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5" r:id="rId1"/>
  </p:sldMasterIdLst>
  <p:notesMasterIdLst>
    <p:notesMasterId r:id="rId17"/>
  </p:notesMasterIdLst>
  <p:sldIdLst>
    <p:sldId id="269" r:id="rId2"/>
    <p:sldId id="348" r:id="rId3"/>
    <p:sldId id="354" r:id="rId4"/>
    <p:sldId id="309" r:id="rId5"/>
    <p:sldId id="18767" r:id="rId6"/>
    <p:sldId id="2015" r:id="rId7"/>
    <p:sldId id="2052" r:id="rId8"/>
    <p:sldId id="2053" r:id="rId9"/>
    <p:sldId id="2048" r:id="rId10"/>
    <p:sldId id="2046" r:id="rId11"/>
    <p:sldId id="2041" r:id="rId12"/>
    <p:sldId id="2039" r:id="rId13"/>
    <p:sldId id="18766" r:id="rId14"/>
    <p:sldId id="18789" r:id="rId15"/>
    <p:sldId id="34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7242" userDrawn="1">
          <p15:clr>
            <a:srgbClr val="A4A3A4"/>
          </p15:clr>
        </p15:guide>
        <p15:guide id="3" pos="7680" userDrawn="1">
          <p15:clr>
            <a:srgbClr val="A4A3A4"/>
          </p15:clr>
        </p15:guide>
        <p15:guide id="4" pos="3840" userDrawn="1">
          <p15:clr>
            <a:srgbClr val="A4A3A4"/>
          </p15:clr>
        </p15:guide>
        <p15:guide id="5" orient="horz" pos="346" userDrawn="1">
          <p15:clr>
            <a:srgbClr val="A4A3A4"/>
          </p15:clr>
        </p15:guide>
        <p15:guide id="6" orient="horz" pos="3974" userDrawn="1">
          <p15:clr>
            <a:srgbClr val="A4A3A4"/>
          </p15:clr>
        </p15:guide>
        <p15:guide id="7" pos="5541" userDrawn="1">
          <p15:clr>
            <a:srgbClr val="A4A3A4"/>
          </p15:clr>
        </p15:guide>
        <p15:guide id="8" pos="2139" userDrawn="1">
          <p15:clr>
            <a:srgbClr val="A4A3A4"/>
          </p15:clr>
        </p15:guide>
        <p15:guide id="9" pos="438" userDrawn="1">
          <p15:clr>
            <a:srgbClr val="A4A3A4"/>
          </p15:clr>
        </p15:guide>
        <p15:guide id="10" orient="horz" pos="150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E5D6"/>
    <a:srgbClr val="C5E0B4"/>
    <a:srgbClr val="FEDAFB"/>
    <a:srgbClr val="E2F0D9"/>
    <a:srgbClr val="B5D79D"/>
    <a:srgbClr val="F8CBAD"/>
    <a:srgbClr val="F4B183"/>
    <a:srgbClr val="CBF0FD"/>
    <a:srgbClr val="CCCCCC"/>
    <a:srgbClr val="FF65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68" autoAdjust="0"/>
    <p:restoredTop sz="77667" autoAdjust="0"/>
  </p:normalViewPr>
  <p:slideViewPr>
    <p:cSldViewPr snapToGrid="0" snapToObjects="1" showGuides="1">
      <p:cViewPr varScale="1">
        <p:scale>
          <a:sx n="78" d="100"/>
          <a:sy n="78" d="100"/>
        </p:scale>
        <p:origin x="342" y="78"/>
      </p:cViewPr>
      <p:guideLst>
        <p:guide orient="horz" pos="2160"/>
        <p:guide pos="7242"/>
        <p:guide pos="7680"/>
        <p:guide pos="3840"/>
        <p:guide orient="horz" pos="346"/>
        <p:guide orient="horz" pos="3974"/>
        <p:guide pos="5541"/>
        <p:guide pos="2139"/>
        <p:guide pos="438"/>
        <p:guide orient="horz" pos="150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EDFB7E-8A14-5F4A-A8BC-FEC574E653A4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1814F3-7BF6-CC41-BA5F-F3649E84E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263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0" name="Google Shape;3140;g6db0484756_0_20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1" name="Google Shape;3141;g6db0484756_0_20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6">
            <a:extLst>
              <a:ext uri="{FF2B5EF4-FFF2-40B4-BE49-F238E27FC236}">
                <a16:creationId xmlns:a16="http://schemas.microsoft.com/office/drawing/2014/main" id="{A78DDF63-5E1A-DB4D-B8B3-3EA5D5F33EF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D6B92F88-E2AC-F247-982C-13420405AE2F}" type="slidenum"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12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47" name="Text Box 1">
            <a:extLst>
              <a:ext uri="{FF2B5EF4-FFF2-40B4-BE49-F238E27FC236}">
                <a16:creationId xmlns:a16="http://schemas.microsoft.com/office/drawing/2014/main" id="{8D76859E-542C-3F49-884D-AE958DBFEF78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Text Box 2">
            <a:extLst>
              <a:ext uri="{FF2B5EF4-FFF2-40B4-BE49-F238E27FC236}">
                <a16:creationId xmlns:a16="http://schemas.microsoft.com/office/drawing/2014/main" id="{96A4EBD2-03E3-4143-BC77-AEFE614A927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845391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/>
              <a:t>Sau </a:t>
            </a:r>
            <a:r>
              <a:rPr lang="en-US" altLang="en-US" dirty="0" err="1"/>
              <a:t>khi</a:t>
            </a:r>
            <a:r>
              <a:rPr lang="en-US" altLang="en-US" dirty="0"/>
              <a:t> </a:t>
            </a:r>
            <a:r>
              <a:rPr lang="en-US" altLang="en-US" dirty="0" err="1"/>
              <a:t>học</a:t>
            </a:r>
            <a:r>
              <a:rPr lang="en-US" altLang="en-US" dirty="0"/>
              <a:t> </a:t>
            </a:r>
            <a:r>
              <a:rPr lang="en-US" altLang="en-US" dirty="0" err="1"/>
              <a:t>Bài</a:t>
            </a:r>
            <a:r>
              <a:rPr lang="en-US" altLang="en-US" dirty="0"/>
              <a:t> 1: </a:t>
            </a:r>
            <a:r>
              <a:rPr lang="en-US" altLang="en-US" dirty="0" err="1"/>
              <a:t>Tôi</a:t>
            </a:r>
            <a:r>
              <a:rPr lang="en-US" altLang="en-US" dirty="0"/>
              <a:t> </a:t>
            </a:r>
            <a:r>
              <a:rPr lang="en-US" altLang="en-US" dirty="0" err="1"/>
              <a:t>và</a:t>
            </a:r>
            <a:r>
              <a:rPr lang="en-US" altLang="en-US" dirty="0"/>
              <a:t> </a:t>
            </a:r>
            <a:r>
              <a:rPr lang="en-US" altLang="en-US" dirty="0" err="1"/>
              <a:t>các</a:t>
            </a:r>
            <a:r>
              <a:rPr lang="en-US" altLang="en-US" dirty="0"/>
              <a:t> </a:t>
            </a:r>
            <a:r>
              <a:rPr lang="en-US" altLang="en-US" dirty="0" err="1"/>
              <a:t>bạn</a:t>
            </a:r>
            <a:r>
              <a:rPr lang="en-US" altLang="en-US" dirty="0"/>
              <a:t>, </a:t>
            </a:r>
            <a:r>
              <a:rPr lang="en-US" altLang="en-US" dirty="0" err="1"/>
              <a:t>cô</a:t>
            </a:r>
            <a:r>
              <a:rPr lang="en-US" altLang="en-US" dirty="0"/>
              <a:t> hi </a:t>
            </a:r>
            <a:r>
              <a:rPr lang="en-US" altLang="en-US" dirty="0" err="1"/>
              <a:t>vọng</a:t>
            </a:r>
            <a:r>
              <a:rPr lang="en-US" altLang="en-US" dirty="0"/>
              <a:t> </a:t>
            </a:r>
            <a:r>
              <a:rPr lang="en-US" altLang="en-US" dirty="0" err="1"/>
              <a:t>các</a:t>
            </a:r>
            <a:r>
              <a:rPr lang="en-US" altLang="en-US" dirty="0"/>
              <a:t> </a:t>
            </a:r>
            <a:r>
              <a:rPr lang="en-US" altLang="en-US" dirty="0" err="1"/>
              <a:t>bạn</a:t>
            </a:r>
            <a:r>
              <a:rPr lang="en-US" altLang="en-US" dirty="0"/>
              <a:t> </a:t>
            </a:r>
            <a:r>
              <a:rPr lang="en-US" altLang="en-US" dirty="0" err="1"/>
              <a:t>đã</a:t>
            </a:r>
            <a:r>
              <a:rPr lang="en-US" altLang="en-US" dirty="0"/>
              <a:t> </a:t>
            </a:r>
            <a:r>
              <a:rPr lang="en-US" altLang="en-US" dirty="0" err="1"/>
              <a:t>biết</a:t>
            </a:r>
            <a:r>
              <a:rPr lang="en-US" altLang="en-US" dirty="0"/>
              <a:t> </a:t>
            </a:r>
            <a:r>
              <a:rPr lang="en-US" altLang="en-US" dirty="0" err="1"/>
              <a:t>cách</a:t>
            </a:r>
            <a:r>
              <a:rPr lang="en-US" altLang="en-US" dirty="0"/>
              <a:t> </a:t>
            </a:r>
            <a:r>
              <a:rPr lang="en-US" altLang="en-US" dirty="0" err="1"/>
              <a:t>đọc</a:t>
            </a:r>
            <a:r>
              <a:rPr lang="en-US" altLang="en-US" dirty="0"/>
              <a:t>, </a:t>
            </a:r>
            <a:r>
              <a:rPr lang="en-US" altLang="en-US" dirty="0" err="1"/>
              <a:t>cách</a:t>
            </a:r>
            <a:r>
              <a:rPr lang="en-US" altLang="en-US" dirty="0"/>
              <a:t> </a:t>
            </a:r>
            <a:r>
              <a:rPr lang="en-US" altLang="en-US" dirty="0" err="1"/>
              <a:t>viết</a:t>
            </a:r>
            <a:r>
              <a:rPr lang="en-US" altLang="en-US" dirty="0"/>
              <a:t>, </a:t>
            </a:r>
            <a:r>
              <a:rPr lang="en-US" altLang="en-US" dirty="0" err="1"/>
              <a:t>cách</a:t>
            </a:r>
            <a:r>
              <a:rPr lang="en-US" altLang="en-US" dirty="0"/>
              <a:t> </a:t>
            </a:r>
            <a:r>
              <a:rPr lang="en-US" altLang="en-US" dirty="0" err="1"/>
              <a:t>nói</a:t>
            </a:r>
            <a:r>
              <a:rPr lang="en-US" altLang="en-US" dirty="0"/>
              <a:t>, </a:t>
            </a:r>
            <a:r>
              <a:rPr lang="en-US" altLang="en-US" dirty="0" err="1"/>
              <a:t>nghe</a:t>
            </a:r>
            <a:r>
              <a:rPr lang="en-US" altLang="en-US" dirty="0"/>
              <a:t> </a:t>
            </a:r>
            <a:r>
              <a:rPr lang="en-US" altLang="en-US" dirty="0" err="1"/>
              <a:t>về</a:t>
            </a:r>
            <a:r>
              <a:rPr lang="en-US" altLang="en-US" dirty="0"/>
              <a:t> </a:t>
            </a:r>
            <a:r>
              <a:rPr lang="en-US" altLang="en-US" dirty="0" err="1"/>
              <a:t>trải</a:t>
            </a:r>
            <a:r>
              <a:rPr lang="en-US" altLang="en-US" dirty="0"/>
              <a:t> </a:t>
            </a:r>
            <a:r>
              <a:rPr lang="en-US" altLang="en-US" dirty="0" err="1"/>
              <a:t>nghiệm</a:t>
            </a:r>
            <a:r>
              <a:rPr lang="en-US" altLang="en-US" dirty="0"/>
              <a:t> </a:t>
            </a:r>
            <a:r>
              <a:rPr lang="en-US" altLang="en-US" dirty="0" err="1"/>
              <a:t>của</a:t>
            </a:r>
            <a:r>
              <a:rPr lang="en-US" altLang="en-US" dirty="0"/>
              <a:t> </a:t>
            </a:r>
            <a:r>
              <a:rPr lang="en-US" altLang="en-US" dirty="0" err="1"/>
              <a:t>mình</a:t>
            </a:r>
            <a:r>
              <a:rPr lang="en-US" altLang="en-US" dirty="0"/>
              <a:t> </a:t>
            </a:r>
            <a:r>
              <a:rPr lang="en-US" altLang="en-US" dirty="0" err="1"/>
              <a:t>với</a:t>
            </a:r>
            <a:r>
              <a:rPr lang="en-US" altLang="en-US" dirty="0"/>
              <a:t> </a:t>
            </a:r>
            <a:r>
              <a:rPr lang="en-US" altLang="en-US" dirty="0" err="1"/>
              <a:t>những</a:t>
            </a:r>
            <a:r>
              <a:rPr lang="en-US" altLang="en-US" dirty="0"/>
              <a:t> </a:t>
            </a:r>
            <a:r>
              <a:rPr lang="en-US" altLang="en-US" dirty="0" err="1"/>
              <a:t>người</a:t>
            </a:r>
            <a:r>
              <a:rPr lang="en-US" altLang="en-US" dirty="0"/>
              <a:t> </a:t>
            </a:r>
            <a:r>
              <a:rPr lang="en-US" altLang="en-US" dirty="0" err="1"/>
              <a:t>khác</a:t>
            </a:r>
            <a:r>
              <a:rPr lang="en-US" altLang="en-US" dirty="0"/>
              <a:t>. Hy </a:t>
            </a:r>
            <a:r>
              <a:rPr lang="en-US" altLang="en-US" dirty="0" err="1"/>
              <a:t>vọng</a:t>
            </a:r>
            <a:r>
              <a:rPr lang="en-US" altLang="en-US" dirty="0"/>
              <a:t> </a:t>
            </a:r>
            <a:r>
              <a:rPr lang="en-US" altLang="en-US" dirty="0" err="1"/>
              <a:t>là</a:t>
            </a:r>
            <a:r>
              <a:rPr lang="en-US" altLang="en-US" dirty="0"/>
              <a:t> </a:t>
            </a:r>
            <a:r>
              <a:rPr lang="en-US" altLang="en-US" dirty="0" err="1"/>
              <a:t>sau</a:t>
            </a:r>
            <a:r>
              <a:rPr lang="en-US" altLang="en-US" dirty="0"/>
              <a:t> </a:t>
            </a:r>
            <a:r>
              <a:rPr lang="en-US" altLang="en-US" dirty="0" err="1"/>
              <a:t>bài</a:t>
            </a:r>
            <a:r>
              <a:rPr lang="en-US" altLang="en-US" dirty="0"/>
              <a:t> </a:t>
            </a:r>
            <a:r>
              <a:rPr lang="en-US" altLang="en-US" dirty="0" err="1"/>
              <a:t>học</a:t>
            </a:r>
            <a:r>
              <a:rPr lang="en-US" altLang="en-US" dirty="0"/>
              <a:t> </a:t>
            </a:r>
            <a:r>
              <a:rPr lang="en-US" altLang="en-US" dirty="0" err="1"/>
              <a:t>ngày</a:t>
            </a:r>
            <a:r>
              <a:rPr lang="en-US" altLang="en-US" dirty="0"/>
              <a:t> </a:t>
            </a:r>
            <a:r>
              <a:rPr lang="en-US" altLang="en-US" dirty="0" err="1"/>
              <a:t>hôm</a:t>
            </a:r>
            <a:r>
              <a:rPr lang="en-US" altLang="en-US" dirty="0"/>
              <a:t> nay, </a:t>
            </a:r>
            <a:r>
              <a:rPr lang="en-US" altLang="en-US" dirty="0" err="1"/>
              <a:t>các</a:t>
            </a:r>
            <a:r>
              <a:rPr lang="en-US" altLang="en-US" dirty="0"/>
              <a:t> </a:t>
            </a:r>
            <a:r>
              <a:rPr lang="en-US" altLang="en-US" dirty="0" err="1"/>
              <a:t>em</a:t>
            </a:r>
            <a:r>
              <a:rPr lang="en-US" altLang="en-US" dirty="0"/>
              <a:t> </a:t>
            </a:r>
            <a:r>
              <a:rPr lang="en-US" altLang="en-US" dirty="0" err="1"/>
              <a:t>sẽ</a:t>
            </a:r>
            <a:r>
              <a:rPr lang="en-US" altLang="en-US" dirty="0"/>
              <a:t> </a:t>
            </a:r>
            <a:r>
              <a:rPr lang="en-US" altLang="en-US" dirty="0" err="1"/>
              <a:t>có</a:t>
            </a:r>
            <a:r>
              <a:rPr lang="en-US" altLang="en-US" dirty="0"/>
              <a:t> </a:t>
            </a:r>
            <a:r>
              <a:rPr lang="en-US" altLang="en-US" dirty="0" err="1"/>
              <a:t>thật</a:t>
            </a:r>
            <a:r>
              <a:rPr lang="en-US" altLang="en-US" dirty="0"/>
              <a:t> </a:t>
            </a:r>
            <a:r>
              <a:rPr lang="en-US" altLang="en-US" dirty="0" err="1"/>
              <a:t>nhiều</a:t>
            </a:r>
            <a:r>
              <a:rPr lang="en-US" altLang="en-US" dirty="0"/>
              <a:t> </a:t>
            </a:r>
            <a:r>
              <a:rPr lang="en-US" altLang="en-US" dirty="0" err="1"/>
              <a:t>những</a:t>
            </a:r>
            <a:r>
              <a:rPr lang="en-US" altLang="en-US" dirty="0"/>
              <a:t> </a:t>
            </a:r>
            <a:r>
              <a:rPr lang="en-US" altLang="en-US" dirty="0" err="1"/>
              <a:t>trải</a:t>
            </a:r>
            <a:r>
              <a:rPr lang="en-US" altLang="en-US" dirty="0"/>
              <a:t> </a:t>
            </a:r>
            <a:r>
              <a:rPr lang="en-US" altLang="en-US" dirty="0" err="1"/>
              <a:t>nghiệm</a:t>
            </a:r>
            <a:r>
              <a:rPr lang="en-US" altLang="en-US" dirty="0"/>
              <a:t> </a:t>
            </a:r>
            <a:r>
              <a:rPr lang="en-US" altLang="en-US" dirty="0" err="1"/>
              <a:t>tốt</a:t>
            </a:r>
            <a:r>
              <a:rPr lang="en-US" altLang="en-US" dirty="0"/>
              <a:t> </a:t>
            </a:r>
            <a:r>
              <a:rPr lang="en-US" altLang="en-US" dirty="0" err="1"/>
              <a:t>đẹp</a:t>
            </a:r>
            <a:r>
              <a:rPr lang="en-US" altLang="en-US" dirty="0"/>
              <a:t> </a:t>
            </a:r>
            <a:r>
              <a:rPr lang="en-US" altLang="en-US" dirty="0" err="1"/>
              <a:t>và</a:t>
            </a:r>
            <a:r>
              <a:rPr lang="en-US" altLang="en-US" dirty="0"/>
              <a:t> </a:t>
            </a:r>
            <a:r>
              <a:rPr lang="en-US" altLang="en-US" dirty="0" err="1"/>
              <a:t>đáng</a:t>
            </a:r>
            <a:r>
              <a:rPr lang="en-US" altLang="en-US" dirty="0"/>
              <a:t> </a:t>
            </a:r>
            <a:r>
              <a:rPr lang="en-US" altLang="en-US" dirty="0" err="1"/>
              <a:t>nhớ</a:t>
            </a:r>
            <a:r>
              <a:rPr lang="en-US" altLang="en-US" dirty="0"/>
              <a:t> </a:t>
            </a:r>
            <a:r>
              <a:rPr lang="en-US" altLang="en-US" dirty="0" err="1"/>
              <a:t>hơn</a:t>
            </a:r>
            <a:r>
              <a:rPr lang="en-US" altLang="en-US" dirty="0"/>
              <a:t> </a:t>
            </a:r>
            <a:r>
              <a:rPr lang="en-US" altLang="en-US" dirty="0" err="1"/>
              <a:t>để</a:t>
            </a:r>
            <a:r>
              <a:rPr lang="en-US" altLang="en-US" dirty="0"/>
              <a:t> chia </a:t>
            </a:r>
            <a:r>
              <a:rPr lang="en-US" altLang="en-US" dirty="0" err="1"/>
              <a:t>sẻ</a:t>
            </a:r>
            <a:r>
              <a:rPr lang="en-US" altLang="en-US" dirty="0"/>
              <a:t> </a:t>
            </a:r>
            <a:r>
              <a:rPr lang="en-US" altLang="en-US" dirty="0" err="1"/>
              <a:t>với</a:t>
            </a:r>
            <a:r>
              <a:rPr lang="en-US" altLang="en-US" dirty="0"/>
              <a:t> </a:t>
            </a:r>
            <a:r>
              <a:rPr lang="en-US" altLang="en-US" dirty="0" err="1"/>
              <a:t>những</a:t>
            </a:r>
            <a:r>
              <a:rPr lang="en-US" altLang="en-US" dirty="0"/>
              <a:t> ng </a:t>
            </a:r>
            <a:r>
              <a:rPr lang="en-US" altLang="en-US" dirty="0" err="1"/>
              <a:t>xung</a:t>
            </a:r>
            <a:r>
              <a:rPr lang="en-US" altLang="en-US" dirty="0"/>
              <a:t> </a:t>
            </a:r>
            <a:r>
              <a:rPr lang="en-US" altLang="en-US" dirty="0" err="1"/>
              <a:t>quanh</a:t>
            </a:r>
            <a:r>
              <a:rPr lang="en-US" altLang="en-US" dirty="0"/>
              <a:t>, </a:t>
            </a:r>
            <a:r>
              <a:rPr lang="en-US" altLang="en-US" dirty="0" err="1"/>
              <a:t>những</a:t>
            </a:r>
            <a:r>
              <a:rPr lang="en-US" altLang="en-US" dirty="0"/>
              <a:t> ng </a:t>
            </a:r>
            <a:r>
              <a:rPr lang="en-US" altLang="en-US" dirty="0" err="1"/>
              <a:t>quan</a:t>
            </a:r>
            <a:r>
              <a:rPr lang="en-US" altLang="en-US" dirty="0"/>
              <a:t> </a:t>
            </a:r>
            <a:r>
              <a:rPr lang="en-US" altLang="en-US" dirty="0" err="1"/>
              <a:t>tâm</a:t>
            </a:r>
            <a:r>
              <a:rPr lang="en-US" altLang="en-US" dirty="0"/>
              <a:t> </a:t>
            </a:r>
            <a:r>
              <a:rPr lang="en-US" altLang="en-US" dirty="0" err="1"/>
              <a:t>và</a:t>
            </a:r>
            <a:r>
              <a:rPr lang="en-US" altLang="en-US" dirty="0"/>
              <a:t> </a:t>
            </a:r>
            <a:r>
              <a:rPr lang="en-US" altLang="en-US" dirty="0" err="1"/>
              <a:t>yêu</a:t>
            </a:r>
            <a:r>
              <a:rPr lang="en-US" altLang="en-US" dirty="0"/>
              <a:t> </a:t>
            </a:r>
            <a:r>
              <a:rPr lang="en-US" altLang="en-US" dirty="0" err="1"/>
              <a:t>thương</a:t>
            </a:r>
            <a:r>
              <a:rPr lang="en-US" altLang="en-US" dirty="0"/>
              <a:t> </a:t>
            </a:r>
            <a:r>
              <a:rPr lang="en-US" altLang="en-US" dirty="0" err="1"/>
              <a:t>các</a:t>
            </a:r>
            <a:r>
              <a:rPr lang="en-US" altLang="en-US" dirty="0"/>
              <a:t> </a:t>
            </a:r>
            <a:r>
              <a:rPr lang="en-US" altLang="en-US" dirty="0" err="1"/>
              <a:t>em</a:t>
            </a:r>
            <a:r>
              <a:rPr lang="en-US" altLang="en-US" dirty="0"/>
              <a:t> </a:t>
            </a:r>
            <a:r>
              <a:rPr lang="en-US" altLang="en-US" dirty="0" err="1"/>
              <a:t>nhé</a:t>
            </a:r>
            <a:r>
              <a:rPr lang="en-US" altLang="en-US" dirty="0"/>
              <a:t>! </a:t>
            </a:r>
            <a:r>
              <a:rPr lang="en-US" altLang="en-US" dirty="0" err="1"/>
              <a:t>Cảm</a:t>
            </a:r>
            <a:r>
              <a:rPr lang="en-US" altLang="en-US" dirty="0"/>
              <a:t> </a:t>
            </a:r>
            <a:r>
              <a:rPr lang="en-US" altLang="en-US" dirty="0" err="1"/>
              <a:t>ơn</a:t>
            </a:r>
            <a:r>
              <a:rPr lang="en-US" altLang="en-US" dirty="0"/>
              <a:t> </a:t>
            </a:r>
            <a:r>
              <a:rPr lang="en-US" altLang="en-US" dirty="0" err="1"/>
              <a:t>các</a:t>
            </a:r>
            <a:r>
              <a:rPr lang="en-US" altLang="en-US" dirty="0"/>
              <a:t> </a:t>
            </a:r>
            <a:r>
              <a:rPr lang="en-US" altLang="en-US" dirty="0" err="1"/>
              <a:t>em</a:t>
            </a:r>
            <a:r>
              <a:rPr lang="en-US" altLang="en-US" dirty="0"/>
              <a:t>, </a:t>
            </a:r>
            <a:r>
              <a:rPr lang="en-US" altLang="en-US" dirty="0" err="1"/>
              <a:t>chúc</a:t>
            </a:r>
            <a:r>
              <a:rPr lang="en-US" altLang="en-US" dirty="0"/>
              <a:t> </a:t>
            </a:r>
            <a:r>
              <a:rPr lang="en-US" altLang="en-US" dirty="0" err="1"/>
              <a:t>các</a:t>
            </a:r>
            <a:r>
              <a:rPr lang="en-US" altLang="en-US" dirty="0"/>
              <a:t> </a:t>
            </a:r>
            <a:r>
              <a:rPr lang="en-US" altLang="en-US" dirty="0" err="1"/>
              <a:t>em</a:t>
            </a:r>
            <a:r>
              <a:rPr lang="en-US" altLang="en-US" dirty="0"/>
              <a:t> </a:t>
            </a:r>
            <a:r>
              <a:rPr lang="en-US" altLang="en-US" dirty="0" err="1"/>
              <a:t>học</a:t>
            </a:r>
            <a:r>
              <a:rPr lang="en-US" altLang="en-US" dirty="0"/>
              <a:t> </a:t>
            </a:r>
            <a:r>
              <a:rPr lang="en-US" altLang="en-US" dirty="0" err="1"/>
              <a:t>tốt</a:t>
            </a:r>
            <a:r>
              <a:rPr lang="en-US" altLang="en-US" dirty="0"/>
              <a:t>, </a:t>
            </a:r>
            <a:r>
              <a:rPr lang="en-US" altLang="en-US" dirty="0" err="1"/>
              <a:t>hẹn</a:t>
            </a:r>
            <a:r>
              <a:rPr lang="en-US" altLang="en-US" dirty="0"/>
              <a:t> </a:t>
            </a:r>
            <a:r>
              <a:rPr lang="en-US" altLang="en-US" dirty="0" err="1"/>
              <a:t>gặp</a:t>
            </a:r>
            <a:r>
              <a:rPr lang="en-US" altLang="en-US" dirty="0"/>
              <a:t> </a:t>
            </a:r>
            <a:r>
              <a:rPr lang="en-US" altLang="en-US" dirty="0" err="1"/>
              <a:t>lại</a:t>
            </a:r>
            <a:r>
              <a:rPr lang="en-US" altLang="en-US" dirty="0"/>
              <a:t> </a:t>
            </a:r>
            <a:r>
              <a:rPr lang="en-US" altLang="en-US" dirty="0" err="1"/>
              <a:t>các</a:t>
            </a:r>
            <a:r>
              <a:rPr lang="en-US" altLang="en-US" dirty="0"/>
              <a:t> </a:t>
            </a:r>
            <a:r>
              <a:rPr lang="en-US" altLang="en-US" dirty="0" err="1"/>
              <a:t>em</a:t>
            </a:r>
            <a:r>
              <a:rPr lang="en-US" altLang="en-US" dirty="0"/>
              <a:t> </a:t>
            </a:r>
            <a:r>
              <a:rPr lang="en-US" altLang="en-US" dirty="0" err="1"/>
              <a:t>trong</a:t>
            </a:r>
            <a:r>
              <a:rPr lang="en-US" altLang="en-US" dirty="0"/>
              <a:t> </a:t>
            </a:r>
            <a:r>
              <a:rPr lang="en-US" altLang="en-US" dirty="0" err="1"/>
              <a:t>những</a:t>
            </a:r>
            <a:r>
              <a:rPr lang="en-US" altLang="en-US" dirty="0"/>
              <a:t> </a:t>
            </a:r>
            <a:r>
              <a:rPr lang="en-US" altLang="en-US" dirty="0" err="1"/>
              <a:t>bài</a:t>
            </a:r>
            <a:r>
              <a:rPr lang="en-US" altLang="en-US" dirty="0"/>
              <a:t> </a:t>
            </a:r>
            <a:r>
              <a:rPr lang="en-US" altLang="en-US" dirty="0" err="1"/>
              <a:t>học</a:t>
            </a:r>
            <a:r>
              <a:rPr lang="en-US" altLang="en-US" dirty="0"/>
              <a:t> </a:t>
            </a:r>
            <a:r>
              <a:rPr lang="en-US" altLang="en-US" dirty="0" err="1"/>
              <a:t>tiếp</a:t>
            </a:r>
            <a:r>
              <a:rPr lang="en-US" altLang="en-US" dirty="0"/>
              <a:t> </a:t>
            </a:r>
            <a:r>
              <a:rPr lang="en-US" altLang="en-US" dirty="0" err="1"/>
              <a:t>theo</a:t>
            </a: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1814F3-7BF6-CC41-BA5F-F3649E84E65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585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298214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729681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HẠNH NGUYỄN: 0975152531</a:t>
            </a:r>
            <a:endParaRPr lang="zh-CN" alt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76636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1054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06731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endParaRPr lang="en-US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4554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4987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CD552-C10E-614A-B810-77E320220E26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EADF-C030-F84C-ADA0-FD2E39B5A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85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CD552-C10E-614A-B810-77E320220E26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EADF-C030-F84C-ADA0-FD2E39B5A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378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CD552-C10E-614A-B810-77E320220E26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EADF-C030-F84C-ADA0-FD2E39B5A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3169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atercolor Splat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7043633"/>
      </p:ext>
    </p:extLst>
  </p:cSld>
  <p:clrMapOvr>
    <a:masterClrMapping/>
  </p:clrMapOvr>
  <p:transition advClick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0"/>
          <p:cNvSpPr txBox="1">
            <a:spLocks noGrp="1"/>
          </p:cNvSpPr>
          <p:nvPr>
            <p:ph type="ctrTitle"/>
          </p:nvPr>
        </p:nvSpPr>
        <p:spPr>
          <a:xfrm>
            <a:off x="974600" y="479267"/>
            <a:ext cx="1024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58015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l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B254648-CD63-4F4A-9AAF-F1A58FA73D4D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4718958" y="538844"/>
            <a:ext cx="2772000" cy="2771354"/>
          </a:xfrm>
          <a:custGeom>
            <a:avLst/>
            <a:gdLst>
              <a:gd name="connsiteX0" fmla="*/ 1583872 w 3167744"/>
              <a:gd name="connsiteY0" fmla="*/ 0 h 3167010"/>
              <a:gd name="connsiteX1" fmla="*/ 3167744 w 3167744"/>
              <a:gd name="connsiteY1" fmla="*/ 1583505 h 3167010"/>
              <a:gd name="connsiteX2" fmla="*/ 1583872 w 3167744"/>
              <a:gd name="connsiteY2" fmla="*/ 3167010 h 3167010"/>
              <a:gd name="connsiteX3" fmla="*/ 0 w 3167744"/>
              <a:gd name="connsiteY3" fmla="*/ 1583505 h 3167010"/>
              <a:gd name="connsiteX4" fmla="*/ 1583872 w 3167744"/>
              <a:gd name="connsiteY4" fmla="*/ 0 h 3167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67744" h="3167010">
                <a:moveTo>
                  <a:pt x="1583872" y="0"/>
                </a:moveTo>
                <a:cubicBezTo>
                  <a:pt x="2458620" y="0"/>
                  <a:pt x="3167744" y="708959"/>
                  <a:pt x="3167744" y="1583505"/>
                </a:cubicBezTo>
                <a:cubicBezTo>
                  <a:pt x="3167744" y="2458051"/>
                  <a:pt x="2458620" y="3167010"/>
                  <a:pt x="1583872" y="3167010"/>
                </a:cubicBezTo>
                <a:cubicBezTo>
                  <a:pt x="709124" y="3167010"/>
                  <a:pt x="0" y="2458051"/>
                  <a:pt x="0" y="1583505"/>
                </a:cubicBezTo>
                <a:cubicBezTo>
                  <a:pt x="0" y="708959"/>
                  <a:pt x="709124" y="0"/>
                  <a:pt x="158387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200" b="0" i="0">
                <a:ln>
                  <a:noFill/>
                </a:ln>
                <a:solidFill>
                  <a:schemeClr val="tx2"/>
                </a:solidFill>
                <a:latin typeface="Roboto Regular" charset="0"/>
                <a:ea typeface="Roboto Regular" charset="0"/>
                <a:cs typeface="Roboto Regular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7256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half">
  <p:cSld name="Blank half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sldNum" idx="12"/>
          </p:nvPr>
        </p:nvSpPr>
        <p:spPr>
          <a:xfrm>
            <a:off x="113074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911277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8430822"/>
      </p:ext>
    </p:extLst>
  </p:cSld>
  <p:clrMapOvr>
    <a:masterClrMapping/>
  </p:clrMapOvr>
  <p:transition advClick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A1BFFE-E4B4-F243-8722-F04EDEC7F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CD552-C10E-614A-B810-77E320220E26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CC61AE-7BCE-CB42-B025-A014ECB07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43E79F-F14E-F644-AAAF-0EF7ED900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EADF-C030-F84C-ADA0-FD2E39B5A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899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CD552-C10E-614A-B810-77E320220E26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EADF-C030-F84C-ADA0-FD2E39B5A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690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CD552-C10E-614A-B810-77E320220E26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EADF-C030-F84C-ADA0-FD2E39B5A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055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CD552-C10E-614A-B810-77E320220E26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EADF-C030-F84C-ADA0-FD2E39B5A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375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CD552-C10E-614A-B810-77E320220E26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EADF-C030-F84C-ADA0-FD2E39B5A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176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861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CD552-C10E-614A-B810-77E320220E26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EADF-C030-F84C-ADA0-FD2E39B5A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424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CD552-C10E-614A-B810-77E320220E26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EADF-C030-F84C-ADA0-FD2E39B5A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491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CD552-C10E-614A-B810-77E320220E26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EADF-C030-F84C-ADA0-FD2E39B5A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601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0CD552-C10E-614A-B810-77E320220E26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8EADF-C030-F84C-ADA0-FD2E39B5A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623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  <p:sldLayoutId id="2147483731" r:id="rId16"/>
    <p:sldLayoutId id="214748365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7C81322-237E-41C8-82D6-3C81DAC299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4600" y="2196548"/>
            <a:ext cx="10242800" cy="770400"/>
          </a:xfrm>
        </p:spPr>
        <p:txBody>
          <a:bodyPr/>
          <a:lstStyle/>
          <a:p>
            <a:r>
              <a:rPr lang="en-US" sz="8000" dirty="0" err="1">
                <a:solidFill>
                  <a:srgbClr val="FF0000"/>
                </a:solidFill>
                <a:latin typeface="#9Slide05 SVNBulgary" pitchFamily="2" charset="0"/>
              </a:rPr>
              <a:t>Nói</a:t>
            </a:r>
            <a:r>
              <a:rPr lang="en-US" sz="80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#9Slide05 SVNBulgary" pitchFamily="2" charset="0"/>
              </a:rPr>
              <a:t>nghe</a:t>
            </a:r>
            <a:r>
              <a:rPr lang="en-US" sz="8000" dirty="0">
                <a:solidFill>
                  <a:srgbClr val="FF0000"/>
                </a:solidFill>
                <a:latin typeface="#9Slide05 SVNBulgary" pitchFamily="2" charset="0"/>
              </a:rPr>
              <a:t>: </a:t>
            </a:r>
            <a:r>
              <a:rPr lang="en-US" sz="8000" dirty="0" err="1">
                <a:solidFill>
                  <a:srgbClr val="FF0000"/>
                </a:solidFill>
                <a:latin typeface="#9Slide05 SVNBulgary" pitchFamily="2" charset="0"/>
              </a:rPr>
              <a:t>kể</a:t>
            </a:r>
            <a:r>
              <a:rPr lang="en-US" sz="80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#9Slide05 SVNBulgary" pitchFamily="2" charset="0"/>
              </a:rPr>
              <a:t>lại</a:t>
            </a:r>
            <a:r>
              <a:rPr lang="en-US" sz="80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#9Slide05 SVNBulgary" pitchFamily="2" charset="0"/>
              </a:rPr>
              <a:t>một</a:t>
            </a:r>
            <a:r>
              <a:rPr lang="en-US" sz="80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#9Slide05 SVNBulgary" pitchFamily="2" charset="0"/>
              </a:rPr>
              <a:t>truyện</a:t>
            </a:r>
            <a:r>
              <a:rPr lang="en-US" sz="80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#9Slide05 SVNBulgary" pitchFamily="2" charset="0"/>
              </a:rPr>
              <a:t>truyền</a:t>
            </a:r>
            <a:r>
              <a:rPr lang="en-US" sz="80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#9Slide05 SVNBulgary" pitchFamily="2" charset="0"/>
              </a:rPr>
              <a:t>thuyết</a:t>
            </a:r>
            <a:r>
              <a:rPr lang="en-US" sz="80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#9Slide05 SVNBulgary" pitchFamily="2" charset="0"/>
              </a:rPr>
              <a:t>hoặc</a:t>
            </a:r>
            <a:r>
              <a:rPr lang="en-US" sz="80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#9Slide05 SVNBulgary" pitchFamily="2" charset="0"/>
              </a:rPr>
              <a:t>cổ</a:t>
            </a:r>
            <a:r>
              <a:rPr lang="en-US" sz="80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#9Slide05 SVNBulgary" pitchFamily="2" charset="0"/>
              </a:rPr>
              <a:t>tích</a:t>
            </a:r>
            <a:endParaRPr lang="en-US" sz="8000" dirty="0">
              <a:solidFill>
                <a:srgbClr val="FF0000"/>
              </a:solidFill>
              <a:latin typeface="#9Slide05 SVNBulgary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9164C8-8B07-462D-A71D-049E06AF4F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6968" y="4661452"/>
            <a:ext cx="1602220" cy="219654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7034A613-C858-44DA-B064-A2A02695BB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919813"/>
              </p:ext>
            </p:extLst>
          </p:nvPr>
        </p:nvGraphicFramePr>
        <p:xfrm>
          <a:off x="262641" y="209833"/>
          <a:ext cx="11726159" cy="64297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87059">
                  <a:extLst>
                    <a:ext uri="{9D8B030D-6E8A-4147-A177-3AD203B41FA5}">
                      <a16:colId xmlns:a16="http://schemas.microsoft.com/office/drawing/2014/main" val="3335989646"/>
                    </a:ext>
                  </a:extLst>
                </a:gridCol>
                <a:gridCol w="8039100">
                  <a:extLst>
                    <a:ext uri="{9D8B030D-6E8A-4147-A177-3AD203B41FA5}">
                      <a16:colId xmlns:a16="http://schemas.microsoft.com/office/drawing/2014/main" val="2283099876"/>
                    </a:ext>
                  </a:extLst>
                </a:gridCol>
              </a:tblGrid>
              <a:tr h="108556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Điều</a:t>
                      </a:r>
                      <a:r>
                        <a:rPr lang="en-US" sz="28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chỉnh</a:t>
                      </a:r>
                      <a:r>
                        <a:rPr lang="en-US" sz="28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giọng</a:t>
                      </a:r>
                      <a:r>
                        <a:rPr lang="en-US" sz="28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nói</a:t>
                      </a:r>
                      <a:r>
                        <a:rPr lang="en-US" sz="28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và</a:t>
                      </a:r>
                      <a:r>
                        <a:rPr lang="en-US" sz="28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tốc</a:t>
                      </a:r>
                      <a:r>
                        <a:rPr lang="en-US" sz="28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độ</a:t>
                      </a:r>
                      <a:r>
                        <a:rPr lang="en-US" sz="28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nói</a:t>
                      </a:r>
                      <a:endParaRPr lang="en-US" sz="2800" dirty="0">
                        <a:solidFill>
                          <a:schemeClr val="tx2">
                            <a:lumMod val="50000"/>
                          </a:schemeClr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Sử</a:t>
                      </a:r>
                      <a:r>
                        <a:rPr lang="en-US" sz="28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dụng</a:t>
                      </a:r>
                      <a:r>
                        <a:rPr lang="en-US" sz="28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cử</a:t>
                      </a:r>
                      <a:r>
                        <a:rPr lang="en-US" sz="28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chỉ</a:t>
                      </a:r>
                      <a:r>
                        <a:rPr lang="en-US" sz="28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điệu</a:t>
                      </a:r>
                      <a:r>
                        <a:rPr lang="en-US" sz="28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bộ</a:t>
                      </a:r>
                      <a:endParaRPr lang="en-US" sz="2800" dirty="0">
                        <a:solidFill>
                          <a:schemeClr val="tx2">
                            <a:lumMod val="50000"/>
                          </a:schemeClr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7442999"/>
                  </a:ext>
                </a:extLst>
              </a:tr>
              <a:tr h="8026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3900" dirty="0" err="1">
                          <a:solidFill>
                            <a:srgbClr val="0070C0"/>
                          </a:solidFill>
                          <a:latin typeface="#9Slide05 SVNCookie" panose="020B0606040200020203" pitchFamily="34" charset="0"/>
                        </a:rPr>
                        <a:t>Âm</a:t>
                      </a:r>
                      <a:r>
                        <a:rPr lang="en-US" sz="3900" dirty="0">
                          <a:solidFill>
                            <a:srgbClr val="0070C0"/>
                          </a:solidFill>
                          <a:latin typeface="#9Slide05 SVNCookie" panose="020B0606040200020203" pitchFamily="34" charset="0"/>
                        </a:rPr>
                        <a:t> </a:t>
                      </a:r>
                      <a:r>
                        <a:rPr lang="en-US" sz="3900" dirty="0" err="1">
                          <a:solidFill>
                            <a:srgbClr val="0070C0"/>
                          </a:solidFill>
                          <a:latin typeface="#9Slide05 SVNCookie" panose="020B0606040200020203" pitchFamily="34" charset="0"/>
                        </a:rPr>
                        <a:t>lượng</a:t>
                      </a:r>
                      <a:r>
                        <a:rPr lang="en-US" sz="3900" dirty="0">
                          <a:solidFill>
                            <a:srgbClr val="0070C0"/>
                          </a:solidFill>
                          <a:latin typeface="#9Slide05 SVNCookie" panose="020B0606040200020203" pitchFamily="34" charset="0"/>
                        </a:rPr>
                        <a:t>: </a:t>
                      </a:r>
                      <a:r>
                        <a:rPr lang="en-US" sz="3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To hay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nhỏ</a:t>
                      </a:r>
                      <a:endParaRPr lang="en-US" sz="3900" dirty="0">
                        <a:solidFill>
                          <a:schemeClr val="tx2">
                            <a:lumMod val="50000"/>
                          </a:schemeClr>
                        </a:solidFill>
                        <a:latin typeface="#9Slide05 SVNCookie" panose="020B0606040200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900" dirty="0" err="1">
                          <a:solidFill>
                            <a:srgbClr val="0070C0"/>
                          </a:solidFill>
                          <a:latin typeface="#9Slide05 SVNCookie" panose="020B0606040200020203" pitchFamily="34" charset="0"/>
                        </a:rPr>
                        <a:t>Ánh</a:t>
                      </a:r>
                      <a:r>
                        <a:rPr lang="en-US" sz="3900" dirty="0">
                          <a:solidFill>
                            <a:srgbClr val="0070C0"/>
                          </a:solidFill>
                          <a:latin typeface="#9Slide05 SVNCookie" panose="020B0606040200020203" pitchFamily="34" charset="0"/>
                        </a:rPr>
                        <a:t> </a:t>
                      </a:r>
                      <a:r>
                        <a:rPr lang="en-US" sz="3900" dirty="0" err="1">
                          <a:solidFill>
                            <a:srgbClr val="0070C0"/>
                          </a:solidFill>
                          <a:latin typeface="#9Slide05 SVNCookie" panose="020B0606040200020203" pitchFamily="34" charset="0"/>
                        </a:rPr>
                        <a:t>mắt</a:t>
                      </a:r>
                      <a:r>
                        <a:rPr lang="en-US" sz="3900" dirty="0">
                          <a:solidFill>
                            <a:srgbClr val="0070C0"/>
                          </a:solidFill>
                          <a:latin typeface="#9Slide05 SVNCookie" panose="020B0606040200020203" pitchFamily="34" charset="0"/>
                        </a:rPr>
                        <a:t>: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Luôn</a:t>
                      </a:r>
                      <a:r>
                        <a:rPr lang="en-US" sz="3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có</a:t>
                      </a:r>
                      <a:r>
                        <a:rPr lang="en-US" sz="3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sự</a:t>
                      </a:r>
                      <a:r>
                        <a:rPr lang="en-US" sz="3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kết</a:t>
                      </a:r>
                      <a:r>
                        <a:rPr lang="en-US" sz="3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nối</a:t>
                      </a:r>
                      <a:r>
                        <a:rPr lang="en-US" sz="3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với</a:t>
                      </a:r>
                      <a:r>
                        <a:rPr lang="en-US" sz="3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người</a:t>
                      </a:r>
                      <a:r>
                        <a:rPr lang="en-US" sz="3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nghe</a:t>
                      </a:r>
                      <a:endParaRPr lang="en-US" sz="3900" dirty="0">
                        <a:solidFill>
                          <a:schemeClr val="tx2">
                            <a:lumMod val="50000"/>
                          </a:schemeClr>
                        </a:solidFill>
                        <a:latin typeface="#9Slide05 SVNCookie" panose="020B0606040200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9350396"/>
                  </a:ext>
                </a:extLst>
              </a:tr>
              <a:tr h="1386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3900" dirty="0" err="1">
                          <a:solidFill>
                            <a:srgbClr val="0070C0"/>
                          </a:solidFill>
                          <a:latin typeface="#9Slide05 SVNCookie" panose="020B0606040200020203" pitchFamily="34" charset="0"/>
                        </a:rPr>
                        <a:t>Tốc</a:t>
                      </a:r>
                      <a:r>
                        <a:rPr lang="en-US" sz="3900" dirty="0">
                          <a:solidFill>
                            <a:srgbClr val="0070C0"/>
                          </a:solidFill>
                          <a:latin typeface="#9Slide05 SVNCookie" panose="020B0606040200020203" pitchFamily="34" charset="0"/>
                        </a:rPr>
                        <a:t> </a:t>
                      </a:r>
                      <a:r>
                        <a:rPr lang="en-US" sz="3900" dirty="0" err="1">
                          <a:solidFill>
                            <a:srgbClr val="0070C0"/>
                          </a:solidFill>
                          <a:latin typeface="#9Slide05 SVNCookie" panose="020B0606040200020203" pitchFamily="34" charset="0"/>
                        </a:rPr>
                        <a:t>độ</a:t>
                      </a:r>
                      <a:r>
                        <a:rPr lang="en-US" sz="3900" dirty="0">
                          <a:solidFill>
                            <a:srgbClr val="0070C0"/>
                          </a:solidFill>
                          <a:latin typeface="#9Slide05 SVNCookie" panose="020B0606040200020203" pitchFamily="34" charset="0"/>
                        </a:rPr>
                        <a:t>: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Nhanh</a:t>
                      </a:r>
                      <a:r>
                        <a:rPr lang="en-US" sz="3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 hay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chậm</a:t>
                      </a:r>
                      <a:endParaRPr lang="en-US" sz="3900" dirty="0">
                        <a:solidFill>
                          <a:schemeClr val="tx2">
                            <a:lumMod val="50000"/>
                          </a:schemeClr>
                        </a:solidFill>
                        <a:latin typeface="#9Slide05 SVNCookie" panose="020B0606040200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900" dirty="0" err="1">
                          <a:solidFill>
                            <a:srgbClr val="0070C0"/>
                          </a:solidFill>
                          <a:latin typeface="#9Slide05 SVNCookie" panose="020B0606040200020203" pitchFamily="34" charset="0"/>
                        </a:rPr>
                        <a:t>Gương</a:t>
                      </a:r>
                      <a:r>
                        <a:rPr lang="en-US" sz="3900" dirty="0">
                          <a:solidFill>
                            <a:srgbClr val="0070C0"/>
                          </a:solidFill>
                          <a:latin typeface="#9Slide05 SVNCookie" panose="020B0606040200020203" pitchFamily="34" charset="0"/>
                        </a:rPr>
                        <a:t> </a:t>
                      </a:r>
                      <a:r>
                        <a:rPr lang="en-US" sz="3900" dirty="0" err="1">
                          <a:solidFill>
                            <a:srgbClr val="0070C0"/>
                          </a:solidFill>
                          <a:latin typeface="#9Slide05 SVNCookie" panose="020B0606040200020203" pitchFamily="34" charset="0"/>
                        </a:rPr>
                        <a:t>mặt</a:t>
                      </a:r>
                      <a:r>
                        <a:rPr lang="en-US" sz="3900" dirty="0">
                          <a:solidFill>
                            <a:srgbClr val="0070C0"/>
                          </a:solidFill>
                          <a:latin typeface="#9Slide05 SVNCookie" panose="020B0606040200020203" pitchFamily="34" charset="0"/>
                        </a:rPr>
                        <a:t>: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Vui</a:t>
                      </a:r>
                      <a:r>
                        <a:rPr lang="en-US" sz="3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,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buồn</a:t>
                      </a:r>
                      <a:r>
                        <a:rPr lang="en-US" sz="3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,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tươi</a:t>
                      </a:r>
                      <a:r>
                        <a:rPr lang="en-US" sz="3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cười</a:t>
                      </a:r>
                      <a:r>
                        <a:rPr lang="en-US" sz="3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,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ngạc</a:t>
                      </a:r>
                      <a:r>
                        <a:rPr lang="en-US" sz="3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nhiên</a:t>
                      </a:r>
                      <a:r>
                        <a:rPr lang="en-US" sz="3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,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hài</a:t>
                      </a:r>
                      <a:r>
                        <a:rPr lang="en-US" sz="3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hước</a:t>
                      </a:r>
                      <a:r>
                        <a:rPr lang="en-US" sz="3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, …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phù</a:t>
                      </a:r>
                      <a:r>
                        <a:rPr lang="en-US" sz="3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hợp</a:t>
                      </a:r>
                      <a:r>
                        <a:rPr lang="en-US" sz="3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với</a:t>
                      </a:r>
                      <a:r>
                        <a:rPr lang="en-US" sz="3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nội</a:t>
                      </a:r>
                      <a:r>
                        <a:rPr lang="en-US" sz="3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 dung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câu</a:t>
                      </a:r>
                      <a:r>
                        <a:rPr lang="en-US" sz="3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chuyện</a:t>
                      </a:r>
                      <a:endParaRPr lang="en-US" sz="3900" dirty="0">
                        <a:solidFill>
                          <a:schemeClr val="tx2">
                            <a:lumMod val="50000"/>
                          </a:schemeClr>
                        </a:solidFill>
                        <a:latin typeface="#9Slide05 SVNCookie" panose="020B0606040200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2519962"/>
                  </a:ext>
                </a:extLst>
              </a:tr>
              <a:tr h="4724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3900" dirty="0">
                          <a:solidFill>
                            <a:srgbClr val="0070C0"/>
                          </a:solidFill>
                          <a:latin typeface="#9Slide05 SVNCookie" panose="020B0606040200020203" pitchFamily="34" charset="0"/>
                        </a:rPr>
                        <a:t>Cao </a:t>
                      </a:r>
                      <a:r>
                        <a:rPr lang="en-US" sz="3900" dirty="0" err="1">
                          <a:solidFill>
                            <a:srgbClr val="0070C0"/>
                          </a:solidFill>
                          <a:latin typeface="#9Slide05 SVNCookie" panose="020B0606040200020203" pitchFamily="34" charset="0"/>
                        </a:rPr>
                        <a:t>độ</a:t>
                      </a:r>
                      <a:r>
                        <a:rPr lang="en-US" sz="3900" dirty="0">
                          <a:solidFill>
                            <a:srgbClr val="0070C0"/>
                          </a:solidFill>
                          <a:latin typeface="#9Slide05 SVNCookie" panose="020B0606040200020203" pitchFamily="34" charset="0"/>
                        </a:rPr>
                        <a:t>: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Cách</a:t>
                      </a:r>
                      <a:r>
                        <a:rPr lang="en-US" sz="3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lên</a:t>
                      </a:r>
                      <a:r>
                        <a:rPr lang="en-US" sz="3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giọng</a:t>
                      </a:r>
                      <a:r>
                        <a:rPr lang="en-US" sz="3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,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xuống</a:t>
                      </a:r>
                      <a:r>
                        <a:rPr lang="en-US" sz="3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giọng</a:t>
                      </a:r>
                      <a:endParaRPr lang="en-US" sz="3900" dirty="0">
                        <a:solidFill>
                          <a:schemeClr val="tx2">
                            <a:lumMod val="50000"/>
                          </a:schemeClr>
                        </a:solidFill>
                        <a:latin typeface="#9Slide05 SVNCookie" panose="020B0606040200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900" dirty="0" err="1">
                          <a:solidFill>
                            <a:srgbClr val="0070C0"/>
                          </a:solidFill>
                          <a:latin typeface="#9Slide05 SVNCookie" panose="020B0606040200020203" pitchFamily="34" charset="0"/>
                        </a:rPr>
                        <a:t>Cử</a:t>
                      </a:r>
                      <a:r>
                        <a:rPr lang="en-US" sz="3900" dirty="0">
                          <a:solidFill>
                            <a:srgbClr val="0070C0"/>
                          </a:solidFill>
                          <a:latin typeface="#9Slide05 SVNCookie" panose="020B0606040200020203" pitchFamily="34" charset="0"/>
                        </a:rPr>
                        <a:t> </a:t>
                      </a:r>
                      <a:r>
                        <a:rPr lang="en-US" sz="3900" dirty="0" err="1">
                          <a:solidFill>
                            <a:srgbClr val="0070C0"/>
                          </a:solidFill>
                          <a:latin typeface="#9Slide05 SVNCookie" panose="020B0606040200020203" pitchFamily="34" charset="0"/>
                        </a:rPr>
                        <a:t>chỉ</a:t>
                      </a:r>
                      <a:r>
                        <a:rPr lang="en-US" sz="3900" dirty="0">
                          <a:solidFill>
                            <a:srgbClr val="0070C0"/>
                          </a:solidFill>
                          <a:latin typeface="#9Slide05 SVNCookie" panose="020B0606040200020203" pitchFamily="34" charset="0"/>
                        </a:rPr>
                        <a:t>: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Giơ</a:t>
                      </a:r>
                      <a:r>
                        <a:rPr lang="en-US" sz="3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tay</a:t>
                      </a:r>
                      <a:r>
                        <a:rPr lang="en-US" sz="3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lên</a:t>
                      </a:r>
                      <a:r>
                        <a:rPr lang="en-US" sz="3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,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đưa</a:t>
                      </a:r>
                      <a:r>
                        <a:rPr lang="en-US" sz="3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tay</a:t>
                      </a:r>
                      <a:r>
                        <a:rPr lang="en-US" sz="3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xuống</a:t>
                      </a:r>
                      <a:r>
                        <a:rPr lang="en-US" sz="3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,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đặt</a:t>
                      </a:r>
                      <a:r>
                        <a:rPr lang="en-US" sz="3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tay</a:t>
                      </a:r>
                      <a:r>
                        <a:rPr lang="en-US" sz="3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lên</a:t>
                      </a:r>
                      <a:r>
                        <a:rPr lang="en-US" sz="3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ngực</a:t>
                      </a:r>
                      <a:r>
                        <a:rPr lang="en-US" sz="3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, …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phù</a:t>
                      </a:r>
                      <a:r>
                        <a:rPr lang="en-US" sz="3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hợp</a:t>
                      </a:r>
                      <a:r>
                        <a:rPr lang="en-US" sz="3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với</a:t>
                      </a:r>
                      <a:r>
                        <a:rPr lang="en-US" sz="3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nội</a:t>
                      </a:r>
                      <a:r>
                        <a:rPr lang="en-US" sz="3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 dung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câu</a:t>
                      </a:r>
                      <a:r>
                        <a:rPr lang="en-US" sz="3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chuyện</a:t>
                      </a:r>
                      <a:r>
                        <a:rPr lang="en-US" sz="3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;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không</a:t>
                      </a:r>
                      <a:r>
                        <a:rPr lang="en-US" sz="3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nên</a:t>
                      </a:r>
                      <a:r>
                        <a:rPr lang="en-US" sz="3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cử</a:t>
                      </a:r>
                      <a:r>
                        <a:rPr lang="en-US" sz="3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động</a:t>
                      </a:r>
                      <a:r>
                        <a:rPr lang="en-US" sz="3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nhiều</a:t>
                      </a:r>
                      <a:r>
                        <a:rPr lang="en-US" sz="3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nhưng</a:t>
                      </a:r>
                      <a:r>
                        <a:rPr lang="en-US" sz="3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cũng</a:t>
                      </a:r>
                      <a:r>
                        <a:rPr lang="en-US" sz="3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không</a:t>
                      </a:r>
                      <a:r>
                        <a:rPr lang="en-US" sz="3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nên</a:t>
                      </a:r>
                      <a:r>
                        <a:rPr lang="en-US" sz="3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đứng</a:t>
                      </a:r>
                      <a:r>
                        <a:rPr lang="en-US" sz="3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bất</a:t>
                      </a:r>
                      <a:r>
                        <a:rPr lang="en-US" sz="3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động</a:t>
                      </a:r>
                      <a:endParaRPr lang="en-US" sz="3900" dirty="0">
                        <a:solidFill>
                          <a:schemeClr val="tx2">
                            <a:lumMod val="50000"/>
                          </a:schemeClr>
                        </a:solidFill>
                        <a:latin typeface="#9Slide05 SVNCookie" panose="020B0606040200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7093678"/>
                  </a:ext>
                </a:extLst>
              </a:tr>
              <a:tr h="11480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3900" dirty="0" err="1">
                          <a:solidFill>
                            <a:srgbClr val="0070C0"/>
                          </a:solidFill>
                          <a:latin typeface="#9Slide05 SVNCookie" panose="020B0606040200020203" pitchFamily="34" charset="0"/>
                        </a:rPr>
                        <a:t>Sắc</a:t>
                      </a:r>
                      <a:r>
                        <a:rPr lang="en-US" sz="3900" dirty="0">
                          <a:solidFill>
                            <a:srgbClr val="0070C0"/>
                          </a:solidFill>
                          <a:latin typeface="#9Slide05 SVNCookie" panose="020B0606040200020203" pitchFamily="34" charset="0"/>
                        </a:rPr>
                        <a:t> </a:t>
                      </a:r>
                      <a:r>
                        <a:rPr lang="en-US" sz="3900" dirty="0" err="1">
                          <a:solidFill>
                            <a:srgbClr val="0070C0"/>
                          </a:solidFill>
                          <a:latin typeface="#9Slide05 SVNCookie" panose="020B0606040200020203" pitchFamily="34" charset="0"/>
                        </a:rPr>
                        <a:t>thái</a:t>
                      </a:r>
                      <a:r>
                        <a:rPr lang="en-US" sz="3900" dirty="0">
                          <a:solidFill>
                            <a:srgbClr val="0070C0"/>
                          </a:solidFill>
                          <a:latin typeface="#9Slide05 SVNCookie" panose="020B0606040200020203" pitchFamily="34" charset="0"/>
                        </a:rPr>
                        <a:t> </a:t>
                      </a:r>
                      <a:r>
                        <a:rPr lang="en-US" sz="3900" dirty="0" err="1">
                          <a:solidFill>
                            <a:srgbClr val="0070C0"/>
                          </a:solidFill>
                          <a:latin typeface="#9Slide05 SVNCookie" panose="020B0606040200020203" pitchFamily="34" charset="0"/>
                        </a:rPr>
                        <a:t>biểu</a:t>
                      </a:r>
                      <a:r>
                        <a:rPr lang="en-US" sz="3900" dirty="0">
                          <a:solidFill>
                            <a:srgbClr val="0070C0"/>
                          </a:solidFill>
                          <a:latin typeface="#9Slide05 SVNCookie" panose="020B0606040200020203" pitchFamily="34" charset="0"/>
                        </a:rPr>
                        <a:t> </a:t>
                      </a:r>
                      <a:r>
                        <a:rPr lang="en-US" sz="3900" dirty="0" err="1">
                          <a:solidFill>
                            <a:srgbClr val="0070C0"/>
                          </a:solidFill>
                          <a:latin typeface="#9Slide05 SVNCookie" panose="020B0606040200020203" pitchFamily="34" charset="0"/>
                        </a:rPr>
                        <a:t>cảm</a:t>
                      </a:r>
                      <a:r>
                        <a:rPr lang="en-US" sz="3900" dirty="0">
                          <a:solidFill>
                            <a:srgbClr val="0070C0"/>
                          </a:solidFill>
                          <a:latin typeface="#9Slide05 SVNCookie" panose="020B0606040200020203" pitchFamily="34" charset="0"/>
                        </a:rPr>
                        <a:t>: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Vui</a:t>
                      </a:r>
                      <a:r>
                        <a:rPr lang="en-US" sz="3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/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buồn</a:t>
                      </a:r>
                      <a:r>
                        <a:rPr lang="en-US" sz="3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;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sôi</a:t>
                      </a:r>
                      <a:r>
                        <a:rPr lang="en-US" sz="3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nổi</a:t>
                      </a:r>
                      <a:r>
                        <a:rPr lang="en-US" sz="3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/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suy</a:t>
                      </a:r>
                      <a:r>
                        <a:rPr lang="en-US" sz="3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tư</a:t>
                      </a:r>
                      <a:r>
                        <a:rPr lang="en-US" sz="3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, …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900" dirty="0" err="1">
                          <a:solidFill>
                            <a:srgbClr val="0070C0"/>
                          </a:solidFill>
                          <a:latin typeface="#9Slide05 SVNCookie" panose="020B0606040200020203" pitchFamily="34" charset="0"/>
                        </a:rPr>
                        <a:t>Dáng</a:t>
                      </a:r>
                      <a:r>
                        <a:rPr lang="en-US" sz="3900" dirty="0">
                          <a:solidFill>
                            <a:srgbClr val="0070C0"/>
                          </a:solidFill>
                          <a:latin typeface="#9Slide05 SVNCookie" panose="020B0606040200020203" pitchFamily="34" charset="0"/>
                        </a:rPr>
                        <a:t> </a:t>
                      </a:r>
                      <a:r>
                        <a:rPr lang="en-US" sz="3900" dirty="0" err="1">
                          <a:solidFill>
                            <a:srgbClr val="0070C0"/>
                          </a:solidFill>
                          <a:latin typeface="#9Slide05 SVNCookie" panose="020B0606040200020203" pitchFamily="34" charset="0"/>
                        </a:rPr>
                        <a:t>người</a:t>
                      </a:r>
                      <a:r>
                        <a:rPr lang="en-US" sz="3900" dirty="0">
                          <a:solidFill>
                            <a:srgbClr val="0070C0"/>
                          </a:solidFill>
                          <a:latin typeface="#9Slide05 SVNCookie" panose="020B0606040200020203" pitchFamily="34" charset="0"/>
                        </a:rPr>
                        <a:t>: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Đứng</a:t>
                      </a:r>
                      <a:r>
                        <a:rPr lang="en-US" sz="3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thẳng</a:t>
                      </a:r>
                      <a:r>
                        <a:rPr lang="en-US" sz="3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,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không</a:t>
                      </a:r>
                      <a:r>
                        <a:rPr lang="en-US" sz="3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nghiêng</a:t>
                      </a:r>
                      <a:r>
                        <a:rPr lang="en-US" sz="3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 hay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lom</a:t>
                      </a:r>
                      <a:r>
                        <a:rPr lang="en-US" sz="3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khom</a:t>
                      </a:r>
                      <a:endParaRPr lang="en-US" sz="3900" dirty="0">
                        <a:solidFill>
                          <a:schemeClr val="tx2">
                            <a:lumMod val="50000"/>
                          </a:schemeClr>
                        </a:solidFill>
                        <a:latin typeface="#9Slide05 SVNCookie" panose="020B0606040200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57879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5874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85BEACB-C645-1749-8240-0B4C6BAA2FFD}"/>
              </a:ext>
            </a:extLst>
          </p:cNvPr>
          <p:cNvGrpSpPr/>
          <p:nvPr/>
        </p:nvGrpSpPr>
        <p:grpSpPr>
          <a:xfrm>
            <a:off x="0" y="48512"/>
            <a:ext cx="12188825" cy="6809488"/>
            <a:chOff x="12470" y="44891"/>
            <a:chExt cx="12188825" cy="6809488"/>
          </a:xfrm>
        </p:grpSpPr>
        <p:sp>
          <p:nvSpPr>
            <p:cNvPr id="8" name="Freeform 33">
              <a:extLst>
                <a:ext uri="{FF2B5EF4-FFF2-40B4-BE49-F238E27FC236}">
                  <a16:creationId xmlns:a16="http://schemas.microsoft.com/office/drawing/2014/main" id="{BA3A8F15-CACA-7442-B558-3E2DE05013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167" y="76637"/>
              <a:ext cx="180952" cy="174602"/>
            </a:xfrm>
            <a:custGeom>
              <a:avLst/>
              <a:gdLst>
                <a:gd name="T0" fmla="*/ 354 w 379"/>
                <a:gd name="T1" fmla="*/ 272 h 365"/>
                <a:gd name="T2" fmla="*/ 354 w 379"/>
                <a:gd name="T3" fmla="*/ 272 h 365"/>
                <a:gd name="T4" fmla="*/ 232 w 379"/>
                <a:gd name="T5" fmla="*/ 199 h 365"/>
                <a:gd name="T6" fmla="*/ 232 w 379"/>
                <a:gd name="T7" fmla="*/ 199 h 365"/>
                <a:gd name="T8" fmla="*/ 307 w 379"/>
                <a:gd name="T9" fmla="*/ 42 h 365"/>
                <a:gd name="T10" fmla="*/ 307 w 379"/>
                <a:gd name="T11" fmla="*/ 42 h 365"/>
                <a:gd name="T12" fmla="*/ 266 w 379"/>
                <a:gd name="T13" fmla="*/ 23 h 365"/>
                <a:gd name="T14" fmla="*/ 266 w 379"/>
                <a:gd name="T15" fmla="*/ 23 h 365"/>
                <a:gd name="T16" fmla="*/ 184 w 379"/>
                <a:gd name="T17" fmla="*/ 160 h 365"/>
                <a:gd name="T18" fmla="*/ 184 w 379"/>
                <a:gd name="T19" fmla="*/ 160 h 365"/>
                <a:gd name="T20" fmla="*/ 76 w 379"/>
                <a:gd name="T21" fmla="*/ 33 h 365"/>
                <a:gd name="T22" fmla="*/ 76 w 379"/>
                <a:gd name="T23" fmla="*/ 33 h 365"/>
                <a:gd name="T24" fmla="*/ 26 w 379"/>
                <a:gd name="T25" fmla="*/ 68 h 365"/>
                <a:gd name="T26" fmla="*/ 26 w 379"/>
                <a:gd name="T27" fmla="*/ 68 h 365"/>
                <a:gd name="T28" fmla="*/ 139 w 379"/>
                <a:gd name="T29" fmla="*/ 209 h 365"/>
                <a:gd name="T30" fmla="*/ 139 w 379"/>
                <a:gd name="T31" fmla="*/ 209 h 365"/>
                <a:gd name="T32" fmla="*/ 27 w 379"/>
                <a:gd name="T33" fmla="*/ 301 h 365"/>
                <a:gd name="T34" fmla="*/ 27 w 379"/>
                <a:gd name="T35" fmla="*/ 301 h 365"/>
                <a:gd name="T36" fmla="*/ 63 w 379"/>
                <a:gd name="T37" fmla="*/ 351 h 365"/>
                <a:gd name="T38" fmla="*/ 63 w 379"/>
                <a:gd name="T39" fmla="*/ 351 h 365"/>
                <a:gd name="T40" fmla="*/ 194 w 379"/>
                <a:gd name="T41" fmla="*/ 248 h 365"/>
                <a:gd name="T42" fmla="*/ 194 w 379"/>
                <a:gd name="T43" fmla="*/ 248 h 365"/>
                <a:gd name="T44" fmla="*/ 335 w 379"/>
                <a:gd name="T45" fmla="*/ 312 h 365"/>
                <a:gd name="T46" fmla="*/ 335 w 379"/>
                <a:gd name="T47" fmla="*/ 312 h 365"/>
                <a:gd name="T48" fmla="*/ 354 w 379"/>
                <a:gd name="T49" fmla="*/ 272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5">
                  <a:moveTo>
                    <a:pt x="354" y="272"/>
                  </a:moveTo>
                  <a:lnTo>
                    <a:pt x="354" y="272"/>
                  </a:lnTo>
                  <a:cubicBezTo>
                    <a:pt x="311" y="248"/>
                    <a:pt x="270" y="227"/>
                    <a:pt x="232" y="199"/>
                  </a:cubicBezTo>
                  <a:lnTo>
                    <a:pt x="232" y="199"/>
                  </a:lnTo>
                  <a:cubicBezTo>
                    <a:pt x="268" y="149"/>
                    <a:pt x="295" y="93"/>
                    <a:pt x="307" y="42"/>
                  </a:cubicBezTo>
                  <a:lnTo>
                    <a:pt x="307" y="42"/>
                  </a:lnTo>
                  <a:cubicBezTo>
                    <a:pt x="314" y="18"/>
                    <a:pt x="279" y="0"/>
                    <a:pt x="266" y="23"/>
                  </a:cubicBezTo>
                  <a:lnTo>
                    <a:pt x="266" y="23"/>
                  </a:lnTo>
                  <a:cubicBezTo>
                    <a:pt x="240" y="71"/>
                    <a:pt x="216" y="118"/>
                    <a:pt x="184" y="160"/>
                  </a:cubicBezTo>
                  <a:lnTo>
                    <a:pt x="184" y="160"/>
                  </a:lnTo>
                  <a:cubicBezTo>
                    <a:pt x="143" y="121"/>
                    <a:pt x="113" y="76"/>
                    <a:pt x="76" y="33"/>
                  </a:cubicBezTo>
                  <a:lnTo>
                    <a:pt x="76" y="33"/>
                  </a:lnTo>
                  <a:cubicBezTo>
                    <a:pt x="52" y="5"/>
                    <a:pt x="13" y="38"/>
                    <a:pt x="26" y="68"/>
                  </a:cubicBezTo>
                  <a:lnTo>
                    <a:pt x="26" y="68"/>
                  </a:lnTo>
                  <a:cubicBezTo>
                    <a:pt x="50" y="119"/>
                    <a:pt x="90" y="168"/>
                    <a:pt x="139" y="209"/>
                  </a:cubicBezTo>
                  <a:lnTo>
                    <a:pt x="139" y="209"/>
                  </a:lnTo>
                  <a:cubicBezTo>
                    <a:pt x="105" y="241"/>
                    <a:pt x="65" y="269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2" y="364"/>
                    <a:pt x="63" y="351"/>
                  </a:cubicBezTo>
                  <a:lnTo>
                    <a:pt x="63" y="351"/>
                  </a:lnTo>
                  <a:cubicBezTo>
                    <a:pt x="110" y="329"/>
                    <a:pt x="155" y="293"/>
                    <a:pt x="194" y="248"/>
                  </a:cubicBezTo>
                  <a:lnTo>
                    <a:pt x="194" y="248"/>
                  </a:lnTo>
                  <a:cubicBezTo>
                    <a:pt x="240" y="278"/>
                    <a:pt x="289" y="301"/>
                    <a:pt x="335" y="312"/>
                  </a:cubicBezTo>
                  <a:lnTo>
                    <a:pt x="335" y="312"/>
                  </a:lnTo>
                  <a:cubicBezTo>
                    <a:pt x="358" y="319"/>
                    <a:pt x="378" y="285"/>
                    <a:pt x="354" y="27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9" name="Freeform 34">
              <a:extLst>
                <a:ext uri="{FF2B5EF4-FFF2-40B4-BE49-F238E27FC236}">
                  <a16:creationId xmlns:a16="http://schemas.microsoft.com/office/drawing/2014/main" id="{1A0F7BAE-9766-7148-9C83-DB179E52E4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229" y="76637"/>
              <a:ext cx="180952" cy="174602"/>
            </a:xfrm>
            <a:custGeom>
              <a:avLst/>
              <a:gdLst>
                <a:gd name="T0" fmla="*/ 353 w 378"/>
                <a:gd name="T1" fmla="*/ 272 h 365"/>
                <a:gd name="T2" fmla="*/ 353 w 378"/>
                <a:gd name="T3" fmla="*/ 272 h 365"/>
                <a:gd name="T4" fmla="*/ 231 w 378"/>
                <a:gd name="T5" fmla="*/ 199 h 365"/>
                <a:gd name="T6" fmla="*/ 231 w 378"/>
                <a:gd name="T7" fmla="*/ 199 h 365"/>
                <a:gd name="T8" fmla="*/ 307 w 378"/>
                <a:gd name="T9" fmla="*/ 42 h 365"/>
                <a:gd name="T10" fmla="*/ 307 w 378"/>
                <a:gd name="T11" fmla="*/ 42 h 365"/>
                <a:gd name="T12" fmla="*/ 265 w 378"/>
                <a:gd name="T13" fmla="*/ 23 h 365"/>
                <a:gd name="T14" fmla="*/ 265 w 378"/>
                <a:gd name="T15" fmla="*/ 23 h 365"/>
                <a:gd name="T16" fmla="*/ 182 w 378"/>
                <a:gd name="T17" fmla="*/ 160 h 365"/>
                <a:gd name="T18" fmla="*/ 182 w 378"/>
                <a:gd name="T19" fmla="*/ 160 h 365"/>
                <a:gd name="T20" fmla="*/ 75 w 378"/>
                <a:gd name="T21" fmla="*/ 33 h 365"/>
                <a:gd name="T22" fmla="*/ 75 w 378"/>
                <a:gd name="T23" fmla="*/ 33 h 365"/>
                <a:gd name="T24" fmla="*/ 26 w 378"/>
                <a:gd name="T25" fmla="*/ 68 h 365"/>
                <a:gd name="T26" fmla="*/ 26 w 378"/>
                <a:gd name="T27" fmla="*/ 68 h 365"/>
                <a:gd name="T28" fmla="*/ 138 w 378"/>
                <a:gd name="T29" fmla="*/ 209 h 365"/>
                <a:gd name="T30" fmla="*/ 138 w 378"/>
                <a:gd name="T31" fmla="*/ 209 h 365"/>
                <a:gd name="T32" fmla="*/ 27 w 378"/>
                <a:gd name="T33" fmla="*/ 301 h 365"/>
                <a:gd name="T34" fmla="*/ 27 w 378"/>
                <a:gd name="T35" fmla="*/ 301 h 365"/>
                <a:gd name="T36" fmla="*/ 63 w 378"/>
                <a:gd name="T37" fmla="*/ 351 h 365"/>
                <a:gd name="T38" fmla="*/ 63 w 378"/>
                <a:gd name="T39" fmla="*/ 351 h 365"/>
                <a:gd name="T40" fmla="*/ 192 w 378"/>
                <a:gd name="T41" fmla="*/ 248 h 365"/>
                <a:gd name="T42" fmla="*/ 192 w 378"/>
                <a:gd name="T43" fmla="*/ 248 h 365"/>
                <a:gd name="T44" fmla="*/ 334 w 378"/>
                <a:gd name="T45" fmla="*/ 312 h 365"/>
                <a:gd name="T46" fmla="*/ 334 w 378"/>
                <a:gd name="T47" fmla="*/ 312 h 365"/>
                <a:gd name="T48" fmla="*/ 353 w 378"/>
                <a:gd name="T49" fmla="*/ 272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5">
                  <a:moveTo>
                    <a:pt x="353" y="272"/>
                  </a:moveTo>
                  <a:lnTo>
                    <a:pt x="353" y="272"/>
                  </a:lnTo>
                  <a:cubicBezTo>
                    <a:pt x="311" y="248"/>
                    <a:pt x="269" y="227"/>
                    <a:pt x="231" y="199"/>
                  </a:cubicBezTo>
                  <a:lnTo>
                    <a:pt x="231" y="199"/>
                  </a:lnTo>
                  <a:cubicBezTo>
                    <a:pt x="266" y="149"/>
                    <a:pt x="294" y="93"/>
                    <a:pt x="307" y="42"/>
                  </a:cubicBezTo>
                  <a:lnTo>
                    <a:pt x="307" y="42"/>
                  </a:lnTo>
                  <a:cubicBezTo>
                    <a:pt x="311" y="18"/>
                    <a:pt x="278" y="0"/>
                    <a:pt x="265" y="23"/>
                  </a:cubicBezTo>
                  <a:lnTo>
                    <a:pt x="265" y="23"/>
                  </a:lnTo>
                  <a:cubicBezTo>
                    <a:pt x="239" y="71"/>
                    <a:pt x="215" y="118"/>
                    <a:pt x="182" y="160"/>
                  </a:cubicBezTo>
                  <a:lnTo>
                    <a:pt x="182" y="160"/>
                  </a:lnTo>
                  <a:cubicBezTo>
                    <a:pt x="142" y="121"/>
                    <a:pt x="111" y="76"/>
                    <a:pt x="75" y="33"/>
                  </a:cubicBezTo>
                  <a:lnTo>
                    <a:pt x="75" y="33"/>
                  </a:lnTo>
                  <a:cubicBezTo>
                    <a:pt x="52" y="5"/>
                    <a:pt x="12" y="38"/>
                    <a:pt x="26" y="68"/>
                  </a:cubicBezTo>
                  <a:lnTo>
                    <a:pt x="26" y="68"/>
                  </a:lnTo>
                  <a:cubicBezTo>
                    <a:pt x="48" y="119"/>
                    <a:pt x="89" y="168"/>
                    <a:pt x="138" y="209"/>
                  </a:cubicBezTo>
                  <a:lnTo>
                    <a:pt x="138" y="209"/>
                  </a:lnTo>
                  <a:cubicBezTo>
                    <a:pt x="104" y="241"/>
                    <a:pt x="63" y="269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1" y="364"/>
                    <a:pt x="63" y="351"/>
                  </a:cubicBezTo>
                  <a:lnTo>
                    <a:pt x="63" y="351"/>
                  </a:lnTo>
                  <a:cubicBezTo>
                    <a:pt x="109" y="329"/>
                    <a:pt x="153" y="293"/>
                    <a:pt x="192" y="248"/>
                  </a:cubicBezTo>
                  <a:lnTo>
                    <a:pt x="192" y="248"/>
                  </a:lnTo>
                  <a:cubicBezTo>
                    <a:pt x="239" y="278"/>
                    <a:pt x="288" y="301"/>
                    <a:pt x="334" y="312"/>
                  </a:cubicBezTo>
                  <a:lnTo>
                    <a:pt x="334" y="312"/>
                  </a:lnTo>
                  <a:cubicBezTo>
                    <a:pt x="357" y="319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5" name="Freeform 35">
              <a:extLst>
                <a:ext uri="{FF2B5EF4-FFF2-40B4-BE49-F238E27FC236}">
                  <a16:creationId xmlns:a16="http://schemas.microsoft.com/office/drawing/2014/main" id="{2F75A29A-1B21-7B4D-9062-569A64192B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79" y="76637"/>
              <a:ext cx="180952" cy="174602"/>
            </a:xfrm>
            <a:custGeom>
              <a:avLst/>
              <a:gdLst>
                <a:gd name="T0" fmla="*/ 353 w 378"/>
                <a:gd name="T1" fmla="*/ 272 h 365"/>
                <a:gd name="T2" fmla="*/ 353 w 378"/>
                <a:gd name="T3" fmla="*/ 272 h 365"/>
                <a:gd name="T4" fmla="*/ 232 w 378"/>
                <a:gd name="T5" fmla="*/ 199 h 365"/>
                <a:gd name="T6" fmla="*/ 232 w 378"/>
                <a:gd name="T7" fmla="*/ 199 h 365"/>
                <a:gd name="T8" fmla="*/ 307 w 378"/>
                <a:gd name="T9" fmla="*/ 42 h 365"/>
                <a:gd name="T10" fmla="*/ 307 w 378"/>
                <a:gd name="T11" fmla="*/ 42 h 365"/>
                <a:gd name="T12" fmla="*/ 267 w 378"/>
                <a:gd name="T13" fmla="*/ 23 h 365"/>
                <a:gd name="T14" fmla="*/ 267 w 378"/>
                <a:gd name="T15" fmla="*/ 23 h 365"/>
                <a:gd name="T16" fmla="*/ 184 w 378"/>
                <a:gd name="T17" fmla="*/ 160 h 365"/>
                <a:gd name="T18" fmla="*/ 184 w 378"/>
                <a:gd name="T19" fmla="*/ 160 h 365"/>
                <a:gd name="T20" fmla="*/ 77 w 378"/>
                <a:gd name="T21" fmla="*/ 33 h 365"/>
                <a:gd name="T22" fmla="*/ 77 w 378"/>
                <a:gd name="T23" fmla="*/ 33 h 365"/>
                <a:gd name="T24" fmla="*/ 26 w 378"/>
                <a:gd name="T25" fmla="*/ 68 h 365"/>
                <a:gd name="T26" fmla="*/ 26 w 378"/>
                <a:gd name="T27" fmla="*/ 68 h 365"/>
                <a:gd name="T28" fmla="*/ 139 w 378"/>
                <a:gd name="T29" fmla="*/ 209 h 365"/>
                <a:gd name="T30" fmla="*/ 139 w 378"/>
                <a:gd name="T31" fmla="*/ 209 h 365"/>
                <a:gd name="T32" fmla="*/ 27 w 378"/>
                <a:gd name="T33" fmla="*/ 301 h 365"/>
                <a:gd name="T34" fmla="*/ 27 w 378"/>
                <a:gd name="T35" fmla="*/ 301 h 365"/>
                <a:gd name="T36" fmla="*/ 64 w 378"/>
                <a:gd name="T37" fmla="*/ 351 h 365"/>
                <a:gd name="T38" fmla="*/ 64 w 378"/>
                <a:gd name="T39" fmla="*/ 351 h 365"/>
                <a:gd name="T40" fmla="*/ 194 w 378"/>
                <a:gd name="T41" fmla="*/ 248 h 365"/>
                <a:gd name="T42" fmla="*/ 194 w 378"/>
                <a:gd name="T43" fmla="*/ 248 h 365"/>
                <a:gd name="T44" fmla="*/ 335 w 378"/>
                <a:gd name="T45" fmla="*/ 312 h 365"/>
                <a:gd name="T46" fmla="*/ 335 w 378"/>
                <a:gd name="T47" fmla="*/ 312 h 365"/>
                <a:gd name="T48" fmla="*/ 353 w 378"/>
                <a:gd name="T49" fmla="*/ 272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5">
                  <a:moveTo>
                    <a:pt x="353" y="272"/>
                  </a:moveTo>
                  <a:lnTo>
                    <a:pt x="353" y="272"/>
                  </a:lnTo>
                  <a:cubicBezTo>
                    <a:pt x="312" y="248"/>
                    <a:pt x="270" y="227"/>
                    <a:pt x="232" y="199"/>
                  </a:cubicBezTo>
                  <a:lnTo>
                    <a:pt x="232" y="199"/>
                  </a:lnTo>
                  <a:cubicBezTo>
                    <a:pt x="268" y="149"/>
                    <a:pt x="294" y="93"/>
                    <a:pt x="307" y="42"/>
                  </a:cubicBezTo>
                  <a:lnTo>
                    <a:pt x="307" y="42"/>
                  </a:lnTo>
                  <a:cubicBezTo>
                    <a:pt x="314" y="18"/>
                    <a:pt x="280" y="0"/>
                    <a:pt x="267" y="23"/>
                  </a:cubicBezTo>
                  <a:lnTo>
                    <a:pt x="267" y="23"/>
                  </a:lnTo>
                  <a:cubicBezTo>
                    <a:pt x="240" y="71"/>
                    <a:pt x="217" y="118"/>
                    <a:pt x="184" y="160"/>
                  </a:cubicBezTo>
                  <a:lnTo>
                    <a:pt x="184" y="160"/>
                  </a:lnTo>
                  <a:cubicBezTo>
                    <a:pt x="143" y="121"/>
                    <a:pt x="113" y="76"/>
                    <a:pt x="77" y="33"/>
                  </a:cubicBezTo>
                  <a:lnTo>
                    <a:pt x="77" y="33"/>
                  </a:lnTo>
                  <a:cubicBezTo>
                    <a:pt x="52" y="5"/>
                    <a:pt x="13" y="38"/>
                    <a:pt x="26" y="68"/>
                  </a:cubicBezTo>
                  <a:lnTo>
                    <a:pt x="26" y="68"/>
                  </a:lnTo>
                  <a:cubicBezTo>
                    <a:pt x="50" y="119"/>
                    <a:pt x="90" y="168"/>
                    <a:pt x="139" y="209"/>
                  </a:cubicBezTo>
                  <a:lnTo>
                    <a:pt x="139" y="209"/>
                  </a:lnTo>
                  <a:cubicBezTo>
                    <a:pt x="105" y="241"/>
                    <a:pt x="65" y="269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3" y="364"/>
                    <a:pt x="64" y="351"/>
                  </a:cubicBezTo>
                  <a:lnTo>
                    <a:pt x="64" y="351"/>
                  </a:lnTo>
                  <a:cubicBezTo>
                    <a:pt x="110" y="329"/>
                    <a:pt x="155" y="293"/>
                    <a:pt x="194" y="248"/>
                  </a:cubicBezTo>
                  <a:lnTo>
                    <a:pt x="194" y="248"/>
                  </a:lnTo>
                  <a:cubicBezTo>
                    <a:pt x="239" y="278"/>
                    <a:pt x="289" y="301"/>
                    <a:pt x="335" y="312"/>
                  </a:cubicBezTo>
                  <a:lnTo>
                    <a:pt x="335" y="312"/>
                  </a:lnTo>
                  <a:cubicBezTo>
                    <a:pt x="358" y="319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6" name="Freeform 36">
              <a:extLst>
                <a:ext uri="{FF2B5EF4-FFF2-40B4-BE49-F238E27FC236}">
                  <a16:creationId xmlns:a16="http://schemas.microsoft.com/office/drawing/2014/main" id="{23E3F760-EA53-9B4E-85DA-C19E3AF336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6118" y="76637"/>
              <a:ext cx="180952" cy="174602"/>
            </a:xfrm>
            <a:custGeom>
              <a:avLst/>
              <a:gdLst>
                <a:gd name="T0" fmla="*/ 352 w 378"/>
                <a:gd name="T1" fmla="*/ 272 h 365"/>
                <a:gd name="T2" fmla="*/ 352 w 378"/>
                <a:gd name="T3" fmla="*/ 272 h 365"/>
                <a:gd name="T4" fmla="*/ 231 w 378"/>
                <a:gd name="T5" fmla="*/ 199 h 365"/>
                <a:gd name="T6" fmla="*/ 231 w 378"/>
                <a:gd name="T7" fmla="*/ 199 h 365"/>
                <a:gd name="T8" fmla="*/ 306 w 378"/>
                <a:gd name="T9" fmla="*/ 42 h 365"/>
                <a:gd name="T10" fmla="*/ 306 w 378"/>
                <a:gd name="T11" fmla="*/ 42 h 365"/>
                <a:gd name="T12" fmla="*/ 265 w 378"/>
                <a:gd name="T13" fmla="*/ 23 h 365"/>
                <a:gd name="T14" fmla="*/ 265 w 378"/>
                <a:gd name="T15" fmla="*/ 23 h 365"/>
                <a:gd name="T16" fmla="*/ 182 w 378"/>
                <a:gd name="T17" fmla="*/ 160 h 365"/>
                <a:gd name="T18" fmla="*/ 182 w 378"/>
                <a:gd name="T19" fmla="*/ 160 h 365"/>
                <a:gd name="T20" fmla="*/ 76 w 378"/>
                <a:gd name="T21" fmla="*/ 33 h 365"/>
                <a:gd name="T22" fmla="*/ 76 w 378"/>
                <a:gd name="T23" fmla="*/ 33 h 365"/>
                <a:gd name="T24" fmla="*/ 26 w 378"/>
                <a:gd name="T25" fmla="*/ 68 h 365"/>
                <a:gd name="T26" fmla="*/ 26 w 378"/>
                <a:gd name="T27" fmla="*/ 68 h 365"/>
                <a:gd name="T28" fmla="*/ 138 w 378"/>
                <a:gd name="T29" fmla="*/ 209 h 365"/>
                <a:gd name="T30" fmla="*/ 138 w 378"/>
                <a:gd name="T31" fmla="*/ 209 h 365"/>
                <a:gd name="T32" fmla="*/ 27 w 378"/>
                <a:gd name="T33" fmla="*/ 301 h 365"/>
                <a:gd name="T34" fmla="*/ 27 w 378"/>
                <a:gd name="T35" fmla="*/ 301 h 365"/>
                <a:gd name="T36" fmla="*/ 63 w 378"/>
                <a:gd name="T37" fmla="*/ 351 h 365"/>
                <a:gd name="T38" fmla="*/ 63 w 378"/>
                <a:gd name="T39" fmla="*/ 351 h 365"/>
                <a:gd name="T40" fmla="*/ 193 w 378"/>
                <a:gd name="T41" fmla="*/ 248 h 365"/>
                <a:gd name="T42" fmla="*/ 193 w 378"/>
                <a:gd name="T43" fmla="*/ 248 h 365"/>
                <a:gd name="T44" fmla="*/ 333 w 378"/>
                <a:gd name="T45" fmla="*/ 312 h 365"/>
                <a:gd name="T46" fmla="*/ 333 w 378"/>
                <a:gd name="T47" fmla="*/ 312 h 365"/>
                <a:gd name="T48" fmla="*/ 352 w 378"/>
                <a:gd name="T49" fmla="*/ 272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5">
                  <a:moveTo>
                    <a:pt x="352" y="272"/>
                  </a:moveTo>
                  <a:lnTo>
                    <a:pt x="352" y="272"/>
                  </a:lnTo>
                  <a:cubicBezTo>
                    <a:pt x="311" y="248"/>
                    <a:pt x="270" y="227"/>
                    <a:pt x="231" y="199"/>
                  </a:cubicBezTo>
                  <a:lnTo>
                    <a:pt x="231" y="199"/>
                  </a:lnTo>
                  <a:cubicBezTo>
                    <a:pt x="266" y="149"/>
                    <a:pt x="294" y="93"/>
                    <a:pt x="306" y="42"/>
                  </a:cubicBezTo>
                  <a:lnTo>
                    <a:pt x="306" y="42"/>
                  </a:lnTo>
                  <a:cubicBezTo>
                    <a:pt x="312" y="18"/>
                    <a:pt x="278" y="0"/>
                    <a:pt x="265" y="23"/>
                  </a:cubicBezTo>
                  <a:lnTo>
                    <a:pt x="265" y="23"/>
                  </a:lnTo>
                  <a:cubicBezTo>
                    <a:pt x="239" y="71"/>
                    <a:pt x="215" y="118"/>
                    <a:pt x="182" y="160"/>
                  </a:cubicBezTo>
                  <a:lnTo>
                    <a:pt x="182" y="160"/>
                  </a:lnTo>
                  <a:cubicBezTo>
                    <a:pt x="141" y="121"/>
                    <a:pt x="111" y="76"/>
                    <a:pt x="76" y="33"/>
                  </a:cubicBezTo>
                  <a:lnTo>
                    <a:pt x="76" y="33"/>
                  </a:lnTo>
                  <a:cubicBezTo>
                    <a:pt x="52" y="5"/>
                    <a:pt x="11" y="38"/>
                    <a:pt x="26" y="68"/>
                  </a:cubicBezTo>
                  <a:lnTo>
                    <a:pt x="26" y="68"/>
                  </a:lnTo>
                  <a:cubicBezTo>
                    <a:pt x="48" y="119"/>
                    <a:pt x="89" y="168"/>
                    <a:pt x="138" y="209"/>
                  </a:cubicBezTo>
                  <a:lnTo>
                    <a:pt x="138" y="209"/>
                  </a:lnTo>
                  <a:cubicBezTo>
                    <a:pt x="103" y="241"/>
                    <a:pt x="64" y="269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1" y="364"/>
                    <a:pt x="63" y="351"/>
                  </a:cubicBezTo>
                  <a:lnTo>
                    <a:pt x="63" y="351"/>
                  </a:lnTo>
                  <a:cubicBezTo>
                    <a:pt x="109" y="329"/>
                    <a:pt x="153" y="293"/>
                    <a:pt x="193" y="248"/>
                  </a:cubicBezTo>
                  <a:lnTo>
                    <a:pt x="193" y="248"/>
                  </a:lnTo>
                  <a:cubicBezTo>
                    <a:pt x="239" y="278"/>
                    <a:pt x="287" y="301"/>
                    <a:pt x="333" y="312"/>
                  </a:cubicBezTo>
                  <a:lnTo>
                    <a:pt x="333" y="312"/>
                  </a:lnTo>
                  <a:cubicBezTo>
                    <a:pt x="357" y="319"/>
                    <a:pt x="377" y="285"/>
                    <a:pt x="352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7" name="Freeform 37">
              <a:extLst>
                <a:ext uri="{FF2B5EF4-FFF2-40B4-BE49-F238E27FC236}">
                  <a16:creationId xmlns:a16="http://schemas.microsoft.com/office/drawing/2014/main" id="{10526A31-D777-3542-936F-9E133A05CF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9766" y="70287"/>
              <a:ext cx="180952" cy="174602"/>
            </a:xfrm>
            <a:custGeom>
              <a:avLst/>
              <a:gdLst>
                <a:gd name="T0" fmla="*/ 353 w 378"/>
                <a:gd name="T1" fmla="*/ 274 h 367"/>
                <a:gd name="T2" fmla="*/ 353 w 378"/>
                <a:gd name="T3" fmla="*/ 274 h 367"/>
                <a:gd name="T4" fmla="*/ 231 w 378"/>
                <a:gd name="T5" fmla="*/ 202 h 367"/>
                <a:gd name="T6" fmla="*/ 231 w 378"/>
                <a:gd name="T7" fmla="*/ 202 h 367"/>
                <a:gd name="T8" fmla="*/ 307 w 378"/>
                <a:gd name="T9" fmla="*/ 43 h 367"/>
                <a:gd name="T10" fmla="*/ 307 w 378"/>
                <a:gd name="T11" fmla="*/ 43 h 367"/>
                <a:gd name="T12" fmla="*/ 267 w 378"/>
                <a:gd name="T13" fmla="*/ 24 h 367"/>
                <a:gd name="T14" fmla="*/ 267 w 378"/>
                <a:gd name="T15" fmla="*/ 24 h 367"/>
                <a:gd name="T16" fmla="*/ 182 w 378"/>
                <a:gd name="T17" fmla="*/ 161 h 367"/>
                <a:gd name="T18" fmla="*/ 182 w 378"/>
                <a:gd name="T19" fmla="*/ 161 h 367"/>
                <a:gd name="T20" fmla="*/ 76 w 378"/>
                <a:gd name="T21" fmla="*/ 35 h 367"/>
                <a:gd name="T22" fmla="*/ 76 w 378"/>
                <a:gd name="T23" fmla="*/ 35 h 367"/>
                <a:gd name="T24" fmla="*/ 26 w 378"/>
                <a:gd name="T25" fmla="*/ 70 h 367"/>
                <a:gd name="T26" fmla="*/ 26 w 378"/>
                <a:gd name="T27" fmla="*/ 70 h 367"/>
                <a:gd name="T28" fmla="*/ 139 w 378"/>
                <a:gd name="T29" fmla="*/ 209 h 367"/>
                <a:gd name="T30" fmla="*/ 139 w 378"/>
                <a:gd name="T31" fmla="*/ 209 h 367"/>
                <a:gd name="T32" fmla="*/ 27 w 378"/>
                <a:gd name="T33" fmla="*/ 301 h 367"/>
                <a:gd name="T34" fmla="*/ 27 w 378"/>
                <a:gd name="T35" fmla="*/ 301 h 367"/>
                <a:gd name="T36" fmla="*/ 63 w 378"/>
                <a:gd name="T37" fmla="*/ 351 h 367"/>
                <a:gd name="T38" fmla="*/ 63 w 378"/>
                <a:gd name="T39" fmla="*/ 351 h 367"/>
                <a:gd name="T40" fmla="*/ 193 w 378"/>
                <a:gd name="T41" fmla="*/ 250 h 367"/>
                <a:gd name="T42" fmla="*/ 193 w 378"/>
                <a:gd name="T43" fmla="*/ 250 h 367"/>
                <a:gd name="T44" fmla="*/ 334 w 378"/>
                <a:gd name="T45" fmla="*/ 315 h 367"/>
                <a:gd name="T46" fmla="*/ 334 w 378"/>
                <a:gd name="T47" fmla="*/ 315 h 367"/>
                <a:gd name="T48" fmla="*/ 353 w 378"/>
                <a:gd name="T49" fmla="*/ 27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7">
                  <a:moveTo>
                    <a:pt x="353" y="274"/>
                  </a:moveTo>
                  <a:lnTo>
                    <a:pt x="353" y="274"/>
                  </a:lnTo>
                  <a:cubicBezTo>
                    <a:pt x="311" y="250"/>
                    <a:pt x="270" y="228"/>
                    <a:pt x="231" y="202"/>
                  </a:cubicBezTo>
                  <a:lnTo>
                    <a:pt x="231" y="202"/>
                  </a:lnTo>
                  <a:cubicBezTo>
                    <a:pt x="267" y="150"/>
                    <a:pt x="294" y="95"/>
                    <a:pt x="307" y="43"/>
                  </a:cubicBezTo>
                  <a:lnTo>
                    <a:pt x="307" y="43"/>
                  </a:lnTo>
                  <a:cubicBezTo>
                    <a:pt x="313" y="20"/>
                    <a:pt x="280" y="0"/>
                    <a:pt x="267" y="24"/>
                  </a:cubicBezTo>
                  <a:lnTo>
                    <a:pt x="267" y="24"/>
                  </a:lnTo>
                  <a:cubicBezTo>
                    <a:pt x="240" y="71"/>
                    <a:pt x="217" y="117"/>
                    <a:pt x="182" y="161"/>
                  </a:cubicBezTo>
                  <a:lnTo>
                    <a:pt x="182" y="161"/>
                  </a:lnTo>
                  <a:cubicBezTo>
                    <a:pt x="143" y="123"/>
                    <a:pt x="113" y="77"/>
                    <a:pt x="76" y="35"/>
                  </a:cubicBezTo>
                  <a:lnTo>
                    <a:pt x="76" y="35"/>
                  </a:lnTo>
                  <a:cubicBezTo>
                    <a:pt x="52" y="7"/>
                    <a:pt x="12" y="39"/>
                    <a:pt x="26" y="70"/>
                  </a:cubicBezTo>
                  <a:lnTo>
                    <a:pt x="26" y="70"/>
                  </a:lnTo>
                  <a:cubicBezTo>
                    <a:pt x="50" y="120"/>
                    <a:pt x="90" y="169"/>
                    <a:pt x="139" y="209"/>
                  </a:cubicBezTo>
                  <a:lnTo>
                    <a:pt x="139" y="209"/>
                  </a:lnTo>
                  <a:cubicBezTo>
                    <a:pt x="104" y="244"/>
                    <a:pt x="64" y="270"/>
                    <a:pt x="27" y="301"/>
                  </a:cubicBezTo>
                  <a:lnTo>
                    <a:pt x="27" y="301"/>
                  </a:lnTo>
                  <a:cubicBezTo>
                    <a:pt x="0" y="326"/>
                    <a:pt x="33" y="366"/>
                    <a:pt x="63" y="351"/>
                  </a:cubicBezTo>
                  <a:lnTo>
                    <a:pt x="63" y="351"/>
                  </a:lnTo>
                  <a:cubicBezTo>
                    <a:pt x="109" y="330"/>
                    <a:pt x="154" y="293"/>
                    <a:pt x="193" y="250"/>
                  </a:cubicBezTo>
                  <a:lnTo>
                    <a:pt x="193" y="250"/>
                  </a:lnTo>
                  <a:cubicBezTo>
                    <a:pt x="239" y="280"/>
                    <a:pt x="289" y="303"/>
                    <a:pt x="334" y="315"/>
                  </a:cubicBezTo>
                  <a:lnTo>
                    <a:pt x="334" y="315"/>
                  </a:lnTo>
                  <a:cubicBezTo>
                    <a:pt x="359" y="320"/>
                    <a:pt x="377" y="287"/>
                    <a:pt x="353" y="274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8" name="Freeform 38">
              <a:extLst>
                <a:ext uri="{FF2B5EF4-FFF2-40B4-BE49-F238E27FC236}">
                  <a16:creationId xmlns:a16="http://schemas.microsoft.com/office/drawing/2014/main" id="{ED86B305-FFEB-704B-8BB5-45E8F81C92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8654" y="70287"/>
              <a:ext cx="180952" cy="174602"/>
            </a:xfrm>
            <a:custGeom>
              <a:avLst/>
              <a:gdLst>
                <a:gd name="T0" fmla="*/ 353 w 378"/>
                <a:gd name="T1" fmla="*/ 274 h 367"/>
                <a:gd name="T2" fmla="*/ 353 w 378"/>
                <a:gd name="T3" fmla="*/ 274 h 367"/>
                <a:gd name="T4" fmla="*/ 232 w 378"/>
                <a:gd name="T5" fmla="*/ 202 h 367"/>
                <a:gd name="T6" fmla="*/ 232 w 378"/>
                <a:gd name="T7" fmla="*/ 202 h 367"/>
                <a:gd name="T8" fmla="*/ 307 w 378"/>
                <a:gd name="T9" fmla="*/ 43 h 367"/>
                <a:gd name="T10" fmla="*/ 307 w 378"/>
                <a:gd name="T11" fmla="*/ 43 h 367"/>
                <a:gd name="T12" fmla="*/ 265 w 378"/>
                <a:gd name="T13" fmla="*/ 24 h 367"/>
                <a:gd name="T14" fmla="*/ 265 w 378"/>
                <a:gd name="T15" fmla="*/ 24 h 367"/>
                <a:gd name="T16" fmla="*/ 184 w 378"/>
                <a:gd name="T17" fmla="*/ 161 h 367"/>
                <a:gd name="T18" fmla="*/ 184 w 378"/>
                <a:gd name="T19" fmla="*/ 161 h 367"/>
                <a:gd name="T20" fmla="*/ 76 w 378"/>
                <a:gd name="T21" fmla="*/ 35 h 367"/>
                <a:gd name="T22" fmla="*/ 76 w 378"/>
                <a:gd name="T23" fmla="*/ 35 h 367"/>
                <a:gd name="T24" fmla="*/ 26 w 378"/>
                <a:gd name="T25" fmla="*/ 70 h 367"/>
                <a:gd name="T26" fmla="*/ 26 w 378"/>
                <a:gd name="T27" fmla="*/ 70 h 367"/>
                <a:gd name="T28" fmla="*/ 139 w 378"/>
                <a:gd name="T29" fmla="*/ 209 h 367"/>
                <a:gd name="T30" fmla="*/ 139 w 378"/>
                <a:gd name="T31" fmla="*/ 209 h 367"/>
                <a:gd name="T32" fmla="*/ 27 w 378"/>
                <a:gd name="T33" fmla="*/ 301 h 367"/>
                <a:gd name="T34" fmla="*/ 27 w 378"/>
                <a:gd name="T35" fmla="*/ 301 h 367"/>
                <a:gd name="T36" fmla="*/ 63 w 378"/>
                <a:gd name="T37" fmla="*/ 351 h 367"/>
                <a:gd name="T38" fmla="*/ 63 w 378"/>
                <a:gd name="T39" fmla="*/ 351 h 367"/>
                <a:gd name="T40" fmla="*/ 193 w 378"/>
                <a:gd name="T41" fmla="*/ 250 h 367"/>
                <a:gd name="T42" fmla="*/ 193 w 378"/>
                <a:gd name="T43" fmla="*/ 250 h 367"/>
                <a:gd name="T44" fmla="*/ 333 w 378"/>
                <a:gd name="T45" fmla="*/ 315 h 367"/>
                <a:gd name="T46" fmla="*/ 333 w 378"/>
                <a:gd name="T47" fmla="*/ 315 h 367"/>
                <a:gd name="T48" fmla="*/ 353 w 378"/>
                <a:gd name="T49" fmla="*/ 27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7">
                  <a:moveTo>
                    <a:pt x="353" y="274"/>
                  </a:moveTo>
                  <a:lnTo>
                    <a:pt x="353" y="274"/>
                  </a:lnTo>
                  <a:cubicBezTo>
                    <a:pt x="311" y="250"/>
                    <a:pt x="270" y="228"/>
                    <a:pt x="232" y="202"/>
                  </a:cubicBezTo>
                  <a:lnTo>
                    <a:pt x="232" y="202"/>
                  </a:lnTo>
                  <a:cubicBezTo>
                    <a:pt x="268" y="150"/>
                    <a:pt x="294" y="95"/>
                    <a:pt x="307" y="43"/>
                  </a:cubicBezTo>
                  <a:lnTo>
                    <a:pt x="307" y="43"/>
                  </a:lnTo>
                  <a:cubicBezTo>
                    <a:pt x="312" y="20"/>
                    <a:pt x="279" y="0"/>
                    <a:pt x="265" y="24"/>
                  </a:cubicBezTo>
                  <a:lnTo>
                    <a:pt x="265" y="24"/>
                  </a:lnTo>
                  <a:cubicBezTo>
                    <a:pt x="240" y="71"/>
                    <a:pt x="215" y="117"/>
                    <a:pt x="184" y="161"/>
                  </a:cubicBezTo>
                  <a:lnTo>
                    <a:pt x="184" y="161"/>
                  </a:lnTo>
                  <a:cubicBezTo>
                    <a:pt x="142" y="123"/>
                    <a:pt x="113" y="77"/>
                    <a:pt x="76" y="35"/>
                  </a:cubicBezTo>
                  <a:lnTo>
                    <a:pt x="76" y="35"/>
                  </a:lnTo>
                  <a:cubicBezTo>
                    <a:pt x="52" y="7"/>
                    <a:pt x="11" y="39"/>
                    <a:pt x="26" y="70"/>
                  </a:cubicBezTo>
                  <a:lnTo>
                    <a:pt x="26" y="70"/>
                  </a:lnTo>
                  <a:cubicBezTo>
                    <a:pt x="48" y="120"/>
                    <a:pt x="89" y="169"/>
                    <a:pt x="139" y="209"/>
                  </a:cubicBezTo>
                  <a:lnTo>
                    <a:pt x="139" y="209"/>
                  </a:lnTo>
                  <a:cubicBezTo>
                    <a:pt x="103" y="244"/>
                    <a:pt x="64" y="270"/>
                    <a:pt x="27" y="301"/>
                  </a:cubicBezTo>
                  <a:lnTo>
                    <a:pt x="27" y="301"/>
                  </a:lnTo>
                  <a:cubicBezTo>
                    <a:pt x="0" y="326"/>
                    <a:pt x="32" y="366"/>
                    <a:pt x="63" y="351"/>
                  </a:cubicBezTo>
                  <a:lnTo>
                    <a:pt x="63" y="351"/>
                  </a:lnTo>
                  <a:cubicBezTo>
                    <a:pt x="109" y="330"/>
                    <a:pt x="155" y="293"/>
                    <a:pt x="193" y="250"/>
                  </a:cubicBezTo>
                  <a:lnTo>
                    <a:pt x="193" y="250"/>
                  </a:lnTo>
                  <a:cubicBezTo>
                    <a:pt x="239" y="280"/>
                    <a:pt x="287" y="303"/>
                    <a:pt x="333" y="315"/>
                  </a:cubicBezTo>
                  <a:lnTo>
                    <a:pt x="333" y="315"/>
                  </a:lnTo>
                  <a:cubicBezTo>
                    <a:pt x="357" y="320"/>
                    <a:pt x="377" y="287"/>
                    <a:pt x="353" y="274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9" name="Freeform 39">
              <a:extLst>
                <a:ext uri="{FF2B5EF4-FFF2-40B4-BE49-F238E27FC236}">
                  <a16:creationId xmlns:a16="http://schemas.microsoft.com/office/drawing/2014/main" id="{AA43C356-4A05-9141-B88E-B14AB101E5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9291" y="70287"/>
              <a:ext cx="180952" cy="174602"/>
            </a:xfrm>
            <a:custGeom>
              <a:avLst/>
              <a:gdLst>
                <a:gd name="T0" fmla="*/ 353 w 378"/>
                <a:gd name="T1" fmla="*/ 274 h 367"/>
                <a:gd name="T2" fmla="*/ 353 w 378"/>
                <a:gd name="T3" fmla="*/ 274 h 367"/>
                <a:gd name="T4" fmla="*/ 231 w 378"/>
                <a:gd name="T5" fmla="*/ 202 h 367"/>
                <a:gd name="T6" fmla="*/ 231 w 378"/>
                <a:gd name="T7" fmla="*/ 202 h 367"/>
                <a:gd name="T8" fmla="*/ 307 w 378"/>
                <a:gd name="T9" fmla="*/ 43 h 367"/>
                <a:gd name="T10" fmla="*/ 307 w 378"/>
                <a:gd name="T11" fmla="*/ 43 h 367"/>
                <a:gd name="T12" fmla="*/ 267 w 378"/>
                <a:gd name="T13" fmla="*/ 24 h 367"/>
                <a:gd name="T14" fmla="*/ 267 w 378"/>
                <a:gd name="T15" fmla="*/ 24 h 367"/>
                <a:gd name="T16" fmla="*/ 183 w 378"/>
                <a:gd name="T17" fmla="*/ 161 h 367"/>
                <a:gd name="T18" fmla="*/ 183 w 378"/>
                <a:gd name="T19" fmla="*/ 161 h 367"/>
                <a:gd name="T20" fmla="*/ 76 w 378"/>
                <a:gd name="T21" fmla="*/ 35 h 367"/>
                <a:gd name="T22" fmla="*/ 76 w 378"/>
                <a:gd name="T23" fmla="*/ 35 h 367"/>
                <a:gd name="T24" fmla="*/ 26 w 378"/>
                <a:gd name="T25" fmla="*/ 70 h 367"/>
                <a:gd name="T26" fmla="*/ 26 w 378"/>
                <a:gd name="T27" fmla="*/ 70 h 367"/>
                <a:gd name="T28" fmla="*/ 139 w 378"/>
                <a:gd name="T29" fmla="*/ 209 h 367"/>
                <a:gd name="T30" fmla="*/ 139 w 378"/>
                <a:gd name="T31" fmla="*/ 209 h 367"/>
                <a:gd name="T32" fmla="*/ 28 w 378"/>
                <a:gd name="T33" fmla="*/ 301 h 367"/>
                <a:gd name="T34" fmla="*/ 28 w 378"/>
                <a:gd name="T35" fmla="*/ 301 h 367"/>
                <a:gd name="T36" fmla="*/ 63 w 378"/>
                <a:gd name="T37" fmla="*/ 351 h 367"/>
                <a:gd name="T38" fmla="*/ 63 w 378"/>
                <a:gd name="T39" fmla="*/ 351 h 367"/>
                <a:gd name="T40" fmla="*/ 193 w 378"/>
                <a:gd name="T41" fmla="*/ 250 h 367"/>
                <a:gd name="T42" fmla="*/ 193 w 378"/>
                <a:gd name="T43" fmla="*/ 250 h 367"/>
                <a:gd name="T44" fmla="*/ 334 w 378"/>
                <a:gd name="T45" fmla="*/ 315 h 367"/>
                <a:gd name="T46" fmla="*/ 334 w 378"/>
                <a:gd name="T47" fmla="*/ 315 h 367"/>
                <a:gd name="T48" fmla="*/ 353 w 378"/>
                <a:gd name="T49" fmla="*/ 27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7">
                  <a:moveTo>
                    <a:pt x="353" y="274"/>
                  </a:moveTo>
                  <a:lnTo>
                    <a:pt x="353" y="274"/>
                  </a:lnTo>
                  <a:cubicBezTo>
                    <a:pt x="311" y="250"/>
                    <a:pt x="271" y="228"/>
                    <a:pt x="231" y="202"/>
                  </a:cubicBezTo>
                  <a:lnTo>
                    <a:pt x="231" y="202"/>
                  </a:lnTo>
                  <a:cubicBezTo>
                    <a:pt x="267" y="150"/>
                    <a:pt x="294" y="95"/>
                    <a:pt x="307" y="43"/>
                  </a:cubicBezTo>
                  <a:lnTo>
                    <a:pt x="307" y="43"/>
                  </a:lnTo>
                  <a:cubicBezTo>
                    <a:pt x="313" y="20"/>
                    <a:pt x="280" y="0"/>
                    <a:pt x="267" y="24"/>
                  </a:cubicBezTo>
                  <a:lnTo>
                    <a:pt x="267" y="24"/>
                  </a:lnTo>
                  <a:cubicBezTo>
                    <a:pt x="239" y="71"/>
                    <a:pt x="215" y="117"/>
                    <a:pt x="183" y="161"/>
                  </a:cubicBezTo>
                  <a:lnTo>
                    <a:pt x="183" y="161"/>
                  </a:lnTo>
                  <a:cubicBezTo>
                    <a:pt x="142" y="123"/>
                    <a:pt x="113" y="77"/>
                    <a:pt x="76" y="35"/>
                  </a:cubicBezTo>
                  <a:lnTo>
                    <a:pt x="76" y="35"/>
                  </a:lnTo>
                  <a:cubicBezTo>
                    <a:pt x="53" y="7"/>
                    <a:pt x="12" y="39"/>
                    <a:pt x="26" y="70"/>
                  </a:cubicBezTo>
                  <a:lnTo>
                    <a:pt x="26" y="70"/>
                  </a:lnTo>
                  <a:cubicBezTo>
                    <a:pt x="49" y="120"/>
                    <a:pt x="89" y="169"/>
                    <a:pt x="139" y="209"/>
                  </a:cubicBezTo>
                  <a:lnTo>
                    <a:pt x="139" y="209"/>
                  </a:lnTo>
                  <a:cubicBezTo>
                    <a:pt x="104" y="244"/>
                    <a:pt x="64" y="270"/>
                    <a:pt x="28" y="301"/>
                  </a:cubicBezTo>
                  <a:lnTo>
                    <a:pt x="28" y="301"/>
                  </a:lnTo>
                  <a:cubicBezTo>
                    <a:pt x="0" y="326"/>
                    <a:pt x="31" y="366"/>
                    <a:pt x="63" y="351"/>
                  </a:cubicBezTo>
                  <a:lnTo>
                    <a:pt x="63" y="351"/>
                  </a:lnTo>
                  <a:cubicBezTo>
                    <a:pt x="109" y="330"/>
                    <a:pt x="155" y="293"/>
                    <a:pt x="193" y="250"/>
                  </a:cubicBezTo>
                  <a:lnTo>
                    <a:pt x="193" y="250"/>
                  </a:lnTo>
                  <a:cubicBezTo>
                    <a:pt x="239" y="280"/>
                    <a:pt x="288" y="303"/>
                    <a:pt x="334" y="315"/>
                  </a:cubicBezTo>
                  <a:lnTo>
                    <a:pt x="334" y="315"/>
                  </a:lnTo>
                  <a:cubicBezTo>
                    <a:pt x="357" y="320"/>
                    <a:pt x="377" y="287"/>
                    <a:pt x="353" y="274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20" name="Freeform 40">
              <a:extLst>
                <a:ext uri="{FF2B5EF4-FFF2-40B4-BE49-F238E27FC236}">
                  <a16:creationId xmlns:a16="http://schemas.microsoft.com/office/drawing/2014/main" id="{2FA95E1F-94B7-6F43-A2EE-300B4A1E86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5955" y="70287"/>
              <a:ext cx="180952" cy="174602"/>
            </a:xfrm>
            <a:custGeom>
              <a:avLst/>
              <a:gdLst>
                <a:gd name="T0" fmla="*/ 354 w 380"/>
                <a:gd name="T1" fmla="*/ 274 h 367"/>
                <a:gd name="T2" fmla="*/ 354 w 380"/>
                <a:gd name="T3" fmla="*/ 274 h 367"/>
                <a:gd name="T4" fmla="*/ 233 w 380"/>
                <a:gd name="T5" fmla="*/ 202 h 367"/>
                <a:gd name="T6" fmla="*/ 233 w 380"/>
                <a:gd name="T7" fmla="*/ 202 h 367"/>
                <a:gd name="T8" fmla="*/ 308 w 380"/>
                <a:gd name="T9" fmla="*/ 43 h 367"/>
                <a:gd name="T10" fmla="*/ 308 w 380"/>
                <a:gd name="T11" fmla="*/ 43 h 367"/>
                <a:gd name="T12" fmla="*/ 267 w 380"/>
                <a:gd name="T13" fmla="*/ 24 h 367"/>
                <a:gd name="T14" fmla="*/ 267 w 380"/>
                <a:gd name="T15" fmla="*/ 24 h 367"/>
                <a:gd name="T16" fmla="*/ 183 w 380"/>
                <a:gd name="T17" fmla="*/ 161 h 367"/>
                <a:gd name="T18" fmla="*/ 183 w 380"/>
                <a:gd name="T19" fmla="*/ 161 h 367"/>
                <a:gd name="T20" fmla="*/ 77 w 380"/>
                <a:gd name="T21" fmla="*/ 35 h 367"/>
                <a:gd name="T22" fmla="*/ 77 w 380"/>
                <a:gd name="T23" fmla="*/ 35 h 367"/>
                <a:gd name="T24" fmla="*/ 27 w 380"/>
                <a:gd name="T25" fmla="*/ 70 h 367"/>
                <a:gd name="T26" fmla="*/ 27 w 380"/>
                <a:gd name="T27" fmla="*/ 70 h 367"/>
                <a:gd name="T28" fmla="*/ 140 w 380"/>
                <a:gd name="T29" fmla="*/ 209 h 367"/>
                <a:gd name="T30" fmla="*/ 140 w 380"/>
                <a:gd name="T31" fmla="*/ 209 h 367"/>
                <a:gd name="T32" fmla="*/ 28 w 380"/>
                <a:gd name="T33" fmla="*/ 301 h 367"/>
                <a:gd name="T34" fmla="*/ 28 w 380"/>
                <a:gd name="T35" fmla="*/ 301 h 367"/>
                <a:gd name="T36" fmla="*/ 64 w 380"/>
                <a:gd name="T37" fmla="*/ 351 h 367"/>
                <a:gd name="T38" fmla="*/ 64 w 380"/>
                <a:gd name="T39" fmla="*/ 351 h 367"/>
                <a:gd name="T40" fmla="*/ 194 w 380"/>
                <a:gd name="T41" fmla="*/ 250 h 367"/>
                <a:gd name="T42" fmla="*/ 194 w 380"/>
                <a:gd name="T43" fmla="*/ 250 h 367"/>
                <a:gd name="T44" fmla="*/ 336 w 380"/>
                <a:gd name="T45" fmla="*/ 315 h 367"/>
                <a:gd name="T46" fmla="*/ 336 w 380"/>
                <a:gd name="T47" fmla="*/ 315 h 367"/>
                <a:gd name="T48" fmla="*/ 354 w 380"/>
                <a:gd name="T49" fmla="*/ 27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0" h="367">
                  <a:moveTo>
                    <a:pt x="354" y="274"/>
                  </a:moveTo>
                  <a:lnTo>
                    <a:pt x="354" y="274"/>
                  </a:lnTo>
                  <a:cubicBezTo>
                    <a:pt x="312" y="250"/>
                    <a:pt x="271" y="228"/>
                    <a:pt x="233" y="202"/>
                  </a:cubicBezTo>
                  <a:lnTo>
                    <a:pt x="233" y="202"/>
                  </a:lnTo>
                  <a:cubicBezTo>
                    <a:pt x="269" y="150"/>
                    <a:pt x="295" y="95"/>
                    <a:pt x="308" y="43"/>
                  </a:cubicBezTo>
                  <a:lnTo>
                    <a:pt x="308" y="43"/>
                  </a:lnTo>
                  <a:cubicBezTo>
                    <a:pt x="313" y="20"/>
                    <a:pt x="280" y="0"/>
                    <a:pt x="267" y="24"/>
                  </a:cubicBezTo>
                  <a:lnTo>
                    <a:pt x="267" y="24"/>
                  </a:lnTo>
                  <a:cubicBezTo>
                    <a:pt x="240" y="71"/>
                    <a:pt x="216" y="117"/>
                    <a:pt x="183" y="161"/>
                  </a:cubicBezTo>
                  <a:lnTo>
                    <a:pt x="183" y="161"/>
                  </a:lnTo>
                  <a:cubicBezTo>
                    <a:pt x="142" y="123"/>
                    <a:pt x="113" y="77"/>
                    <a:pt x="77" y="35"/>
                  </a:cubicBezTo>
                  <a:lnTo>
                    <a:pt x="77" y="35"/>
                  </a:lnTo>
                  <a:cubicBezTo>
                    <a:pt x="53" y="7"/>
                    <a:pt x="12" y="39"/>
                    <a:pt x="27" y="70"/>
                  </a:cubicBezTo>
                  <a:lnTo>
                    <a:pt x="27" y="70"/>
                  </a:lnTo>
                  <a:cubicBezTo>
                    <a:pt x="49" y="120"/>
                    <a:pt x="91" y="169"/>
                    <a:pt x="140" y="209"/>
                  </a:cubicBezTo>
                  <a:lnTo>
                    <a:pt x="140" y="209"/>
                  </a:lnTo>
                  <a:cubicBezTo>
                    <a:pt x="104" y="244"/>
                    <a:pt x="65" y="270"/>
                    <a:pt x="28" y="301"/>
                  </a:cubicBezTo>
                  <a:lnTo>
                    <a:pt x="28" y="301"/>
                  </a:lnTo>
                  <a:cubicBezTo>
                    <a:pt x="0" y="326"/>
                    <a:pt x="33" y="366"/>
                    <a:pt x="64" y="351"/>
                  </a:cubicBezTo>
                  <a:lnTo>
                    <a:pt x="64" y="351"/>
                  </a:lnTo>
                  <a:cubicBezTo>
                    <a:pt x="111" y="330"/>
                    <a:pt x="155" y="293"/>
                    <a:pt x="194" y="250"/>
                  </a:cubicBezTo>
                  <a:lnTo>
                    <a:pt x="194" y="250"/>
                  </a:lnTo>
                  <a:cubicBezTo>
                    <a:pt x="240" y="280"/>
                    <a:pt x="288" y="303"/>
                    <a:pt x="336" y="315"/>
                  </a:cubicBezTo>
                  <a:lnTo>
                    <a:pt x="336" y="315"/>
                  </a:lnTo>
                  <a:cubicBezTo>
                    <a:pt x="359" y="320"/>
                    <a:pt x="379" y="287"/>
                    <a:pt x="354" y="274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21" name="Freeform 41">
              <a:extLst>
                <a:ext uri="{FF2B5EF4-FFF2-40B4-BE49-F238E27FC236}">
                  <a16:creationId xmlns:a16="http://schemas.microsoft.com/office/drawing/2014/main" id="{9DF0FBEC-5150-424E-B112-BF24002D32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9445" y="70287"/>
              <a:ext cx="180952" cy="174602"/>
            </a:xfrm>
            <a:custGeom>
              <a:avLst/>
              <a:gdLst>
                <a:gd name="T0" fmla="*/ 353 w 378"/>
                <a:gd name="T1" fmla="*/ 272 h 366"/>
                <a:gd name="T2" fmla="*/ 353 w 378"/>
                <a:gd name="T3" fmla="*/ 272 h 366"/>
                <a:gd name="T4" fmla="*/ 231 w 378"/>
                <a:gd name="T5" fmla="*/ 199 h 366"/>
                <a:gd name="T6" fmla="*/ 231 w 378"/>
                <a:gd name="T7" fmla="*/ 199 h 366"/>
                <a:gd name="T8" fmla="*/ 307 w 378"/>
                <a:gd name="T9" fmla="*/ 42 h 366"/>
                <a:gd name="T10" fmla="*/ 307 w 378"/>
                <a:gd name="T11" fmla="*/ 42 h 366"/>
                <a:gd name="T12" fmla="*/ 266 w 378"/>
                <a:gd name="T13" fmla="*/ 23 h 366"/>
                <a:gd name="T14" fmla="*/ 266 w 378"/>
                <a:gd name="T15" fmla="*/ 23 h 366"/>
                <a:gd name="T16" fmla="*/ 182 w 378"/>
                <a:gd name="T17" fmla="*/ 160 h 366"/>
                <a:gd name="T18" fmla="*/ 182 w 378"/>
                <a:gd name="T19" fmla="*/ 160 h 366"/>
                <a:gd name="T20" fmla="*/ 74 w 378"/>
                <a:gd name="T21" fmla="*/ 32 h 366"/>
                <a:gd name="T22" fmla="*/ 74 w 378"/>
                <a:gd name="T23" fmla="*/ 32 h 366"/>
                <a:gd name="T24" fmla="*/ 25 w 378"/>
                <a:gd name="T25" fmla="*/ 68 h 366"/>
                <a:gd name="T26" fmla="*/ 25 w 378"/>
                <a:gd name="T27" fmla="*/ 68 h 366"/>
                <a:gd name="T28" fmla="*/ 139 w 378"/>
                <a:gd name="T29" fmla="*/ 208 h 366"/>
                <a:gd name="T30" fmla="*/ 139 w 378"/>
                <a:gd name="T31" fmla="*/ 208 h 366"/>
                <a:gd name="T32" fmla="*/ 27 w 378"/>
                <a:gd name="T33" fmla="*/ 300 h 366"/>
                <a:gd name="T34" fmla="*/ 27 w 378"/>
                <a:gd name="T35" fmla="*/ 300 h 366"/>
                <a:gd name="T36" fmla="*/ 61 w 378"/>
                <a:gd name="T37" fmla="*/ 350 h 366"/>
                <a:gd name="T38" fmla="*/ 61 w 378"/>
                <a:gd name="T39" fmla="*/ 350 h 366"/>
                <a:gd name="T40" fmla="*/ 193 w 378"/>
                <a:gd name="T41" fmla="*/ 248 h 366"/>
                <a:gd name="T42" fmla="*/ 193 w 378"/>
                <a:gd name="T43" fmla="*/ 248 h 366"/>
                <a:gd name="T44" fmla="*/ 333 w 378"/>
                <a:gd name="T45" fmla="*/ 312 h 366"/>
                <a:gd name="T46" fmla="*/ 333 w 378"/>
                <a:gd name="T47" fmla="*/ 312 h 366"/>
                <a:gd name="T48" fmla="*/ 353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2"/>
                  </a:moveTo>
                  <a:lnTo>
                    <a:pt x="353" y="272"/>
                  </a:lnTo>
                  <a:cubicBezTo>
                    <a:pt x="311" y="248"/>
                    <a:pt x="270" y="227"/>
                    <a:pt x="231" y="199"/>
                  </a:cubicBezTo>
                  <a:lnTo>
                    <a:pt x="231" y="199"/>
                  </a:lnTo>
                  <a:cubicBezTo>
                    <a:pt x="266" y="149"/>
                    <a:pt x="294" y="94"/>
                    <a:pt x="307" y="42"/>
                  </a:cubicBezTo>
                  <a:lnTo>
                    <a:pt x="307" y="42"/>
                  </a:lnTo>
                  <a:cubicBezTo>
                    <a:pt x="312" y="18"/>
                    <a:pt x="279" y="0"/>
                    <a:pt x="266" y="23"/>
                  </a:cubicBezTo>
                  <a:lnTo>
                    <a:pt x="266" y="23"/>
                  </a:lnTo>
                  <a:cubicBezTo>
                    <a:pt x="239" y="70"/>
                    <a:pt x="215" y="118"/>
                    <a:pt x="182" y="160"/>
                  </a:cubicBezTo>
                  <a:lnTo>
                    <a:pt x="182" y="160"/>
                  </a:lnTo>
                  <a:cubicBezTo>
                    <a:pt x="141" y="120"/>
                    <a:pt x="113" y="76"/>
                    <a:pt x="74" y="32"/>
                  </a:cubicBezTo>
                  <a:lnTo>
                    <a:pt x="74" y="32"/>
                  </a:lnTo>
                  <a:cubicBezTo>
                    <a:pt x="51" y="5"/>
                    <a:pt x="11" y="38"/>
                    <a:pt x="25" y="68"/>
                  </a:cubicBezTo>
                  <a:lnTo>
                    <a:pt x="25" y="68"/>
                  </a:lnTo>
                  <a:cubicBezTo>
                    <a:pt x="48" y="119"/>
                    <a:pt x="89" y="168"/>
                    <a:pt x="139" y="208"/>
                  </a:cubicBezTo>
                  <a:lnTo>
                    <a:pt x="139" y="208"/>
                  </a:lnTo>
                  <a:cubicBezTo>
                    <a:pt x="103" y="241"/>
                    <a:pt x="64" y="269"/>
                    <a:pt x="27" y="300"/>
                  </a:cubicBezTo>
                  <a:lnTo>
                    <a:pt x="27" y="300"/>
                  </a:lnTo>
                  <a:cubicBezTo>
                    <a:pt x="0" y="324"/>
                    <a:pt x="31" y="365"/>
                    <a:pt x="61" y="350"/>
                  </a:cubicBezTo>
                  <a:lnTo>
                    <a:pt x="61" y="350"/>
                  </a:lnTo>
                  <a:cubicBezTo>
                    <a:pt x="110" y="329"/>
                    <a:pt x="153" y="293"/>
                    <a:pt x="193" y="248"/>
                  </a:cubicBezTo>
                  <a:lnTo>
                    <a:pt x="193" y="248"/>
                  </a:lnTo>
                  <a:cubicBezTo>
                    <a:pt x="239" y="278"/>
                    <a:pt x="287" y="300"/>
                    <a:pt x="333" y="312"/>
                  </a:cubicBezTo>
                  <a:lnTo>
                    <a:pt x="333" y="312"/>
                  </a:lnTo>
                  <a:cubicBezTo>
                    <a:pt x="357" y="319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22" name="Freeform 42">
              <a:extLst>
                <a:ext uri="{FF2B5EF4-FFF2-40B4-BE49-F238E27FC236}">
                  <a16:creationId xmlns:a16="http://schemas.microsoft.com/office/drawing/2014/main" id="{BDA25BD6-93EE-354E-9977-B6BDC02CDE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8332" y="70287"/>
              <a:ext cx="180952" cy="174602"/>
            </a:xfrm>
            <a:custGeom>
              <a:avLst/>
              <a:gdLst>
                <a:gd name="T0" fmla="*/ 354 w 379"/>
                <a:gd name="T1" fmla="*/ 272 h 366"/>
                <a:gd name="T2" fmla="*/ 354 w 379"/>
                <a:gd name="T3" fmla="*/ 272 h 366"/>
                <a:gd name="T4" fmla="*/ 232 w 379"/>
                <a:gd name="T5" fmla="*/ 199 h 366"/>
                <a:gd name="T6" fmla="*/ 232 w 379"/>
                <a:gd name="T7" fmla="*/ 199 h 366"/>
                <a:gd name="T8" fmla="*/ 308 w 379"/>
                <a:gd name="T9" fmla="*/ 42 h 366"/>
                <a:gd name="T10" fmla="*/ 308 w 379"/>
                <a:gd name="T11" fmla="*/ 42 h 366"/>
                <a:gd name="T12" fmla="*/ 266 w 379"/>
                <a:gd name="T13" fmla="*/ 23 h 366"/>
                <a:gd name="T14" fmla="*/ 266 w 379"/>
                <a:gd name="T15" fmla="*/ 23 h 366"/>
                <a:gd name="T16" fmla="*/ 183 w 379"/>
                <a:gd name="T17" fmla="*/ 160 h 366"/>
                <a:gd name="T18" fmla="*/ 183 w 379"/>
                <a:gd name="T19" fmla="*/ 160 h 366"/>
                <a:gd name="T20" fmla="*/ 77 w 379"/>
                <a:gd name="T21" fmla="*/ 32 h 366"/>
                <a:gd name="T22" fmla="*/ 77 w 379"/>
                <a:gd name="T23" fmla="*/ 32 h 366"/>
                <a:gd name="T24" fmla="*/ 27 w 379"/>
                <a:gd name="T25" fmla="*/ 68 h 366"/>
                <a:gd name="T26" fmla="*/ 27 w 379"/>
                <a:gd name="T27" fmla="*/ 68 h 366"/>
                <a:gd name="T28" fmla="*/ 140 w 379"/>
                <a:gd name="T29" fmla="*/ 208 h 366"/>
                <a:gd name="T30" fmla="*/ 140 w 379"/>
                <a:gd name="T31" fmla="*/ 208 h 366"/>
                <a:gd name="T32" fmla="*/ 28 w 379"/>
                <a:gd name="T33" fmla="*/ 300 h 366"/>
                <a:gd name="T34" fmla="*/ 28 w 379"/>
                <a:gd name="T35" fmla="*/ 300 h 366"/>
                <a:gd name="T36" fmla="*/ 63 w 379"/>
                <a:gd name="T37" fmla="*/ 350 h 366"/>
                <a:gd name="T38" fmla="*/ 63 w 379"/>
                <a:gd name="T39" fmla="*/ 350 h 366"/>
                <a:gd name="T40" fmla="*/ 194 w 379"/>
                <a:gd name="T41" fmla="*/ 248 h 366"/>
                <a:gd name="T42" fmla="*/ 194 w 379"/>
                <a:gd name="T43" fmla="*/ 248 h 366"/>
                <a:gd name="T44" fmla="*/ 334 w 379"/>
                <a:gd name="T45" fmla="*/ 312 h 366"/>
                <a:gd name="T46" fmla="*/ 334 w 379"/>
                <a:gd name="T47" fmla="*/ 312 h 366"/>
                <a:gd name="T48" fmla="*/ 354 w 379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4" y="272"/>
                  </a:moveTo>
                  <a:lnTo>
                    <a:pt x="354" y="272"/>
                  </a:lnTo>
                  <a:cubicBezTo>
                    <a:pt x="312" y="248"/>
                    <a:pt x="271" y="227"/>
                    <a:pt x="232" y="199"/>
                  </a:cubicBezTo>
                  <a:lnTo>
                    <a:pt x="232" y="199"/>
                  </a:lnTo>
                  <a:cubicBezTo>
                    <a:pt x="267" y="149"/>
                    <a:pt x="295" y="94"/>
                    <a:pt x="308" y="42"/>
                  </a:cubicBezTo>
                  <a:lnTo>
                    <a:pt x="308" y="42"/>
                  </a:lnTo>
                  <a:cubicBezTo>
                    <a:pt x="313" y="18"/>
                    <a:pt x="279" y="0"/>
                    <a:pt x="266" y="23"/>
                  </a:cubicBezTo>
                  <a:lnTo>
                    <a:pt x="266" y="23"/>
                  </a:lnTo>
                  <a:cubicBezTo>
                    <a:pt x="241" y="70"/>
                    <a:pt x="216" y="118"/>
                    <a:pt x="183" y="160"/>
                  </a:cubicBezTo>
                  <a:lnTo>
                    <a:pt x="183" y="160"/>
                  </a:lnTo>
                  <a:cubicBezTo>
                    <a:pt x="142" y="120"/>
                    <a:pt x="113" y="76"/>
                    <a:pt x="77" y="32"/>
                  </a:cubicBezTo>
                  <a:lnTo>
                    <a:pt x="77" y="32"/>
                  </a:lnTo>
                  <a:cubicBezTo>
                    <a:pt x="53" y="5"/>
                    <a:pt x="12" y="38"/>
                    <a:pt x="27" y="68"/>
                  </a:cubicBezTo>
                  <a:lnTo>
                    <a:pt x="27" y="68"/>
                  </a:lnTo>
                  <a:cubicBezTo>
                    <a:pt x="49" y="119"/>
                    <a:pt x="91" y="168"/>
                    <a:pt x="140" y="208"/>
                  </a:cubicBezTo>
                  <a:lnTo>
                    <a:pt x="140" y="208"/>
                  </a:lnTo>
                  <a:cubicBezTo>
                    <a:pt x="104" y="241"/>
                    <a:pt x="65" y="269"/>
                    <a:pt x="28" y="300"/>
                  </a:cubicBezTo>
                  <a:lnTo>
                    <a:pt x="28" y="300"/>
                  </a:lnTo>
                  <a:cubicBezTo>
                    <a:pt x="0" y="324"/>
                    <a:pt x="33" y="365"/>
                    <a:pt x="63" y="350"/>
                  </a:cubicBezTo>
                  <a:lnTo>
                    <a:pt x="63" y="350"/>
                  </a:lnTo>
                  <a:cubicBezTo>
                    <a:pt x="109" y="329"/>
                    <a:pt x="154" y="293"/>
                    <a:pt x="194" y="248"/>
                  </a:cubicBezTo>
                  <a:lnTo>
                    <a:pt x="194" y="248"/>
                  </a:lnTo>
                  <a:cubicBezTo>
                    <a:pt x="240" y="278"/>
                    <a:pt x="288" y="300"/>
                    <a:pt x="334" y="312"/>
                  </a:cubicBezTo>
                  <a:lnTo>
                    <a:pt x="334" y="312"/>
                  </a:lnTo>
                  <a:cubicBezTo>
                    <a:pt x="358" y="319"/>
                    <a:pt x="378" y="285"/>
                    <a:pt x="354" y="27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23" name="Freeform 43">
              <a:extLst>
                <a:ext uri="{FF2B5EF4-FFF2-40B4-BE49-F238E27FC236}">
                  <a16:creationId xmlns:a16="http://schemas.microsoft.com/office/drawing/2014/main" id="{9AAF852C-F214-9E41-933D-7DF138EDB1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50556" y="70287"/>
              <a:ext cx="180952" cy="174602"/>
            </a:xfrm>
            <a:custGeom>
              <a:avLst/>
              <a:gdLst>
                <a:gd name="T0" fmla="*/ 352 w 378"/>
                <a:gd name="T1" fmla="*/ 272 h 366"/>
                <a:gd name="T2" fmla="*/ 352 w 378"/>
                <a:gd name="T3" fmla="*/ 272 h 366"/>
                <a:gd name="T4" fmla="*/ 231 w 378"/>
                <a:gd name="T5" fmla="*/ 199 h 366"/>
                <a:gd name="T6" fmla="*/ 231 w 378"/>
                <a:gd name="T7" fmla="*/ 199 h 366"/>
                <a:gd name="T8" fmla="*/ 306 w 378"/>
                <a:gd name="T9" fmla="*/ 42 h 366"/>
                <a:gd name="T10" fmla="*/ 306 w 378"/>
                <a:gd name="T11" fmla="*/ 42 h 366"/>
                <a:gd name="T12" fmla="*/ 265 w 378"/>
                <a:gd name="T13" fmla="*/ 23 h 366"/>
                <a:gd name="T14" fmla="*/ 265 w 378"/>
                <a:gd name="T15" fmla="*/ 23 h 366"/>
                <a:gd name="T16" fmla="*/ 182 w 378"/>
                <a:gd name="T17" fmla="*/ 160 h 366"/>
                <a:gd name="T18" fmla="*/ 182 w 378"/>
                <a:gd name="T19" fmla="*/ 160 h 366"/>
                <a:gd name="T20" fmla="*/ 76 w 378"/>
                <a:gd name="T21" fmla="*/ 32 h 366"/>
                <a:gd name="T22" fmla="*/ 76 w 378"/>
                <a:gd name="T23" fmla="*/ 32 h 366"/>
                <a:gd name="T24" fmla="*/ 26 w 378"/>
                <a:gd name="T25" fmla="*/ 68 h 366"/>
                <a:gd name="T26" fmla="*/ 26 w 378"/>
                <a:gd name="T27" fmla="*/ 68 h 366"/>
                <a:gd name="T28" fmla="*/ 139 w 378"/>
                <a:gd name="T29" fmla="*/ 208 h 366"/>
                <a:gd name="T30" fmla="*/ 139 w 378"/>
                <a:gd name="T31" fmla="*/ 208 h 366"/>
                <a:gd name="T32" fmla="*/ 27 w 378"/>
                <a:gd name="T33" fmla="*/ 300 h 366"/>
                <a:gd name="T34" fmla="*/ 27 w 378"/>
                <a:gd name="T35" fmla="*/ 300 h 366"/>
                <a:gd name="T36" fmla="*/ 63 w 378"/>
                <a:gd name="T37" fmla="*/ 350 h 366"/>
                <a:gd name="T38" fmla="*/ 63 w 378"/>
                <a:gd name="T39" fmla="*/ 350 h 366"/>
                <a:gd name="T40" fmla="*/ 193 w 378"/>
                <a:gd name="T41" fmla="*/ 248 h 366"/>
                <a:gd name="T42" fmla="*/ 193 w 378"/>
                <a:gd name="T43" fmla="*/ 248 h 366"/>
                <a:gd name="T44" fmla="*/ 334 w 378"/>
                <a:gd name="T45" fmla="*/ 312 h 366"/>
                <a:gd name="T46" fmla="*/ 334 w 378"/>
                <a:gd name="T47" fmla="*/ 312 h 366"/>
                <a:gd name="T48" fmla="*/ 352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2" y="272"/>
                  </a:moveTo>
                  <a:lnTo>
                    <a:pt x="352" y="272"/>
                  </a:lnTo>
                  <a:cubicBezTo>
                    <a:pt x="311" y="248"/>
                    <a:pt x="270" y="227"/>
                    <a:pt x="231" y="199"/>
                  </a:cubicBezTo>
                  <a:lnTo>
                    <a:pt x="231" y="199"/>
                  </a:lnTo>
                  <a:cubicBezTo>
                    <a:pt x="266" y="149"/>
                    <a:pt x="294" y="94"/>
                    <a:pt x="306" y="42"/>
                  </a:cubicBezTo>
                  <a:lnTo>
                    <a:pt x="306" y="42"/>
                  </a:lnTo>
                  <a:cubicBezTo>
                    <a:pt x="312" y="18"/>
                    <a:pt x="278" y="0"/>
                    <a:pt x="265" y="23"/>
                  </a:cubicBezTo>
                  <a:lnTo>
                    <a:pt x="265" y="23"/>
                  </a:lnTo>
                  <a:cubicBezTo>
                    <a:pt x="239" y="70"/>
                    <a:pt x="215" y="118"/>
                    <a:pt x="182" y="160"/>
                  </a:cubicBezTo>
                  <a:lnTo>
                    <a:pt x="182" y="160"/>
                  </a:lnTo>
                  <a:cubicBezTo>
                    <a:pt x="142" y="120"/>
                    <a:pt x="111" y="76"/>
                    <a:pt x="76" y="32"/>
                  </a:cubicBezTo>
                  <a:lnTo>
                    <a:pt x="76" y="32"/>
                  </a:lnTo>
                  <a:cubicBezTo>
                    <a:pt x="52" y="5"/>
                    <a:pt x="12" y="38"/>
                    <a:pt x="26" y="68"/>
                  </a:cubicBezTo>
                  <a:lnTo>
                    <a:pt x="26" y="68"/>
                  </a:lnTo>
                  <a:cubicBezTo>
                    <a:pt x="48" y="119"/>
                    <a:pt x="89" y="168"/>
                    <a:pt x="139" y="208"/>
                  </a:cubicBezTo>
                  <a:lnTo>
                    <a:pt x="139" y="208"/>
                  </a:lnTo>
                  <a:cubicBezTo>
                    <a:pt x="104" y="241"/>
                    <a:pt x="64" y="269"/>
                    <a:pt x="27" y="300"/>
                  </a:cubicBezTo>
                  <a:lnTo>
                    <a:pt x="27" y="300"/>
                  </a:lnTo>
                  <a:cubicBezTo>
                    <a:pt x="0" y="324"/>
                    <a:pt x="31" y="365"/>
                    <a:pt x="63" y="350"/>
                  </a:cubicBezTo>
                  <a:lnTo>
                    <a:pt x="63" y="350"/>
                  </a:lnTo>
                  <a:cubicBezTo>
                    <a:pt x="109" y="329"/>
                    <a:pt x="155" y="293"/>
                    <a:pt x="193" y="248"/>
                  </a:cubicBezTo>
                  <a:lnTo>
                    <a:pt x="193" y="248"/>
                  </a:lnTo>
                  <a:cubicBezTo>
                    <a:pt x="239" y="278"/>
                    <a:pt x="288" y="300"/>
                    <a:pt x="334" y="312"/>
                  </a:cubicBezTo>
                  <a:lnTo>
                    <a:pt x="334" y="312"/>
                  </a:lnTo>
                  <a:cubicBezTo>
                    <a:pt x="357" y="319"/>
                    <a:pt x="377" y="285"/>
                    <a:pt x="352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24" name="Freeform 44">
              <a:extLst>
                <a:ext uri="{FF2B5EF4-FFF2-40B4-BE49-F238E27FC236}">
                  <a16:creationId xmlns:a16="http://schemas.microsoft.com/office/drawing/2014/main" id="{6229FFC1-8E30-EC40-A095-25835031F4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7221" y="70287"/>
              <a:ext cx="180952" cy="174602"/>
            </a:xfrm>
            <a:custGeom>
              <a:avLst/>
              <a:gdLst>
                <a:gd name="T0" fmla="*/ 354 w 378"/>
                <a:gd name="T1" fmla="*/ 272 h 366"/>
                <a:gd name="T2" fmla="*/ 354 w 378"/>
                <a:gd name="T3" fmla="*/ 272 h 366"/>
                <a:gd name="T4" fmla="*/ 233 w 378"/>
                <a:gd name="T5" fmla="*/ 199 h 366"/>
                <a:gd name="T6" fmla="*/ 233 w 378"/>
                <a:gd name="T7" fmla="*/ 199 h 366"/>
                <a:gd name="T8" fmla="*/ 306 w 378"/>
                <a:gd name="T9" fmla="*/ 42 h 366"/>
                <a:gd name="T10" fmla="*/ 306 w 378"/>
                <a:gd name="T11" fmla="*/ 42 h 366"/>
                <a:gd name="T12" fmla="*/ 266 w 378"/>
                <a:gd name="T13" fmla="*/ 23 h 366"/>
                <a:gd name="T14" fmla="*/ 266 w 378"/>
                <a:gd name="T15" fmla="*/ 23 h 366"/>
                <a:gd name="T16" fmla="*/ 184 w 378"/>
                <a:gd name="T17" fmla="*/ 160 h 366"/>
                <a:gd name="T18" fmla="*/ 184 w 378"/>
                <a:gd name="T19" fmla="*/ 160 h 366"/>
                <a:gd name="T20" fmla="*/ 76 w 378"/>
                <a:gd name="T21" fmla="*/ 32 h 366"/>
                <a:gd name="T22" fmla="*/ 76 w 378"/>
                <a:gd name="T23" fmla="*/ 32 h 366"/>
                <a:gd name="T24" fmla="*/ 27 w 378"/>
                <a:gd name="T25" fmla="*/ 68 h 366"/>
                <a:gd name="T26" fmla="*/ 27 w 378"/>
                <a:gd name="T27" fmla="*/ 68 h 366"/>
                <a:gd name="T28" fmla="*/ 140 w 378"/>
                <a:gd name="T29" fmla="*/ 208 h 366"/>
                <a:gd name="T30" fmla="*/ 140 w 378"/>
                <a:gd name="T31" fmla="*/ 208 h 366"/>
                <a:gd name="T32" fmla="*/ 28 w 378"/>
                <a:gd name="T33" fmla="*/ 300 h 366"/>
                <a:gd name="T34" fmla="*/ 28 w 378"/>
                <a:gd name="T35" fmla="*/ 300 h 366"/>
                <a:gd name="T36" fmla="*/ 63 w 378"/>
                <a:gd name="T37" fmla="*/ 350 h 366"/>
                <a:gd name="T38" fmla="*/ 63 w 378"/>
                <a:gd name="T39" fmla="*/ 350 h 366"/>
                <a:gd name="T40" fmla="*/ 193 w 378"/>
                <a:gd name="T41" fmla="*/ 248 h 366"/>
                <a:gd name="T42" fmla="*/ 193 w 378"/>
                <a:gd name="T43" fmla="*/ 248 h 366"/>
                <a:gd name="T44" fmla="*/ 334 w 378"/>
                <a:gd name="T45" fmla="*/ 312 h 366"/>
                <a:gd name="T46" fmla="*/ 334 w 378"/>
                <a:gd name="T47" fmla="*/ 312 h 366"/>
                <a:gd name="T48" fmla="*/ 354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4" y="272"/>
                  </a:moveTo>
                  <a:lnTo>
                    <a:pt x="354" y="272"/>
                  </a:lnTo>
                  <a:cubicBezTo>
                    <a:pt x="312" y="248"/>
                    <a:pt x="271" y="227"/>
                    <a:pt x="233" y="199"/>
                  </a:cubicBezTo>
                  <a:lnTo>
                    <a:pt x="233" y="199"/>
                  </a:lnTo>
                  <a:cubicBezTo>
                    <a:pt x="268" y="149"/>
                    <a:pt x="295" y="94"/>
                    <a:pt x="306" y="42"/>
                  </a:cubicBezTo>
                  <a:lnTo>
                    <a:pt x="306" y="42"/>
                  </a:lnTo>
                  <a:cubicBezTo>
                    <a:pt x="313" y="18"/>
                    <a:pt x="279" y="0"/>
                    <a:pt x="266" y="23"/>
                  </a:cubicBezTo>
                  <a:lnTo>
                    <a:pt x="266" y="23"/>
                  </a:lnTo>
                  <a:cubicBezTo>
                    <a:pt x="239" y="70"/>
                    <a:pt x="216" y="118"/>
                    <a:pt x="184" y="160"/>
                  </a:cubicBezTo>
                  <a:lnTo>
                    <a:pt x="184" y="160"/>
                  </a:lnTo>
                  <a:cubicBezTo>
                    <a:pt x="142" y="120"/>
                    <a:pt x="113" y="76"/>
                    <a:pt x="76" y="32"/>
                  </a:cubicBezTo>
                  <a:lnTo>
                    <a:pt x="76" y="32"/>
                  </a:lnTo>
                  <a:cubicBezTo>
                    <a:pt x="53" y="5"/>
                    <a:pt x="12" y="38"/>
                    <a:pt x="27" y="68"/>
                  </a:cubicBezTo>
                  <a:lnTo>
                    <a:pt x="27" y="68"/>
                  </a:lnTo>
                  <a:cubicBezTo>
                    <a:pt x="49" y="119"/>
                    <a:pt x="90" y="168"/>
                    <a:pt x="140" y="208"/>
                  </a:cubicBezTo>
                  <a:lnTo>
                    <a:pt x="140" y="208"/>
                  </a:lnTo>
                  <a:cubicBezTo>
                    <a:pt x="104" y="241"/>
                    <a:pt x="65" y="269"/>
                    <a:pt x="28" y="300"/>
                  </a:cubicBezTo>
                  <a:lnTo>
                    <a:pt x="28" y="300"/>
                  </a:lnTo>
                  <a:cubicBezTo>
                    <a:pt x="0" y="324"/>
                    <a:pt x="33" y="365"/>
                    <a:pt x="63" y="350"/>
                  </a:cubicBezTo>
                  <a:lnTo>
                    <a:pt x="63" y="350"/>
                  </a:lnTo>
                  <a:cubicBezTo>
                    <a:pt x="109" y="329"/>
                    <a:pt x="155" y="293"/>
                    <a:pt x="193" y="248"/>
                  </a:cubicBezTo>
                  <a:lnTo>
                    <a:pt x="193" y="248"/>
                  </a:lnTo>
                  <a:cubicBezTo>
                    <a:pt x="239" y="278"/>
                    <a:pt x="288" y="300"/>
                    <a:pt x="334" y="312"/>
                  </a:cubicBezTo>
                  <a:lnTo>
                    <a:pt x="334" y="312"/>
                  </a:lnTo>
                  <a:cubicBezTo>
                    <a:pt x="358" y="319"/>
                    <a:pt x="377" y="285"/>
                    <a:pt x="354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25" name="Freeform 45">
              <a:extLst>
                <a:ext uri="{FF2B5EF4-FFF2-40B4-BE49-F238E27FC236}">
                  <a16:creationId xmlns:a16="http://schemas.microsoft.com/office/drawing/2014/main" id="{7187BD5D-CB74-7D4D-A1AE-A556851FDE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0870" y="65526"/>
              <a:ext cx="180952" cy="174602"/>
            </a:xfrm>
            <a:custGeom>
              <a:avLst/>
              <a:gdLst>
                <a:gd name="T0" fmla="*/ 354 w 380"/>
                <a:gd name="T1" fmla="*/ 274 h 367"/>
                <a:gd name="T2" fmla="*/ 354 w 380"/>
                <a:gd name="T3" fmla="*/ 274 h 367"/>
                <a:gd name="T4" fmla="*/ 233 w 380"/>
                <a:gd name="T5" fmla="*/ 201 h 367"/>
                <a:gd name="T6" fmla="*/ 233 w 380"/>
                <a:gd name="T7" fmla="*/ 201 h 367"/>
                <a:gd name="T8" fmla="*/ 308 w 380"/>
                <a:gd name="T9" fmla="*/ 44 h 367"/>
                <a:gd name="T10" fmla="*/ 308 w 380"/>
                <a:gd name="T11" fmla="*/ 44 h 367"/>
                <a:gd name="T12" fmla="*/ 267 w 380"/>
                <a:gd name="T13" fmla="*/ 24 h 367"/>
                <a:gd name="T14" fmla="*/ 267 w 380"/>
                <a:gd name="T15" fmla="*/ 24 h 367"/>
                <a:gd name="T16" fmla="*/ 183 w 380"/>
                <a:gd name="T17" fmla="*/ 161 h 367"/>
                <a:gd name="T18" fmla="*/ 183 w 380"/>
                <a:gd name="T19" fmla="*/ 161 h 367"/>
                <a:gd name="T20" fmla="*/ 77 w 380"/>
                <a:gd name="T21" fmla="*/ 34 h 367"/>
                <a:gd name="T22" fmla="*/ 77 w 380"/>
                <a:gd name="T23" fmla="*/ 34 h 367"/>
                <a:gd name="T24" fmla="*/ 27 w 380"/>
                <a:gd name="T25" fmla="*/ 70 h 367"/>
                <a:gd name="T26" fmla="*/ 27 w 380"/>
                <a:gd name="T27" fmla="*/ 70 h 367"/>
                <a:gd name="T28" fmla="*/ 140 w 380"/>
                <a:gd name="T29" fmla="*/ 209 h 367"/>
                <a:gd name="T30" fmla="*/ 140 w 380"/>
                <a:gd name="T31" fmla="*/ 209 h 367"/>
                <a:gd name="T32" fmla="*/ 28 w 380"/>
                <a:gd name="T33" fmla="*/ 301 h 367"/>
                <a:gd name="T34" fmla="*/ 28 w 380"/>
                <a:gd name="T35" fmla="*/ 301 h 367"/>
                <a:gd name="T36" fmla="*/ 64 w 380"/>
                <a:gd name="T37" fmla="*/ 351 h 367"/>
                <a:gd name="T38" fmla="*/ 64 w 380"/>
                <a:gd name="T39" fmla="*/ 351 h 367"/>
                <a:gd name="T40" fmla="*/ 195 w 380"/>
                <a:gd name="T41" fmla="*/ 250 h 367"/>
                <a:gd name="T42" fmla="*/ 195 w 380"/>
                <a:gd name="T43" fmla="*/ 250 h 367"/>
                <a:gd name="T44" fmla="*/ 334 w 380"/>
                <a:gd name="T45" fmla="*/ 314 h 367"/>
                <a:gd name="T46" fmla="*/ 334 w 380"/>
                <a:gd name="T47" fmla="*/ 314 h 367"/>
                <a:gd name="T48" fmla="*/ 354 w 380"/>
                <a:gd name="T49" fmla="*/ 27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0" h="367">
                  <a:moveTo>
                    <a:pt x="354" y="274"/>
                  </a:moveTo>
                  <a:lnTo>
                    <a:pt x="354" y="274"/>
                  </a:lnTo>
                  <a:cubicBezTo>
                    <a:pt x="313" y="250"/>
                    <a:pt x="271" y="228"/>
                    <a:pt x="233" y="201"/>
                  </a:cubicBezTo>
                  <a:lnTo>
                    <a:pt x="233" y="201"/>
                  </a:lnTo>
                  <a:cubicBezTo>
                    <a:pt x="269" y="150"/>
                    <a:pt x="295" y="95"/>
                    <a:pt x="308" y="44"/>
                  </a:cubicBezTo>
                  <a:lnTo>
                    <a:pt x="308" y="44"/>
                  </a:lnTo>
                  <a:cubicBezTo>
                    <a:pt x="314" y="20"/>
                    <a:pt x="280" y="0"/>
                    <a:pt x="267" y="24"/>
                  </a:cubicBezTo>
                  <a:lnTo>
                    <a:pt x="267" y="24"/>
                  </a:lnTo>
                  <a:cubicBezTo>
                    <a:pt x="241" y="71"/>
                    <a:pt x="217" y="119"/>
                    <a:pt x="183" y="161"/>
                  </a:cubicBezTo>
                  <a:lnTo>
                    <a:pt x="183" y="161"/>
                  </a:lnTo>
                  <a:cubicBezTo>
                    <a:pt x="144" y="123"/>
                    <a:pt x="113" y="77"/>
                    <a:pt x="77" y="34"/>
                  </a:cubicBezTo>
                  <a:lnTo>
                    <a:pt x="77" y="34"/>
                  </a:lnTo>
                  <a:cubicBezTo>
                    <a:pt x="53" y="7"/>
                    <a:pt x="12" y="38"/>
                    <a:pt x="27" y="70"/>
                  </a:cubicBezTo>
                  <a:lnTo>
                    <a:pt x="27" y="70"/>
                  </a:lnTo>
                  <a:cubicBezTo>
                    <a:pt x="50" y="120"/>
                    <a:pt x="91" y="169"/>
                    <a:pt x="140" y="209"/>
                  </a:cubicBezTo>
                  <a:lnTo>
                    <a:pt x="140" y="209"/>
                  </a:lnTo>
                  <a:cubicBezTo>
                    <a:pt x="104" y="243"/>
                    <a:pt x="65" y="270"/>
                    <a:pt x="28" y="301"/>
                  </a:cubicBezTo>
                  <a:lnTo>
                    <a:pt x="28" y="301"/>
                  </a:lnTo>
                  <a:cubicBezTo>
                    <a:pt x="0" y="326"/>
                    <a:pt x="33" y="366"/>
                    <a:pt x="64" y="351"/>
                  </a:cubicBezTo>
                  <a:lnTo>
                    <a:pt x="64" y="351"/>
                  </a:lnTo>
                  <a:cubicBezTo>
                    <a:pt x="111" y="331"/>
                    <a:pt x="155" y="293"/>
                    <a:pt x="195" y="250"/>
                  </a:cubicBezTo>
                  <a:lnTo>
                    <a:pt x="195" y="250"/>
                  </a:lnTo>
                  <a:cubicBezTo>
                    <a:pt x="240" y="280"/>
                    <a:pt x="290" y="303"/>
                    <a:pt x="334" y="314"/>
                  </a:cubicBezTo>
                  <a:lnTo>
                    <a:pt x="334" y="314"/>
                  </a:lnTo>
                  <a:cubicBezTo>
                    <a:pt x="359" y="320"/>
                    <a:pt x="379" y="287"/>
                    <a:pt x="354" y="274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26" name="Freeform 46">
              <a:extLst>
                <a:ext uri="{FF2B5EF4-FFF2-40B4-BE49-F238E27FC236}">
                  <a16:creationId xmlns:a16="http://schemas.microsoft.com/office/drawing/2014/main" id="{90A69F68-2E08-5C42-B7DE-F33A62CE62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9757" y="65526"/>
              <a:ext cx="180952" cy="174602"/>
            </a:xfrm>
            <a:custGeom>
              <a:avLst/>
              <a:gdLst>
                <a:gd name="T0" fmla="*/ 355 w 380"/>
                <a:gd name="T1" fmla="*/ 274 h 367"/>
                <a:gd name="T2" fmla="*/ 355 w 380"/>
                <a:gd name="T3" fmla="*/ 274 h 367"/>
                <a:gd name="T4" fmla="*/ 233 w 380"/>
                <a:gd name="T5" fmla="*/ 201 h 367"/>
                <a:gd name="T6" fmla="*/ 233 w 380"/>
                <a:gd name="T7" fmla="*/ 201 h 367"/>
                <a:gd name="T8" fmla="*/ 308 w 380"/>
                <a:gd name="T9" fmla="*/ 44 h 367"/>
                <a:gd name="T10" fmla="*/ 308 w 380"/>
                <a:gd name="T11" fmla="*/ 44 h 367"/>
                <a:gd name="T12" fmla="*/ 267 w 380"/>
                <a:gd name="T13" fmla="*/ 24 h 367"/>
                <a:gd name="T14" fmla="*/ 267 w 380"/>
                <a:gd name="T15" fmla="*/ 24 h 367"/>
                <a:gd name="T16" fmla="*/ 184 w 380"/>
                <a:gd name="T17" fmla="*/ 161 h 367"/>
                <a:gd name="T18" fmla="*/ 184 w 380"/>
                <a:gd name="T19" fmla="*/ 161 h 367"/>
                <a:gd name="T20" fmla="*/ 76 w 380"/>
                <a:gd name="T21" fmla="*/ 34 h 367"/>
                <a:gd name="T22" fmla="*/ 76 w 380"/>
                <a:gd name="T23" fmla="*/ 34 h 367"/>
                <a:gd name="T24" fmla="*/ 27 w 380"/>
                <a:gd name="T25" fmla="*/ 70 h 367"/>
                <a:gd name="T26" fmla="*/ 27 w 380"/>
                <a:gd name="T27" fmla="*/ 70 h 367"/>
                <a:gd name="T28" fmla="*/ 140 w 380"/>
                <a:gd name="T29" fmla="*/ 209 h 367"/>
                <a:gd name="T30" fmla="*/ 140 w 380"/>
                <a:gd name="T31" fmla="*/ 209 h 367"/>
                <a:gd name="T32" fmla="*/ 28 w 380"/>
                <a:gd name="T33" fmla="*/ 301 h 367"/>
                <a:gd name="T34" fmla="*/ 28 w 380"/>
                <a:gd name="T35" fmla="*/ 301 h 367"/>
                <a:gd name="T36" fmla="*/ 63 w 380"/>
                <a:gd name="T37" fmla="*/ 351 h 367"/>
                <a:gd name="T38" fmla="*/ 63 w 380"/>
                <a:gd name="T39" fmla="*/ 351 h 367"/>
                <a:gd name="T40" fmla="*/ 195 w 380"/>
                <a:gd name="T41" fmla="*/ 250 h 367"/>
                <a:gd name="T42" fmla="*/ 195 w 380"/>
                <a:gd name="T43" fmla="*/ 250 h 367"/>
                <a:gd name="T44" fmla="*/ 335 w 380"/>
                <a:gd name="T45" fmla="*/ 314 h 367"/>
                <a:gd name="T46" fmla="*/ 335 w 380"/>
                <a:gd name="T47" fmla="*/ 314 h 367"/>
                <a:gd name="T48" fmla="*/ 355 w 380"/>
                <a:gd name="T49" fmla="*/ 27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0" h="367">
                  <a:moveTo>
                    <a:pt x="355" y="274"/>
                  </a:moveTo>
                  <a:lnTo>
                    <a:pt x="355" y="274"/>
                  </a:lnTo>
                  <a:cubicBezTo>
                    <a:pt x="312" y="250"/>
                    <a:pt x="271" y="228"/>
                    <a:pt x="233" y="201"/>
                  </a:cubicBezTo>
                  <a:lnTo>
                    <a:pt x="233" y="201"/>
                  </a:lnTo>
                  <a:cubicBezTo>
                    <a:pt x="268" y="150"/>
                    <a:pt x="295" y="95"/>
                    <a:pt x="308" y="44"/>
                  </a:cubicBezTo>
                  <a:lnTo>
                    <a:pt x="308" y="44"/>
                  </a:lnTo>
                  <a:cubicBezTo>
                    <a:pt x="314" y="20"/>
                    <a:pt x="280" y="0"/>
                    <a:pt x="267" y="24"/>
                  </a:cubicBezTo>
                  <a:lnTo>
                    <a:pt x="267" y="24"/>
                  </a:lnTo>
                  <a:cubicBezTo>
                    <a:pt x="241" y="71"/>
                    <a:pt x="216" y="119"/>
                    <a:pt x="184" y="161"/>
                  </a:cubicBezTo>
                  <a:lnTo>
                    <a:pt x="184" y="161"/>
                  </a:lnTo>
                  <a:cubicBezTo>
                    <a:pt x="144" y="123"/>
                    <a:pt x="113" y="77"/>
                    <a:pt x="76" y="34"/>
                  </a:cubicBezTo>
                  <a:lnTo>
                    <a:pt x="76" y="34"/>
                  </a:lnTo>
                  <a:cubicBezTo>
                    <a:pt x="53" y="7"/>
                    <a:pt x="12" y="38"/>
                    <a:pt x="27" y="70"/>
                  </a:cubicBezTo>
                  <a:lnTo>
                    <a:pt x="27" y="70"/>
                  </a:lnTo>
                  <a:cubicBezTo>
                    <a:pt x="50" y="120"/>
                    <a:pt x="91" y="169"/>
                    <a:pt x="140" y="209"/>
                  </a:cubicBezTo>
                  <a:lnTo>
                    <a:pt x="140" y="209"/>
                  </a:lnTo>
                  <a:cubicBezTo>
                    <a:pt x="104" y="243"/>
                    <a:pt x="65" y="270"/>
                    <a:pt x="28" y="301"/>
                  </a:cubicBezTo>
                  <a:lnTo>
                    <a:pt x="28" y="301"/>
                  </a:lnTo>
                  <a:cubicBezTo>
                    <a:pt x="0" y="326"/>
                    <a:pt x="33" y="366"/>
                    <a:pt x="63" y="351"/>
                  </a:cubicBezTo>
                  <a:lnTo>
                    <a:pt x="63" y="351"/>
                  </a:lnTo>
                  <a:cubicBezTo>
                    <a:pt x="109" y="331"/>
                    <a:pt x="155" y="293"/>
                    <a:pt x="195" y="250"/>
                  </a:cubicBezTo>
                  <a:lnTo>
                    <a:pt x="195" y="250"/>
                  </a:lnTo>
                  <a:cubicBezTo>
                    <a:pt x="239" y="280"/>
                    <a:pt x="289" y="303"/>
                    <a:pt x="335" y="314"/>
                  </a:cubicBezTo>
                  <a:lnTo>
                    <a:pt x="335" y="314"/>
                  </a:lnTo>
                  <a:cubicBezTo>
                    <a:pt x="359" y="320"/>
                    <a:pt x="379" y="287"/>
                    <a:pt x="355" y="274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27" name="Freeform 47">
              <a:extLst>
                <a:ext uri="{FF2B5EF4-FFF2-40B4-BE49-F238E27FC236}">
                  <a16:creationId xmlns:a16="http://schemas.microsoft.com/office/drawing/2014/main" id="{957AB037-51D3-2B49-BF8F-4A497A29AF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23569" y="65526"/>
              <a:ext cx="180952" cy="174602"/>
            </a:xfrm>
            <a:custGeom>
              <a:avLst/>
              <a:gdLst>
                <a:gd name="T0" fmla="*/ 353 w 379"/>
                <a:gd name="T1" fmla="*/ 274 h 367"/>
                <a:gd name="T2" fmla="*/ 353 w 379"/>
                <a:gd name="T3" fmla="*/ 274 h 367"/>
                <a:gd name="T4" fmla="*/ 232 w 379"/>
                <a:gd name="T5" fmla="*/ 201 h 367"/>
                <a:gd name="T6" fmla="*/ 232 w 379"/>
                <a:gd name="T7" fmla="*/ 201 h 367"/>
                <a:gd name="T8" fmla="*/ 307 w 379"/>
                <a:gd name="T9" fmla="*/ 44 h 367"/>
                <a:gd name="T10" fmla="*/ 307 w 379"/>
                <a:gd name="T11" fmla="*/ 44 h 367"/>
                <a:gd name="T12" fmla="*/ 266 w 379"/>
                <a:gd name="T13" fmla="*/ 24 h 367"/>
                <a:gd name="T14" fmla="*/ 266 w 379"/>
                <a:gd name="T15" fmla="*/ 24 h 367"/>
                <a:gd name="T16" fmla="*/ 182 w 379"/>
                <a:gd name="T17" fmla="*/ 161 h 367"/>
                <a:gd name="T18" fmla="*/ 182 w 379"/>
                <a:gd name="T19" fmla="*/ 161 h 367"/>
                <a:gd name="T20" fmla="*/ 76 w 379"/>
                <a:gd name="T21" fmla="*/ 34 h 367"/>
                <a:gd name="T22" fmla="*/ 76 w 379"/>
                <a:gd name="T23" fmla="*/ 34 h 367"/>
                <a:gd name="T24" fmla="*/ 26 w 379"/>
                <a:gd name="T25" fmla="*/ 70 h 367"/>
                <a:gd name="T26" fmla="*/ 26 w 379"/>
                <a:gd name="T27" fmla="*/ 70 h 367"/>
                <a:gd name="T28" fmla="*/ 139 w 379"/>
                <a:gd name="T29" fmla="*/ 209 h 367"/>
                <a:gd name="T30" fmla="*/ 139 w 379"/>
                <a:gd name="T31" fmla="*/ 209 h 367"/>
                <a:gd name="T32" fmla="*/ 27 w 379"/>
                <a:gd name="T33" fmla="*/ 301 h 367"/>
                <a:gd name="T34" fmla="*/ 27 w 379"/>
                <a:gd name="T35" fmla="*/ 301 h 367"/>
                <a:gd name="T36" fmla="*/ 63 w 379"/>
                <a:gd name="T37" fmla="*/ 351 h 367"/>
                <a:gd name="T38" fmla="*/ 63 w 379"/>
                <a:gd name="T39" fmla="*/ 351 h 367"/>
                <a:gd name="T40" fmla="*/ 193 w 379"/>
                <a:gd name="T41" fmla="*/ 250 h 367"/>
                <a:gd name="T42" fmla="*/ 193 w 379"/>
                <a:gd name="T43" fmla="*/ 250 h 367"/>
                <a:gd name="T44" fmla="*/ 335 w 379"/>
                <a:gd name="T45" fmla="*/ 314 h 367"/>
                <a:gd name="T46" fmla="*/ 335 w 379"/>
                <a:gd name="T47" fmla="*/ 314 h 367"/>
                <a:gd name="T48" fmla="*/ 353 w 379"/>
                <a:gd name="T49" fmla="*/ 27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7">
                  <a:moveTo>
                    <a:pt x="353" y="274"/>
                  </a:moveTo>
                  <a:lnTo>
                    <a:pt x="353" y="274"/>
                  </a:lnTo>
                  <a:cubicBezTo>
                    <a:pt x="311" y="250"/>
                    <a:pt x="270" y="228"/>
                    <a:pt x="232" y="201"/>
                  </a:cubicBezTo>
                  <a:lnTo>
                    <a:pt x="232" y="201"/>
                  </a:lnTo>
                  <a:cubicBezTo>
                    <a:pt x="268" y="150"/>
                    <a:pt x="294" y="95"/>
                    <a:pt x="307" y="44"/>
                  </a:cubicBezTo>
                  <a:lnTo>
                    <a:pt x="307" y="44"/>
                  </a:lnTo>
                  <a:cubicBezTo>
                    <a:pt x="312" y="20"/>
                    <a:pt x="279" y="0"/>
                    <a:pt x="266" y="24"/>
                  </a:cubicBezTo>
                  <a:lnTo>
                    <a:pt x="266" y="24"/>
                  </a:lnTo>
                  <a:cubicBezTo>
                    <a:pt x="240" y="71"/>
                    <a:pt x="215" y="119"/>
                    <a:pt x="182" y="161"/>
                  </a:cubicBezTo>
                  <a:lnTo>
                    <a:pt x="182" y="161"/>
                  </a:lnTo>
                  <a:cubicBezTo>
                    <a:pt x="142" y="123"/>
                    <a:pt x="113" y="77"/>
                    <a:pt x="76" y="34"/>
                  </a:cubicBezTo>
                  <a:lnTo>
                    <a:pt x="76" y="34"/>
                  </a:lnTo>
                  <a:cubicBezTo>
                    <a:pt x="52" y="7"/>
                    <a:pt x="11" y="38"/>
                    <a:pt x="26" y="70"/>
                  </a:cubicBezTo>
                  <a:lnTo>
                    <a:pt x="26" y="70"/>
                  </a:lnTo>
                  <a:cubicBezTo>
                    <a:pt x="48" y="120"/>
                    <a:pt x="90" y="169"/>
                    <a:pt x="139" y="209"/>
                  </a:cubicBezTo>
                  <a:lnTo>
                    <a:pt x="139" y="209"/>
                  </a:lnTo>
                  <a:cubicBezTo>
                    <a:pt x="103" y="243"/>
                    <a:pt x="64" y="270"/>
                    <a:pt x="27" y="301"/>
                  </a:cubicBezTo>
                  <a:lnTo>
                    <a:pt x="27" y="301"/>
                  </a:lnTo>
                  <a:cubicBezTo>
                    <a:pt x="0" y="326"/>
                    <a:pt x="31" y="366"/>
                    <a:pt x="63" y="351"/>
                  </a:cubicBezTo>
                  <a:lnTo>
                    <a:pt x="63" y="351"/>
                  </a:lnTo>
                  <a:cubicBezTo>
                    <a:pt x="110" y="331"/>
                    <a:pt x="155" y="293"/>
                    <a:pt x="193" y="250"/>
                  </a:cubicBezTo>
                  <a:lnTo>
                    <a:pt x="193" y="250"/>
                  </a:lnTo>
                  <a:cubicBezTo>
                    <a:pt x="239" y="280"/>
                    <a:pt x="287" y="303"/>
                    <a:pt x="335" y="314"/>
                  </a:cubicBezTo>
                  <a:lnTo>
                    <a:pt x="335" y="314"/>
                  </a:lnTo>
                  <a:cubicBezTo>
                    <a:pt x="358" y="320"/>
                    <a:pt x="378" y="287"/>
                    <a:pt x="353" y="274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28" name="Freeform 48">
              <a:extLst>
                <a:ext uri="{FF2B5EF4-FFF2-40B4-BE49-F238E27FC236}">
                  <a16:creationId xmlns:a16="http://schemas.microsoft.com/office/drawing/2014/main" id="{CC0DAC34-71A1-574F-B444-D0D7D4BB12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1820" y="65526"/>
              <a:ext cx="180952" cy="174602"/>
            </a:xfrm>
            <a:custGeom>
              <a:avLst/>
              <a:gdLst>
                <a:gd name="T0" fmla="*/ 354 w 379"/>
                <a:gd name="T1" fmla="*/ 274 h 367"/>
                <a:gd name="T2" fmla="*/ 354 w 379"/>
                <a:gd name="T3" fmla="*/ 274 h 367"/>
                <a:gd name="T4" fmla="*/ 232 w 379"/>
                <a:gd name="T5" fmla="*/ 201 h 367"/>
                <a:gd name="T6" fmla="*/ 232 w 379"/>
                <a:gd name="T7" fmla="*/ 201 h 367"/>
                <a:gd name="T8" fmla="*/ 307 w 379"/>
                <a:gd name="T9" fmla="*/ 44 h 367"/>
                <a:gd name="T10" fmla="*/ 307 w 379"/>
                <a:gd name="T11" fmla="*/ 44 h 367"/>
                <a:gd name="T12" fmla="*/ 266 w 379"/>
                <a:gd name="T13" fmla="*/ 24 h 367"/>
                <a:gd name="T14" fmla="*/ 266 w 379"/>
                <a:gd name="T15" fmla="*/ 24 h 367"/>
                <a:gd name="T16" fmla="*/ 183 w 379"/>
                <a:gd name="T17" fmla="*/ 161 h 367"/>
                <a:gd name="T18" fmla="*/ 183 w 379"/>
                <a:gd name="T19" fmla="*/ 161 h 367"/>
                <a:gd name="T20" fmla="*/ 75 w 379"/>
                <a:gd name="T21" fmla="*/ 34 h 367"/>
                <a:gd name="T22" fmla="*/ 75 w 379"/>
                <a:gd name="T23" fmla="*/ 34 h 367"/>
                <a:gd name="T24" fmla="*/ 25 w 379"/>
                <a:gd name="T25" fmla="*/ 70 h 367"/>
                <a:gd name="T26" fmla="*/ 25 w 379"/>
                <a:gd name="T27" fmla="*/ 70 h 367"/>
                <a:gd name="T28" fmla="*/ 138 w 379"/>
                <a:gd name="T29" fmla="*/ 209 h 367"/>
                <a:gd name="T30" fmla="*/ 138 w 379"/>
                <a:gd name="T31" fmla="*/ 209 h 367"/>
                <a:gd name="T32" fmla="*/ 27 w 379"/>
                <a:gd name="T33" fmla="*/ 301 h 367"/>
                <a:gd name="T34" fmla="*/ 27 w 379"/>
                <a:gd name="T35" fmla="*/ 301 h 367"/>
                <a:gd name="T36" fmla="*/ 62 w 379"/>
                <a:gd name="T37" fmla="*/ 351 h 367"/>
                <a:gd name="T38" fmla="*/ 62 w 379"/>
                <a:gd name="T39" fmla="*/ 351 h 367"/>
                <a:gd name="T40" fmla="*/ 192 w 379"/>
                <a:gd name="T41" fmla="*/ 250 h 367"/>
                <a:gd name="T42" fmla="*/ 192 w 379"/>
                <a:gd name="T43" fmla="*/ 250 h 367"/>
                <a:gd name="T44" fmla="*/ 334 w 379"/>
                <a:gd name="T45" fmla="*/ 314 h 367"/>
                <a:gd name="T46" fmla="*/ 334 w 379"/>
                <a:gd name="T47" fmla="*/ 314 h 367"/>
                <a:gd name="T48" fmla="*/ 354 w 379"/>
                <a:gd name="T49" fmla="*/ 27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7">
                  <a:moveTo>
                    <a:pt x="354" y="274"/>
                  </a:moveTo>
                  <a:lnTo>
                    <a:pt x="354" y="274"/>
                  </a:lnTo>
                  <a:cubicBezTo>
                    <a:pt x="312" y="250"/>
                    <a:pt x="270" y="228"/>
                    <a:pt x="232" y="201"/>
                  </a:cubicBezTo>
                  <a:lnTo>
                    <a:pt x="232" y="201"/>
                  </a:lnTo>
                  <a:cubicBezTo>
                    <a:pt x="267" y="150"/>
                    <a:pt x="293" y="95"/>
                    <a:pt x="307" y="44"/>
                  </a:cubicBezTo>
                  <a:lnTo>
                    <a:pt x="307" y="44"/>
                  </a:lnTo>
                  <a:cubicBezTo>
                    <a:pt x="312" y="20"/>
                    <a:pt x="279" y="0"/>
                    <a:pt x="266" y="24"/>
                  </a:cubicBezTo>
                  <a:lnTo>
                    <a:pt x="266" y="24"/>
                  </a:lnTo>
                  <a:cubicBezTo>
                    <a:pt x="240" y="71"/>
                    <a:pt x="215" y="119"/>
                    <a:pt x="183" y="161"/>
                  </a:cubicBezTo>
                  <a:lnTo>
                    <a:pt x="183" y="161"/>
                  </a:lnTo>
                  <a:cubicBezTo>
                    <a:pt x="142" y="123"/>
                    <a:pt x="112" y="77"/>
                    <a:pt x="75" y="34"/>
                  </a:cubicBezTo>
                  <a:lnTo>
                    <a:pt x="75" y="34"/>
                  </a:lnTo>
                  <a:cubicBezTo>
                    <a:pt x="53" y="7"/>
                    <a:pt x="11" y="38"/>
                    <a:pt x="25" y="70"/>
                  </a:cubicBezTo>
                  <a:lnTo>
                    <a:pt x="25" y="70"/>
                  </a:lnTo>
                  <a:cubicBezTo>
                    <a:pt x="49" y="120"/>
                    <a:pt x="90" y="169"/>
                    <a:pt x="138" y="209"/>
                  </a:cubicBezTo>
                  <a:lnTo>
                    <a:pt x="138" y="209"/>
                  </a:lnTo>
                  <a:cubicBezTo>
                    <a:pt x="103" y="243"/>
                    <a:pt x="63" y="270"/>
                    <a:pt x="27" y="301"/>
                  </a:cubicBezTo>
                  <a:lnTo>
                    <a:pt x="27" y="301"/>
                  </a:lnTo>
                  <a:cubicBezTo>
                    <a:pt x="0" y="326"/>
                    <a:pt x="32" y="366"/>
                    <a:pt x="62" y="351"/>
                  </a:cubicBezTo>
                  <a:lnTo>
                    <a:pt x="62" y="351"/>
                  </a:lnTo>
                  <a:cubicBezTo>
                    <a:pt x="109" y="331"/>
                    <a:pt x="154" y="293"/>
                    <a:pt x="192" y="250"/>
                  </a:cubicBezTo>
                  <a:lnTo>
                    <a:pt x="192" y="250"/>
                  </a:lnTo>
                  <a:cubicBezTo>
                    <a:pt x="240" y="280"/>
                    <a:pt x="288" y="303"/>
                    <a:pt x="334" y="314"/>
                  </a:cubicBezTo>
                  <a:lnTo>
                    <a:pt x="334" y="314"/>
                  </a:lnTo>
                  <a:cubicBezTo>
                    <a:pt x="358" y="320"/>
                    <a:pt x="378" y="287"/>
                    <a:pt x="354" y="274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29" name="Freeform 49">
              <a:extLst>
                <a:ext uri="{FF2B5EF4-FFF2-40B4-BE49-F238E27FC236}">
                  <a16:creationId xmlns:a16="http://schemas.microsoft.com/office/drawing/2014/main" id="{1635959E-F452-3340-8FC0-005437F912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9595" y="70287"/>
              <a:ext cx="180952" cy="174602"/>
            </a:xfrm>
            <a:custGeom>
              <a:avLst/>
              <a:gdLst>
                <a:gd name="T0" fmla="*/ 355 w 379"/>
                <a:gd name="T1" fmla="*/ 273 h 366"/>
                <a:gd name="T2" fmla="*/ 355 w 379"/>
                <a:gd name="T3" fmla="*/ 273 h 366"/>
                <a:gd name="T4" fmla="*/ 232 w 379"/>
                <a:gd name="T5" fmla="*/ 201 h 366"/>
                <a:gd name="T6" fmla="*/ 232 w 379"/>
                <a:gd name="T7" fmla="*/ 201 h 366"/>
                <a:gd name="T8" fmla="*/ 307 w 379"/>
                <a:gd name="T9" fmla="*/ 43 h 366"/>
                <a:gd name="T10" fmla="*/ 307 w 379"/>
                <a:gd name="T11" fmla="*/ 43 h 366"/>
                <a:gd name="T12" fmla="*/ 267 w 379"/>
                <a:gd name="T13" fmla="*/ 25 h 366"/>
                <a:gd name="T14" fmla="*/ 267 w 379"/>
                <a:gd name="T15" fmla="*/ 25 h 366"/>
                <a:gd name="T16" fmla="*/ 184 w 379"/>
                <a:gd name="T17" fmla="*/ 161 h 366"/>
                <a:gd name="T18" fmla="*/ 184 w 379"/>
                <a:gd name="T19" fmla="*/ 161 h 366"/>
                <a:gd name="T20" fmla="*/ 76 w 379"/>
                <a:gd name="T21" fmla="*/ 34 h 366"/>
                <a:gd name="T22" fmla="*/ 76 w 379"/>
                <a:gd name="T23" fmla="*/ 34 h 366"/>
                <a:gd name="T24" fmla="*/ 26 w 379"/>
                <a:gd name="T25" fmla="*/ 69 h 366"/>
                <a:gd name="T26" fmla="*/ 26 w 379"/>
                <a:gd name="T27" fmla="*/ 69 h 366"/>
                <a:gd name="T28" fmla="*/ 140 w 379"/>
                <a:gd name="T29" fmla="*/ 210 h 366"/>
                <a:gd name="T30" fmla="*/ 140 w 379"/>
                <a:gd name="T31" fmla="*/ 210 h 366"/>
                <a:gd name="T32" fmla="*/ 29 w 379"/>
                <a:gd name="T33" fmla="*/ 302 h 366"/>
                <a:gd name="T34" fmla="*/ 29 w 379"/>
                <a:gd name="T35" fmla="*/ 302 h 366"/>
                <a:gd name="T36" fmla="*/ 63 w 379"/>
                <a:gd name="T37" fmla="*/ 352 h 366"/>
                <a:gd name="T38" fmla="*/ 63 w 379"/>
                <a:gd name="T39" fmla="*/ 352 h 366"/>
                <a:gd name="T40" fmla="*/ 194 w 379"/>
                <a:gd name="T41" fmla="*/ 250 h 366"/>
                <a:gd name="T42" fmla="*/ 194 w 379"/>
                <a:gd name="T43" fmla="*/ 250 h 366"/>
                <a:gd name="T44" fmla="*/ 335 w 379"/>
                <a:gd name="T45" fmla="*/ 314 h 366"/>
                <a:gd name="T46" fmla="*/ 335 w 379"/>
                <a:gd name="T47" fmla="*/ 314 h 366"/>
                <a:gd name="T48" fmla="*/ 355 w 379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5" y="273"/>
                  </a:moveTo>
                  <a:lnTo>
                    <a:pt x="355" y="273"/>
                  </a:lnTo>
                  <a:cubicBezTo>
                    <a:pt x="313" y="250"/>
                    <a:pt x="270" y="228"/>
                    <a:pt x="232" y="201"/>
                  </a:cubicBezTo>
                  <a:lnTo>
                    <a:pt x="232" y="201"/>
                  </a:lnTo>
                  <a:cubicBezTo>
                    <a:pt x="268" y="150"/>
                    <a:pt x="295" y="94"/>
                    <a:pt x="307" y="43"/>
                  </a:cubicBezTo>
                  <a:lnTo>
                    <a:pt x="307" y="43"/>
                  </a:lnTo>
                  <a:cubicBezTo>
                    <a:pt x="314" y="20"/>
                    <a:pt x="281" y="0"/>
                    <a:pt x="267" y="25"/>
                  </a:cubicBezTo>
                  <a:lnTo>
                    <a:pt x="267" y="25"/>
                  </a:lnTo>
                  <a:cubicBezTo>
                    <a:pt x="240" y="71"/>
                    <a:pt x="217" y="118"/>
                    <a:pt x="184" y="161"/>
                  </a:cubicBezTo>
                  <a:lnTo>
                    <a:pt x="184" y="161"/>
                  </a:lnTo>
                  <a:cubicBezTo>
                    <a:pt x="143" y="122"/>
                    <a:pt x="113" y="77"/>
                    <a:pt x="76" y="34"/>
                  </a:cubicBezTo>
                  <a:lnTo>
                    <a:pt x="76" y="34"/>
                  </a:lnTo>
                  <a:cubicBezTo>
                    <a:pt x="52" y="6"/>
                    <a:pt x="13" y="39"/>
                    <a:pt x="26" y="69"/>
                  </a:cubicBezTo>
                  <a:lnTo>
                    <a:pt x="26" y="69"/>
                  </a:lnTo>
                  <a:cubicBezTo>
                    <a:pt x="50" y="119"/>
                    <a:pt x="90" y="169"/>
                    <a:pt x="140" y="210"/>
                  </a:cubicBezTo>
                  <a:lnTo>
                    <a:pt x="140" y="210"/>
                  </a:lnTo>
                  <a:cubicBezTo>
                    <a:pt x="105" y="243"/>
                    <a:pt x="65" y="269"/>
                    <a:pt x="29" y="302"/>
                  </a:cubicBezTo>
                  <a:lnTo>
                    <a:pt x="29" y="302"/>
                  </a:lnTo>
                  <a:cubicBezTo>
                    <a:pt x="0" y="326"/>
                    <a:pt x="33" y="365"/>
                    <a:pt x="63" y="352"/>
                  </a:cubicBezTo>
                  <a:lnTo>
                    <a:pt x="63" y="352"/>
                  </a:lnTo>
                  <a:cubicBezTo>
                    <a:pt x="110" y="331"/>
                    <a:pt x="155" y="294"/>
                    <a:pt x="194" y="250"/>
                  </a:cubicBezTo>
                  <a:lnTo>
                    <a:pt x="194" y="250"/>
                  </a:lnTo>
                  <a:cubicBezTo>
                    <a:pt x="240" y="280"/>
                    <a:pt x="289" y="302"/>
                    <a:pt x="335" y="314"/>
                  </a:cubicBezTo>
                  <a:lnTo>
                    <a:pt x="335" y="314"/>
                  </a:lnTo>
                  <a:cubicBezTo>
                    <a:pt x="359" y="320"/>
                    <a:pt x="378" y="286"/>
                    <a:pt x="355" y="273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30" name="Freeform 50">
              <a:extLst>
                <a:ext uri="{FF2B5EF4-FFF2-40B4-BE49-F238E27FC236}">
                  <a16:creationId xmlns:a16="http://schemas.microsoft.com/office/drawing/2014/main" id="{3D4DD1DE-EF5A-F146-9856-ADBD52CBD2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8483" y="70287"/>
              <a:ext cx="180952" cy="174602"/>
            </a:xfrm>
            <a:custGeom>
              <a:avLst/>
              <a:gdLst>
                <a:gd name="T0" fmla="*/ 353 w 378"/>
                <a:gd name="T1" fmla="*/ 273 h 366"/>
                <a:gd name="T2" fmla="*/ 353 w 378"/>
                <a:gd name="T3" fmla="*/ 273 h 366"/>
                <a:gd name="T4" fmla="*/ 231 w 378"/>
                <a:gd name="T5" fmla="*/ 201 h 366"/>
                <a:gd name="T6" fmla="*/ 231 w 378"/>
                <a:gd name="T7" fmla="*/ 201 h 366"/>
                <a:gd name="T8" fmla="*/ 307 w 378"/>
                <a:gd name="T9" fmla="*/ 43 h 366"/>
                <a:gd name="T10" fmla="*/ 307 w 378"/>
                <a:gd name="T11" fmla="*/ 43 h 366"/>
                <a:gd name="T12" fmla="*/ 265 w 378"/>
                <a:gd name="T13" fmla="*/ 25 h 366"/>
                <a:gd name="T14" fmla="*/ 265 w 378"/>
                <a:gd name="T15" fmla="*/ 25 h 366"/>
                <a:gd name="T16" fmla="*/ 183 w 378"/>
                <a:gd name="T17" fmla="*/ 161 h 366"/>
                <a:gd name="T18" fmla="*/ 183 w 378"/>
                <a:gd name="T19" fmla="*/ 161 h 366"/>
                <a:gd name="T20" fmla="*/ 75 w 378"/>
                <a:gd name="T21" fmla="*/ 34 h 366"/>
                <a:gd name="T22" fmla="*/ 75 w 378"/>
                <a:gd name="T23" fmla="*/ 34 h 366"/>
                <a:gd name="T24" fmla="*/ 26 w 378"/>
                <a:gd name="T25" fmla="*/ 69 h 366"/>
                <a:gd name="T26" fmla="*/ 26 w 378"/>
                <a:gd name="T27" fmla="*/ 69 h 366"/>
                <a:gd name="T28" fmla="*/ 139 w 378"/>
                <a:gd name="T29" fmla="*/ 210 h 366"/>
                <a:gd name="T30" fmla="*/ 139 w 378"/>
                <a:gd name="T31" fmla="*/ 210 h 366"/>
                <a:gd name="T32" fmla="*/ 28 w 378"/>
                <a:gd name="T33" fmla="*/ 302 h 366"/>
                <a:gd name="T34" fmla="*/ 28 w 378"/>
                <a:gd name="T35" fmla="*/ 302 h 366"/>
                <a:gd name="T36" fmla="*/ 62 w 378"/>
                <a:gd name="T37" fmla="*/ 352 h 366"/>
                <a:gd name="T38" fmla="*/ 62 w 378"/>
                <a:gd name="T39" fmla="*/ 352 h 366"/>
                <a:gd name="T40" fmla="*/ 193 w 378"/>
                <a:gd name="T41" fmla="*/ 250 h 366"/>
                <a:gd name="T42" fmla="*/ 193 w 378"/>
                <a:gd name="T43" fmla="*/ 250 h 366"/>
                <a:gd name="T44" fmla="*/ 334 w 378"/>
                <a:gd name="T45" fmla="*/ 314 h 366"/>
                <a:gd name="T46" fmla="*/ 334 w 378"/>
                <a:gd name="T47" fmla="*/ 314 h 366"/>
                <a:gd name="T48" fmla="*/ 353 w 378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3"/>
                  </a:moveTo>
                  <a:lnTo>
                    <a:pt x="353" y="273"/>
                  </a:lnTo>
                  <a:cubicBezTo>
                    <a:pt x="311" y="250"/>
                    <a:pt x="269" y="228"/>
                    <a:pt x="231" y="201"/>
                  </a:cubicBezTo>
                  <a:lnTo>
                    <a:pt x="231" y="201"/>
                  </a:lnTo>
                  <a:cubicBezTo>
                    <a:pt x="267" y="150"/>
                    <a:pt x="294" y="94"/>
                    <a:pt x="307" y="43"/>
                  </a:cubicBezTo>
                  <a:lnTo>
                    <a:pt x="307" y="43"/>
                  </a:lnTo>
                  <a:cubicBezTo>
                    <a:pt x="313" y="20"/>
                    <a:pt x="278" y="0"/>
                    <a:pt x="265" y="25"/>
                  </a:cubicBezTo>
                  <a:lnTo>
                    <a:pt x="265" y="25"/>
                  </a:lnTo>
                  <a:cubicBezTo>
                    <a:pt x="240" y="71"/>
                    <a:pt x="215" y="118"/>
                    <a:pt x="183" y="161"/>
                  </a:cubicBezTo>
                  <a:lnTo>
                    <a:pt x="183" y="161"/>
                  </a:lnTo>
                  <a:cubicBezTo>
                    <a:pt x="142" y="122"/>
                    <a:pt x="113" y="77"/>
                    <a:pt x="75" y="34"/>
                  </a:cubicBezTo>
                  <a:lnTo>
                    <a:pt x="75" y="34"/>
                  </a:lnTo>
                  <a:cubicBezTo>
                    <a:pt x="52" y="6"/>
                    <a:pt x="12" y="39"/>
                    <a:pt x="26" y="69"/>
                  </a:cubicBezTo>
                  <a:lnTo>
                    <a:pt x="26" y="69"/>
                  </a:lnTo>
                  <a:cubicBezTo>
                    <a:pt x="49" y="119"/>
                    <a:pt x="89" y="169"/>
                    <a:pt x="139" y="210"/>
                  </a:cubicBezTo>
                  <a:lnTo>
                    <a:pt x="139" y="210"/>
                  </a:lnTo>
                  <a:cubicBezTo>
                    <a:pt x="104" y="243"/>
                    <a:pt x="63" y="269"/>
                    <a:pt x="28" y="302"/>
                  </a:cubicBezTo>
                  <a:lnTo>
                    <a:pt x="28" y="302"/>
                  </a:lnTo>
                  <a:cubicBezTo>
                    <a:pt x="0" y="326"/>
                    <a:pt x="31" y="365"/>
                    <a:pt x="62" y="352"/>
                  </a:cubicBezTo>
                  <a:lnTo>
                    <a:pt x="62" y="352"/>
                  </a:lnTo>
                  <a:cubicBezTo>
                    <a:pt x="109" y="331"/>
                    <a:pt x="154" y="294"/>
                    <a:pt x="193" y="250"/>
                  </a:cubicBezTo>
                  <a:lnTo>
                    <a:pt x="193" y="250"/>
                  </a:lnTo>
                  <a:cubicBezTo>
                    <a:pt x="239" y="280"/>
                    <a:pt x="288" y="302"/>
                    <a:pt x="334" y="314"/>
                  </a:cubicBezTo>
                  <a:lnTo>
                    <a:pt x="334" y="314"/>
                  </a:lnTo>
                  <a:cubicBezTo>
                    <a:pt x="357" y="320"/>
                    <a:pt x="377" y="286"/>
                    <a:pt x="353" y="273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31" name="Freeform 51">
              <a:extLst>
                <a:ext uri="{FF2B5EF4-FFF2-40B4-BE49-F238E27FC236}">
                  <a16:creationId xmlns:a16="http://schemas.microsoft.com/office/drawing/2014/main" id="{C401CC70-3D28-F043-A7D4-D27E16AA8A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80708" y="70287"/>
              <a:ext cx="180952" cy="174602"/>
            </a:xfrm>
            <a:custGeom>
              <a:avLst/>
              <a:gdLst>
                <a:gd name="T0" fmla="*/ 352 w 378"/>
                <a:gd name="T1" fmla="*/ 273 h 366"/>
                <a:gd name="T2" fmla="*/ 352 w 378"/>
                <a:gd name="T3" fmla="*/ 273 h 366"/>
                <a:gd name="T4" fmla="*/ 232 w 378"/>
                <a:gd name="T5" fmla="*/ 201 h 366"/>
                <a:gd name="T6" fmla="*/ 232 w 378"/>
                <a:gd name="T7" fmla="*/ 201 h 366"/>
                <a:gd name="T8" fmla="*/ 306 w 378"/>
                <a:gd name="T9" fmla="*/ 43 h 366"/>
                <a:gd name="T10" fmla="*/ 306 w 378"/>
                <a:gd name="T11" fmla="*/ 43 h 366"/>
                <a:gd name="T12" fmla="*/ 266 w 378"/>
                <a:gd name="T13" fmla="*/ 25 h 366"/>
                <a:gd name="T14" fmla="*/ 266 w 378"/>
                <a:gd name="T15" fmla="*/ 25 h 366"/>
                <a:gd name="T16" fmla="*/ 183 w 378"/>
                <a:gd name="T17" fmla="*/ 161 h 366"/>
                <a:gd name="T18" fmla="*/ 183 w 378"/>
                <a:gd name="T19" fmla="*/ 161 h 366"/>
                <a:gd name="T20" fmla="*/ 76 w 378"/>
                <a:gd name="T21" fmla="*/ 34 h 366"/>
                <a:gd name="T22" fmla="*/ 76 w 378"/>
                <a:gd name="T23" fmla="*/ 34 h 366"/>
                <a:gd name="T24" fmla="*/ 25 w 378"/>
                <a:gd name="T25" fmla="*/ 69 h 366"/>
                <a:gd name="T26" fmla="*/ 25 w 378"/>
                <a:gd name="T27" fmla="*/ 69 h 366"/>
                <a:gd name="T28" fmla="*/ 138 w 378"/>
                <a:gd name="T29" fmla="*/ 210 h 366"/>
                <a:gd name="T30" fmla="*/ 138 w 378"/>
                <a:gd name="T31" fmla="*/ 210 h 366"/>
                <a:gd name="T32" fmla="*/ 28 w 378"/>
                <a:gd name="T33" fmla="*/ 302 h 366"/>
                <a:gd name="T34" fmla="*/ 28 w 378"/>
                <a:gd name="T35" fmla="*/ 302 h 366"/>
                <a:gd name="T36" fmla="*/ 63 w 378"/>
                <a:gd name="T37" fmla="*/ 352 h 366"/>
                <a:gd name="T38" fmla="*/ 63 w 378"/>
                <a:gd name="T39" fmla="*/ 352 h 366"/>
                <a:gd name="T40" fmla="*/ 193 w 378"/>
                <a:gd name="T41" fmla="*/ 250 h 366"/>
                <a:gd name="T42" fmla="*/ 193 w 378"/>
                <a:gd name="T43" fmla="*/ 250 h 366"/>
                <a:gd name="T44" fmla="*/ 334 w 378"/>
                <a:gd name="T45" fmla="*/ 314 h 366"/>
                <a:gd name="T46" fmla="*/ 334 w 378"/>
                <a:gd name="T47" fmla="*/ 314 h 366"/>
                <a:gd name="T48" fmla="*/ 352 w 378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2" y="273"/>
                  </a:moveTo>
                  <a:lnTo>
                    <a:pt x="352" y="273"/>
                  </a:lnTo>
                  <a:cubicBezTo>
                    <a:pt x="312" y="250"/>
                    <a:pt x="270" y="228"/>
                    <a:pt x="232" y="201"/>
                  </a:cubicBezTo>
                  <a:lnTo>
                    <a:pt x="232" y="201"/>
                  </a:lnTo>
                  <a:cubicBezTo>
                    <a:pt x="267" y="150"/>
                    <a:pt x="293" y="94"/>
                    <a:pt x="306" y="43"/>
                  </a:cubicBezTo>
                  <a:lnTo>
                    <a:pt x="306" y="43"/>
                  </a:lnTo>
                  <a:cubicBezTo>
                    <a:pt x="313" y="20"/>
                    <a:pt x="279" y="0"/>
                    <a:pt x="266" y="25"/>
                  </a:cubicBezTo>
                  <a:lnTo>
                    <a:pt x="266" y="25"/>
                  </a:lnTo>
                  <a:cubicBezTo>
                    <a:pt x="239" y="71"/>
                    <a:pt x="216" y="118"/>
                    <a:pt x="183" y="161"/>
                  </a:cubicBezTo>
                  <a:lnTo>
                    <a:pt x="183" y="161"/>
                  </a:lnTo>
                  <a:cubicBezTo>
                    <a:pt x="142" y="122"/>
                    <a:pt x="112" y="77"/>
                    <a:pt x="76" y="34"/>
                  </a:cubicBezTo>
                  <a:lnTo>
                    <a:pt x="76" y="34"/>
                  </a:lnTo>
                  <a:cubicBezTo>
                    <a:pt x="52" y="6"/>
                    <a:pt x="12" y="39"/>
                    <a:pt x="25" y="69"/>
                  </a:cubicBezTo>
                  <a:lnTo>
                    <a:pt x="25" y="69"/>
                  </a:lnTo>
                  <a:cubicBezTo>
                    <a:pt x="49" y="119"/>
                    <a:pt x="90" y="169"/>
                    <a:pt x="138" y="210"/>
                  </a:cubicBezTo>
                  <a:lnTo>
                    <a:pt x="138" y="210"/>
                  </a:lnTo>
                  <a:cubicBezTo>
                    <a:pt x="104" y="243"/>
                    <a:pt x="65" y="269"/>
                    <a:pt x="28" y="302"/>
                  </a:cubicBezTo>
                  <a:lnTo>
                    <a:pt x="28" y="302"/>
                  </a:lnTo>
                  <a:cubicBezTo>
                    <a:pt x="0" y="326"/>
                    <a:pt x="32" y="365"/>
                    <a:pt x="63" y="352"/>
                  </a:cubicBezTo>
                  <a:lnTo>
                    <a:pt x="63" y="352"/>
                  </a:lnTo>
                  <a:cubicBezTo>
                    <a:pt x="109" y="331"/>
                    <a:pt x="154" y="294"/>
                    <a:pt x="193" y="250"/>
                  </a:cubicBezTo>
                  <a:lnTo>
                    <a:pt x="193" y="250"/>
                  </a:lnTo>
                  <a:cubicBezTo>
                    <a:pt x="239" y="280"/>
                    <a:pt x="288" y="302"/>
                    <a:pt x="334" y="314"/>
                  </a:cubicBezTo>
                  <a:lnTo>
                    <a:pt x="334" y="314"/>
                  </a:lnTo>
                  <a:cubicBezTo>
                    <a:pt x="358" y="320"/>
                    <a:pt x="377" y="286"/>
                    <a:pt x="352" y="273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32" name="Freeform 52">
              <a:extLst>
                <a:ext uri="{FF2B5EF4-FFF2-40B4-BE49-F238E27FC236}">
                  <a16:creationId xmlns:a16="http://schemas.microsoft.com/office/drawing/2014/main" id="{41FBC99E-7969-3344-9905-5DB23D3609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8959" y="70287"/>
              <a:ext cx="180952" cy="174602"/>
            </a:xfrm>
            <a:custGeom>
              <a:avLst/>
              <a:gdLst>
                <a:gd name="T0" fmla="*/ 353 w 378"/>
                <a:gd name="T1" fmla="*/ 273 h 366"/>
                <a:gd name="T2" fmla="*/ 353 w 378"/>
                <a:gd name="T3" fmla="*/ 273 h 366"/>
                <a:gd name="T4" fmla="*/ 232 w 378"/>
                <a:gd name="T5" fmla="*/ 201 h 366"/>
                <a:gd name="T6" fmla="*/ 232 w 378"/>
                <a:gd name="T7" fmla="*/ 201 h 366"/>
                <a:gd name="T8" fmla="*/ 306 w 378"/>
                <a:gd name="T9" fmla="*/ 43 h 366"/>
                <a:gd name="T10" fmla="*/ 306 w 378"/>
                <a:gd name="T11" fmla="*/ 43 h 366"/>
                <a:gd name="T12" fmla="*/ 265 w 378"/>
                <a:gd name="T13" fmla="*/ 25 h 366"/>
                <a:gd name="T14" fmla="*/ 265 w 378"/>
                <a:gd name="T15" fmla="*/ 25 h 366"/>
                <a:gd name="T16" fmla="*/ 182 w 378"/>
                <a:gd name="T17" fmla="*/ 161 h 366"/>
                <a:gd name="T18" fmla="*/ 182 w 378"/>
                <a:gd name="T19" fmla="*/ 161 h 366"/>
                <a:gd name="T20" fmla="*/ 76 w 378"/>
                <a:gd name="T21" fmla="*/ 34 h 366"/>
                <a:gd name="T22" fmla="*/ 76 w 378"/>
                <a:gd name="T23" fmla="*/ 34 h 366"/>
                <a:gd name="T24" fmla="*/ 26 w 378"/>
                <a:gd name="T25" fmla="*/ 69 h 366"/>
                <a:gd name="T26" fmla="*/ 26 w 378"/>
                <a:gd name="T27" fmla="*/ 69 h 366"/>
                <a:gd name="T28" fmla="*/ 138 w 378"/>
                <a:gd name="T29" fmla="*/ 210 h 366"/>
                <a:gd name="T30" fmla="*/ 138 w 378"/>
                <a:gd name="T31" fmla="*/ 210 h 366"/>
                <a:gd name="T32" fmla="*/ 27 w 378"/>
                <a:gd name="T33" fmla="*/ 302 h 366"/>
                <a:gd name="T34" fmla="*/ 27 w 378"/>
                <a:gd name="T35" fmla="*/ 302 h 366"/>
                <a:gd name="T36" fmla="*/ 63 w 378"/>
                <a:gd name="T37" fmla="*/ 352 h 366"/>
                <a:gd name="T38" fmla="*/ 63 w 378"/>
                <a:gd name="T39" fmla="*/ 352 h 366"/>
                <a:gd name="T40" fmla="*/ 193 w 378"/>
                <a:gd name="T41" fmla="*/ 250 h 366"/>
                <a:gd name="T42" fmla="*/ 193 w 378"/>
                <a:gd name="T43" fmla="*/ 250 h 366"/>
                <a:gd name="T44" fmla="*/ 334 w 378"/>
                <a:gd name="T45" fmla="*/ 314 h 366"/>
                <a:gd name="T46" fmla="*/ 334 w 378"/>
                <a:gd name="T47" fmla="*/ 314 h 366"/>
                <a:gd name="T48" fmla="*/ 353 w 378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3"/>
                  </a:moveTo>
                  <a:lnTo>
                    <a:pt x="353" y="273"/>
                  </a:lnTo>
                  <a:cubicBezTo>
                    <a:pt x="311" y="250"/>
                    <a:pt x="270" y="228"/>
                    <a:pt x="232" y="201"/>
                  </a:cubicBezTo>
                  <a:lnTo>
                    <a:pt x="232" y="201"/>
                  </a:lnTo>
                  <a:cubicBezTo>
                    <a:pt x="267" y="150"/>
                    <a:pt x="293" y="94"/>
                    <a:pt x="306" y="43"/>
                  </a:cubicBezTo>
                  <a:lnTo>
                    <a:pt x="306" y="43"/>
                  </a:lnTo>
                  <a:cubicBezTo>
                    <a:pt x="312" y="20"/>
                    <a:pt x="278" y="0"/>
                    <a:pt x="265" y="25"/>
                  </a:cubicBezTo>
                  <a:lnTo>
                    <a:pt x="265" y="25"/>
                  </a:lnTo>
                  <a:cubicBezTo>
                    <a:pt x="239" y="71"/>
                    <a:pt x="215" y="118"/>
                    <a:pt x="182" y="161"/>
                  </a:cubicBezTo>
                  <a:lnTo>
                    <a:pt x="182" y="161"/>
                  </a:lnTo>
                  <a:cubicBezTo>
                    <a:pt x="142" y="122"/>
                    <a:pt x="111" y="77"/>
                    <a:pt x="76" y="34"/>
                  </a:cubicBezTo>
                  <a:lnTo>
                    <a:pt x="76" y="34"/>
                  </a:lnTo>
                  <a:cubicBezTo>
                    <a:pt x="51" y="6"/>
                    <a:pt x="12" y="39"/>
                    <a:pt x="26" y="69"/>
                  </a:cubicBezTo>
                  <a:lnTo>
                    <a:pt x="26" y="69"/>
                  </a:lnTo>
                  <a:cubicBezTo>
                    <a:pt x="48" y="119"/>
                    <a:pt x="89" y="169"/>
                    <a:pt x="138" y="210"/>
                  </a:cubicBezTo>
                  <a:lnTo>
                    <a:pt x="138" y="210"/>
                  </a:lnTo>
                  <a:cubicBezTo>
                    <a:pt x="104" y="243"/>
                    <a:pt x="64" y="269"/>
                    <a:pt x="27" y="302"/>
                  </a:cubicBezTo>
                  <a:lnTo>
                    <a:pt x="27" y="302"/>
                  </a:lnTo>
                  <a:cubicBezTo>
                    <a:pt x="0" y="326"/>
                    <a:pt x="31" y="365"/>
                    <a:pt x="63" y="352"/>
                  </a:cubicBezTo>
                  <a:lnTo>
                    <a:pt x="63" y="352"/>
                  </a:lnTo>
                  <a:cubicBezTo>
                    <a:pt x="109" y="331"/>
                    <a:pt x="153" y="294"/>
                    <a:pt x="193" y="250"/>
                  </a:cubicBezTo>
                  <a:lnTo>
                    <a:pt x="193" y="250"/>
                  </a:lnTo>
                  <a:cubicBezTo>
                    <a:pt x="239" y="280"/>
                    <a:pt x="288" y="302"/>
                    <a:pt x="334" y="314"/>
                  </a:cubicBezTo>
                  <a:lnTo>
                    <a:pt x="334" y="314"/>
                  </a:lnTo>
                  <a:cubicBezTo>
                    <a:pt x="357" y="320"/>
                    <a:pt x="377" y="286"/>
                    <a:pt x="353" y="273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33" name="Freeform 53">
              <a:extLst>
                <a:ext uri="{FF2B5EF4-FFF2-40B4-BE49-F238E27FC236}">
                  <a16:creationId xmlns:a16="http://schemas.microsoft.com/office/drawing/2014/main" id="{1E1704D9-2804-8A4B-B6C1-9D5444EC9F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1021" y="65526"/>
              <a:ext cx="180952" cy="174602"/>
            </a:xfrm>
            <a:custGeom>
              <a:avLst/>
              <a:gdLst>
                <a:gd name="T0" fmla="*/ 353 w 378"/>
                <a:gd name="T1" fmla="*/ 272 h 366"/>
                <a:gd name="T2" fmla="*/ 353 w 378"/>
                <a:gd name="T3" fmla="*/ 272 h 366"/>
                <a:gd name="T4" fmla="*/ 231 w 378"/>
                <a:gd name="T5" fmla="*/ 201 h 366"/>
                <a:gd name="T6" fmla="*/ 231 w 378"/>
                <a:gd name="T7" fmla="*/ 201 h 366"/>
                <a:gd name="T8" fmla="*/ 307 w 378"/>
                <a:gd name="T9" fmla="*/ 42 h 366"/>
                <a:gd name="T10" fmla="*/ 307 w 378"/>
                <a:gd name="T11" fmla="*/ 42 h 366"/>
                <a:gd name="T12" fmla="*/ 267 w 378"/>
                <a:gd name="T13" fmla="*/ 22 h 366"/>
                <a:gd name="T14" fmla="*/ 267 w 378"/>
                <a:gd name="T15" fmla="*/ 22 h 366"/>
                <a:gd name="T16" fmla="*/ 183 w 378"/>
                <a:gd name="T17" fmla="*/ 160 h 366"/>
                <a:gd name="T18" fmla="*/ 183 w 378"/>
                <a:gd name="T19" fmla="*/ 160 h 366"/>
                <a:gd name="T20" fmla="*/ 76 w 378"/>
                <a:gd name="T21" fmla="*/ 34 h 366"/>
                <a:gd name="T22" fmla="*/ 76 w 378"/>
                <a:gd name="T23" fmla="*/ 34 h 366"/>
                <a:gd name="T24" fmla="*/ 26 w 378"/>
                <a:gd name="T25" fmla="*/ 70 h 366"/>
                <a:gd name="T26" fmla="*/ 26 w 378"/>
                <a:gd name="T27" fmla="*/ 70 h 366"/>
                <a:gd name="T28" fmla="*/ 139 w 378"/>
                <a:gd name="T29" fmla="*/ 209 h 366"/>
                <a:gd name="T30" fmla="*/ 139 w 378"/>
                <a:gd name="T31" fmla="*/ 209 h 366"/>
                <a:gd name="T32" fmla="*/ 28 w 378"/>
                <a:gd name="T33" fmla="*/ 301 h 366"/>
                <a:gd name="T34" fmla="*/ 28 w 378"/>
                <a:gd name="T35" fmla="*/ 301 h 366"/>
                <a:gd name="T36" fmla="*/ 63 w 378"/>
                <a:gd name="T37" fmla="*/ 351 h 366"/>
                <a:gd name="T38" fmla="*/ 63 w 378"/>
                <a:gd name="T39" fmla="*/ 351 h 366"/>
                <a:gd name="T40" fmla="*/ 193 w 378"/>
                <a:gd name="T41" fmla="*/ 250 h 366"/>
                <a:gd name="T42" fmla="*/ 193 w 378"/>
                <a:gd name="T43" fmla="*/ 250 h 366"/>
                <a:gd name="T44" fmla="*/ 334 w 378"/>
                <a:gd name="T45" fmla="*/ 313 h 366"/>
                <a:gd name="T46" fmla="*/ 334 w 378"/>
                <a:gd name="T47" fmla="*/ 313 h 366"/>
                <a:gd name="T48" fmla="*/ 353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2"/>
                  </a:moveTo>
                  <a:lnTo>
                    <a:pt x="353" y="272"/>
                  </a:lnTo>
                  <a:cubicBezTo>
                    <a:pt x="311" y="250"/>
                    <a:pt x="271" y="227"/>
                    <a:pt x="231" y="201"/>
                  </a:cubicBezTo>
                  <a:lnTo>
                    <a:pt x="231" y="201"/>
                  </a:lnTo>
                  <a:cubicBezTo>
                    <a:pt x="267" y="150"/>
                    <a:pt x="294" y="95"/>
                    <a:pt x="307" y="42"/>
                  </a:cubicBezTo>
                  <a:lnTo>
                    <a:pt x="307" y="42"/>
                  </a:lnTo>
                  <a:cubicBezTo>
                    <a:pt x="314" y="20"/>
                    <a:pt x="280" y="0"/>
                    <a:pt x="267" y="22"/>
                  </a:cubicBezTo>
                  <a:lnTo>
                    <a:pt x="267" y="22"/>
                  </a:lnTo>
                  <a:cubicBezTo>
                    <a:pt x="240" y="71"/>
                    <a:pt x="217" y="117"/>
                    <a:pt x="183" y="160"/>
                  </a:cubicBezTo>
                  <a:lnTo>
                    <a:pt x="183" y="160"/>
                  </a:lnTo>
                  <a:cubicBezTo>
                    <a:pt x="143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3" y="7"/>
                    <a:pt x="12" y="38"/>
                    <a:pt x="26" y="70"/>
                  </a:cubicBezTo>
                  <a:lnTo>
                    <a:pt x="26" y="70"/>
                  </a:lnTo>
                  <a:cubicBezTo>
                    <a:pt x="50" y="120"/>
                    <a:pt x="91" y="168"/>
                    <a:pt x="139" y="209"/>
                  </a:cubicBezTo>
                  <a:lnTo>
                    <a:pt x="139" y="209"/>
                  </a:lnTo>
                  <a:cubicBezTo>
                    <a:pt x="104" y="242"/>
                    <a:pt x="64" y="269"/>
                    <a:pt x="28" y="301"/>
                  </a:cubicBezTo>
                  <a:lnTo>
                    <a:pt x="28" y="301"/>
                  </a:lnTo>
                  <a:cubicBezTo>
                    <a:pt x="0" y="325"/>
                    <a:pt x="33" y="365"/>
                    <a:pt x="63" y="351"/>
                  </a:cubicBezTo>
                  <a:lnTo>
                    <a:pt x="63" y="351"/>
                  </a:lnTo>
                  <a:cubicBezTo>
                    <a:pt x="110" y="330"/>
                    <a:pt x="155" y="293"/>
                    <a:pt x="193" y="250"/>
                  </a:cubicBezTo>
                  <a:lnTo>
                    <a:pt x="193" y="250"/>
                  </a:lnTo>
                  <a:cubicBezTo>
                    <a:pt x="239" y="279"/>
                    <a:pt x="289" y="302"/>
                    <a:pt x="334" y="313"/>
                  </a:cubicBezTo>
                  <a:lnTo>
                    <a:pt x="334" y="313"/>
                  </a:lnTo>
                  <a:cubicBezTo>
                    <a:pt x="359" y="318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34" name="Freeform 54">
              <a:extLst>
                <a:ext uri="{FF2B5EF4-FFF2-40B4-BE49-F238E27FC236}">
                  <a16:creationId xmlns:a16="http://schemas.microsoft.com/office/drawing/2014/main" id="{C37223DD-42C8-194D-B70B-FBB6910009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1495" y="65526"/>
              <a:ext cx="179364" cy="174602"/>
            </a:xfrm>
            <a:custGeom>
              <a:avLst/>
              <a:gdLst>
                <a:gd name="T0" fmla="*/ 353 w 378"/>
                <a:gd name="T1" fmla="*/ 272 h 366"/>
                <a:gd name="T2" fmla="*/ 353 w 378"/>
                <a:gd name="T3" fmla="*/ 272 h 366"/>
                <a:gd name="T4" fmla="*/ 232 w 378"/>
                <a:gd name="T5" fmla="*/ 201 h 366"/>
                <a:gd name="T6" fmla="*/ 232 w 378"/>
                <a:gd name="T7" fmla="*/ 201 h 366"/>
                <a:gd name="T8" fmla="*/ 307 w 378"/>
                <a:gd name="T9" fmla="*/ 42 h 366"/>
                <a:gd name="T10" fmla="*/ 307 w 378"/>
                <a:gd name="T11" fmla="*/ 42 h 366"/>
                <a:gd name="T12" fmla="*/ 265 w 378"/>
                <a:gd name="T13" fmla="*/ 22 h 366"/>
                <a:gd name="T14" fmla="*/ 265 w 378"/>
                <a:gd name="T15" fmla="*/ 22 h 366"/>
                <a:gd name="T16" fmla="*/ 184 w 378"/>
                <a:gd name="T17" fmla="*/ 160 h 366"/>
                <a:gd name="T18" fmla="*/ 184 w 378"/>
                <a:gd name="T19" fmla="*/ 160 h 366"/>
                <a:gd name="T20" fmla="*/ 76 w 378"/>
                <a:gd name="T21" fmla="*/ 34 h 366"/>
                <a:gd name="T22" fmla="*/ 76 w 378"/>
                <a:gd name="T23" fmla="*/ 34 h 366"/>
                <a:gd name="T24" fmla="*/ 26 w 378"/>
                <a:gd name="T25" fmla="*/ 70 h 366"/>
                <a:gd name="T26" fmla="*/ 26 w 378"/>
                <a:gd name="T27" fmla="*/ 70 h 366"/>
                <a:gd name="T28" fmla="*/ 139 w 378"/>
                <a:gd name="T29" fmla="*/ 209 h 366"/>
                <a:gd name="T30" fmla="*/ 139 w 378"/>
                <a:gd name="T31" fmla="*/ 209 h 366"/>
                <a:gd name="T32" fmla="*/ 27 w 378"/>
                <a:gd name="T33" fmla="*/ 301 h 366"/>
                <a:gd name="T34" fmla="*/ 27 w 378"/>
                <a:gd name="T35" fmla="*/ 301 h 366"/>
                <a:gd name="T36" fmla="*/ 63 w 378"/>
                <a:gd name="T37" fmla="*/ 351 h 366"/>
                <a:gd name="T38" fmla="*/ 63 w 378"/>
                <a:gd name="T39" fmla="*/ 351 h 366"/>
                <a:gd name="T40" fmla="*/ 193 w 378"/>
                <a:gd name="T41" fmla="*/ 250 h 366"/>
                <a:gd name="T42" fmla="*/ 193 w 378"/>
                <a:gd name="T43" fmla="*/ 250 h 366"/>
                <a:gd name="T44" fmla="*/ 334 w 378"/>
                <a:gd name="T45" fmla="*/ 313 h 366"/>
                <a:gd name="T46" fmla="*/ 334 w 378"/>
                <a:gd name="T47" fmla="*/ 313 h 366"/>
                <a:gd name="T48" fmla="*/ 353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2"/>
                  </a:moveTo>
                  <a:lnTo>
                    <a:pt x="353" y="272"/>
                  </a:lnTo>
                  <a:cubicBezTo>
                    <a:pt x="311" y="250"/>
                    <a:pt x="270" y="227"/>
                    <a:pt x="232" y="201"/>
                  </a:cubicBezTo>
                  <a:lnTo>
                    <a:pt x="232" y="201"/>
                  </a:lnTo>
                  <a:cubicBezTo>
                    <a:pt x="268" y="150"/>
                    <a:pt x="294" y="95"/>
                    <a:pt x="307" y="42"/>
                  </a:cubicBezTo>
                  <a:lnTo>
                    <a:pt x="307" y="42"/>
                  </a:lnTo>
                  <a:cubicBezTo>
                    <a:pt x="314" y="20"/>
                    <a:pt x="280" y="0"/>
                    <a:pt x="265" y="22"/>
                  </a:cubicBezTo>
                  <a:lnTo>
                    <a:pt x="265" y="22"/>
                  </a:lnTo>
                  <a:cubicBezTo>
                    <a:pt x="240" y="71"/>
                    <a:pt x="215" y="117"/>
                    <a:pt x="184" y="160"/>
                  </a:cubicBezTo>
                  <a:lnTo>
                    <a:pt x="184" y="160"/>
                  </a:lnTo>
                  <a:cubicBezTo>
                    <a:pt x="143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2" y="7"/>
                    <a:pt x="12" y="38"/>
                    <a:pt x="26" y="70"/>
                  </a:cubicBezTo>
                  <a:lnTo>
                    <a:pt x="26" y="70"/>
                  </a:lnTo>
                  <a:cubicBezTo>
                    <a:pt x="50" y="120"/>
                    <a:pt x="90" y="168"/>
                    <a:pt x="139" y="209"/>
                  </a:cubicBezTo>
                  <a:lnTo>
                    <a:pt x="139" y="209"/>
                  </a:lnTo>
                  <a:cubicBezTo>
                    <a:pt x="104" y="242"/>
                    <a:pt x="64" y="269"/>
                    <a:pt x="27" y="301"/>
                  </a:cubicBezTo>
                  <a:lnTo>
                    <a:pt x="27" y="301"/>
                  </a:lnTo>
                  <a:cubicBezTo>
                    <a:pt x="0" y="325"/>
                    <a:pt x="33" y="365"/>
                    <a:pt x="63" y="351"/>
                  </a:cubicBezTo>
                  <a:lnTo>
                    <a:pt x="63" y="351"/>
                  </a:lnTo>
                  <a:cubicBezTo>
                    <a:pt x="109" y="330"/>
                    <a:pt x="155" y="293"/>
                    <a:pt x="193" y="250"/>
                  </a:cubicBezTo>
                  <a:lnTo>
                    <a:pt x="193" y="250"/>
                  </a:lnTo>
                  <a:cubicBezTo>
                    <a:pt x="239" y="279"/>
                    <a:pt x="289" y="302"/>
                    <a:pt x="334" y="313"/>
                  </a:cubicBezTo>
                  <a:lnTo>
                    <a:pt x="334" y="313"/>
                  </a:lnTo>
                  <a:cubicBezTo>
                    <a:pt x="357" y="318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35" name="Freeform 55">
              <a:extLst>
                <a:ext uri="{FF2B5EF4-FFF2-40B4-BE49-F238E27FC236}">
                  <a16:creationId xmlns:a16="http://schemas.microsoft.com/office/drawing/2014/main" id="{53399C66-420E-0840-A23A-49ED3847F8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2132" y="65526"/>
              <a:ext cx="180952" cy="174602"/>
            </a:xfrm>
            <a:custGeom>
              <a:avLst/>
              <a:gdLst>
                <a:gd name="T0" fmla="*/ 354 w 378"/>
                <a:gd name="T1" fmla="*/ 272 h 366"/>
                <a:gd name="T2" fmla="*/ 354 w 378"/>
                <a:gd name="T3" fmla="*/ 272 h 366"/>
                <a:gd name="T4" fmla="*/ 231 w 378"/>
                <a:gd name="T5" fmla="*/ 201 h 366"/>
                <a:gd name="T6" fmla="*/ 231 w 378"/>
                <a:gd name="T7" fmla="*/ 201 h 366"/>
                <a:gd name="T8" fmla="*/ 308 w 378"/>
                <a:gd name="T9" fmla="*/ 42 h 366"/>
                <a:gd name="T10" fmla="*/ 308 w 378"/>
                <a:gd name="T11" fmla="*/ 42 h 366"/>
                <a:gd name="T12" fmla="*/ 267 w 378"/>
                <a:gd name="T13" fmla="*/ 22 h 366"/>
                <a:gd name="T14" fmla="*/ 267 w 378"/>
                <a:gd name="T15" fmla="*/ 22 h 366"/>
                <a:gd name="T16" fmla="*/ 183 w 378"/>
                <a:gd name="T17" fmla="*/ 160 h 366"/>
                <a:gd name="T18" fmla="*/ 183 w 378"/>
                <a:gd name="T19" fmla="*/ 160 h 366"/>
                <a:gd name="T20" fmla="*/ 76 w 378"/>
                <a:gd name="T21" fmla="*/ 34 h 366"/>
                <a:gd name="T22" fmla="*/ 76 w 378"/>
                <a:gd name="T23" fmla="*/ 34 h 366"/>
                <a:gd name="T24" fmla="*/ 26 w 378"/>
                <a:gd name="T25" fmla="*/ 70 h 366"/>
                <a:gd name="T26" fmla="*/ 26 w 378"/>
                <a:gd name="T27" fmla="*/ 70 h 366"/>
                <a:gd name="T28" fmla="*/ 139 w 378"/>
                <a:gd name="T29" fmla="*/ 209 h 366"/>
                <a:gd name="T30" fmla="*/ 139 w 378"/>
                <a:gd name="T31" fmla="*/ 209 h 366"/>
                <a:gd name="T32" fmla="*/ 28 w 378"/>
                <a:gd name="T33" fmla="*/ 301 h 366"/>
                <a:gd name="T34" fmla="*/ 28 w 378"/>
                <a:gd name="T35" fmla="*/ 301 h 366"/>
                <a:gd name="T36" fmla="*/ 63 w 378"/>
                <a:gd name="T37" fmla="*/ 351 h 366"/>
                <a:gd name="T38" fmla="*/ 63 w 378"/>
                <a:gd name="T39" fmla="*/ 351 h 366"/>
                <a:gd name="T40" fmla="*/ 193 w 378"/>
                <a:gd name="T41" fmla="*/ 250 h 366"/>
                <a:gd name="T42" fmla="*/ 193 w 378"/>
                <a:gd name="T43" fmla="*/ 250 h 366"/>
                <a:gd name="T44" fmla="*/ 335 w 378"/>
                <a:gd name="T45" fmla="*/ 313 h 366"/>
                <a:gd name="T46" fmla="*/ 335 w 378"/>
                <a:gd name="T47" fmla="*/ 313 h 366"/>
                <a:gd name="T48" fmla="*/ 354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4" y="272"/>
                  </a:moveTo>
                  <a:lnTo>
                    <a:pt x="354" y="272"/>
                  </a:lnTo>
                  <a:cubicBezTo>
                    <a:pt x="312" y="250"/>
                    <a:pt x="271" y="227"/>
                    <a:pt x="231" y="201"/>
                  </a:cubicBezTo>
                  <a:lnTo>
                    <a:pt x="231" y="201"/>
                  </a:lnTo>
                  <a:cubicBezTo>
                    <a:pt x="268" y="150"/>
                    <a:pt x="294" y="95"/>
                    <a:pt x="308" y="42"/>
                  </a:cubicBezTo>
                  <a:lnTo>
                    <a:pt x="308" y="42"/>
                  </a:lnTo>
                  <a:cubicBezTo>
                    <a:pt x="313" y="20"/>
                    <a:pt x="280" y="0"/>
                    <a:pt x="267" y="22"/>
                  </a:cubicBezTo>
                  <a:lnTo>
                    <a:pt x="267" y="22"/>
                  </a:lnTo>
                  <a:cubicBezTo>
                    <a:pt x="239" y="71"/>
                    <a:pt x="216" y="117"/>
                    <a:pt x="183" y="160"/>
                  </a:cubicBezTo>
                  <a:lnTo>
                    <a:pt x="183" y="160"/>
                  </a:lnTo>
                  <a:cubicBezTo>
                    <a:pt x="142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3" y="7"/>
                    <a:pt x="12" y="38"/>
                    <a:pt x="26" y="70"/>
                  </a:cubicBezTo>
                  <a:lnTo>
                    <a:pt x="26" y="70"/>
                  </a:lnTo>
                  <a:cubicBezTo>
                    <a:pt x="49" y="120"/>
                    <a:pt x="89" y="168"/>
                    <a:pt x="139" y="209"/>
                  </a:cubicBezTo>
                  <a:lnTo>
                    <a:pt x="139" y="209"/>
                  </a:lnTo>
                  <a:cubicBezTo>
                    <a:pt x="104" y="242"/>
                    <a:pt x="65" y="269"/>
                    <a:pt x="28" y="301"/>
                  </a:cubicBezTo>
                  <a:lnTo>
                    <a:pt x="28" y="301"/>
                  </a:lnTo>
                  <a:cubicBezTo>
                    <a:pt x="0" y="325"/>
                    <a:pt x="32" y="365"/>
                    <a:pt x="63" y="351"/>
                  </a:cubicBezTo>
                  <a:lnTo>
                    <a:pt x="63" y="351"/>
                  </a:lnTo>
                  <a:cubicBezTo>
                    <a:pt x="111" y="330"/>
                    <a:pt x="155" y="293"/>
                    <a:pt x="193" y="250"/>
                  </a:cubicBezTo>
                  <a:lnTo>
                    <a:pt x="193" y="250"/>
                  </a:lnTo>
                  <a:cubicBezTo>
                    <a:pt x="239" y="279"/>
                    <a:pt x="288" y="302"/>
                    <a:pt x="335" y="313"/>
                  </a:cubicBezTo>
                  <a:lnTo>
                    <a:pt x="335" y="313"/>
                  </a:lnTo>
                  <a:cubicBezTo>
                    <a:pt x="358" y="318"/>
                    <a:pt x="377" y="285"/>
                    <a:pt x="354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36" name="Freeform 56">
              <a:extLst>
                <a:ext uri="{FF2B5EF4-FFF2-40B4-BE49-F238E27FC236}">
                  <a16:creationId xmlns:a16="http://schemas.microsoft.com/office/drawing/2014/main" id="{E4B3B575-5328-C54B-A4BB-3EC858A781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0383" y="65526"/>
              <a:ext cx="180952" cy="174602"/>
            </a:xfrm>
            <a:custGeom>
              <a:avLst/>
              <a:gdLst>
                <a:gd name="T0" fmla="*/ 354 w 379"/>
                <a:gd name="T1" fmla="*/ 272 h 366"/>
                <a:gd name="T2" fmla="*/ 354 w 379"/>
                <a:gd name="T3" fmla="*/ 272 h 366"/>
                <a:gd name="T4" fmla="*/ 232 w 379"/>
                <a:gd name="T5" fmla="*/ 201 h 366"/>
                <a:gd name="T6" fmla="*/ 232 w 379"/>
                <a:gd name="T7" fmla="*/ 201 h 366"/>
                <a:gd name="T8" fmla="*/ 307 w 379"/>
                <a:gd name="T9" fmla="*/ 42 h 366"/>
                <a:gd name="T10" fmla="*/ 307 w 379"/>
                <a:gd name="T11" fmla="*/ 42 h 366"/>
                <a:gd name="T12" fmla="*/ 266 w 379"/>
                <a:gd name="T13" fmla="*/ 22 h 366"/>
                <a:gd name="T14" fmla="*/ 266 w 379"/>
                <a:gd name="T15" fmla="*/ 22 h 366"/>
                <a:gd name="T16" fmla="*/ 184 w 379"/>
                <a:gd name="T17" fmla="*/ 160 h 366"/>
                <a:gd name="T18" fmla="*/ 184 w 379"/>
                <a:gd name="T19" fmla="*/ 160 h 366"/>
                <a:gd name="T20" fmla="*/ 76 w 379"/>
                <a:gd name="T21" fmla="*/ 34 h 366"/>
                <a:gd name="T22" fmla="*/ 76 w 379"/>
                <a:gd name="T23" fmla="*/ 34 h 366"/>
                <a:gd name="T24" fmla="*/ 26 w 379"/>
                <a:gd name="T25" fmla="*/ 70 h 366"/>
                <a:gd name="T26" fmla="*/ 26 w 379"/>
                <a:gd name="T27" fmla="*/ 70 h 366"/>
                <a:gd name="T28" fmla="*/ 139 w 379"/>
                <a:gd name="T29" fmla="*/ 209 h 366"/>
                <a:gd name="T30" fmla="*/ 139 w 379"/>
                <a:gd name="T31" fmla="*/ 209 h 366"/>
                <a:gd name="T32" fmla="*/ 27 w 379"/>
                <a:gd name="T33" fmla="*/ 301 h 366"/>
                <a:gd name="T34" fmla="*/ 27 w 379"/>
                <a:gd name="T35" fmla="*/ 301 h 366"/>
                <a:gd name="T36" fmla="*/ 63 w 379"/>
                <a:gd name="T37" fmla="*/ 351 h 366"/>
                <a:gd name="T38" fmla="*/ 63 w 379"/>
                <a:gd name="T39" fmla="*/ 351 h 366"/>
                <a:gd name="T40" fmla="*/ 193 w 379"/>
                <a:gd name="T41" fmla="*/ 250 h 366"/>
                <a:gd name="T42" fmla="*/ 193 w 379"/>
                <a:gd name="T43" fmla="*/ 250 h 366"/>
                <a:gd name="T44" fmla="*/ 335 w 379"/>
                <a:gd name="T45" fmla="*/ 313 h 366"/>
                <a:gd name="T46" fmla="*/ 335 w 379"/>
                <a:gd name="T47" fmla="*/ 313 h 366"/>
                <a:gd name="T48" fmla="*/ 354 w 379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4" y="272"/>
                  </a:moveTo>
                  <a:lnTo>
                    <a:pt x="354" y="272"/>
                  </a:lnTo>
                  <a:cubicBezTo>
                    <a:pt x="311" y="250"/>
                    <a:pt x="270" y="227"/>
                    <a:pt x="232" y="201"/>
                  </a:cubicBezTo>
                  <a:lnTo>
                    <a:pt x="232" y="201"/>
                  </a:lnTo>
                  <a:cubicBezTo>
                    <a:pt x="268" y="150"/>
                    <a:pt x="294" y="95"/>
                    <a:pt x="307" y="42"/>
                  </a:cubicBezTo>
                  <a:lnTo>
                    <a:pt x="307" y="42"/>
                  </a:lnTo>
                  <a:cubicBezTo>
                    <a:pt x="312" y="20"/>
                    <a:pt x="280" y="0"/>
                    <a:pt x="266" y="22"/>
                  </a:cubicBezTo>
                  <a:lnTo>
                    <a:pt x="266" y="22"/>
                  </a:lnTo>
                  <a:cubicBezTo>
                    <a:pt x="239" y="71"/>
                    <a:pt x="215" y="117"/>
                    <a:pt x="184" y="160"/>
                  </a:cubicBezTo>
                  <a:lnTo>
                    <a:pt x="184" y="160"/>
                  </a:lnTo>
                  <a:cubicBezTo>
                    <a:pt x="143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2" y="7"/>
                    <a:pt x="11" y="38"/>
                    <a:pt x="26" y="70"/>
                  </a:cubicBezTo>
                  <a:lnTo>
                    <a:pt x="26" y="70"/>
                  </a:lnTo>
                  <a:cubicBezTo>
                    <a:pt x="50" y="120"/>
                    <a:pt x="90" y="168"/>
                    <a:pt x="139" y="209"/>
                  </a:cubicBezTo>
                  <a:lnTo>
                    <a:pt x="139" y="209"/>
                  </a:lnTo>
                  <a:cubicBezTo>
                    <a:pt x="103" y="242"/>
                    <a:pt x="64" y="269"/>
                    <a:pt x="27" y="301"/>
                  </a:cubicBezTo>
                  <a:lnTo>
                    <a:pt x="27" y="301"/>
                  </a:lnTo>
                  <a:cubicBezTo>
                    <a:pt x="0" y="325"/>
                    <a:pt x="32" y="365"/>
                    <a:pt x="63" y="351"/>
                  </a:cubicBezTo>
                  <a:lnTo>
                    <a:pt x="63" y="351"/>
                  </a:lnTo>
                  <a:cubicBezTo>
                    <a:pt x="110" y="330"/>
                    <a:pt x="155" y="293"/>
                    <a:pt x="193" y="250"/>
                  </a:cubicBezTo>
                  <a:lnTo>
                    <a:pt x="193" y="250"/>
                  </a:lnTo>
                  <a:cubicBezTo>
                    <a:pt x="239" y="279"/>
                    <a:pt x="289" y="302"/>
                    <a:pt x="335" y="313"/>
                  </a:cubicBezTo>
                  <a:lnTo>
                    <a:pt x="335" y="313"/>
                  </a:lnTo>
                  <a:cubicBezTo>
                    <a:pt x="358" y="318"/>
                    <a:pt x="378" y="285"/>
                    <a:pt x="354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37" name="Freeform 57">
              <a:extLst>
                <a:ext uri="{FF2B5EF4-FFF2-40B4-BE49-F238E27FC236}">
                  <a16:creationId xmlns:a16="http://schemas.microsoft.com/office/drawing/2014/main" id="{436D4A71-30C3-B747-877D-C3D6CB4069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3874" y="63939"/>
              <a:ext cx="180952" cy="174602"/>
            </a:xfrm>
            <a:custGeom>
              <a:avLst/>
              <a:gdLst>
                <a:gd name="T0" fmla="*/ 353 w 378"/>
                <a:gd name="T1" fmla="*/ 273 h 367"/>
                <a:gd name="T2" fmla="*/ 353 w 378"/>
                <a:gd name="T3" fmla="*/ 273 h 367"/>
                <a:gd name="T4" fmla="*/ 231 w 378"/>
                <a:gd name="T5" fmla="*/ 201 h 367"/>
                <a:gd name="T6" fmla="*/ 231 w 378"/>
                <a:gd name="T7" fmla="*/ 201 h 367"/>
                <a:gd name="T8" fmla="*/ 307 w 378"/>
                <a:gd name="T9" fmla="*/ 43 h 367"/>
                <a:gd name="T10" fmla="*/ 307 w 378"/>
                <a:gd name="T11" fmla="*/ 43 h 367"/>
                <a:gd name="T12" fmla="*/ 267 w 378"/>
                <a:gd name="T13" fmla="*/ 25 h 367"/>
                <a:gd name="T14" fmla="*/ 267 w 378"/>
                <a:gd name="T15" fmla="*/ 25 h 367"/>
                <a:gd name="T16" fmla="*/ 182 w 378"/>
                <a:gd name="T17" fmla="*/ 161 h 367"/>
                <a:gd name="T18" fmla="*/ 182 w 378"/>
                <a:gd name="T19" fmla="*/ 161 h 367"/>
                <a:gd name="T20" fmla="*/ 76 w 378"/>
                <a:gd name="T21" fmla="*/ 34 h 367"/>
                <a:gd name="T22" fmla="*/ 76 w 378"/>
                <a:gd name="T23" fmla="*/ 34 h 367"/>
                <a:gd name="T24" fmla="*/ 25 w 378"/>
                <a:gd name="T25" fmla="*/ 69 h 367"/>
                <a:gd name="T26" fmla="*/ 25 w 378"/>
                <a:gd name="T27" fmla="*/ 69 h 367"/>
                <a:gd name="T28" fmla="*/ 139 w 378"/>
                <a:gd name="T29" fmla="*/ 210 h 367"/>
                <a:gd name="T30" fmla="*/ 139 w 378"/>
                <a:gd name="T31" fmla="*/ 210 h 367"/>
                <a:gd name="T32" fmla="*/ 27 w 378"/>
                <a:gd name="T33" fmla="*/ 302 h 367"/>
                <a:gd name="T34" fmla="*/ 27 w 378"/>
                <a:gd name="T35" fmla="*/ 302 h 367"/>
                <a:gd name="T36" fmla="*/ 63 w 378"/>
                <a:gd name="T37" fmla="*/ 352 h 367"/>
                <a:gd name="T38" fmla="*/ 63 w 378"/>
                <a:gd name="T39" fmla="*/ 352 h 367"/>
                <a:gd name="T40" fmla="*/ 193 w 378"/>
                <a:gd name="T41" fmla="*/ 249 h 367"/>
                <a:gd name="T42" fmla="*/ 193 w 378"/>
                <a:gd name="T43" fmla="*/ 249 h 367"/>
                <a:gd name="T44" fmla="*/ 334 w 378"/>
                <a:gd name="T45" fmla="*/ 314 h 367"/>
                <a:gd name="T46" fmla="*/ 334 w 378"/>
                <a:gd name="T47" fmla="*/ 314 h 367"/>
                <a:gd name="T48" fmla="*/ 353 w 378"/>
                <a:gd name="T49" fmla="*/ 273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7">
                  <a:moveTo>
                    <a:pt x="353" y="273"/>
                  </a:moveTo>
                  <a:lnTo>
                    <a:pt x="353" y="273"/>
                  </a:lnTo>
                  <a:cubicBezTo>
                    <a:pt x="311" y="249"/>
                    <a:pt x="270" y="228"/>
                    <a:pt x="231" y="201"/>
                  </a:cubicBezTo>
                  <a:lnTo>
                    <a:pt x="231" y="201"/>
                  </a:lnTo>
                  <a:cubicBezTo>
                    <a:pt x="267" y="151"/>
                    <a:pt x="294" y="96"/>
                    <a:pt x="307" y="43"/>
                  </a:cubicBezTo>
                  <a:lnTo>
                    <a:pt x="307" y="43"/>
                  </a:lnTo>
                  <a:cubicBezTo>
                    <a:pt x="312" y="19"/>
                    <a:pt x="280" y="0"/>
                    <a:pt x="267" y="25"/>
                  </a:cubicBezTo>
                  <a:lnTo>
                    <a:pt x="267" y="25"/>
                  </a:lnTo>
                  <a:cubicBezTo>
                    <a:pt x="239" y="72"/>
                    <a:pt x="215" y="118"/>
                    <a:pt x="182" y="161"/>
                  </a:cubicBezTo>
                  <a:lnTo>
                    <a:pt x="182" y="161"/>
                  </a:lnTo>
                  <a:cubicBezTo>
                    <a:pt x="142" y="122"/>
                    <a:pt x="113" y="77"/>
                    <a:pt x="76" y="34"/>
                  </a:cubicBezTo>
                  <a:lnTo>
                    <a:pt x="76" y="34"/>
                  </a:lnTo>
                  <a:cubicBezTo>
                    <a:pt x="51" y="6"/>
                    <a:pt x="12" y="39"/>
                    <a:pt x="25" y="69"/>
                  </a:cubicBezTo>
                  <a:lnTo>
                    <a:pt x="25" y="69"/>
                  </a:lnTo>
                  <a:cubicBezTo>
                    <a:pt x="48" y="119"/>
                    <a:pt x="89" y="169"/>
                    <a:pt x="139" y="210"/>
                  </a:cubicBezTo>
                  <a:lnTo>
                    <a:pt x="139" y="210"/>
                  </a:lnTo>
                  <a:cubicBezTo>
                    <a:pt x="104" y="243"/>
                    <a:pt x="64" y="269"/>
                    <a:pt x="27" y="302"/>
                  </a:cubicBezTo>
                  <a:lnTo>
                    <a:pt x="27" y="302"/>
                  </a:lnTo>
                  <a:cubicBezTo>
                    <a:pt x="0" y="326"/>
                    <a:pt x="31" y="366"/>
                    <a:pt x="63" y="352"/>
                  </a:cubicBezTo>
                  <a:lnTo>
                    <a:pt x="63" y="352"/>
                  </a:lnTo>
                  <a:cubicBezTo>
                    <a:pt x="110" y="331"/>
                    <a:pt x="155" y="294"/>
                    <a:pt x="193" y="249"/>
                  </a:cubicBezTo>
                  <a:lnTo>
                    <a:pt x="193" y="249"/>
                  </a:lnTo>
                  <a:cubicBezTo>
                    <a:pt x="239" y="280"/>
                    <a:pt x="288" y="302"/>
                    <a:pt x="334" y="314"/>
                  </a:cubicBezTo>
                  <a:lnTo>
                    <a:pt x="334" y="314"/>
                  </a:lnTo>
                  <a:cubicBezTo>
                    <a:pt x="357" y="320"/>
                    <a:pt x="377" y="286"/>
                    <a:pt x="353" y="273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38" name="Freeform 58">
              <a:extLst>
                <a:ext uri="{FF2B5EF4-FFF2-40B4-BE49-F238E27FC236}">
                  <a16:creationId xmlns:a16="http://schemas.microsoft.com/office/drawing/2014/main" id="{A1FFCC1D-FF11-DD48-9231-EC51FE39AE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2761" y="63939"/>
              <a:ext cx="180952" cy="174602"/>
            </a:xfrm>
            <a:custGeom>
              <a:avLst/>
              <a:gdLst>
                <a:gd name="T0" fmla="*/ 353 w 378"/>
                <a:gd name="T1" fmla="*/ 273 h 367"/>
                <a:gd name="T2" fmla="*/ 353 w 378"/>
                <a:gd name="T3" fmla="*/ 273 h 367"/>
                <a:gd name="T4" fmla="*/ 231 w 378"/>
                <a:gd name="T5" fmla="*/ 201 h 367"/>
                <a:gd name="T6" fmla="*/ 231 w 378"/>
                <a:gd name="T7" fmla="*/ 201 h 367"/>
                <a:gd name="T8" fmla="*/ 307 w 378"/>
                <a:gd name="T9" fmla="*/ 43 h 367"/>
                <a:gd name="T10" fmla="*/ 307 w 378"/>
                <a:gd name="T11" fmla="*/ 43 h 367"/>
                <a:gd name="T12" fmla="*/ 265 w 378"/>
                <a:gd name="T13" fmla="*/ 25 h 367"/>
                <a:gd name="T14" fmla="*/ 265 w 378"/>
                <a:gd name="T15" fmla="*/ 25 h 367"/>
                <a:gd name="T16" fmla="*/ 182 w 378"/>
                <a:gd name="T17" fmla="*/ 161 h 367"/>
                <a:gd name="T18" fmla="*/ 182 w 378"/>
                <a:gd name="T19" fmla="*/ 161 h 367"/>
                <a:gd name="T20" fmla="*/ 76 w 378"/>
                <a:gd name="T21" fmla="*/ 34 h 367"/>
                <a:gd name="T22" fmla="*/ 76 w 378"/>
                <a:gd name="T23" fmla="*/ 34 h 367"/>
                <a:gd name="T24" fmla="*/ 26 w 378"/>
                <a:gd name="T25" fmla="*/ 69 h 367"/>
                <a:gd name="T26" fmla="*/ 26 w 378"/>
                <a:gd name="T27" fmla="*/ 69 h 367"/>
                <a:gd name="T28" fmla="*/ 139 w 378"/>
                <a:gd name="T29" fmla="*/ 210 h 367"/>
                <a:gd name="T30" fmla="*/ 139 w 378"/>
                <a:gd name="T31" fmla="*/ 210 h 367"/>
                <a:gd name="T32" fmla="*/ 27 w 378"/>
                <a:gd name="T33" fmla="*/ 302 h 367"/>
                <a:gd name="T34" fmla="*/ 27 w 378"/>
                <a:gd name="T35" fmla="*/ 302 h 367"/>
                <a:gd name="T36" fmla="*/ 63 w 378"/>
                <a:gd name="T37" fmla="*/ 352 h 367"/>
                <a:gd name="T38" fmla="*/ 63 w 378"/>
                <a:gd name="T39" fmla="*/ 352 h 367"/>
                <a:gd name="T40" fmla="*/ 193 w 378"/>
                <a:gd name="T41" fmla="*/ 249 h 367"/>
                <a:gd name="T42" fmla="*/ 193 w 378"/>
                <a:gd name="T43" fmla="*/ 249 h 367"/>
                <a:gd name="T44" fmla="*/ 333 w 378"/>
                <a:gd name="T45" fmla="*/ 314 h 367"/>
                <a:gd name="T46" fmla="*/ 333 w 378"/>
                <a:gd name="T47" fmla="*/ 314 h 367"/>
                <a:gd name="T48" fmla="*/ 353 w 378"/>
                <a:gd name="T49" fmla="*/ 273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7">
                  <a:moveTo>
                    <a:pt x="353" y="273"/>
                  </a:moveTo>
                  <a:lnTo>
                    <a:pt x="353" y="273"/>
                  </a:lnTo>
                  <a:cubicBezTo>
                    <a:pt x="311" y="249"/>
                    <a:pt x="270" y="228"/>
                    <a:pt x="231" y="201"/>
                  </a:cubicBezTo>
                  <a:lnTo>
                    <a:pt x="231" y="201"/>
                  </a:lnTo>
                  <a:cubicBezTo>
                    <a:pt x="266" y="151"/>
                    <a:pt x="294" y="96"/>
                    <a:pt x="307" y="43"/>
                  </a:cubicBezTo>
                  <a:lnTo>
                    <a:pt x="307" y="43"/>
                  </a:lnTo>
                  <a:cubicBezTo>
                    <a:pt x="314" y="19"/>
                    <a:pt x="278" y="0"/>
                    <a:pt x="265" y="25"/>
                  </a:cubicBezTo>
                  <a:lnTo>
                    <a:pt x="265" y="25"/>
                  </a:lnTo>
                  <a:cubicBezTo>
                    <a:pt x="240" y="72"/>
                    <a:pt x="215" y="118"/>
                    <a:pt x="182" y="161"/>
                  </a:cubicBezTo>
                  <a:lnTo>
                    <a:pt x="182" y="161"/>
                  </a:lnTo>
                  <a:cubicBezTo>
                    <a:pt x="143" y="122"/>
                    <a:pt x="113" y="77"/>
                    <a:pt x="76" y="34"/>
                  </a:cubicBezTo>
                  <a:lnTo>
                    <a:pt x="76" y="34"/>
                  </a:lnTo>
                  <a:cubicBezTo>
                    <a:pt x="52" y="6"/>
                    <a:pt x="11" y="39"/>
                    <a:pt x="26" y="69"/>
                  </a:cubicBezTo>
                  <a:lnTo>
                    <a:pt x="26" y="69"/>
                  </a:lnTo>
                  <a:cubicBezTo>
                    <a:pt x="50" y="119"/>
                    <a:pt x="90" y="169"/>
                    <a:pt x="139" y="210"/>
                  </a:cubicBezTo>
                  <a:lnTo>
                    <a:pt x="139" y="210"/>
                  </a:lnTo>
                  <a:cubicBezTo>
                    <a:pt x="103" y="243"/>
                    <a:pt x="64" y="269"/>
                    <a:pt x="27" y="302"/>
                  </a:cubicBezTo>
                  <a:lnTo>
                    <a:pt x="27" y="302"/>
                  </a:lnTo>
                  <a:cubicBezTo>
                    <a:pt x="0" y="326"/>
                    <a:pt x="32" y="366"/>
                    <a:pt x="63" y="352"/>
                  </a:cubicBezTo>
                  <a:lnTo>
                    <a:pt x="63" y="352"/>
                  </a:lnTo>
                  <a:cubicBezTo>
                    <a:pt x="109" y="331"/>
                    <a:pt x="155" y="294"/>
                    <a:pt x="193" y="249"/>
                  </a:cubicBezTo>
                  <a:lnTo>
                    <a:pt x="193" y="249"/>
                  </a:lnTo>
                  <a:cubicBezTo>
                    <a:pt x="239" y="280"/>
                    <a:pt x="289" y="302"/>
                    <a:pt x="333" y="314"/>
                  </a:cubicBezTo>
                  <a:lnTo>
                    <a:pt x="333" y="314"/>
                  </a:lnTo>
                  <a:cubicBezTo>
                    <a:pt x="357" y="320"/>
                    <a:pt x="377" y="286"/>
                    <a:pt x="353" y="273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39" name="Freeform 59">
              <a:extLst>
                <a:ext uri="{FF2B5EF4-FFF2-40B4-BE49-F238E27FC236}">
                  <a16:creationId xmlns:a16="http://schemas.microsoft.com/office/drawing/2014/main" id="{D1299C74-F703-6247-8878-5852334605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4985" y="63939"/>
              <a:ext cx="180952" cy="174602"/>
            </a:xfrm>
            <a:custGeom>
              <a:avLst/>
              <a:gdLst>
                <a:gd name="T0" fmla="*/ 353 w 378"/>
                <a:gd name="T1" fmla="*/ 273 h 367"/>
                <a:gd name="T2" fmla="*/ 353 w 378"/>
                <a:gd name="T3" fmla="*/ 273 h 367"/>
                <a:gd name="T4" fmla="*/ 231 w 378"/>
                <a:gd name="T5" fmla="*/ 201 h 367"/>
                <a:gd name="T6" fmla="*/ 231 w 378"/>
                <a:gd name="T7" fmla="*/ 201 h 367"/>
                <a:gd name="T8" fmla="*/ 306 w 378"/>
                <a:gd name="T9" fmla="*/ 43 h 367"/>
                <a:gd name="T10" fmla="*/ 306 w 378"/>
                <a:gd name="T11" fmla="*/ 43 h 367"/>
                <a:gd name="T12" fmla="*/ 265 w 378"/>
                <a:gd name="T13" fmla="*/ 25 h 367"/>
                <a:gd name="T14" fmla="*/ 265 w 378"/>
                <a:gd name="T15" fmla="*/ 25 h 367"/>
                <a:gd name="T16" fmla="*/ 183 w 378"/>
                <a:gd name="T17" fmla="*/ 161 h 367"/>
                <a:gd name="T18" fmla="*/ 183 w 378"/>
                <a:gd name="T19" fmla="*/ 161 h 367"/>
                <a:gd name="T20" fmla="*/ 76 w 378"/>
                <a:gd name="T21" fmla="*/ 34 h 367"/>
                <a:gd name="T22" fmla="*/ 76 w 378"/>
                <a:gd name="T23" fmla="*/ 34 h 367"/>
                <a:gd name="T24" fmla="*/ 26 w 378"/>
                <a:gd name="T25" fmla="*/ 69 h 367"/>
                <a:gd name="T26" fmla="*/ 26 w 378"/>
                <a:gd name="T27" fmla="*/ 69 h 367"/>
                <a:gd name="T28" fmla="*/ 139 w 378"/>
                <a:gd name="T29" fmla="*/ 210 h 367"/>
                <a:gd name="T30" fmla="*/ 139 w 378"/>
                <a:gd name="T31" fmla="*/ 210 h 367"/>
                <a:gd name="T32" fmla="*/ 28 w 378"/>
                <a:gd name="T33" fmla="*/ 302 h 367"/>
                <a:gd name="T34" fmla="*/ 28 w 378"/>
                <a:gd name="T35" fmla="*/ 302 h 367"/>
                <a:gd name="T36" fmla="*/ 63 w 378"/>
                <a:gd name="T37" fmla="*/ 352 h 367"/>
                <a:gd name="T38" fmla="*/ 63 w 378"/>
                <a:gd name="T39" fmla="*/ 352 h 367"/>
                <a:gd name="T40" fmla="*/ 193 w 378"/>
                <a:gd name="T41" fmla="*/ 249 h 367"/>
                <a:gd name="T42" fmla="*/ 193 w 378"/>
                <a:gd name="T43" fmla="*/ 249 h 367"/>
                <a:gd name="T44" fmla="*/ 334 w 378"/>
                <a:gd name="T45" fmla="*/ 314 h 367"/>
                <a:gd name="T46" fmla="*/ 334 w 378"/>
                <a:gd name="T47" fmla="*/ 314 h 367"/>
                <a:gd name="T48" fmla="*/ 353 w 378"/>
                <a:gd name="T49" fmla="*/ 273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7">
                  <a:moveTo>
                    <a:pt x="353" y="273"/>
                  </a:moveTo>
                  <a:lnTo>
                    <a:pt x="353" y="273"/>
                  </a:lnTo>
                  <a:cubicBezTo>
                    <a:pt x="311" y="249"/>
                    <a:pt x="271" y="228"/>
                    <a:pt x="231" y="201"/>
                  </a:cubicBezTo>
                  <a:lnTo>
                    <a:pt x="231" y="201"/>
                  </a:lnTo>
                  <a:cubicBezTo>
                    <a:pt x="268" y="151"/>
                    <a:pt x="294" y="96"/>
                    <a:pt x="306" y="43"/>
                  </a:cubicBezTo>
                  <a:lnTo>
                    <a:pt x="306" y="43"/>
                  </a:lnTo>
                  <a:cubicBezTo>
                    <a:pt x="313" y="19"/>
                    <a:pt x="278" y="0"/>
                    <a:pt x="265" y="25"/>
                  </a:cubicBezTo>
                  <a:lnTo>
                    <a:pt x="265" y="25"/>
                  </a:lnTo>
                  <a:cubicBezTo>
                    <a:pt x="239" y="72"/>
                    <a:pt x="215" y="118"/>
                    <a:pt x="183" y="161"/>
                  </a:cubicBezTo>
                  <a:lnTo>
                    <a:pt x="183" y="161"/>
                  </a:lnTo>
                  <a:cubicBezTo>
                    <a:pt x="142" y="122"/>
                    <a:pt x="112" y="77"/>
                    <a:pt x="76" y="34"/>
                  </a:cubicBezTo>
                  <a:lnTo>
                    <a:pt x="76" y="34"/>
                  </a:lnTo>
                  <a:cubicBezTo>
                    <a:pt x="52" y="6"/>
                    <a:pt x="12" y="39"/>
                    <a:pt x="26" y="69"/>
                  </a:cubicBezTo>
                  <a:lnTo>
                    <a:pt x="26" y="69"/>
                  </a:lnTo>
                  <a:cubicBezTo>
                    <a:pt x="49" y="119"/>
                    <a:pt x="89" y="169"/>
                    <a:pt x="139" y="210"/>
                  </a:cubicBezTo>
                  <a:lnTo>
                    <a:pt x="139" y="210"/>
                  </a:lnTo>
                  <a:cubicBezTo>
                    <a:pt x="104" y="243"/>
                    <a:pt x="64" y="269"/>
                    <a:pt x="28" y="302"/>
                  </a:cubicBezTo>
                  <a:lnTo>
                    <a:pt x="28" y="302"/>
                  </a:lnTo>
                  <a:cubicBezTo>
                    <a:pt x="0" y="326"/>
                    <a:pt x="31" y="366"/>
                    <a:pt x="63" y="352"/>
                  </a:cubicBezTo>
                  <a:lnTo>
                    <a:pt x="63" y="352"/>
                  </a:lnTo>
                  <a:cubicBezTo>
                    <a:pt x="109" y="331"/>
                    <a:pt x="154" y="294"/>
                    <a:pt x="193" y="249"/>
                  </a:cubicBezTo>
                  <a:lnTo>
                    <a:pt x="193" y="249"/>
                  </a:lnTo>
                  <a:cubicBezTo>
                    <a:pt x="239" y="280"/>
                    <a:pt x="288" y="302"/>
                    <a:pt x="334" y="314"/>
                  </a:cubicBezTo>
                  <a:lnTo>
                    <a:pt x="334" y="314"/>
                  </a:lnTo>
                  <a:cubicBezTo>
                    <a:pt x="357" y="320"/>
                    <a:pt x="377" y="286"/>
                    <a:pt x="353" y="273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40" name="Freeform 60">
              <a:extLst>
                <a:ext uri="{FF2B5EF4-FFF2-40B4-BE49-F238E27FC236}">
                  <a16:creationId xmlns:a16="http://schemas.microsoft.com/office/drawing/2014/main" id="{C95E3667-EA8C-3F43-B6A3-434F12CA1E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1650" y="63939"/>
              <a:ext cx="180952" cy="174602"/>
            </a:xfrm>
            <a:custGeom>
              <a:avLst/>
              <a:gdLst>
                <a:gd name="T0" fmla="*/ 354 w 379"/>
                <a:gd name="T1" fmla="*/ 273 h 367"/>
                <a:gd name="T2" fmla="*/ 354 w 379"/>
                <a:gd name="T3" fmla="*/ 273 h 367"/>
                <a:gd name="T4" fmla="*/ 233 w 379"/>
                <a:gd name="T5" fmla="*/ 201 h 367"/>
                <a:gd name="T6" fmla="*/ 233 w 379"/>
                <a:gd name="T7" fmla="*/ 201 h 367"/>
                <a:gd name="T8" fmla="*/ 308 w 379"/>
                <a:gd name="T9" fmla="*/ 43 h 367"/>
                <a:gd name="T10" fmla="*/ 308 w 379"/>
                <a:gd name="T11" fmla="*/ 43 h 367"/>
                <a:gd name="T12" fmla="*/ 266 w 379"/>
                <a:gd name="T13" fmla="*/ 25 h 367"/>
                <a:gd name="T14" fmla="*/ 266 w 379"/>
                <a:gd name="T15" fmla="*/ 25 h 367"/>
                <a:gd name="T16" fmla="*/ 184 w 379"/>
                <a:gd name="T17" fmla="*/ 161 h 367"/>
                <a:gd name="T18" fmla="*/ 184 w 379"/>
                <a:gd name="T19" fmla="*/ 161 h 367"/>
                <a:gd name="T20" fmla="*/ 77 w 379"/>
                <a:gd name="T21" fmla="*/ 34 h 367"/>
                <a:gd name="T22" fmla="*/ 77 w 379"/>
                <a:gd name="T23" fmla="*/ 34 h 367"/>
                <a:gd name="T24" fmla="*/ 27 w 379"/>
                <a:gd name="T25" fmla="*/ 69 h 367"/>
                <a:gd name="T26" fmla="*/ 27 w 379"/>
                <a:gd name="T27" fmla="*/ 69 h 367"/>
                <a:gd name="T28" fmla="*/ 140 w 379"/>
                <a:gd name="T29" fmla="*/ 210 h 367"/>
                <a:gd name="T30" fmla="*/ 140 w 379"/>
                <a:gd name="T31" fmla="*/ 210 h 367"/>
                <a:gd name="T32" fmla="*/ 28 w 379"/>
                <a:gd name="T33" fmla="*/ 302 h 367"/>
                <a:gd name="T34" fmla="*/ 28 w 379"/>
                <a:gd name="T35" fmla="*/ 302 h 367"/>
                <a:gd name="T36" fmla="*/ 63 w 379"/>
                <a:gd name="T37" fmla="*/ 352 h 367"/>
                <a:gd name="T38" fmla="*/ 63 w 379"/>
                <a:gd name="T39" fmla="*/ 352 h 367"/>
                <a:gd name="T40" fmla="*/ 194 w 379"/>
                <a:gd name="T41" fmla="*/ 249 h 367"/>
                <a:gd name="T42" fmla="*/ 194 w 379"/>
                <a:gd name="T43" fmla="*/ 249 h 367"/>
                <a:gd name="T44" fmla="*/ 334 w 379"/>
                <a:gd name="T45" fmla="*/ 314 h 367"/>
                <a:gd name="T46" fmla="*/ 334 w 379"/>
                <a:gd name="T47" fmla="*/ 314 h 367"/>
                <a:gd name="T48" fmla="*/ 354 w 379"/>
                <a:gd name="T49" fmla="*/ 273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7">
                  <a:moveTo>
                    <a:pt x="354" y="273"/>
                  </a:moveTo>
                  <a:lnTo>
                    <a:pt x="354" y="273"/>
                  </a:lnTo>
                  <a:cubicBezTo>
                    <a:pt x="312" y="249"/>
                    <a:pt x="271" y="228"/>
                    <a:pt x="233" y="201"/>
                  </a:cubicBezTo>
                  <a:lnTo>
                    <a:pt x="233" y="201"/>
                  </a:lnTo>
                  <a:cubicBezTo>
                    <a:pt x="268" y="151"/>
                    <a:pt x="295" y="96"/>
                    <a:pt x="308" y="43"/>
                  </a:cubicBezTo>
                  <a:lnTo>
                    <a:pt x="308" y="43"/>
                  </a:lnTo>
                  <a:cubicBezTo>
                    <a:pt x="313" y="19"/>
                    <a:pt x="279" y="0"/>
                    <a:pt x="266" y="25"/>
                  </a:cubicBezTo>
                  <a:lnTo>
                    <a:pt x="266" y="25"/>
                  </a:lnTo>
                  <a:cubicBezTo>
                    <a:pt x="240" y="72"/>
                    <a:pt x="216" y="118"/>
                    <a:pt x="184" y="161"/>
                  </a:cubicBezTo>
                  <a:lnTo>
                    <a:pt x="184" y="161"/>
                  </a:lnTo>
                  <a:cubicBezTo>
                    <a:pt x="144" y="122"/>
                    <a:pt x="113" y="77"/>
                    <a:pt x="77" y="34"/>
                  </a:cubicBezTo>
                  <a:lnTo>
                    <a:pt x="77" y="34"/>
                  </a:lnTo>
                  <a:cubicBezTo>
                    <a:pt x="53" y="6"/>
                    <a:pt x="12" y="39"/>
                    <a:pt x="27" y="69"/>
                  </a:cubicBezTo>
                  <a:lnTo>
                    <a:pt x="27" y="69"/>
                  </a:lnTo>
                  <a:cubicBezTo>
                    <a:pt x="50" y="119"/>
                    <a:pt x="91" y="169"/>
                    <a:pt x="140" y="210"/>
                  </a:cubicBezTo>
                  <a:lnTo>
                    <a:pt x="140" y="210"/>
                  </a:lnTo>
                  <a:cubicBezTo>
                    <a:pt x="104" y="243"/>
                    <a:pt x="65" y="269"/>
                    <a:pt x="28" y="302"/>
                  </a:cubicBezTo>
                  <a:lnTo>
                    <a:pt x="28" y="302"/>
                  </a:lnTo>
                  <a:cubicBezTo>
                    <a:pt x="0" y="326"/>
                    <a:pt x="33" y="366"/>
                    <a:pt x="63" y="352"/>
                  </a:cubicBezTo>
                  <a:lnTo>
                    <a:pt x="63" y="352"/>
                  </a:lnTo>
                  <a:cubicBezTo>
                    <a:pt x="109" y="331"/>
                    <a:pt x="155" y="294"/>
                    <a:pt x="194" y="249"/>
                  </a:cubicBezTo>
                  <a:lnTo>
                    <a:pt x="194" y="249"/>
                  </a:lnTo>
                  <a:cubicBezTo>
                    <a:pt x="240" y="280"/>
                    <a:pt x="290" y="302"/>
                    <a:pt x="334" y="314"/>
                  </a:cubicBezTo>
                  <a:lnTo>
                    <a:pt x="334" y="314"/>
                  </a:lnTo>
                  <a:cubicBezTo>
                    <a:pt x="358" y="320"/>
                    <a:pt x="378" y="286"/>
                    <a:pt x="354" y="273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41" name="Freeform 61">
              <a:extLst>
                <a:ext uri="{FF2B5EF4-FFF2-40B4-BE49-F238E27FC236}">
                  <a16:creationId xmlns:a16="http://schemas.microsoft.com/office/drawing/2014/main" id="{A5A4AB06-867E-2B40-8B75-62A3B7D24B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55298" y="59177"/>
              <a:ext cx="180952" cy="174602"/>
            </a:xfrm>
            <a:custGeom>
              <a:avLst/>
              <a:gdLst>
                <a:gd name="T0" fmla="*/ 353 w 379"/>
                <a:gd name="T1" fmla="*/ 272 h 366"/>
                <a:gd name="T2" fmla="*/ 353 w 379"/>
                <a:gd name="T3" fmla="*/ 272 h 366"/>
                <a:gd name="T4" fmla="*/ 232 w 379"/>
                <a:gd name="T5" fmla="*/ 201 h 366"/>
                <a:gd name="T6" fmla="*/ 232 w 379"/>
                <a:gd name="T7" fmla="*/ 201 h 366"/>
                <a:gd name="T8" fmla="*/ 307 w 379"/>
                <a:gd name="T9" fmla="*/ 43 h 366"/>
                <a:gd name="T10" fmla="*/ 307 w 379"/>
                <a:gd name="T11" fmla="*/ 43 h 366"/>
                <a:gd name="T12" fmla="*/ 266 w 379"/>
                <a:gd name="T13" fmla="*/ 23 h 366"/>
                <a:gd name="T14" fmla="*/ 266 w 379"/>
                <a:gd name="T15" fmla="*/ 23 h 366"/>
                <a:gd name="T16" fmla="*/ 184 w 379"/>
                <a:gd name="T17" fmla="*/ 160 h 366"/>
                <a:gd name="T18" fmla="*/ 184 w 379"/>
                <a:gd name="T19" fmla="*/ 160 h 366"/>
                <a:gd name="T20" fmla="*/ 76 w 379"/>
                <a:gd name="T21" fmla="*/ 34 h 366"/>
                <a:gd name="T22" fmla="*/ 76 w 379"/>
                <a:gd name="T23" fmla="*/ 34 h 366"/>
                <a:gd name="T24" fmla="*/ 26 w 379"/>
                <a:gd name="T25" fmla="*/ 69 h 366"/>
                <a:gd name="T26" fmla="*/ 26 w 379"/>
                <a:gd name="T27" fmla="*/ 69 h 366"/>
                <a:gd name="T28" fmla="*/ 139 w 379"/>
                <a:gd name="T29" fmla="*/ 209 h 366"/>
                <a:gd name="T30" fmla="*/ 139 w 379"/>
                <a:gd name="T31" fmla="*/ 209 h 366"/>
                <a:gd name="T32" fmla="*/ 27 w 379"/>
                <a:gd name="T33" fmla="*/ 301 h 366"/>
                <a:gd name="T34" fmla="*/ 27 w 379"/>
                <a:gd name="T35" fmla="*/ 301 h 366"/>
                <a:gd name="T36" fmla="*/ 64 w 379"/>
                <a:gd name="T37" fmla="*/ 351 h 366"/>
                <a:gd name="T38" fmla="*/ 64 w 379"/>
                <a:gd name="T39" fmla="*/ 351 h 366"/>
                <a:gd name="T40" fmla="*/ 194 w 379"/>
                <a:gd name="T41" fmla="*/ 249 h 366"/>
                <a:gd name="T42" fmla="*/ 194 w 379"/>
                <a:gd name="T43" fmla="*/ 249 h 366"/>
                <a:gd name="T44" fmla="*/ 333 w 379"/>
                <a:gd name="T45" fmla="*/ 313 h 366"/>
                <a:gd name="T46" fmla="*/ 333 w 379"/>
                <a:gd name="T47" fmla="*/ 313 h 366"/>
                <a:gd name="T48" fmla="*/ 353 w 379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3" y="272"/>
                  </a:moveTo>
                  <a:lnTo>
                    <a:pt x="353" y="272"/>
                  </a:lnTo>
                  <a:cubicBezTo>
                    <a:pt x="312" y="249"/>
                    <a:pt x="270" y="227"/>
                    <a:pt x="232" y="201"/>
                  </a:cubicBezTo>
                  <a:lnTo>
                    <a:pt x="232" y="201"/>
                  </a:lnTo>
                  <a:cubicBezTo>
                    <a:pt x="268" y="150"/>
                    <a:pt x="294" y="94"/>
                    <a:pt x="307" y="43"/>
                  </a:cubicBezTo>
                  <a:lnTo>
                    <a:pt x="307" y="43"/>
                  </a:lnTo>
                  <a:cubicBezTo>
                    <a:pt x="314" y="20"/>
                    <a:pt x="280" y="0"/>
                    <a:pt x="266" y="23"/>
                  </a:cubicBezTo>
                  <a:lnTo>
                    <a:pt x="266" y="23"/>
                  </a:lnTo>
                  <a:cubicBezTo>
                    <a:pt x="240" y="71"/>
                    <a:pt x="216" y="118"/>
                    <a:pt x="184" y="160"/>
                  </a:cubicBezTo>
                  <a:lnTo>
                    <a:pt x="184" y="160"/>
                  </a:lnTo>
                  <a:cubicBezTo>
                    <a:pt x="143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2" y="6"/>
                    <a:pt x="11" y="38"/>
                    <a:pt x="26" y="69"/>
                  </a:cubicBezTo>
                  <a:lnTo>
                    <a:pt x="26" y="69"/>
                  </a:lnTo>
                  <a:cubicBezTo>
                    <a:pt x="50" y="119"/>
                    <a:pt x="90" y="168"/>
                    <a:pt x="139" y="209"/>
                  </a:cubicBezTo>
                  <a:lnTo>
                    <a:pt x="139" y="209"/>
                  </a:lnTo>
                  <a:cubicBezTo>
                    <a:pt x="105" y="242"/>
                    <a:pt x="65" y="269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2" y="365"/>
                    <a:pt x="64" y="351"/>
                  </a:cubicBezTo>
                  <a:lnTo>
                    <a:pt x="64" y="351"/>
                  </a:lnTo>
                  <a:cubicBezTo>
                    <a:pt x="110" y="330"/>
                    <a:pt x="155" y="293"/>
                    <a:pt x="194" y="249"/>
                  </a:cubicBezTo>
                  <a:lnTo>
                    <a:pt x="194" y="249"/>
                  </a:lnTo>
                  <a:cubicBezTo>
                    <a:pt x="239" y="280"/>
                    <a:pt x="289" y="302"/>
                    <a:pt x="333" y="313"/>
                  </a:cubicBezTo>
                  <a:lnTo>
                    <a:pt x="333" y="313"/>
                  </a:lnTo>
                  <a:cubicBezTo>
                    <a:pt x="358" y="319"/>
                    <a:pt x="378" y="285"/>
                    <a:pt x="353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42" name="Freeform 62">
              <a:extLst>
                <a:ext uri="{FF2B5EF4-FFF2-40B4-BE49-F238E27FC236}">
                  <a16:creationId xmlns:a16="http://schemas.microsoft.com/office/drawing/2014/main" id="{A3160DA2-018D-4D49-B5BD-12F4C4669E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44186" y="59177"/>
              <a:ext cx="180952" cy="174602"/>
            </a:xfrm>
            <a:custGeom>
              <a:avLst/>
              <a:gdLst>
                <a:gd name="T0" fmla="*/ 355 w 380"/>
                <a:gd name="T1" fmla="*/ 272 h 366"/>
                <a:gd name="T2" fmla="*/ 355 w 380"/>
                <a:gd name="T3" fmla="*/ 272 h 366"/>
                <a:gd name="T4" fmla="*/ 233 w 380"/>
                <a:gd name="T5" fmla="*/ 201 h 366"/>
                <a:gd name="T6" fmla="*/ 233 w 380"/>
                <a:gd name="T7" fmla="*/ 201 h 366"/>
                <a:gd name="T8" fmla="*/ 308 w 380"/>
                <a:gd name="T9" fmla="*/ 43 h 366"/>
                <a:gd name="T10" fmla="*/ 308 w 380"/>
                <a:gd name="T11" fmla="*/ 43 h 366"/>
                <a:gd name="T12" fmla="*/ 267 w 380"/>
                <a:gd name="T13" fmla="*/ 23 h 366"/>
                <a:gd name="T14" fmla="*/ 267 w 380"/>
                <a:gd name="T15" fmla="*/ 23 h 366"/>
                <a:gd name="T16" fmla="*/ 184 w 380"/>
                <a:gd name="T17" fmla="*/ 160 h 366"/>
                <a:gd name="T18" fmla="*/ 184 w 380"/>
                <a:gd name="T19" fmla="*/ 160 h 366"/>
                <a:gd name="T20" fmla="*/ 77 w 380"/>
                <a:gd name="T21" fmla="*/ 34 h 366"/>
                <a:gd name="T22" fmla="*/ 77 w 380"/>
                <a:gd name="T23" fmla="*/ 34 h 366"/>
                <a:gd name="T24" fmla="*/ 27 w 380"/>
                <a:gd name="T25" fmla="*/ 69 h 366"/>
                <a:gd name="T26" fmla="*/ 27 w 380"/>
                <a:gd name="T27" fmla="*/ 69 h 366"/>
                <a:gd name="T28" fmla="*/ 140 w 380"/>
                <a:gd name="T29" fmla="*/ 209 h 366"/>
                <a:gd name="T30" fmla="*/ 140 w 380"/>
                <a:gd name="T31" fmla="*/ 209 h 366"/>
                <a:gd name="T32" fmla="*/ 28 w 380"/>
                <a:gd name="T33" fmla="*/ 301 h 366"/>
                <a:gd name="T34" fmla="*/ 28 w 380"/>
                <a:gd name="T35" fmla="*/ 301 h 366"/>
                <a:gd name="T36" fmla="*/ 64 w 380"/>
                <a:gd name="T37" fmla="*/ 351 h 366"/>
                <a:gd name="T38" fmla="*/ 64 w 380"/>
                <a:gd name="T39" fmla="*/ 351 h 366"/>
                <a:gd name="T40" fmla="*/ 195 w 380"/>
                <a:gd name="T41" fmla="*/ 249 h 366"/>
                <a:gd name="T42" fmla="*/ 195 w 380"/>
                <a:gd name="T43" fmla="*/ 249 h 366"/>
                <a:gd name="T44" fmla="*/ 336 w 380"/>
                <a:gd name="T45" fmla="*/ 313 h 366"/>
                <a:gd name="T46" fmla="*/ 336 w 380"/>
                <a:gd name="T47" fmla="*/ 313 h 366"/>
                <a:gd name="T48" fmla="*/ 355 w 380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0" h="366">
                  <a:moveTo>
                    <a:pt x="355" y="272"/>
                  </a:moveTo>
                  <a:lnTo>
                    <a:pt x="355" y="272"/>
                  </a:lnTo>
                  <a:cubicBezTo>
                    <a:pt x="312" y="249"/>
                    <a:pt x="271" y="227"/>
                    <a:pt x="233" y="201"/>
                  </a:cubicBezTo>
                  <a:lnTo>
                    <a:pt x="233" y="201"/>
                  </a:lnTo>
                  <a:cubicBezTo>
                    <a:pt x="269" y="150"/>
                    <a:pt x="295" y="94"/>
                    <a:pt x="308" y="43"/>
                  </a:cubicBezTo>
                  <a:lnTo>
                    <a:pt x="308" y="43"/>
                  </a:lnTo>
                  <a:cubicBezTo>
                    <a:pt x="315" y="20"/>
                    <a:pt x="280" y="0"/>
                    <a:pt x="267" y="23"/>
                  </a:cubicBezTo>
                  <a:lnTo>
                    <a:pt x="267" y="23"/>
                  </a:lnTo>
                  <a:cubicBezTo>
                    <a:pt x="241" y="71"/>
                    <a:pt x="217" y="118"/>
                    <a:pt x="184" y="160"/>
                  </a:cubicBezTo>
                  <a:lnTo>
                    <a:pt x="184" y="160"/>
                  </a:lnTo>
                  <a:cubicBezTo>
                    <a:pt x="144" y="122"/>
                    <a:pt x="113" y="76"/>
                    <a:pt x="77" y="34"/>
                  </a:cubicBezTo>
                  <a:lnTo>
                    <a:pt x="77" y="34"/>
                  </a:lnTo>
                  <a:cubicBezTo>
                    <a:pt x="53" y="6"/>
                    <a:pt x="14" y="38"/>
                    <a:pt x="27" y="69"/>
                  </a:cubicBezTo>
                  <a:lnTo>
                    <a:pt x="27" y="69"/>
                  </a:lnTo>
                  <a:cubicBezTo>
                    <a:pt x="50" y="119"/>
                    <a:pt x="91" y="168"/>
                    <a:pt x="140" y="209"/>
                  </a:cubicBezTo>
                  <a:lnTo>
                    <a:pt x="140" y="209"/>
                  </a:lnTo>
                  <a:cubicBezTo>
                    <a:pt x="106" y="242"/>
                    <a:pt x="66" y="269"/>
                    <a:pt x="28" y="301"/>
                  </a:cubicBezTo>
                  <a:lnTo>
                    <a:pt x="28" y="301"/>
                  </a:lnTo>
                  <a:cubicBezTo>
                    <a:pt x="0" y="324"/>
                    <a:pt x="33" y="365"/>
                    <a:pt x="64" y="351"/>
                  </a:cubicBezTo>
                  <a:lnTo>
                    <a:pt x="64" y="351"/>
                  </a:lnTo>
                  <a:cubicBezTo>
                    <a:pt x="110" y="330"/>
                    <a:pt x="156" y="293"/>
                    <a:pt x="195" y="249"/>
                  </a:cubicBezTo>
                  <a:lnTo>
                    <a:pt x="195" y="249"/>
                  </a:lnTo>
                  <a:cubicBezTo>
                    <a:pt x="240" y="280"/>
                    <a:pt x="290" y="302"/>
                    <a:pt x="336" y="313"/>
                  </a:cubicBezTo>
                  <a:lnTo>
                    <a:pt x="336" y="313"/>
                  </a:lnTo>
                  <a:cubicBezTo>
                    <a:pt x="359" y="319"/>
                    <a:pt x="379" y="285"/>
                    <a:pt x="355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43" name="Freeform 63">
              <a:extLst>
                <a:ext uri="{FF2B5EF4-FFF2-40B4-BE49-F238E27FC236}">
                  <a16:creationId xmlns:a16="http://schemas.microsoft.com/office/drawing/2014/main" id="{E80C9EC5-7305-7E43-9162-75158A95D5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6410" y="59177"/>
              <a:ext cx="180952" cy="174602"/>
            </a:xfrm>
            <a:custGeom>
              <a:avLst/>
              <a:gdLst>
                <a:gd name="T0" fmla="*/ 353 w 379"/>
                <a:gd name="T1" fmla="*/ 272 h 366"/>
                <a:gd name="T2" fmla="*/ 353 w 379"/>
                <a:gd name="T3" fmla="*/ 272 h 366"/>
                <a:gd name="T4" fmla="*/ 232 w 379"/>
                <a:gd name="T5" fmla="*/ 201 h 366"/>
                <a:gd name="T6" fmla="*/ 232 w 379"/>
                <a:gd name="T7" fmla="*/ 201 h 366"/>
                <a:gd name="T8" fmla="*/ 307 w 379"/>
                <a:gd name="T9" fmla="*/ 43 h 366"/>
                <a:gd name="T10" fmla="*/ 307 w 379"/>
                <a:gd name="T11" fmla="*/ 43 h 366"/>
                <a:gd name="T12" fmla="*/ 267 w 379"/>
                <a:gd name="T13" fmla="*/ 23 h 366"/>
                <a:gd name="T14" fmla="*/ 267 w 379"/>
                <a:gd name="T15" fmla="*/ 23 h 366"/>
                <a:gd name="T16" fmla="*/ 184 w 379"/>
                <a:gd name="T17" fmla="*/ 160 h 366"/>
                <a:gd name="T18" fmla="*/ 184 w 379"/>
                <a:gd name="T19" fmla="*/ 160 h 366"/>
                <a:gd name="T20" fmla="*/ 76 w 379"/>
                <a:gd name="T21" fmla="*/ 34 h 366"/>
                <a:gd name="T22" fmla="*/ 76 w 379"/>
                <a:gd name="T23" fmla="*/ 34 h 366"/>
                <a:gd name="T24" fmla="*/ 26 w 379"/>
                <a:gd name="T25" fmla="*/ 69 h 366"/>
                <a:gd name="T26" fmla="*/ 26 w 379"/>
                <a:gd name="T27" fmla="*/ 69 h 366"/>
                <a:gd name="T28" fmla="*/ 139 w 379"/>
                <a:gd name="T29" fmla="*/ 209 h 366"/>
                <a:gd name="T30" fmla="*/ 139 w 379"/>
                <a:gd name="T31" fmla="*/ 209 h 366"/>
                <a:gd name="T32" fmla="*/ 27 w 379"/>
                <a:gd name="T33" fmla="*/ 301 h 366"/>
                <a:gd name="T34" fmla="*/ 27 w 379"/>
                <a:gd name="T35" fmla="*/ 301 h 366"/>
                <a:gd name="T36" fmla="*/ 63 w 379"/>
                <a:gd name="T37" fmla="*/ 351 h 366"/>
                <a:gd name="T38" fmla="*/ 63 w 379"/>
                <a:gd name="T39" fmla="*/ 351 h 366"/>
                <a:gd name="T40" fmla="*/ 193 w 379"/>
                <a:gd name="T41" fmla="*/ 249 h 366"/>
                <a:gd name="T42" fmla="*/ 193 w 379"/>
                <a:gd name="T43" fmla="*/ 249 h 366"/>
                <a:gd name="T44" fmla="*/ 335 w 379"/>
                <a:gd name="T45" fmla="*/ 313 h 366"/>
                <a:gd name="T46" fmla="*/ 335 w 379"/>
                <a:gd name="T47" fmla="*/ 313 h 366"/>
                <a:gd name="T48" fmla="*/ 353 w 379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3" y="272"/>
                  </a:moveTo>
                  <a:lnTo>
                    <a:pt x="353" y="272"/>
                  </a:lnTo>
                  <a:cubicBezTo>
                    <a:pt x="311" y="249"/>
                    <a:pt x="270" y="227"/>
                    <a:pt x="232" y="201"/>
                  </a:cubicBezTo>
                  <a:lnTo>
                    <a:pt x="232" y="201"/>
                  </a:lnTo>
                  <a:cubicBezTo>
                    <a:pt x="268" y="150"/>
                    <a:pt x="294" y="94"/>
                    <a:pt x="307" y="43"/>
                  </a:cubicBezTo>
                  <a:lnTo>
                    <a:pt x="307" y="43"/>
                  </a:lnTo>
                  <a:cubicBezTo>
                    <a:pt x="313" y="20"/>
                    <a:pt x="280" y="0"/>
                    <a:pt x="267" y="23"/>
                  </a:cubicBezTo>
                  <a:lnTo>
                    <a:pt x="267" y="23"/>
                  </a:lnTo>
                  <a:cubicBezTo>
                    <a:pt x="240" y="71"/>
                    <a:pt x="215" y="118"/>
                    <a:pt x="184" y="160"/>
                  </a:cubicBezTo>
                  <a:lnTo>
                    <a:pt x="184" y="160"/>
                  </a:lnTo>
                  <a:cubicBezTo>
                    <a:pt x="142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2" y="6"/>
                    <a:pt x="12" y="38"/>
                    <a:pt x="26" y="69"/>
                  </a:cubicBezTo>
                  <a:lnTo>
                    <a:pt x="26" y="69"/>
                  </a:lnTo>
                  <a:cubicBezTo>
                    <a:pt x="48" y="119"/>
                    <a:pt x="90" y="168"/>
                    <a:pt x="139" y="209"/>
                  </a:cubicBezTo>
                  <a:lnTo>
                    <a:pt x="139" y="209"/>
                  </a:lnTo>
                  <a:cubicBezTo>
                    <a:pt x="104" y="242"/>
                    <a:pt x="64" y="269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3" y="365"/>
                    <a:pt x="63" y="351"/>
                  </a:cubicBezTo>
                  <a:lnTo>
                    <a:pt x="63" y="351"/>
                  </a:lnTo>
                  <a:cubicBezTo>
                    <a:pt x="110" y="330"/>
                    <a:pt x="155" y="293"/>
                    <a:pt x="193" y="249"/>
                  </a:cubicBezTo>
                  <a:lnTo>
                    <a:pt x="193" y="249"/>
                  </a:lnTo>
                  <a:cubicBezTo>
                    <a:pt x="239" y="280"/>
                    <a:pt x="289" y="302"/>
                    <a:pt x="335" y="313"/>
                  </a:cubicBezTo>
                  <a:lnTo>
                    <a:pt x="335" y="313"/>
                  </a:lnTo>
                  <a:cubicBezTo>
                    <a:pt x="359" y="319"/>
                    <a:pt x="378" y="285"/>
                    <a:pt x="353" y="27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44" name="Freeform 64">
              <a:extLst>
                <a:ext uri="{FF2B5EF4-FFF2-40B4-BE49-F238E27FC236}">
                  <a16:creationId xmlns:a16="http://schemas.microsoft.com/office/drawing/2014/main" id="{C97103A9-5DEF-C643-8E38-0D39A32280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33074" y="59177"/>
              <a:ext cx="180952" cy="174602"/>
            </a:xfrm>
            <a:custGeom>
              <a:avLst/>
              <a:gdLst>
                <a:gd name="T0" fmla="*/ 353 w 378"/>
                <a:gd name="T1" fmla="*/ 272 h 366"/>
                <a:gd name="T2" fmla="*/ 353 w 378"/>
                <a:gd name="T3" fmla="*/ 272 h 366"/>
                <a:gd name="T4" fmla="*/ 231 w 378"/>
                <a:gd name="T5" fmla="*/ 201 h 366"/>
                <a:gd name="T6" fmla="*/ 231 w 378"/>
                <a:gd name="T7" fmla="*/ 201 h 366"/>
                <a:gd name="T8" fmla="*/ 306 w 378"/>
                <a:gd name="T9" fmla="*/ 43 h 366"/>
                <a:gd name="T10" fmla="*/ 306 w 378"/>
                <a:gd name="T11" fmla="*/ 43 h 366"/>
                <a:gd name="T12" fmla="*/ 265 w 378"/>
                <a:gd name="T13" fmla="*/ 23 h 366"/>
                <a:gd name="T14" fmla="*/ 265 w 378"/>
                <a:gd name="T15" fmla="*/ 23 h 366"/>
                <a:gd name="T16" fmla="*/ 182 w 378"/>
                <a:gd name="T17" fmla="*/ 160 h 366"/>
                <a:gd name="T18" fmla="*/ 182 w 378"/>
                <a:gd name="T19" fmla="*/ 160 h 366"/>
                <a:gd name="T20" fmla="*/ 75 w 378"/>
                <a:gd name="T21" fmla="*/ 34 h 366"/>
                <a:gd name="T22" fmla="*/ 75 w 378"/>
                <a:gd name="T23" fmla="*/ 34 h 366"/>
                <a:gd name="T24" fmla="*/ 25 w 378"/>
                <a:gd name="T25" fmla="*/ 69 h 366"/>
                <a:gd name="T26" fmla="*/ 25 w 378"/>
                <a:gd name="T27" fmla="*/ 69 h 366"/>
                <a:gd name="T28" fmla="*/ 138 w 378"/>
                <a:gd name="T29" fmla="*/ 209 h 366"/>
                <a:gd name="T30" fmla="*/ 138 w 378"/>
                <a:gd name="T31" fmla="*/ 209 h 366"/>
                <a:gd name="T32" fmla="*/ 26 w 378"/>
                <a:gd name="T33" fmla="*/ 301 h 366"/>
                <a:gd name="T34" fmla="*/ 26 w 378"/>
                <a:gd name="T35" fmla="*/ 301 h 366"/>
                <a:gd name="T36" fmla="*/ 61 w 378"/>
                <a:gd name="T37" fmla="*/ 351 h 366"/>
                <a:gd name="T38" fmla="*/ 61 w 378"/>
                <a:gd name="T39" fmla="*/ 351 h 366"/>
                <a:gd name="T40" fmla="*/ 191 w 378"/>
                <a:gd name="T41" fmla="*/ 249 h 366"/>
                <a:gd name="T42" fmla="*/ 191 w 378"/>
                <a:gd name="T43" fmla="*/ 249 h 366"/>
                <a:gd name="T44" fmla="*/ 333 w 378"/>
                <a:gd name="T45" fmla="*/ 313 h 366"/>
                <a:gd name="T46" fmla="*/ 333 w 378"/>
                <a:gd name="T47" fmla="*/ 313 h 366"/>
                <a:gd name="T48" fmla="*/ 353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2"/>
                  </a:moveTo>
                  <a:lnTo>
                    <a:pt x="353" y="272"/>
                  </a:lnTo>
                  <a:cubicBezTo>
                    <a:pt x="311" y="249"/>
                    <a:pt x="269" y="227"/>
                    <a:pt x="231" y="201"/>
                  </a:cubicBezTo>
                  <a:lnTo>
                    <a:pt x="231" y="201"/>
                  </a:lnTo>
                  <a:cubicBezTo>
                    <a:pt x="266" y="150"/>
                    <a:pt x="293" y="94"/>
                    <a:pt x="306" y="43"/>
                  </a:cubicBezTo>
                  <a:lnTo>
                    <a:pt x="306" y="43"/>
                  </a:lnTo>
                  <a:cubicBezTo>
                    <a:pt x="311" y="20"/>
                    <a:pt x="278" y="0"/>
                    <a:pt x="265" y="23"/>
                  </a:cubicBezTo>
                  <a:lnTo>
                    <a:pt x="265" y="23"/>
                  </a:lnTo>
                  <a:cubicBezTo>
                    <a:pt x="239" y="71"/>
                    <a:pt x="214" y="118"/>
                    <a:pt x="182" y="160"/>
                  </a:cubicBezTo>
                  <a:lnTo>
                    <a:pt x="182" y="160"/>
                  </a:lnTo>
                  <a:cubicBezTo>
                    <a:pt x="142" y="122"/>
                    <a:pt x="111" y="76"/>
                    <a:pt x="75" y="34"/>
                  </a:cubicBezTo>
                  <a:lnTo>
                    <a:pt x="75" y="34"/>
                  </a:lnTo>
                  <a:cubicBezTo>
                    <a:pt x="52" y="6"/>
                    <a:pt x="11" y="38"/>
                    <a:pt x="25" y="69"/>
                  </a:cubicBezTo>
                  <a:lnTo>
                    <a:pt x="25" y="69"/>
                  </a:lnTo>
                  <a:cubicBezTo>
                    <a:pt x="48" y="119"/>
                    <a:pt x="89" y="168"/>
                    <a:pt x="138" y="209"/>
                  </a:cubicBezTo>
                  <a:lnTo>
                    <a:pt x="138" y="209"/>
                  </a:lnTo>
                  <a:cubicBezTo>
                    <a:pt x="102" y="242"/>
                    <a:pt x="63" y="269"/>
                    <a:pt x="26" y="301"/>
                  </a:cubicBezTo>
                  <a:lnTo>
                    <a:pt x="26" y="301"/>
                  </a:lnTo>
                  <a:cubicBezTo>
                    <a:pt x="0" y="324"/>
                    <a:pt x="31" y="365"/>
                    <a:pt x="61" y="351"/>
                  </a:cubicBezTo>
                  <a:lnTo>
                    <a:pt x="61" y="351"/>
                  </a:lnTo>
                  <a:cubicBezTo>
                    <a:pt x="109" y="330"/>
                    <a:pt x="153" y="293"/>
                    <a:pt x="191" y="249"/>
                  </a:cubicBezTo>
                  <a:lnTo>
                    <a:pt x="191" y="249"/>
                  </a:lnTo>
                  <a:cubicBezTo>
                    <a:pt x="239" y="280"/>
                    <a:pt x="287" y="302"/>
                    <a:pt x="333" y="313"/>
                  </a:cubicBezTo>
                  <a:lnTo>
                    <a:pt x="333" y="313"/>
                  </a:lnTo>
                  <a:cubicBezTo>
                    <a:pt x="357" y="319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45" name="Freeform 65">
              <a:extLst>
                <a:ext uri="{FF2B5EF4-FFF2-40B4-BE49-F238E27FC236}">
                  <a16:creationId xmlns:a16="http://schemas.microsoft.com/office/drawing/2014/main" id="{2A5CC163-14D0-6944-A325-8A8D7A9C0B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12436" y="59177"/>
              <a:ext cx="180952" cy="174602"/>
            </a:xfrm>
            <a:custGeom>
              <a:avLst/>
              <a:gdLst>
                <a:gd name="T0" fmla="*/ 352 w 378"/>
                <a:gd name="T1" fmla="*/ 272 h 366"/>
                <a:gd name="T2" fmla="*/ 352 w 378"/>
                <a:gd name="T3" fmla="*/ 272 h 366"/>
                <a:gd name="T4" fmla="*/ 231 w 378"/>
                <a:gd name="T5" fmla="*/ 201 h 366"/>
                <a:gd name="T6" fmla="*/ 231 w 378"/>
                <a:gd name="T7" fmla="*/ 201 h 366"/>
                <a:gd name="T8" fmla="*/ 306 w 378"/>
                <a:gd name="T9" fmla="*/ 43 h 366"/>
                <a:gd name="T10" fmla="*/ 306 w 378"/>
                <a:gd name="T11" fmla="*/ 43 h 366"/>
                <a:gd name="T12" fmla="*/ 265 w 378"/>
                <a:gd name="T13" fmla="*/ 23 h 366"/>
                <a:gd name="T14" fmla="*/ 265 w 378"/>
                <a:gd name="T15" fmla="*/ 23 h 366"/>
                <a:gd name="T16" fmla="*/ 182 w 378"/>
                <a:gd name="T17" fmla="*/ 160 h 366"/>
                <a:gd name="T18" fmla="*/ 182 w 378"/>
                <a:gd name="T19" fmla="*/ 160 h 366"/>
                <a:gd name="T20" fmla="*/ 76 w 378"/>
                <a:gd name="T21" fmla="*/ 34 h 366"/>
                <a:gd name="T22" fmla="*/ 76 w 378"/>
                <a:gd name="T23" fmla="*/ 34 h 366"/>
                <a:gd name="T24" fmla="*/ 26 w 378"/>
                <a:gd name="T25" fmla="*/ 69 h 366"/>
                <a:gd name="T26" fmla="*/ 26 w 378"/>
                <a:gd name="T27" fmla="*/ 69 h 366"/>
                <a:gd name="T28" fmla="*/ 138 w 378"/>
                <a:gd name="T29" fmla="*/ 209 h 366"/>
                <a:gd name="T30" fmla="*/ 138 w 378"/>
                <a:gd name="T31" fmla="*/ 209 h 366"/>
                <a:gd name="T32" fmla="*/ 27 w 378"/>
                <a:gd name="T33" fmla="*/ 301 h 366"/>
                <a:gd name="T34" fmla="*/ 27 w 378"/>
                <a:gd name="T35" fmla="*/ 301 h 366"/>
                <a:gd name="T36" fmla="*/ 63 w 378"/>
                <a:gd name="T37" fmla="*/ 351 h 366"/>
                <a:gd name="T38" fmla="*/ 63 w 378"/>
                <a:gd name="T39" fmla="*/ 351 h 366"/>
                <a:gd name="T40" fmla="*/ 193 w 378"/>
                <a:gd name="T41" fmla="*/ 249 h 366"/>
                <a:gd name="T42" fmla="*/ 193 w 378"/>
                <a:gd name="T43" fmla="*/ 249 h 366"/>
                <a:gd name="T44" fmla="*/ 333 w 378"/>
                <a:gd name="T45" fmla="*/ 313 h 366"/>
                <a:gd name="T46" fmla="*/ 333 w 378"/>
                <a:gd name="T47" fmla="*/ 313 h 366"/>
                <a:gd name="T48" fmla="*/ 352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2" y="272"/>
                  </a:moveTo>
                  <a:lnTo>
                    <a:pt x="352" y="272"/>
                  </a:lnTo>
                  <a:cubicBezTo>
                    <a:pt x="311" y="249"/>
                    <a:pt x="269" y="227"/>
                    <a:pt x="231" y="201"/>
                  </a:cubicBezTo>
                  <a:lnTo>
                    <a:pt x="231" y="201"/>
                  </a:lnTo>
                  <a:cubicBezTo>
                    <a:pt x="268" y="150"/>
                    <a:pt x="293" y="94"/>
                    <a:pt x="306" y="43"/>
                  </a:cubicBezTo>
                  <a:lnTo>
                    <a:pt x="306" y="43"/>
                  </a:lnTo>
                  <a:cubicBezTo>
                    <a:pt x="312" y="20"/>
                    <a:pt x="278" y="0"/>
                    <a:pt x="265" y="23"/>
                  </a:cubicBezTo>
                  <a:lnTo>
                    <a:pt x="265" y="23"/>
                  </a:lnTo>
                  <a:cubicBezTo>
                    <a:pt x="239" y="71"/>
                    <a:pt x="215" y="118"/>
                    <a:pt x="182" y="160"/>
                  </a:cubicBezTo>
                  <a:lnTo>
                    <a:pt x="182" y="160"/>
                  </a:lnTo>
                  <a:cubicBezTo>
                    <a:pt x="141" y="122"/>
                    <a:pt x="111" y="76"/>
                    <a:pt x="76" y="34"/>
                  </a:cubicBezTo>
                  <a:lnTo>
                    <a:pt x="76" y="34"/>
                  </a:lnTo>
                  <a:cubicBezTo>
                    <a:pt x="52" y="6"/>
                    <a:pt x="10" y="38"/>
                    <a:pt x="26" y="69"/>
                  </a:cubicBezTo>
                  <a:lnTo>
                    <a:pt x="26" y="69"/>
                  </a:lnTo>
                  <a:cubicBezTo>
                    <a:pt x="48" y="119"/>
                    <a:pt x="89" y="168"/>
                    <a:pt x="138" y="209"/>
                  </a:cubicBezTo>
                  <a:lnTo>
                    <a:pt x="138" y="209"/>
                  </a:lnTo>
                  <a:cubicBezTo>
                    <a:pt x="103" y="242"/>
                    <a:pt x="64" y="269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1" y="365"/>
                    <a:pt x="63" y="351"/>
                  </a:cubicBezTo>
                  <a:lnTo>
                    <a:pt x="63" y="351"/>
                  </a:lnTo>
                  <a:cubicBezTo>
                    <a:pt x="109" y="330"/>
                    <a:pt x="153" y="293"/>
                    <a:pt x="193" y="249"/>
                  </a:cubicBezTo>
                  <a:lnTo>
                    <a:pt x="193" y="249"/>
                  </a:lnTo>
                  <a:cubicBezTo>
                    <a:pt x="239" y="280"/>
                    <a:pt x="287" y="302"/>
                    <a:pt x="333" y="313"/>
                  </a:cubicBezTo>
                  <a:lnTo>
                    <a:pt x="333" y="313"/>
                  </a:lnTo>
                  <a:cubicBezTo>
                    <a:pt x="357" y="319"/>
                    <a:pt x="377" y="285"/>
                    <a:pt x="352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46" name="Freeform 66">
              <a:extLst>
                <a:ext uri="{FF2B5EF4-FFF2-40B4-BE49-F238E27FC236}">
                  <a16:creationId xmlns:a16="http://schemas.microsoft.com/office/drawing/2014/main" id="{D2AA5D49-4F3F-F549-817A-03662BE771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01325" y="59177"/>
              <a:ext cx="180952" cy="174602"/>
            </a:xfrm>
            <a:custGeom>
              <a:avLst/>
              <a:gdLst>
                <a:gd name="T0" fmla="*/ 354 w 380"/>
                <a:gd name="T1" fmla="*/ 272 h 366"/>
                <a:gd name="T2" fmla="*/ 354 w 380"/>
                <a:gd name="T3" fmla="*/ 272 h 366"/>
                <a:gd name="T4" fmla="*/ 233 w 380"/>
                <a:gd name="T5" fmla="*/ 201 h 366"/>
                <a:gd name="T6" fmla="*/ 233 w 380"/>
                <a:gd name="T7" fmla="*/ 201 h 366"/>
                <a:gd name="T8" fmla="*/ 308 w 380"/>
                <a:gd name="T9" fmla="*/ 43 h 366"/>
                <a:gd name="T10" fmla="*/ 308 w 380"/>
                <a:gd name="T11" fmla="*/ 43 h 366"/>
                <a:gd name="T12" fmla="*/ 267 w 380"/>
                <a:gd name="T13" fmla="*/ 23 h 366"/>
                <a:gd name="T14" fmla="*/ 267 w 380"/>
                <a:gd name="T15" fmla="*/ 23 h 366"/>
                <a:gd name="T16" fmla="*/ 184 w 380"/>
                <a:gd name="T17" fmla="*/ 160 h 366"/>
                <a:gd name="T18" fmla="*/ 184 w 380"/>
                <a:gd name="T19" fmla="*/ 160 h 366"/>
                <a:gd name="T20" fmla="*/ 78 w 380"/>
                <a:gd name="T21" fmla="*/ 34 h 366"/>
                <a:gd name="T22" fmla="*/ 78 w 380"/>
                <a:gd name="T23" fmla="*/ 34 h 366"/>
                <a:gd name="T24" fmla="*/ 26 w 380"/>
                <a:gd name="T25" fmla="*/ 69 h 366"/>
                <a:gd name="T26" fmla="*/ 26 w 380"/>
                <a:gd name="T27" fmla="*/ 69 h 366"/>
                <a:gd name="T28" fmla="*/ 141 w 380"/>
                <a:gd name="T29" fmla="*/ 209 h 366"/>
                <a:gd name="T30" fmla="*/ 141 w 380"/>
                <a:gd name="T31" fmla="*/ 209 h 366"/>
                <a:gd name="T32" fmla="*/ 29 w 380"/>
                <a:gd name="T33" fmla="*/ 301 h 366"/>
                <a:gd name="T34" fmla="*/ 29 w 380"/>
                <a:gd name="T35" fmla="*/ 301 h 366"/>
                <a:gd name="T36" fmla="*/ 64 w 380"/>
                <a:gd name="T37" fmla="*/ 351 h 366"/>
                <a:gd name="T38" fmla="*/ 64 w 380"/>
                <a:gd name="T39" fmla="*/ 351 h 366"/>
                <a:gd name="T40" fmla="*/ 195 w 380"/>
                <a:gd name="T41" fmla="*/ 249 h 366"/>
                <a:gd name="T42" fmla="*/ 195 w 380"/>
                <a:gd name="T43" fmla="*/ 249 h 366"/>
                <a:gd name="T44" fmla="*/ 335 w 380"/>
                <a:gd name="T45" fmla="*/ 313 h 366"/>
                <a:gd name="T46" fmla="*/ 335 w 380"/>
                <a:gd name="T47" fmla="*/ 313 h 366"/>
                <a:gd name="T48" fmla="*/ 354 w 380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0" h="366">
                  <a:moveTo>
                    <a:pt x="354" y="272"/>
                  </a:moveTo>
                  <a:lnTo>
                    <a:pt x="354" y="272"/>
                  </a:lnTo>
                  <a:cubicBezTo>
                    <a:pt x="313" y="249"/>
                    <a:pt x="272" y="227"/>
                    <a:pt x="233" y="201"/>
                  </a:cubicBezTo>
                  <a:lnTo>
                    <a:pt x="233" y="201"/>
                  </a:lnTo>
                  <a:cubicBezTo>
                    <a:pt x="268" y="150"/>
                    <a:pt x="296" y="94"/>
                    <a:pt x="308" y="43"/>
                  </a:cubicBezTo>
                  <a:lnTo>
                    <a:pt x="308" y="43"/>
                  </a:lnTo>
                  <a:cubicBezTo>
                    <a:pt x="314" y="20"/>
                    <a:pt x="281" y="0"/>
                    <a:pt x="267" y="23"/>
                  </a:cubicBezTo>
                  <a:lnTo>
                    <a:pt x="267" y="23"/>
                  </a:lnTo>
                  <a:cubicBezTo>
                    <a:pt x="241" y="71"/>
                    <a:pt x="217" y="118"/>
                    <a:pt x="184" y="160"/>
                  </a:cubicBezTo>
                  <a:lnTo>
                    <a:pt x="184" y="160"/>
                  </a:lnTo>
                  <a:cubicBezTo>
                    <a:pt x="143" y="122"/>
                    <a:pt x="113" y="76"/>
                    <a:pt x="78" y="34"/>
                  </a:cubicBezTo>
                  <a:lnTo>
                    <a:pt x="78" y="34"/>
                  </a:lnTo>
                  <a:cubicBezTo>
                    <a:pt x="53" y="6"/>
                    <a:pt x="13" y="38"/>
                    <a:pt x="26" y="69"/>
                  </a:cubicBezTo>
                  <a:lnTo>
                    <a:pt x="26" y="69"/>
                  </a:lnTo>
                  <a:cubicBezTo>
                    <a:pt x="50" y="119"/>
                    <a:pt x="91" y="168"/>
                    <a:pt x="141" y="209"/>
                  </a:cubicBezTo>
                  <a:lnTo>
                    <a:pt x="141" y="209"/>
                  </a:lnTo>
                  <a:cubicBezTo>
                    <a:pt x="105" y="242"/>
                    <a:pt x="66" y="269"/>
                    <a:pt x="29" y="301"/>
                  </a:cubicBezTo>
                  <a:lnTo>
                    <a:pt x="29" y="301"/>
                  </a:lnTo>
                  <a:cubicBezTo>
                    <a:pt x="0" y="324"/>
                    <a:pt x="33" y="365"/>
                    <a:pt x="64" y="351"/>
                  </a:cubicBezTo>
                  <a:lnTo>
                    <a:pt x="64" y="351"/>
                  </a:lnTo>
                  <a:cubicBezTo>
                    <a:pt x="110" y="330"/>
                    <a:pt x="155" y="293"/>
                    <a:pt x="195" y="249"/>
                  </a:cubicBezTo>
                  <a:lnTo>
                    <a:pt x="195" y="249"/>
                  </a:lnTo>
                  <a:cubicBezTo>
                    <a:pt x="239" y="280"/>
                    <a:pt x="289" y="302"/>
                    <a:pt x="335" y="313"/>
                  </a:cubicBezTo>
                  <a:lnTo>
                    <a:pt x="335" y="313"/>
                  </a:lnTo>
                  <a:cubicBezTo>
                    <a:pt x="359" y="319"/>
                    <a:pt x="379" y="285"/>
                    <a:pt x="354" y="27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47" name="Freeform 67">
              <a:extLst>
                <a:ext uri="{FF2B5EF4-FFF2-40B4-BE49-F238E27FC236}">
                  <a16:creationId xmlns:a16="http://schemas.microsoft.com/office/drawing/2014/main" id="{D334B2DD-2199-BF47-A955-7140B559B5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3550" y="59177"/>
              <a:ext cx="180952" cy="174602"/>
            </a:xfrm>
            <a:custGeom>
              <a:avLst/>
              <a:gdLst>
                <a:gd name="T0" fmla="*/ 353 w 378"/>
                <a:gd name="T1" fmla="*/ 272 h 366"/>
                <a:gd name="T2" fmla="*/ 353 w 378"/>
                <a:gd name="T3" fmla="*/ 272 h 366"/>
                <a:gd name="T4" fmla="*/ 231 w 378"/>
                <a:gd name="T5" fmla="*/ 201 h 366"/>
                <a:gd name="T6" fmla="*/ 231 w 378"/>
                <a:gd name="T7" fmla="*/ 201 h 366"/>
                <a:gd name="T8" fmla="*/ 307 w 378"/>
                <a:gd name="T9" fmla="*/ 43 h 366"/>
                <a:gd name="T10" fmla="*/ 307 w 378"/>
                <a:gd name="T11" fmla="*/ 43 h 366"/>
                <a:gd name="T12" fmla="*/ 265 w 378"/>
                <a:gd name="T13" fmla="*/ 23 h 366"/>
                <a:gd name="T14" fmla="*/ 265 w 378"/>
                <a:gd name="T15" fmla="*/ 23 h 366"/>
                <a:gd name="T16" fmla="*/ 182 w 378"/>
                <a:gd name="T17" fmla="*/ 160 h 366"/>
                <a:gd name="T18" fmla="*/ 182 w 378"/>
                <a:gd name="T19" fmla="*/ 160 h 366"/>
                <a:gd name="T20" fmla="*/ 75 w 378"/>
                <a:gd name="T21" fmla="*/ 34 h 366"/>
                <a:gd name="T22" fmla="*/ 75 w 378"/>
                <a:gd name="T23" fmla="*/ 34 h 366"/>
                <a:gd name="T24" fmla="*/ 25 w 378"/>
                <a:gd name="T25" fmla="*/ 69 h 366"/>
                <a:gd name="T26" fmla="*/ 25 w 378"/>
                <a:gd name="T27" fmla="*/ 69 h 366"/>
                <a:gd name="T28" fmla="*/ 138 w 378"/>
                <a:gd name="T29" fmla="*/ 209 h 366"/>
                <a:gd name="T30" fmla="*/ 138 w 378"/>
                <a:gd name="T31" fmla="*/ 209 h 366"/>
                <a:gd name="T32" fmla="*/ 26 w 378"/>
                <a:gd name="T33" fmla="*/ 301 h 366"/>
                <a:gd name="T34" fmla="*/ 26 w 378"/>
                <a:gd name="T35" fmla="*/ 301 h 366"/>
                <a:gd name="T36" fmla="*/ 62 w 378"/>
                <a:gd name="T37" fmla="*/ 351 h 366"/>
                <a:gd name="T38" fmla="*/ 62 w 378"/>
                <a:gd name="T39" fmla="*/ 351 h 366"/>
                <a:gd name="T40" fmla="*/ 192 w 378"/>
                <a:gd name="T41" fmla="*/ 249 h 366"/>
                <a:gd name="T42" fmla="*/ 192 w 378"/>
                <a:gd name="T43" fmla="*/ 249 h 366"/>
                <a:gd name="T44" fmla="*/ 334 w 378"/>
                <a:gd name="T45" fmla="*/ 313 h 366"/>
                <a:gd name="T46" fmla="*/ 334 w 378"/>
                <a:gd name="T47" fmla="*/ 313 h 366"/>
                <a:gd name="T48" fmla="*/ 353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2"/>
                  </a:moveTo>
                  <a:lnTo>
                    <a:pt x="353" y="272"/>
                  </a:lnTo>
                  <a:cubicBezTo>
                    <a:pt x="310" y="249"/>
                    <a:pt x="269" y="227"/>
                    <a:pt x="231" y="201"/>
                  </a:cubicBezTo>
                  <a:lnTo>
                    <a:pt x="231" y="201"/>
                  </a:lnTo>
                  <a:cubicBezTo>
                    <a:pt x="266" y="150"/>
                    <a:pt x="294" y="94"/>
                    <a:pt x="307" y="43"/>
                  </a:cubicBezTo>
                  <a:lnTo>
                    <a:pt x="307" y="43"/>
                  </a:lnTo>
                  <a:cubicBezTo>
                    <a:pt x="311" y="20"/>
                    <a:pt x="278" y="0"/>
                    <a:pt x="265" y="23"/>
                  </a:cubicBezTo>
                  <a:lnTo>
                    <a:pt x="265" y="23"/>
                  </a:lnTo>
                  <a:cubicBezTo>
                    <a:pt x="239" y="71"/>
                    <a:pt x="215" y="118"/>
                    <a:pt x="182" y="160"/>
                  </a:cubicBezTo>
                  <a:lnTo>
                    <a:pt x="182" y="160"/>
                  </a:lnTo>
                  <a:cubicBezTo>
                    <a:pt x="142" y="122"/>
                    <a:pt x="111" y="76"/>
                    <a:pt x="75" y="34"/>
                  </a:cubicBezTo>
                  <a:lnTo>
                    <a:pt x="75" y="34"/>
                  </a:lnTo>
                  <a:cubicBezTo>
                    <a:pt x="52" y="6"/>
                    <a:pt x="12" y="38"/>
                    <a:pt x="25" y="69"/>
                  </a:cubicBezTo>
                  <a:lnTo>
                    <a:pt x="25" y="69"/>
                  </a:lnTo>
                  <a:cubicBezTo>
                    <a:pt x="48" y="119"/>
                    <a:pt x="89" y="168"/>
                    <a:pt x="138" y="209"/>
                  </a:cubicBezTo>
                  <a:lnTo>
                    <a:pt x="138" y="209"/>
                  </a:lnTo>
                  <a:cubicBezTo>
                    <a:pt x="102" y="242"/>
                    <a:pt x="64" y="269"/>
                    <a:pt x="26" y="301"/>
                  </a:cubicBezTo>
                  <a:lnTo>
                    <a:pt x="26" y="301"/>
                  </a:lnTo>
                  <a:cubicBezTo>
                    <a:pt x="0" y="324"/>
                    <a:pt x="31" y="365"/>
                    <a:pt x="62" y="351"/>
                  </a:cubicBezTo>
                  <a:lnTo>
                    <a:pt x="62" y="351"/>
                  </a:lnTo>
                  <a:cubicBezTo>
                    <a:pt x="109" y="330"/>
                    <a:pt x="153" y="293"/>
                    <a:pt x="192" y="249"/>
                  </a:cubicBezTo>
                  <a:lnTo>
                    <a:pt x="192" y="249"/>
                  </a:lnTo>
                  <a:cubicBezTo>
                    <a:pt x="239" y="280"/>
                    <a:pt x="288" y="302"/>
                    <a:pt x="334" y="313"/>
                  </a:cubicBezTo>
                  <a:lnTo>
                    <a:pt x="334" y="313"/>
                  </a:lnTo>
                  <a:cubicBezTo>
                    <a:pt x="357" y="319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48" name="Freeform 68">
              <a:extLst>
                <a:ext uri="{FF2B5EF4-FFF2-40B4-BE49-F238E27FC236}">
                  <a16:creationId xmlns:a16="http://schemas.microsoft.com/office/drawing/2014/main" id="{1BBFD23A-0D33-6144-8570-912B53A68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90212" y="59177"/>
              <a:ext cx="180952" cy="174602"/>
            </a:xfrm>
            <a:custGeom>
              <a:avLst/>
              <a:gdLst>
                <a:gd name="T0" fmla="*/ 354 w 378"/>
                <a:gd name="T1" fmla="*/ 272 h 366"/>
                <a:gd name="T2" fmla="*/ 354 w 378"/>
                <a:gd name="T3" fmla="*/ 272 h 366"/>
                <a:gd name="T4" fmla="*/ 232 w 378"/>
                <a:gd name="T5" fmla="*/ 201 h 366"/>
                <a:gd name="T6" fmla="*/ 232 w 378"/>
                <a:gd name="T7" fmla="*/ 201 h 366"/>
                <a:gd name="T8" fmla="*/ 308 w 378"/>
                <a:gd name="T9" fmla="*/ 43 h 366"/>
                <a:gd name="T10" fmla="*/ 308 w 378"/>
                <a:gd name="T11" fmla="*/ 43 h 366"/>
                <a:gd name="T12" fmla="*/ 266 w 378"/>
                <a:gd name="T13" fmla="*/ 23 h 366"/>
                <a:gd name="T14" fmla="*/ 266 w 378"/>
                <a:gd name="T15" fmla="*/ 23 h 366"/>
                <a:gd name="T16" fmla="*/ 183 w 378"/>
                <a:gd name="T17" fmla="*/ 160 h 366"/>
                <a:gd name="T18" fmla="*/ 183 w 378"/>
                <a:gd name="T19" fmla="*/ 160 h 366"/>
                <a:gd name="T20" fmla="*/ 75 w 378"/>
                <a:gd name="T21" fmla="*/ 34 h 366"/>
                <a:gd name="T22" fmla="*/ 75 w 378"/>
                <a:gd name="T23" fmla="*/ 34 h 366"/>
                <a:gd name="T24" fmla="*/ 25 w 378"/>
                <a:gd name="T25" fmla="*/ 69 h 366"/>
                <a:gd name="T26" fmla="*/ 25 w 378"/>
                <a:gd name="T27" fmla="*/ 69 h 366"/>
                <a:gd name="T28" fmla="*/ 140 w 378"/>
                <a:gd name="T29" fmla="*/ 209 h 366"/>
                <a:gd name="T30" fmla="*/ 140 w 378"/>
                <a:gd name="T31" fmla="*/ 209 h 366"/>
                <a:gd name="T32" fmla="*/ 27 w 378"/>
                <a:gd name="T33" fmla="*/ 301 h 366"/>
                <a:gd name="T34" fmla="*/ 27 w 378"/>
                <a:gd name="T35" fmla="*/ 301 h 366"/>
                <a:gd name="T36" fmla="*/ 62 w 378"/>
                <a:gd name="T37" fmla="*/ 351 h 366"/>
                <a:gd name="T38" fmla="*/ 62 w 378"/>
                <a:gd name="T39" fmla="*/ 351 h 366"/>
                <a:gd name="T40" fmla="*/ 193 w 378"/>
                <a:gd name="T41" fmla="*/ 249 h 366"/>
                <a:gd name="T42" fmla="*/ 193 w 378"/>
                <a:gd name="T43" fmla="*/ 249 h 366"/>
                <a:gd name="T44" fmla="*/ 334 w 378"/>
                <a:gd name="T45" fmla="*/ 313 h 366"/>
                <a:gd name="T46" fmla="*/ 334 w 378"/>
                <a:gd name="T47" fmla="*/ 313 h 366"/>
                <a:gd name="T48" fmla="*/ 354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4" y="272"/>
                  </a:moveTo>
                  <a:lnTo>
                    <a:pt x="354" y="272"/>
                  </a:lnTo>
                  <a:cubicBezTo>
                    <a:pt x="312" y="249"/>
                    <a:pt x="271" y="227"/>
                    <a:pt x="232" y="201"/>
                  </a:cubicBezTo>
                  <a:lnTo>
                    <a:pt x="232" y="201"/>
                  </a:lnTo>
                  <a:cubicBezTo>
                    <a:pt x="267" y="150"/>
                    <a:pt x="295" y="94"/>
                    <a:pt x="308" y="43"/>
                  </a:cubicBezTo>
                  <a:lnTo>
                    <a:pt x="308" y="43"/>
                  </a:lnTo>
                  <a:cubicBezTo>
                    <a:pt x="313" y="20"/>
                    <a:pt x="279" y="0"/>
                    <a:pt x="266" y="23"/>
                  </a:cubicBezTo>
                  <a:lnTo>
                    <a:pt x="266" y="23"/>
                  </a:lnTo>
                  <a:cubicBezTo>
                    <a:pt x="239" y="71"/>
                    <a:pt x="216" y="118"/>
                    <a:pt x="183" y="160"/>
                  </a:cubicBezTo>
                  <a:lnTo>
                    <a:pt x="183" y="160"/>
                  </a:lnTo>
                  <a:cubicBezTo>
                    <a:pt x="142" y="122"/>
                    <a:pt x="113" y="76"/>
                    <a:pt x="75" y="34"/>
                  </a:cubicBezTo>
                  <a:lnTo>
                    <a:pt x="75" y="34"/>
                  </a:lnTo>
                  <a:cubicBezTo>
                    <a:pt x="53" y="6"/>
                    <a:pt x="12" y="38"/>
                    <a:pt x="25" y="69"/>
                  </a:cubicBezTo>
                  <a:lnTo>
                    <a:pt x="25" y="69"/>
                  </a:lnTo>
                  <a:cubicBezTo>
                    <a:pt x="49" y="119"/>
                    <a:pt x="91" y="168"/>
                    <a:pt x="140" y="209"/>
                  </a:cubicBezTo>
                  <a:lnTo>
                    <a:pt x="140" y="209"/>
                  </a:lnTo>
                  <a:cubicBezTo>
                    <a:pt x="104" y="242"/>
                    <a:pt x="65" y="269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2" y="365"/>
                    <a:pt x="62" y="351"/>
                  </a:cubicBezTo>
                  <a:lnTo>
                    <a:pt x="62" y="351"/>
                  </a:lnTo>
                  <a:cubicBezTo>
                    <a:pt x="109" y="330"/>
                    <a:pt x="154" y="293"/>
                    <a:pt x="193" y="249"/>
                  </a:cubicBezTo>
                  <a:lnTo>
                    <a:pt x="193" y="249"/>
                  </a:lnTo>
                  <a:cubicBezTo>
                    <a:pt x="239" y="280"/>
                    <a:pt x="288" y="302"/>
                    <a:pt x="334" y="313"/>
                  </a:cubicBezTo>
                  <a:lnTo>
                    <a:pt x="334" y="313"/>
                  </a:lnTo>
                  <a:cubicBezTo>
                    <a:pt x="358" y="319"/>
                    <a:pt x="377" y="285"/>
                    <a:pt x="354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49" name="Freeform 69">
              <a:extLst>
                <a:ext uri="{FF2B5EF4-FFF2-40B4-BE49-F238E27FC236}">
                  <a16:creationId xmlns:a16="http://schemas.microsoft.com/office/drawing/2014/main" id="{22E90F92-84C8-5A48-B0AC-CF94BBDF0F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83862" y="56003"/>
              <a:ext cx="180952" cy="174602"/>
            </a:xfrm>
            <a:custGeom>
              <a:avLst/>
              <a:gdLst>
                <a:gd name="T0" fmla="*/ 354 w 380"/>
                <a:gd name="T1" fmla="*/ 273 h 366"/>
                <a:gd name="T2" fmla="*/ 354 w 380"/>
                <a:gd name="T3" fmla="*/ 273 h 366"/>
                <a:gd name="T4" fmla="*/ 233 w 380"/>
                <a:gd name="T5" fmla="*/ 201 h 366"/>
                <a:gd name="T6" fmla="*/ 233 w 380"/>
                <a:gd name="T7" fmla="*/ 201 h 366"/>
                <a:gd name="T8" fmla="*/ 307 w 380"/>
                <a:gd name="T9" fmla="*/ 43 h 366"/>
                <a:gd name="T10" fmla="*/ 307 w 380"/>
                <a:gd name="T11" fmla="*/ 43 h 366"/>
                <a:gd name="T12" fmla="*/ 267 w 380"/>
                <a:gd name="T13" fmla="*/ 23 h 366"/>
                <a:gd name="T14" fmla="*/ 267 w 380"/>
                <a:gd name="T15" fmla="*/ 23 h 366"/>
                <a:gd name="T16" fmla="*/ 183 w 380"/>
                <a:gd name="T17" fmla="*/ 161 h 366"/>
                <a:gd name="T18" fmla="*/ 183 w 380"/>
                <a:gd name="T19" fmla="*/ 161 h 366"/>
                <a:gd name="T20" fmla="*/ 77 w 380"/>
                <a:gd name="T21" fmla="*/ 34 h 366"/>
                <a:gd name="T22" fmla="*/ 77 w 380"/>
                <a:gd name="T23" fmla="*/ 34 h 366"/>
                <a:gd name="T24" fmla="*/ 27 w 380"/>
                <a:gd name="T25" fmla="*/ 69 h 366"/>
                <a:gd name="T26" fmla="*/ 27 w 380"/>
                <a:gd name="T27" fmla="*/ 69 h 366"/>
                <a:gd name="T28" fmla="*/ 140 w 380"/>
                <a:gd name="T29" fmla="*/ 210 h 366"/>
                <a:gd name="T30" fmla="*/ 140 w 380"/>
                <a:gd name="T31" fmla="*/ 210 h 366"/>
                <a:gd name="T32" fmla="*/ 28 w 380"/>
                <a:gd name="T33" fmla="*/ 301 h 366"/>
                <a:gd name="T34" fmla="*/ 28 w 380"/>
                <a:gd name="T35" fmla="*/ 301 h 366"/>
                <a:gd name="T36" fmla="*/ 64 w 380"/>
                <a:gd name="T37" fmla="*/ 352 h 366"/>
                <a:gd name="T38" fmla="*/ 64 w 380"/>
                <a:gd name="T39" fmla="*/ 352 h 366"/>
                <a:gd name="T40" fmla="*/ 194 w 380"/>
                <a:gd name="T41" fmla="*/ 249 h 366"/>
                <a:gd name="T42" fmla="*/ 194 w 380"/>
                <a:gd name="T43" fmla="*/ 249 h 366"/>
                <a:gd name="T44" fmla="*/ 336 w 380"/>
                <a:gd name="T45" fmla="*/ 314 h 366"/>
                <a:gd name="T46" fmla="*/ 336 w 380"/>
                <a:gd name="T47" fmla="*/ 314 h 366"/>
                <a:gd name="T48" fmla="*/ 354 w 380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0" h="366">
                  <a:moveTo>
                    <a:pt x="354" y="273"/>
                  </a:moveTo>
                  <a:lnTo>
                    <a:pt x="354" y="273"/>
                  </a:lnTo>
                  <a:cubicBezTo>
                    <a:pt x="312" y="249"/>
                    <a:pt x="271" y="228"/>
                    <a:pt x="233" y="201"/>
                  </a:cubicBezTo>
                  <a:lnTo>
                    <a:pt x="233" y="201"/>
                  </a:lnTo>
                  <a:cubicBezTo>
                    <a:pt x="269" y="149"/>
                    <a:pt x="295" y="94"/>
                    <a:pt x="307" y="43"/>
                  </a:cubicBezTo>
                  <a:lnTo>
                    <a:pt x="307" y="43"/>
                  </a:lnTo>
                  <a:cubicBezTo>
                    <a:pt x="313" y="19"/>
                    <a:pt x="280" y="0"/>
                    <a:pt x="267" y="23"/>
                  </a:cubicBezTo>
                  <a:lnTo>
                    <a:pt x="267" y="23"/>
                  </a:lnTo>
                  <a:cubicBezTo>
                    <a:pt x="240" y="71"/>
                    <a:pt x="216" y="118"/>
                    <a:pt x="183" y="161"/>
                  </a:cubicBezTo>
                  <a:lnTo>
                    <a:pt x="183" y="161"/>
                  </a:lnTo>
                  <a:cubicBezTo>
                    <a:pt x="142" y="122"/>
                    <a:pt x="113" y="76"/>
                    <a:pt x="77" y="34"/>
                  </a:cubicBezTo>
                  <a:lnTo>
                    <a:pt x="77" y="34"/>
                  </a:lnTo>
                  <a:cubicBezTo>
                    <a:pt x="53" y="6"/>
                    <a:pt x="12" y="38"/>
                    <a:pt x="27" y="69"/>
                  </a:cubicBezTo>
                  <a:lnTo>
                    <a:pt x="27" y="69"/>
                  </a:lnTo>
                  <a:cubicBezTo>
                    <a:pt x="49" y="121"/>
                    <a:pt x="90" y="168"/>
                    <a:pt x="140" y="210"/>
                  </a:cubicBezTo>
                  <a:lnTo>
                    <a:pt x="140" y="210"/>
                  </a:lnTo>
                  <a:cubicBezTo>
                    <a:pt x="104" y="243"/>
                    <a:pt x="65" y="269"/>
                    <a:pt x="28" y="301"/>
                  </a:cubicBezTo>
                  <a:lnTo>
                    <a:pt x="28" y="301"/>
                  </a:lnTo>
                  <a:cubicBezTo>
                    <a:pt x="0" y="325"/>
                    <a:pt x="33" y="365"/>
                    <a:pt x="64" y="352"/>
                  </a:cubicBezTo>
                  <a:lnTo>
                    <a:pt x="64" y="352"/>
                  </a:lnTo>
                  <a:cubicBezTo>
                    <a:pt x="111" y="329"/>
                    <a:pt x="156" y="294"/>
                    <a:pt x="194" y="249"/>
                  </a:cubicBezTo>
                  <a:lnTo>
                    <a:pt x="194" y="249"/>
                  </a:lnTo>
                  <a:cubicBezTo>
                    <a:pt x="240" y="280"/>
                    <a:pt x="288" y="302"/>
                    <a:pt x="336" y="314"/>
                  </a:cubicBezTo>
                  <a:lnTo>
                    <a:pt x="336" y="314"/>
                  </a:lnTo>
                  <a:cubicBezTo>
                    <a:pt x="358" y="319"/>
                    <a:pt x="379" y="286"/>
                    <a:pt x="354" y="273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50" name="Freeform 70">
              <a:extLst>
                <a:ext uri="{FF2B5EF4-FFF2-40B4-BE49-F238E27FC236}">
                  <a16:creationId xmlns:a16="http://schemas.microsoft.com/office/drawing/2014/main" id="{C949CB9F-1193-F442-BDE2-C0B6F8E259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72749" y="56003"/>
              <a:ext cx="180952" cy="174602"/>
            </a:xfrm>
            <a:custGeom>
              <a:avLst/>
              <a:gdLst>
                <a:gd name="T0" fmla="*/ 354 w 378"/>
                <a:gd name="T1" fmla="*/ 273 h 366"/>
                <a:gd name="T2" fmla="*/ 354 w 378"/>
                <a:gd name="T3" fmla="*/ 273 h 366"/>
                <a:gd name="T4" fmla="*/ 233 w 378"/>
                <a:gd name="T5" fmla="*/ 201 h 366"/>
                <a:gd name="T6" fmla="*/ 233 w 378"/>
                <a:gd name="T7" fmla="*/ 201 h 366"/>
                <a:gd name="T8" fmla="*/ 308 w 378"/>
                <a:gd name="T9" fmla="*/ 43 h 366"/>
                <a:gd name="T10" fmla="*/ 308 w 378"/>
                <a:gd name="T11" fmla="*/ 43 h 366"/>
                <a:gd name="T12" fmla="*/ 267 w 378"/>
                <a:gd name="T13" fmla="*/ 23 h 366"/>
                <a:gd name="T14" fmla="*/ 267 w 378"/>
                <a:gd name="T15" fmla="*/ 23 h 366"/>
                <a:gd name="T16" fmla="*/ 183 w 378"/>
                <a:gd name="T17" fmla="*/ 161 h 366"/>
                <a:gd name="T18" fmla="*/ 183 w 378"/>
                <a:gd name="T19" fmla="*/ 161 h 366"/>
                <a:gd name="T20" fmla="*/ 77 w 378"/>
                <a:gd name="T21" fmla="*/ 34 h 366"/>
                <a:gd name="T22" fmla="*/ 77 w 378"/>
                <a:gd name="T23" fmla="*/ 34 h 366"/>
                <a:gd name="T24" fmla="*/ 27 w 378"/>
                <a:gd name="T25" fmla="*/ 69 h 366"/>
                <a:gd name="T26" fmla="*/ 27 w 378"/>
                <a:gd name="T27" fmla="*/ 69 h 366"/>
                <a:gd name="T28" fmla="*/ 140 w 378"/>
                <a:gd name="T29" fmla="*/ 210 h 366"/>
                <a:gd name="T30" fmla="*/ 140 w 378"/>
                <a:gd name="T31" fmla="*/ 210 h 366"/>
                <a:gd name="T32" fmla="*/ 28 w 378"/>
                <a:gd name="T33" fmla="*/ 301 h 366"/>
                <a:gd name="T34" fmla="*/ 28 w 378"/>
                <a:gd name="T35" fmla="*/ 301 h 366"/>
                <a:gd name="T36" fmla="*/ 63 w 378"/>
                <a:gd name="T37" fmla="*/ 352 h 366"/>
                <a:gd name="T38" fmla="*/ 63 w 378"/>
                <a:gd name="T39" fmla="*/ 352 h 366"/>
                <a:gd name="T40" fmla="*/ 193 w 378"/>
                <a:gd name="T41" fmla="*/ 249 h 366"/>
                <a:gd name="T42" fmla="*/ 193 w 378"/>
                <a:gd name="T43" fmla="*/ 249 h 366"/>
                <a:gd name="T44" fmla="*/ 334 w 378"/>
                <a:gd name="T45" fmla="*/ 314 h 366"/>
                <a:gd name="T46" fmla="*/ 334 w 378"/>
                <a:gd name="T47" fmla="*/ 314 h 366"/>
                <a:gd name="T48" fmla="*/ 354 w 378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4" y="273"/>
                  </a:moveTo>
                  <a:lnTo>
                    <a:pt x="354" y="273"/>
                  </a:lnTo>
                  <a:cubicBezTo>
                    <a:pt x="313" y="249"/>
                    <a:pt x="271" y="228"/>
                    <a:pt x="233" y="201"/>
                  </a:cubicBezTo>
                  <a:lnTo>
                    <a:pt x="233" y="201"/>
                  </a:lnTo>
                  <a:cubicBezTo>
                    <a:pt x="267" y="149"/>
                    <a:pt x="295" y="94"/>
                    <a:pt x="308" y="43"/>
                  </a:cubicBezTo>
                  <a:lnTo>
                    <a:pt x="308" y="43"/>
                  </a:lnTo>
                  <a:cubicBezTo>
                    <a:pt x="313" y="19"/>
                    <a:pt x="280" y="0"/>
                    <a:pt x="267" y="23"/>
                  </a:cubicBezTo>
                  <a:lnTo>
                    <a:pt x="267" y="23"/>
                  </a:lnTo>
                  <a:cubicBezTo>
                    <a:pt x="241" y="71"/>
                    <a:pt x="217" y="118"/>
                    <a:pt x="183" y="161"/>
                  </a:cubicBezTo>
                  <a:lnTo>
                    <a:pt x="183" y="161"/>
                  </a:lnTo>
                  <a:cubicBezTo>
                    <a:pt x="144" y="122"/>
                    <a:pt x="113" y="76"/>
                    <a:pt x="77" y="34"/>
                  </a:cubicBezTo>
                  <a:lnTo>
                    <a:pt x="77" y="34"/>
                  </a:lnTo>
                  <a:cubicBezTo>
                    <a:pt x="53" y="6"/>
                    <a:pt x="12" y="38"/>
                    <a:pt x="27" y="69"/>
                  </a:cubicBezTo>
                  <a:lnTo>
                    <a:pt x="27" y="69"/>
                  </a:lnTo>
                  <a:cubicBezTo>
                    <a:pt x="49" y="121"/>
                    <a:pt x="91" y="168"/>
                    <a:pt x="140" y="210"/>
                  </a:cubicBezTo>
                  <a:lnTo>
                    <a:pt x="140" y="210"/>
                  </a:lnTo>
                  <a:cubicBezTo>
                    <a:pt x="104" y="243"/>
                    <a:pt x="66" y="269"/>
                    <a:pt x="28" y="301"/>
                  </a:cubicBezTo>
                  <a:lnTo>
                    <a:pt x="28" y="301"/>
                  </a:lnTo>
                  <a:cubicBezTo>
                    <a:pt x="0" y="325"/>
                    <a:pt x="32" y="365"/>
                    <a:pt x="63" y="352"/>
                  </a:cubicBezTo>
                  <a:lnTo>
                    <a:pt x="63" y="352"/>
                  </a:lnTo>
                  <a:cubicBezTo>
                    <a:pt x="111" y="329"/>
                    <a:pt x="155" y="294"/>
                    <a:pt x="193" y="249"/>
                  </a:cubicBezTo>
                  <a:lnTo>
                    <a:pt x="193" y="249"/>
                  </a:lnTo>
                  <a:cubicBezTo>
                    <a:pt x="239" y="280"/>
                    <a:pt x="289" y="302"/>
                    <a:pt x="334" y="314"/>
                  </a:cubicBezTo>
                  <a:lnTo>
                    <a:pt x="334" y="314"/>
                  </a:lnTo>
                  <a:cubicBezTo>
                    <a:pt x="359" y="319"/>
                    <a:pt x="377" y="286"/>
                    <a:pt x="354" y="273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51" name="Freeform 71">
              <a:extLst>
                <a:ext uri="{FF2B5EF4-FFF2-40B4-BE49-F238E27FC236}">
                  <a16:creationId xmlns:a16="http://schemas.microsoft.com/office/drawing/2014/main" id="{48EEF388-B930-C745-AE3A-51A8DB66AE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96560" y="56003"/>
              <a:ext cx="180952" cy="174602"/>
            </a:xfrm>
            <a:custGeom>
              <a:avLst/>
              <a:gdLst>
                <a:gd name="T0" fmla="*/ 353 w 378"/>
                <a:gd name="T1" fmla="*/ 273 h 366"/>
                <a:gd name="T2" fmla="*/ 353 w 378"/>
                <a:gd name="T3" fmla="*/ 273 h 366"/>
                <a:gd name="T4" fmla="*/ 232 w 378"/>
                <a:gd name="T5" fmla="*/ 201 h 366"/>
                <a:gd name="T6" fmla="*/ 232 w 378"/>
                <a:gd name="T7" fmla="*/ 201 h 366"/>
                <a:gd name="T8" fmla="*/ 307 w 378"/>
                <a:gd name="T9" fmla="*/ 43 h 366"/>
                <a:gd name="T10" fmla="*/ 307 w 378"/>
                <a:gd name="T11" fmla="*/ 43 h 366"/>
                <a:gd name="T12" fmla="*/ 266 w 378"/>
                <a:gd name="T13" fmla="*/ 23 h 366"/>
                <a:gd name="T14" fmla="*/ 266 w 378"/>
                <a:gd name="T15" fmla="*/ 23 h 366"/>
                <a:gd name="T16" fmla="*/ 182 w 378"/>
                <a:gd name="T17" fmla="*/ 161 h 366"/>
                <a:gd name="T18" fmla="*/ 182 w 378"/>
                <a:gd name="T19" fmla="*/ 161 h 366"/>
                <a:gd name="T20" fmla="*/ 76 w 378"/>
                <a:gd name="T21" fmla="*/ 34 h 366"/>
                <a:gd name="T22" fmla="*/ 76 w 378"/>
                <a:gd name="T23" fmla="*/ 34 h 366"/>
                <a:gd name="T24" fmla="*/ 26 w 378"/>
                <a:gd name="T25" fmla="*/ 69 h 366"/>
                <a:gd name="T26" fmla="*/ 26 w 378"/>
                <a:gd name="T27" fmla="*/ 69 h 366"/>
                <a:gd name="T28" fmla="*/ 139 w 378"/>
                <a:gd name="T29" fmla="*/ 210 h 366"/>
                <a:gd name="T30" fmla="*/ 139 w 378"/>
                <a:gd name="T31" fmla="*/ 210 h 366"/>
                <a:gd name="T32" fmla="*/ 27 w 378"/>
                <a:gd name="T33" fmla="*/ 301 h 366"/>
                <a:gd name="T34" fmla="*/ 27 w 378"/>
                <a:gd name="T35" fmla="*/ 301 h 366"/>
                <a:gd name="T36" fmla="*/ 63 w 378"/>
                <a:gd name="T37" fmla="*/ 352 h 366"/>
                <a:gd name="T38" fmla="*/ 63 w 378"/>
                <a:gd name="T39" fmla="*/ 352 h 366"/>
                <a:gd name="T40" fmla="*/ 193 w 378"/>
                <a:gd name="T41" fmla="*/ 249 h 366"/>
                <a:gd name="T42" fmla="*/ 193 w 378"/>
                <a:gd name="T43" fmla="*/ 249 h 366"/>
                <a:gd name="T44" fmla="*/ 333 w 378"/>
                <a:gd name="T45" fmla="*/ 314 h 366"/>
                <a:gd name="T46" fmla="*/ 333 w 378"/>
                <a:gd name="T47" fmla="*/ 314 h 366"/>
                <a:gd name="T48" fmla="*/ 353 w 378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3"/>
                  </a:moveTo>
                  <a:lnTo>
                    <a:pt x="353" y="273"/>
                  </a:lnTo>
                  <a:cubicBezTo>
                    <a:pt x="311" y="249"/>
                    <a:pt x="270" y="228"/>
                    <a:pt x="232" y="201"/>
                  </a:cubicBezTo>
                  <a:lnTo>
                    <a:pt x="232" y="201"/>
                  </a:lnTo>
                  <a:cubicBezTo>
                    <a:pt x="268" y="149"/>
                    <a:pt x="294" y="94"/>
                    <a:pt x="307" y="43"/>
                  </a:cubicBezTo>
                  <a:lnTo>
                    <a:pt x="307" y="43"/>
                  </a:lnTo>
                  <a:cubicBezTo>
                    <a:pt x="312" y="19"/>
                    <a:pt x="280" y="0"/>
                    <a:pt x="266" y="23"/>
                  </a:cubicBezTo>
                  <a:lnTo>
                    <a:pt x="266" y="23"/>
                  </a:lnTo>
                  <a:cubicBezTo>
                    <a:pt x="240" y="71"/>
                    <a:pt x="215" y="118"/>
                    <a:pt x="182" y="161"/>
                  </a:cubicBezTo>
                  <a:lnTo>
                    <a:pt x="182" y="161"/>
                  </a:lnTo>
                  <a:cubicBezTo>
                    <a:pt x="142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2" y="6"/>
                    <a:pt x="11" y="38"/>
                    <a:pt x="26" y="69"/>
                  </a:cubicBezTo>
                  <a:lnTo>
                    <a:pt x="26" y="69"/>
                  </a:lnTo>
                  <a:cubicBezTo>
                    <a:pt x="48" y="121"/>
                    <a:pt x="89" y="168"/>
                    <a:pt x="139" y="210"/>
                  </a:cubicBezTo>
                  <a:lnTo>
                    <a:pt x="139" y="210"/>
                  </a:lnTo>
                  <a:cubicBezTo>
                    <a:pt x="103" y="243"/>
                    <a:pt x="64" y="269"/>
                    <a:pt x="27" y="301"/>
                  </a:cubicBezTo>
                  <a:lnTo>
                    <a:pt x="27" y="301"/>
                  </a:lnTo>
                  <a:cubicBezTo>
                    <a:pt x="0" y="325"/>
                    <a:pt x="32" y="365"/>
                    <a:pt x="63" y="352"/>
                  </a:cubicBezTo>
                  <a:lnTo>
                    <a:pt x="63" y="352"/>
                  </a:lnTo>
                  <a:cubicBezTo>
                    <a:pt x="109" y="329"/>
                    <a:pt x="153" y="294"/>
                    <a:pt x="193" y="249"/>
                  </a:cubicBezTo>
                  <a:lnTo>
                    <a:pt x="193" y="249"/>
                  </a:lnTo>
                  <a:cubicBezTo>
                    <a:pt x="239" y="280"/>
                    <a:pt x="287" y="302"/>
                    <a:pt x="333" y="314"/>
                  </a:cubicBezTo>
                  <a:lnTo>
                    <a:pt x="333" y="314"/>
                  </a:lnTo>
                  <a:cubicBezTo>
                    <a:pt x="357" y="319"/>
                    <a:pt x="377" y="286"/>
                    <a:pt x="353" y="273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52" name="Freeform 72">
              <a:extLst>
                <a:ext uri="{FF2B5EF4-FFF2-40B4-BE49-F238E27FC236}">
                  <a16:creationId xmlns:a16="http://schemas.microsoft.com/office/drawing/2014/main" id="{DAA8FECF-E234-ED40-8A3E-20CDBD2AC7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1637" y="56003"/>
              <a:ext cx="180952" cy="174602"/>
            </a:xfrm>
            <a:custGeom>
              <a:avLst/>
              <a:gdLst>
                <a:gd name="T0" fmla="*/ 354 w 378"/>
                <a:gd name="T1" fmla="*/ 273 h 366"/>
                <a:gd name="T2" fmla="*/ 354 w 378"/>
                <a:gd name="T3" fmla="*/ 273 h 366"/>
                <a:gd name="T4" fmla="*/ 233 w 378"/>
                <a:gd name="T5" fmla="*/ 201 h 366"/>
                <a:gd name="T6" fmla="*/ 233 w 378"/>
                <a:gd name="T7" fmla="*/ 201 h 366"/>
                <a:gd name="T8" fmla="*/ 308 w 378"/>
                <a:gd name="T9" fmla="*/ 43 h 366"/>
                <a:gd name="T10" fmla="*/ 308 w 378"/>
                <a:gd name="T11" fmla="*/ 43 h 366"/>
                <a:gd name="T12" fmla="*/ 267 w 378"/>
                <a:gd name="T13" fmla="*/ 23 h 366"/>
                <a:gd name="T14" fmla="*/ 267 w 378"/>
                <a:gd name="T15" fmla="*/ 23 h 366"/>
                <a:gd name="T16" fmla="*/ 183 w 378"/>
                <a:gd name="T17" fmla="*/ 161 h 366"/>
                <a:gd name="T18" fmla="*/ 183 w 378"/>
                <a:gd name="T19" fmla="*/ 161 h 366"/>
                <a:gd name="T20" fmla="*/ 76 w 378"/>
                <a:gd name="T21" fmla="*/ 34 h 366"/>
                <a:gd name="T22" fmla="*/ 76 w 378"/>
                <a:gd name="T23" fmla="*/ 34 h 366"/>
                <a:gd name="T24" fmla="*/ 26 w 378"/>
                <a:gd name="T25" fmla="*/ 69 h 366"/>
                <a:gd name="T26" fmla="*/ 26 w 378"/>
                <a:gd name="T27" fmla="*/ 69 h 366"/>
                <a:gd name="T28" fmla="*/ 139 w 378"/>
                <a:gd name="T29" fmla="*/ 210 h 366"/>
                <a:gd name="T30" fmla="*/ 139 w 378"/>
                <a:gd name="T31" fmla="*/ 210 h 366"/>
                <a:gd name="T32" fmla="*/ 28 w 378"/>
                <a:gd name="T33" fmla="*/ 301 h 366"/>
                <a:gd name="T34" fmla="*/ 28 w 378"/>
                <a:gd name="T35" fmla="*/ 301 h 366"/>
                <a:gd name="T36" fmla="*/ 63 w 378"/>
                <a:gd name="T37" fmla="*/ 352 h 366"/>
                <a:gd name="T38" fmla="*/ 63 w 378"/>
                <a:gd name="T39" fmla="*/ 352 h 366"/>
                <a:gd name="T40" fmla="*/ 195 w 378"/>
                <a:gd name="T41" fmla="*/ 249 h 366"/>
                <a:gd name="T42" fmla="*/ 195 w 378"/>
                <a:gd name="T43" fmla="*/ 249 h 366"/>
                <a:gd name="T44" fmla="*/ 334 w 378"/>
                <a:gd name="T45" fmla="*/ 314 h 366"/>
                <a:gd name="T46" fmla="*/ 334 w 378"/>
                <a:gd name="T47" fmla="*/ 314 h 366"/>
                <a:gd name="T48" fmla="*/ 354 w 378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4" y="273"/>
                  </a:moveTo>
                  <a:lnTo>
                    <a:pt x="354" y="273"/>
                  </a:lnTo>
                  <a:cubicBezTo>
                    <a:pt x="312" y="249"/>
                    <a:pt x="271" y="228"/>
                    <a:pt x="233" y="201"/>
                  </a:cubicBezTo>
                  <a:lnTo>
                    <a:pt x="233" y="201"/>
                  </a:lnTo>
                  <a:cubicBezTo>
                    <a:pt x="268" y="149"/>
                    <a:pt x="294" y="94"/>
                    <a:pt x="308" y="43"/>
                  </a:cubicBezTo>
                  <a:lnTo>
                    <a:pt x="308" y="43"/>
                  </a:lnTo>
                  <a:cubicBezTo>
                    <a:pt x="314" y="19"/>
                    <a:pt x="280" y="0"/>
                    <a:pt x="267" y="23"/>
                  </a:cubicBezTo>
                  <a:lnTo>
                    <a:pt x="267" y="23"/>
                  </a:lnTo>
                  <a:cubicBezTo>
                    <a:pt x="241" y="71"/>
                    <a:pt x="216" y="118"/>
                    <a:pt x="183" y="161"/>
                  </a:cubicBezTo>
                  <a:lnTo>
                    <a:pt x="183" y="161"/>
                  </a:lnTo>
                  <a:cubicBezTo>
                    <a:pt x="143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3" y="6"/>
                    <a:pt x="13" y="38"/>
                    <a:pt x="26" y="69"/>
                  </a:cubicBezTo>
                  <a:lnTo>
                    <a:pt x="26" y="69"/>
                  </a:lnTo>
                  <a:cubicBezTo>
                    <a:pt x="50" y="121"/>
                    <a:pt x="91" y="168"/>
                    <a:pt x="139" y="210"/>
                  </a:cubicBezTo>
                  <a:lnTo>
                    <a:pt x="139" y="210"/>
                  </a:lnTo>
                  <a:cubicBezTo>
                    <a:pt x="104" y="243"/>
                    <a:pt x="65" y="269"/>
                    <a:pt x="28" y="301"/>
                  </a:cubicBezTo>
                  <a:lnTo>
                    <a:pt x="28" y="301"/>
                  </a:lnTo>
                  <a:cubicBezTo>
                    <a:pt x="0" y="325"/>
                    <a:pt x="33" y="365"/>
                    <a:pt x="63" y="352"/>
                  </a:cubicBezTo>
                  <a:lnTo>
                    <a:pt x="63" y="352"/>
                  </a:lnTo>
                  <a:cubicBezTo>
                    <a:pt x="109" y="329"/>
                    <a:pt x="155" y="294"/>
                    <a:pt x="195" y="249"/>
                  </a:cubicBezTo>
                  <a:lnTo>
                    <a:pt x="195" y="249"/>
                  </a:lnTo>
                  <a:cubicBezTo>
                    <a:pt x="239" y="280"/>
                    <a:pt x="289" y="302"/>
                    <a:pt x="334" y="314"/>
                  </a:cubicBezTo>
                  <a:lnTo>
                    <a:pt x="334" y="314"/>
                  </a:lnTo>
                  <a:cubicBezTo>
                    <a:pt x="359" y="319"/>
                    <a:pt x="377" y="286"/>
                    <a:pt x="354" y="273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53" name="Freeform 73">
              <a:extLst>
                <a:ext uri="{FF2B5EF4-FFF2-40B4-BE49-F238E27FC236}">
                  <a16:creationId xmlns:a16="http://schemas.microsoft.com/office/drawing/2014/main" id="{B086587B-30BA-9F4D-9003-C3C73B0F2C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6715" y="52828"/>
              <a:ext cx="179365" cy="174602"/>
            </a:xfrm>
            <a:custGeom>
              <a:avLst/>
              <a:gdLst>
                <a:gd name="T0" fmla="*/ 354 w 378"/>
                <a:gd name="T1" fmla="*/ 272 h 366"/>
                <a:gd name="T2" fmla="*/ 354 w 378"/>
                <a:gd name="T3" fmla="*/ 272 h 366"/>
                <a:gd name="T4" fmla="*/ 233 w 378"/>
                <a:gd name="T5" fmla="*/ 201 h 366"/>
                <a:gd name="T6" fmla="*/ 233 w 378"/>
                <a:gd name="T7" fmla="*/ 201 h 366"/>
                <a:gd name="T8" fmla="*/ 306 w 378"/>
                <a:gd name="T9" fmla="*/ 43 h 366"/>
                <a:gd name="T10" fmla="*/ 306 w 378"/>
                <a:gd name="T11" fmla="*/ 43 h 366"/>
                <a:gd name="T12" fmla="*/ 266 w 378"/>
                <a:gd name="T13" fmla="*/ 23 h 366"/>
                <a:gd name="T14" fmla="*/ 266 w 378"/>
                <a:gd name="T15" fmla="*/ 23 h 366"/>
                <a:gd name="T16" fmla="*/ 183 w 378"/>
                <a:gd name="T17" fmla="*/ 160 h 366"/>
                <a:gd name="T18" fmla="*/ 183 w 378"/>
                <a:gd name="T19" fmla="*/ 160 h 366"/>
                <a:gd name="T20" fmla="*/ 76 w 378"/>
                <a:gd name="T21" fmla="*/ 34 h 366"/>
                <a:gd name="T22" fmla="*/ 76 w 378"/>
                <a:gd name="T23" fmla="*/ 34 h 366"/>
                <a:gd name="T24" fmla="*/ 27 w 378"/>
                <a:gd name="T25" fmla="*/ 69 h 366"/>
                <a:gd name="T26" fmla="*/ 27 w 378"/>
                <a:gd name="T27" fmla="*/ 69 h 366"/>
                <a:gd name="T28" fmla="*/ 140 w 378"/>
                <a:gd name="T29" fmla="*/ 209 h 366"/>
                <a:gd name="T30" fmla="*/ 140 w 378"/>
                <a:gd name="T31" fmla="*/ 209 h 366"/>
                <a:gd name="T32" fmla="*/ 28 w 378"/>
                <a:gd name="T33" fmla="*/ 301 h 366"/>
                <a:gd name="T34" fmla="*/ 28 w 378"/>
                <a:gd name="T35" fmla="*/ 301 h 366"/>
                <a:gd name="T36" fmla="*/ 63 w 378"/>
                <a:gd name="T37" fmla="*/ 351 h 366"/>
                <a:gd name="T38" fmla="*/ 63 w 378"/>
                <a:gd name="T39" fmla="*/ 351 h 366"/>
                <a:gd name="T40" fmla="*/ 193 w 378"/>
                <a:gd name="T41" fmla="*/ 249 h 366"/>
                <a:gd name="T42" fmla="*/ 193 w 378"/>
                <a:gd name="T43" fmla="*/ 249 h 366"/>
                <a:gd name="T44" fmla="*/ 334 w 378"/>
                <a:gd name="T45" fmla="*/ 312 h 366"/>
                <a:gd name="T46" fmla="*/ 334 w 378"/>
                <a:gd name="T47" fmla="*/ 312 h 366"/>
                <a:gd name="T48" fmla="*/ 354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4" y="272"/>
                  </a:moveTo>
                  <a:lnTo>
                    <a:pt x="354" y="272"/>
                  </a:lnTo>
                  <a:cubicBezTo>
                    <a:pt x="312" y="249"/>
                    <a:pt x="270" y="227"/>
                    <a:pt x="233" y="201"/>
                  </a:cubicBezTo>
                  <a:lnTo>
                    <a:pt x="233" y="201"/>
                  </a:lnTo>
                  <a:cubicBezTo>
                    <a:pt x="268" y="151"/>
                    <a:pt x="295" y="94"/>
                    <a:pt x="306" y="43"/>
                  </a:cubicBezTo>
                  <a:lnTo>
                    <a:pt x="306" y="43"/>
                  </a:lnTo>
                  <a:cubicBezTo>
                    <a:pt x="313" y="19"/>
                    <a:pt x="279" y="0"/>
                    <a:pt x="266" y="23"/>
                  </a:cubicBezTo>
                  <a:lnTo>
                    <a:pt x="266" y="23"/>
                  </a:lnTo>
                  <a:cubicBezTo>
                    <a:pt x="239" y="71"/>
                    <a:pt x="216" y="118"/>
                    <a:pt x="183" y="160"/>
                  </a:cubicBezTo>
                  <a:lnTo>
                    <a:pt x="183" y="160"/>
                  </a:lnTo>
                  <a:cubicBezTo>
                    <a:pt x="142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3" y="6"/>
                    <a:pt x="12" y="38"/>
                    <a:pt x="27" y="69"/>
                  </a:cubicBezTo>
                  <a:lnTo>
                    <a:pt x="27" y="69"/>
                  </a:lnTo>
                  <a:cubicBezTo>
                    <a:pt x="49" y="119"/>
                    <a:pt x="90" y="168"/>
                    <a:pt x="140" y="209"/>
                  </a:cubicBezTo>
                  <a:lnTo>
                    <a:pt x="140" y="209"/>
                  </a:lnTo>
                  <a:cubicBezTo>
                    <a:pt x="104" y="241"/>
                    <a:pt x="65" y="269"/>
                    <a:pt x="28" y="301"/>
                  </a:cubicBezTo>
                  <a:lnTo>
                    <a:pt x="28" y="301"/>
                  </a:lnTo>
                  <a:cubicBezTo>
                    <a:pt x="0" y="324"/>
                    <a:pt x="33" y="365"/>
                    <a:pt x="63" y="351"/>
                  </a:cubicBezTo>
                  <a:lnTo>
                    <a:pt x="63" y="351"/>
                  </a:lnTo>
                  <a:cubicBezTo>
                    <a:pt x="109" y="329"/>
                    <a:pt x="154" y="293"/>
                    <a:pt x="193" y="249"/>
                  </a:cubicBezTo>
                  <a:lnTo>
                    <a:pt x="193" y="249"/>
                  </a:lnTo>
                  <a:cubicBezTo>
                    <a:pt x="239" y="280"/>
                    <a:pt x="288" y="302"/>
                    <a:pt x="334" y="312"/>
                  </a:cubicBezTo>
                  <a:lnTo>
                    <a:pt x="334" y="312"/>
                  </a:lnTo>
                  <a:cubicBezTo>
                    <a:pt x="358" y="319"/>
                    <a:pt x="377" y="285"/>
                    <a:pt x="354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54" name="Freeform 74">
              <a:extLst>
                <a:ext uri="{FF2B5EF4-FFF2-40B4-BE49-F238E27FC236}">
                  <a16:creationId xmlns:a16="http://schemas.microsoft.com/office/drawing/2014/main" id="{08738202-5D2F-1D43-A792-F88CC888F7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15603" y="52828"/>
              <a:ext cx="180952" cy="174602"/>
            </a:xfrm>
            <a:custGeom>
              <a:avLst/>
              <a:gdLst>
                <a:gd name="T0" fmla="*/ 354 w 378"/>
                <a:gd name="T1" fmla="*/ 272 h 366"/>
                <a:gd name="T2" fmla="*/ 354 w 378"/>
                <a:gd name="T3" fmla="*/ 272 h 366"/>
                <a:gd name="T4" fmla="*/ 233 w 378"/>
                <a:gd name="T5" fmla="*/ 201 h 366"/>
                <a:gd name="T6" fmla="*/ 233 w 378"/>
                <a:gd name="T7" fmla="*/ 201 h 366"/>
                <a:gd name="T8" fmla="*/ 306 w 378"/>
                <a:gd name="T9" fmla="*/ 43 h 366"/>
                <a:gd name="T10" fmla="*/ 306 w 378"/>
                <a:gd name="T11" fmla="*/ 43 h 366"/>
                <a:gd name="T12" fmla="*/ 266 w 378"/>
                <a:gd name="T13" fmla="*/ 23 h 366"/>
                <a:gd name="T14" fmla="*/ 266 w 378"/>
                <a:gd name="T15" fmla="*/ 23 h 366"/>
                <a:gd name="T16" fmla="*/ 183 w 378"/>
                <a:gd name="T17" fmla="*/ 160 h 366"/>
                <a:gd name="T18" fmla="*/ 183 w 378"/>
                <a:gd name="T19" fmla="*/ 160 h 366"/>
                <a:gd name="T20" fmla="*/ 76 w 378"/>
                <a:gd name="T21" fmla="*/ 34 h 366"/>
                <a:gd name="T22" fmla="*/ 76 w 378"/>
                <a:gd name="T23" fmla="*/ 34 h 366"/>
                <a:gd name="T24" fmla="*/ 26 w 378"/>
                <a:gd name="T25" fmla="*/ 69 h 366"/>
                <a:gd name="T26" fmla="*/ 26 w 378"/>
                <a:gd name="T27" fmla="*/ 69 h 366"/>
                <a:gd name="T28" fmla="*/ 139 w 378"/>
                <a:gd name="T29" fmla="*/ 209 h 366"/>
                <a:gd name="T30" fmla="*/ 139 w 378"/>
                <a:gd name="T31" fmla="*/ 209 h 366"/>
                <a:gd name="T32" fmla="*/ 28 w 378"/>
                <a:gd name="T33" fmla="*/ 301 h 366"/>
                <a:gd name="T34" fmla="*/ 28 w 378"/>
                <a:gd name="T35" fmla="*/ 301 h 366"/>
                <a:gd name="T36" fmla="*/ 63 w 378"/>
                <a:gd name="T37" fmla="*/ 351 h 366"/>
                <a:gd name="T38" fmla="*/ 63 w 378"/>
                <a:gd name="T39" fmla="*/ 351 h 366"/>
                <a:gd name="T40" fmla="*/ 193 w 378"/>
                <a:gd name="T41" fmla="*/ 249 h 366"/>
                <a:gd name="T42" fmla="*/ 193 w 378"/>
                <a:gd name="T43" fmla="*/ 249 h 366"/>
                <a:gd name="T44" fmla="*/ 334 w 378"/>
                <a:gd name="T45" fmla="*/ 312 h 366"/>
                <a:gd name="T46" fmla="*/ 334 w 378"/>
                <a:gd name="T47" fmla="*/ 312 h 366"/>
                <a:gd name="T48" fmla="*/ 354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4" y="272"/>
                  </a:moveTo>
                  <a:lnTo>
                    <a:pt x="354" y="272"/>
                  </a:lnTo>
                  <a:cubicBezTo>
                    <a:pt x="312" y="249"/>
                    <a:pt x="271" y="227"/>
                    <a:pt x="233" y="201"/>
                  </a:cubicBezTo>
                  <a:lnTo>
                    <a:pt x="233" y="201"/>
                  </a:lnTo>
                  <a:cubicBezTo>
                    <a:pt x="267" y="151"/>
                    <a:pt x="294" y="94"/>
                    <a:pt x="306" y="43"/>
                  </a:cubicBezTo>
                  <a:lnTo>
                    <a:pt x="306" y="43"/>
                  </a:lnTo>
                  <a:cubicBezTo>
                    <a:pt x="313" y="19"/>
                    <a:pt x="280" y="0"/>
                    <a:pt x="266" y="23"/>
                  </a:cubicBezTo>
                  <a:lnTo>
                    <a:pt x="266" y="23"/>
                  </a:lnTo>
                  <a:cubicBezTo>
                    <a:pt x="239" y="71"/>
                    <a:pt x="216" y="118"/>
                    <a:pt x="183" y="160"/>
                  </a:cubicBezTo>
                  <a:lnTo>
                    <a:pt x="183" y="160"/>
                  </a:lnTo>
                  <a:cubicBezTo>
                    <a:pt x="142" y="122"/>
                    <a:pt x="112" y="76"/>
                    <a:pt x="76" y="34"/>
                  </a:cubicBezTo>
                  <a:lnTo>
                    <a:pt x="76" y="34"/>
                  </a:lnTo>
                  <a:cubicBezTo>
                    <a:pt x="53" y="6"/>
                    <a:pt x="12" y="38"/>
                    <a:pt x="26" y="69"/>
                  </a:cubicBezTo>
                  <a:lnTo>
                    <a:pt x="26" y="69"/>
                  </a:lnTo>
                  <a:cubicBezTo>
                    <a:pt x="49" y="119"/>
                    <a:pt x="89" y="168"/>
                    <a:pt x="139" y="209"/>
                  </a:cubicBezTo>
                  <a:lnTo>
                    <a:pt x="139" y="209"/>
                  </a:lnTo>
                  <a:cubicBezTo>
                    <a:pt x="104" y="241"/>
                    <a:pt x="64" y="269"/>
                    <a:pt x="28" y="301"/>
                  </a:cubicBezTo>
                  <a:lnTo>
                    <a:pt x="28" y="301"/>
                  </a:lnTo>
                  <a:cubicBezTo>
                    <a:pt x="0" y="324"/>
                    <a:pt x="32" y="365"/>
                    <a:pt x="63" y="351"/>
                  </a:cubicBezTo>
                  <a:lnTo>
                    <a:pt x="63" y="351"/>
                  </a:lnTo>
                  <a:cubicBezTo>
                    <a:pt x="110" y="329"/>
                    <a:pt x="155" y="293"/>
                    <a:pt x="193" y="249"/>
                  </a:cubicBezTo>
                  <a:lnTo>
                    <a:pt x="193" y="249"/>
                  </a:lnTo>
                  <a:cubicBezTo>
                    <a:pt x="239" y="280"/>
                    <a:pt x="288" y="302"/>
                    <a:pt x="334" y="312"/>
                  </a:cubicBezTo>
                  <a:lnTo>
                    <a:pt x="334" y="312"/>
                  </a:lnTo>
                  <a:cubicBezTo>
                    <a:pt x="357" y="319"/>
                    <a:pt x="377" y="285"/>
                    <a:pt x="354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55" name="Freeform 75">
              <a:extLst>
                <a:ext uri="{FF2B5EF4-FFF2-40B4-BE49-F238E27FC236}">
                  <a16:creationId xmlns:a16="http://schemas.microsoft.com/office/drawing/2014/main" id="{3AC41C2C-62D9-EF4C-8076-D6D40B0024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36239" y="52828"/>
              <a:ext cx="180952" cy="174602"/>
            </a:xfrm>
            <a:custGeom>
              <a:avLst/>
              <a:gdLst>
                <a:gd name="T0" fmla="*/ 354 w 379"/>
                <a:gd name="T1" fmla="*/ 272 h 366"/>
                <a:gd name="T2" fmla="*/ 354 w 379"/>
                <a:gd name="T3" fmla="*/ 272 h 366"/>
                <a:gd name="T4" fmla="*/ 232 w 379"/>
                <a:gd name="T5" fmla="*/ 201 h 366"/>
                <a:gd name="T6" fmla="*/ 232 w 379"/>
                <a:gd name="T7" fmla="*/ 201 h 366"/>
                <a:gd name="T8" fmla="*/ 308 w 379"/>
                <a:gd name="T9" fmla="*/ 43 h 366"/>
                <a:gd name="T10" fmla="*/ 308 w 379"/>
                <a:gd name="T11" fmla="*/ 43 h 366"/>
                <a:gd name="T12" fmla="*/ 267 w 379"/>
                <a:gd name="T13" fmla="*/ 23 h 366"/>
                <a:gd name="T14" fmla="*/ 267 w 379"/>
                <a:gd name="T15" fmla="*/ 23 h 366"/>
                <a:gd name="T16" fmla="*/ 183 w 379"/>
                <a:gd name="T17" fmla="*/ 160 h 366"/>
                <a:gd name="T18" fmla="*/ 183 w 379"/>
                <a:gd name="T19" fmla="*/ 160 h 366"/>
                <a:gd name="T20" fmla="*/ 75 w 379"/>
                <a:gd name="T21" fmla="*/ 34 h 366"/>
                <a:gd name="T22" fmla="*/ 75 w 379"/>
                <a:gd name="T23" fmla="*/ 34 h 366"/>
                <a:gd name="T24" fmla="*/ 25 w 379"/>
                <a:gd name="T25" fmla="*/ 69 h 366"/>
                <a:gd name="T26" fmla="*/ 25 w 379"/>
                <a:gd name="T27" fmla="*/ 69 h 366"/>
                <a:gd name="T28" fmla="*/ 140 w 379"/>
                <a:gd name="T29" fmla="*/ 209 h 366"/>
                <a:gd name="T30" fmla="*/ 140 w 379"/>
                <a:gd name="T31" fmla="*/ 209 h 366"/>
                <a:gd name="T32" fmla="*/ 27 w 379"/>
                <a:gd name="T33" fmla="*/ 301 h 366"/>
                <a:gd name="T34" fmla="*/ 27 w 379"/>
                <a:gd name="T35" fmla="*/ 301 h 366"/>
                <a:gd name="T36" fmla="*/ 62 w 379"/>
                <a:gd name="T37" fmla="*/ 351 h 366"/>
                <a:gd name="T38" fmla="*/ 62 w 379"/>
                <a:gd name="T39" fmla="*/ 351 h 366"/>
                <a:gd name="T40" fmla="*/ 194 w 379"/>
                <a:gd name="T41" fmla="*/ 249 h 366"/>
                <a:gd name="T42" fmla="*/ 194 w 379"/>
                <a:gd name="T43" fmla="*/ 249 h 366"/>
                <a:gd name="T44" fmla="*/ 334 w 379"/>
                <a:gd name="T45" fmla="*/ 312 h 366"/>
                <a:gd name="T46" fmla="*/ 334 w 379"/>
                <a:gd name="T47" fmla="*/ 312 h 366"/>
                <a:gd name="T48" fmla="*/ 354 w 379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4" y="272"/>
                  </a:moveTo>
                  <a:lnTo>
                    <a:pt x="354" y="272"/>
                  </a:lnTo>
                  <a:cubicBezTo>
                    <a:pt x="312" y="249"/>
                    <a:pt x="271" y="227"/>
                    <a:pt x="232" y="201"/>
                  </a:cubicBezTo>
                  <a:lnTo>
                    <a:pt x="232" y="201"/>
                  </a:lnTo>
                  <a:cubicBezTo>
                    <a:pt x="267" y="151"/>
                    <a:pt x="295" y="94"/>
                    <a:pt x="308" y="43"/>
                  </a:cubicBezTo>
                  <a:lnTo>
                    <a:pt x="308" y="43"/>
                  </a:lnTo>
                  <a:cubicBezTo>
                    <a:pt x="313" y="19"/>
                    <a:pt x="280" y="0"/>
                    <a:pt x="267" y="23"/>
                  </a:cubicBezTo>
                  <a:lnTo>
                    <a:pt x="267" y="23"/>
                  </a:lnTo>
                  <a:cubicBezTo>
                    <a:pt x="241" y="71"/>
                    <a:pt x="216" y="118"/>
                    <a:pt x="183" y="160"/>
                  </a:cubicBezTo>
                  <a:lnTo>
                    <a:pt x="183" y="160"/>
                  </a:lnTo>
                  <a:cubicBezTo>
                    <a:pt x="142" y="122"/>
                    <a:pt x="113" y="76"/>
                    <a:pt x="75" y="34"/>
                  </a:cubicBezTo>
                  <a:lnTo>
                    <a:pt x="75" y="34"/>
                  </a:lnTo>
                  <a:cubicBezTo>
                    <a:pt x="53" y="6"/>
                    <a:pt x="12" y="38"/>
                    <a:pt x="25" y="69"/>
                  </a:cubicBezTo>
                  <a:lnTo>
                    <a:pt x="25" y="69"/>
                  </a:lnTo>
                  <a:cubicBezTo>
                    <a:pt x="49" y="119"/>
                    <a:pt x="90" y="168"/>
                    <a:pt x="140" y="209"/>
                  </a:cubicBezTo>
                  <a:lnTo>
                    <a:pt x="140" y="209"/>
                  </a:lnTo>
                  <a:cubicBezTo>
                    <a:pt x="103" y="241"/>
                    <a:pt x="65" y="269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2" y="365"/>
                    <a:pt x="62" y="351"/>
                  </a:cubicBezTo>
                  <a:lnTo>
                    <a:pt x="62" y="351"/>
                  </a:lnTo>
                  <a:cubicBezTo>
                    <a:pt x="109" y="329"/>
                    <a:pt x="154" y="293"/>
                    <a:pt x="194" y="249"/>
                  </a:cubicBezTo>
                  <a:lnTo>
                    <a:pt x="194" y="249"/>
                  </a:lnTo>
                  <a:cubicBezTo>
                    <a:pt x="240" y="280"/>
                    <a:pt x="288" y="302"/>
                    <a:pt x="334" y="312"/>
                  </a:cubicBezTo>
                  <a:lnTo>
                    <a:pt x="334" y="312"/>
                  </a:lnTo>
                  <a:cubicBezTo>
                    <a:pt x="358" y="319"/>
                    <a:pt x="378" y="285"/>
                    <a:pt x="354" y="27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56" name="Freeform 76">
              <a:extLst>
                <a:ext uri="{FF2B5EF4-FFF2-40B4-BE49-F238E27FC236}">
                  <a16:creationId xmlns:a16="http://schemas.microsoft.com/office/drawing/2014/main" id="{40BC534C-4B62-E248-8A52-1B9956825B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04491" y="52828"/>
              <a:ext cx="180952" cy="174602"/>
            </a:xfrm>
            <a:custGeom>
              <a:avLst/>
              <a:gdLst>
                <a:gd name="T0" fmla="*/ 353 w 378"/>
                <a:gd name="T1" fmla="*/ 272 h 366"/>
                <a:gd name="T2" fmla="*/ 353 w 378"/>
                <a:gd name="T3" fmla="*/ 272 h 366"/>
                <a:gd name="T4" fmla="*/ 231 w 378"/>
                <a:gd name="T5" fmla="*/ 201 h 366"/>
                <a:gd name="T6" fmla="*/ 231 w 378"/>
                <a:gd name="T7" fmla="*/ 201 h 366"/>
                <a:gd name="T8" fmla="*/ 307 w 378"/>
                <a:gd name="T9" fmla="*/ 43 h 366"/>
                <a:gd name="T10" fmla="*/ 307 w 378"/>
                <a:gd name="T11" fmla="*/ 43 h 366"/>
                <a:gd name="T12" fmla="*/ 267 w 378"/>
                <a:gd name="T13" fmla="*/ 23 h 366"/>
                <a:gd name="T14" fmla="*/ 267 w 378"/>
                <a:gd name="T15" fmla="*/ 23 h 366"/>
                <a:gd name="T16" fmla="*/ 183 w 378"/>
                <a:gd name="T17" fmla="*/ 160 h 366"/>
                <a:gd name="T18" fmla="*/ 183 w 378"/>
                <a:gd name="T19" fmla="*/ 160 h 366"/>
                <a:gd name="T20" fmla="*/ 76 w 378"/>
                <a:gd name="T21" fmla="*/ 34 h 366"/>
                <a:gd name="T22" fmla="*/ 76 w 378"/>
                <a:gd name="T23" fmla="*/ 34 h 366"/>
                <a:gd name="T24" fmla="*/ 26 w 378"/>
                <a:gd name="T25" fmla="*/ 69 h 366"/>
                <a:gd name="T26" fmla="*/ 26 w 378"/>
                <a:gd name="T27" fmla="*/ 69 h 366"/>
                <a:gd name="T28" fmla="*/ 139 w 378"/>
                <a:gd name="T29" fmla="*/ 209 h 366"/>
                <a:gd name="T30" fmla="*/ 139 w 378"/>
                <a:gd name="T31" fmla="*/ 209 h 366"/>
                <a:gd name="T32" fmla="*/ 28 w 378"/>
                <a:gd name="T33" fmla="*/ 301 h 366"/>
                <a:gd name="T34" fmla="*/ 28 w 378"/>
                <a:gd name="T35" fmla="*/ 301 h 366"/>
                <a:gd name="T36" fmla="*/ 63 w 378"/>
                <a:gd name="T37" fmla="*/ 351 h 366"/>
                <a:gd name="T38" fmla="*/ 63 w 378"/>
                <a:gd name="T39" fmla="*/ 351 h 366"/>
                <a:gd name="T40" fmla="*/ 193 w 378"/>
                <a:gd name="T41" fmla="*/ 249 h 366"/>
                <a:gd name="T42" fmla="*/ 193 w 378"/>
                <a:gd name="T43" fmla="*/ 249 h 366"/>
                <a:gd name="T44" fmla="*/ 334 w 378"/>
                <a:gd name="T45" fmla="*/ 312 h 366"/>
                <a:gd name="T46" fmla="*/ 334 w 378"/>
                <a:gd name="T47" fmla="*/ 312 h 366"/>
                <a:gd name="T48" fmla="*/ 353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2"/>
                  </a:moveTo>
                  <a:lnTo>
                    <a:pt x="353" y="272"/>
                  </a:lnTo>
                  <a:cubicBezTo>
                    <a:pt x="311" y="249"/>
                    <a:pt x="271" y="227"/>
                    <a:pt x="231" y="201"/>
                  </a:cubicBezTo>
                  <a:lnTo>
                    <a:pt x="231" y="201"/>
                  </a:lnTo>
                  <a:cubicBezTo>
                    <a:pt x="267" y="151"/>
                    <a:pt x="294" y="94"/>
                    <a:pt x="307" y="43"/>
                  </a:cubicBezTo>
                  <a:lnTo>
                    <a:pt x="307" y="43"/>
                  </a:lnTo>
                  <a:cubicBezTo>
                    <a:pt x="313" y="19"/>
                    <a:pt x="280" y="0"/>
                    <a:pt x="267" y="23"/>
                  </a:cubicBezTo>
                  <a:lnTo>
                    <a:pt x="267" y="23"/>
                  </a:lnTo>
                  <a:cubicBezTo>
                    <a:pt x="240" y="71"/>
                    <a:pt x="215" y="118"/>
                    <a:pt x="183" y="160"/>
                  </a:cubicBezTo>
                  <a:lnTo>
                    <a:pt x="183" y="160"/>
                  </a:lnTo>
                  <a:cubicBezTo>
                    <a:pt x="143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2" y="6"/>
                    <a:pt x="12" y="38"/>
                    <a:pt x="26" y="69"/>
                  </a:cubicBezTo>
                  <a:lnTo>
                    <a:pt x="26" y="69"/>
                  </a:lnTo>
                  <a:cubicBezTo>
                    <a:pt x="49" y="119"/>
                    <a:pt x="91" y="168"/>
                    <a:pt x="139" y="209"/>
                  </a:cubicBezTo>
                  <a:lnTo>
                    <a:pt x="139" y="209"/>
                  </a:lnTo>
                  <a:cubicBezTo>
                    <a:pt x="105" y="241"/>
                    <a:pt x="64" y="269"/>
                    <a:pt x="28" y="301"/>
                  </a:cubicBezTo>
                  <a:lnTo>
                    <a:pt x="28" y="301"/>
                  </a:lnTo>
                  <a:cubicBezTo>
                    <a:pt x="0" y="324"/>
                    <a:pt x="31" y="365"/>
                    <a:pt x="63" y="351"/>
                  </a:cubicBezTo>
                  <a:lnTo>
                    <a:pt x="63" y="351"/>
                  </a:lnTo>
                  <a:cubicBezTo>
                    <a:pt x="109" y="329"/>
                    <a:pt x="155" y="293"/>
                    <a:pt x="193" y="249"/>
                  </a:cubicBezTo>
                  <a:lnTo>
                    <a:pt x="193" y="249"/>
                  </a:lnTo>
                  <a:cubicBezTo>
                    <a:pt x="239" y="280"/>
                    <a:pt x="289" y="302"/>
                    <a:pt x="334" y="312"/>
                  </a:cubicBezTo>
                  <a:lnTo>
                    <a:pt x="334" y="312"/>
                  </a:lnTo>
                  <a:cubicBezTo>
                    <a:pt x="359" y="319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57" name="Freeform 77">
              <a:extLst>
                <a:ext uri="{FF2B5EF4-FFF2-40B4-BE49-F238E27FC236}">
                  <a16:creationId xmlns:a16="http://schemas.microsoft.com/office/drawing/2014/main" id="{72E4E5F9-6D43-BE49-B3A3-EFB09323A7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99727" y="51240"/>
              <a:ext cx="180952" cy="174602"/>
            </a:xfrm>
            <a:custGeom>
              <a:avLst/>
              <a:gdLst>
                <a:gd name="T0" fmla="*/ 354 w 379"/>
                <a:gd name="T1" fmla="*/ 272 h 365"/>
                <a:gd name="T2" fmla="*/ 354 w 379"/>
                <a:gd name="T3" fmla="*/ 272 h 365"/>
                <a:gd name="T4" fmla="*/ 232 w 379"/>
                <a:gd name="T5" fmla="*/ 200 h 365"/>
                <a:gd name="T6" fmla="*/ 232 w 379"/>
                <a:gd name="T7" fmla="*/ 200 h 365"/>
                <a:gd name="T8" fmla="*/ 307 w 379"/>
                <a:gd name="T9" fmla="*/ 42 h 365"/>
                <a:gd name="T10" fmla="*/ 307 w 379"/>
                <a:gd name="T11" fmla="*/ 42 h 365"/>
                <a:gd name="T12" fmla="*/ 266 w 379"/>
                <a:gd name="T13" fmla="*/ 23 h 365"/>
                <a:gd name="T14" fmla="*/ 266 w 379"/>
                <a:gd name="T15" fmla="*/ 23 h 365"/>
                <a:gd name="T16" fmla="*/ 183 w 379"/>
                <a:gd name="T17" fmla="*/ 160 h 365"/>
                <a:gd name="T18" fmla="*/ 183 w 379"/>
                <a:gd name="T19" fmla="*/ 160 h 365"/>
                <a:gd name="T20" fmla="*/ 75 w 379"/>
                <a:gd name="T21" fmla="*/ 33 h 365"/>
                <a:gd name="T22" fmla="*/ 75 w 379"/>
                <a:gd name="T23" fmla="*/ 33 h 365"/>
                <a:gd name="T24" fmla="*/ 25 w 379"/>
                <a:gd name="T25" fmla="*/ 68 h 365"/>
                <a:gd name="T26" fmla="*/ 25 w 379"/>
                <a:gd name="T27" fmla="*/ 68 h 365"/>
                <a:gd name="T28" fmla="*/ 138 w 379"/>
                <a:gd name="T29" fmla="*/ 209 h 365"/>
                <a:gd name="T30" fmla="*/ 138 w 379"/>
                <a:gd name="T31" fmla="*/ 209 h 365"/>
                <a:gd name="T32" fmla="*/ 27 w 379"/>
                <a:gd name="T33" fmla="*/ 301 h 365"/>
                <a:gd name="T34" fmla="*/ 27 w 379"/>
                <a:gd name="T35" fmla="*/ 301 h 365"/>
                <a:gd name="T36" fmla="*/ 62 w 379"/>
                <a:gd name="T37" fmla="*/ 351 h 365"/>
                <a:gd name="T38" fmla="*/ 62 w 379"/>
                <a:gd name="T39" fmla="*/ 351 h 365"/>
                <a:gd name="T40" fmla="*/ 192 w 379"/>
                <a:gd name="T41" fmla="*/ 248 h 365"/>
                <a:gd name="T42" fmla="*/ 192 w 379"/>
                <a:gd name="T43" fmla="*/ 248 h 365"/>
                <a:gd name="T44" fmla="*/ 334 w 379"/>
                <a:gd name="T45" fmla="*/ 313 h 365"/>
                <a:gd name="T46" fmla="*/ 334 w 379"/>
                <a:gd name="T47" fmla="*/ 313 h 365"/>
                <a:gd name="T48" fmla="*/ 354 w 379"/>
                <a:gd name="T49" fmla="*/ 272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5">
                  <a:moveTo>
                    <a:pt x="354" y="272"/>
                  </a:moveTo>
                  <a:lnTo>
                    <a:pt x="354" y="272"/>
                  </a:lnTo>
                  <a:cubicBezTo>
                    <a:pt x="311" y="248"/>
                    <a:pt x="270" y="227"/>
                    <a:pt x="232" y="200"/>
                  </a:cubicBezTo>
                  <a:lnTo>
                    <a:pt x="232" y="200"/>
                  </a:lnTo>
                  <a:cubicBezTo>
                    <a:pt x="267" y="148"/>
                    <a:pt x="293" y="93"/>
                    <a:pt x="307" y="42"/>
                  </a:cubicBezTo>
                  <a:lnTo>
                    <a:pt x="307" y="42"/>
                  </a:lnTo>
                  <a:cubicBezTo>
                    <a:pt x="312" y="18"/>
                    <a:pt x="279" y="0"/>
                    <a:pt x="266" y="23"/>
                  </a:cubicBezTo>
                  <a:lnTo>
                    <a:pt x="266" y="23"/>
                  </a:lnTo>
                  <a:cubicBezTo>
                    <a:pt x="240" y="69"/>
                    <a:pt x="215" y="117"/>
                    <a:pt x="183" y="160"/>
                  </a:cubicBezTo>
                  <a:lnTo>
                    <a:pt x="183" y="160"/>
                  </a:lnTo>
                  <a:cubicBezTo>
                    <a:pt x="142" y="121"/>
                    <a:pt x="112" y="76"/>
                    <a:pt x="75" y="33"/>
                  </a:cubicBezTo>
                  <a:lnTo>
                    <a:pt x="75" y="33"/>
                  </a:lnTo>
                  <a:cubicBezTo>
                    <a:pt x="52" y="5"/>
                    <a:pt x="11" y="38"/>
                    <a:pt x="25" y="68"/>
                  </a:cubicBezTo>
                  <a:lnTo>
                    <a:pt x="25" y="68"/>
                  </a:lnTo>
                  <a:cubicBezTo>
                    <a:pt x="49" y="119"/>
                    <a:pt x="90" y="168"/>
                    <a:pt x="138" y="209"/>
                  </a:cubicBezTo>
                  <a:lnTo>
                    <a:pt x="138" y="209"/>
                  </a:lnTo>
                  <a:cubicBezTo>
                    <a:pt x="103" y="242"/>
                    <a:pt x="64" y="268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2" y="364"/>
                    <a:pt x="62" y="351"/>
                  </a:cubicBezTo>
                  <a:lnTo>
                    <a:pt x="62" y="351"/>
                  </a:lnTo>
                  <a:cubicBezTo>
                    <a:pt x="109" y="328"/>
                    <a:pt x="154" y="293"/>
                    <a:pt x="192" y="248"/>
                  </a:cubicBezTo>
                  <a:lnTo>
                    <a:pt x="192" y="248"/>
                  </a:lnTo>
                  <a:cubicBezTo>
                    <a:pt x="240" y="278"/>
                    <a:pt x="288" y="301"/>
                    <a:pt x="334" y="313"/>
                  </a:cubicBezTo>
                  <a:lnTo>
                    <a:pt x="334" y="313"/>
                  </a:lnTo>
                  <a:cubicBezTo>
                    <a:pt x="358" y="319"/>
                    <a:pt x="378" y="285"/>
                    <a:pt x="354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58" name="Freeform 78">
              <a:extLst>
                <a:ext uri="{FF2B5EF4-FFF2-40B4-BE49-F238E27FC236}">
                  <a16:creationId xmlns:a16="http://schemas.microsoft.com/office/drawing/2014/main" id="{39151B6D-FC07-004B-8E94-B289310A05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87028" y="51240"/>
              <a:ext cx="180952" cy="174602"/>
            </a:xfrm>
            <a:custGeom>
              <a:avLst/>
              <a:gdLst>
                <a:gd name="T0" fmla="*/ 353 w 379"/>
                <a:gd name="T1" fmla="*/ 272 h 365"/>
                <a:gd name="T2" fmla="*/ 353 w 379"/>
                <a:gd name="T3" fmla="*/ 272 h 365"/>
                <a:gd name="T4" fmla="*/ 233 w 379"/>
                <a:gd name="T5" fmla="*/ 200 h 365"/>
                <a:gd name="T6" fmla="*/ 233 w 379"/>
                <a:gd name="T7" fmla="*/ 200 h 365"/>
                <a:gd name="T8" fmla="*/ 307 w 379"/>
                <a:gd name="T9" fmla="*/ 42 h 365"/>
                <a:gd name="T10" fmla="*/ 307 w 379"/>
                <a:gd name="T11" fmla="*/ 42 h 365"/>
                <a:gd name="T12" fmla="*/ 267 w 379"/>
                <a:gd name="T13" fmla="*/ 23 h 365"/>
                <a:gd name="T14" fmla="*/ 267 w 379"/>
                <a:gd name="T15" fmla="*/ 23 h 365"/>
                <a:gd name="T16" fmla="*/ 184 w 379"/>
                <a:gd name="T17" fmla="*/ 160 h 365"/>
                <a:gd name="T18" fmla="*/ 184 w 379"/>
                <a:gd name="T19" fmla="*/ 160 h 365"/>
                <a:gd name="T20" fmla="*/ 77 w 379"/>
                <a:gd name="T21" fmla="*/ 33 h 365"/>
                <a:gd name="T22" fmla="*/ 77 w 379"/>
                <a:gd name="T23" fmla="*/ 33 h 365"/>
                <a:gd name="T24" fmla="*/ 26 w 379"/>
                <a:gd name="T25" fmla="*/ 68 h 365"/>
                <a:gd name="T26" fmla="*/ 26 w 379"/>
                <a:gd name="T27" fmla="*/ 68 h 365"/>
                <a:gd name="T28" fmla="*/ 139 w 379"/>
                <a:gd name="T29" fmla="*/ 209 h 365"/>
                <a:gd name="T30" fmla="*/ 139 w 379"/>
                <a:gd name="T31" fmla="*/ 209 h 365"/>
                <a:gd name="T32" fmla="*/ 29 w 379"/>
                <a:gd name="T33" fmla="*/ 301 h 365"/>
                <a:gd name="T34" fmla="*/ 29 w 379"/>
                <a:gd name="T35" fmla="*/ 301 h 365"/>
                <a:gd name="T36" fmla="*/ 64 w 379"/>
                <a:gd name="T37" fmla="*/ 351 h 365"/>
                <a:gd name="T38" fmla="*/ 64 w 379"/>
                <a:gd name="T39" fmla="*/ 351 h 365"/>
                <a:gd name="T40" fmla="*/ 194 w 379"/>
                <a:gd name="T41" fmla="*/ 248 h 365"/>
                <a:gd name="T42" fmla="*/ 194 w 379"/>
                <a:gd name="T43" fmla="*/ 248 h 365"/>
                <a:gd name="T44" fmla="*/ 335 w 379"/>
                <a:gd name="T45" fmla="*/ 313 h 365"/>
                <a:gd name="T46" fmla="*/ 335 w 379"/>
                <a:gd name="T47" fmla="*/ 313 h 365"/>
                <a:gd name="T48" fmla="*/ 353 w 379"/>
                <a:gd name="T49" fmla="*/ 272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5">
                  <a:moveTo>
                    <a:pt x="353" y="272"/>
                  </a:moveTo>
                  <a:lnTo>
                    <a:pt x="353" y="272"/>
                  </a:lnTo>
                  <a:cubicBezTo>
                    <a:pt x="313" y="248"/>
                    <a:pt x="271" y="227"/>
                    <a:pt x="233" y="200"/>
                  </a:cubicBezTo>
                  <a:lnTo>
                    <a:pt x="233" y="200"/>
                  </a:lnTo>
                  <a:cubicBezTo>
                    <a:pt x="268" y="148"/>
                    <a:pt x="294" y="93"/>
                    <a:pt x="307" y="42"/>
                  </a:cubicBezTo>
                  <a:lnTo>
                    <a:pt x="307" y="42"/>
                  </a:lnTo>
                  <a:cubicBezTo>
                    <a:pt x="314" y="18"/>
                    <a:pt x="280" y="0"/>
                    <a:pt x="267" y="23"/>
                  </a:cubicBezTo>
                  <a:lnTo>
                    <a:pt x="267" y="23"/>
                  </a:lnTo>
                  <a:cubicBezTo>
                    <a:pt x="240" y="69"/>
                    <a:pt x="217" y="117"/>
                    <a:pt x="184" y="160"/>
                  </a:cubicBezTo>
                  <a:lnTo>
                    <a:pt x="184" y="160"/>
                  </a:lnTo>
                  <a:cubicBezTo>
                    <a:pt x="143" y="121"/>
                    <a:pt x="113" y="76"/>
                    <a:pt x="77" y="33"/>
                  </a:cubicBezTo>
                  <a:lnTo>
                    <a:pt x="77" y="33"/>
                  </a:lnTo>
                  <a:cubicBezTo>
                    <a:pt x="53" y="5"/>
                    <a:pt x="12" y="38"/>
                    <a:pt x="26" y="68"/>
                  </a:cubicBezTo>
                  <a:lnTo>
                    <a:pt x="26" y="68"/>
                  </a:lnTo>
                  <a:cubicBezTo>
                    <a:pt x="50" y="119"/>
                    <a:pt x="91" y="168"/>
                    <a:pt x="139" y="209"/>
                  </a:cubicBezTo>
                  <a:lnTo>
                    <a:pt x="139" y="209"/>
                  </a:lnTo>
                  <a:cubicBezTo>
                    <a:pt x="105" y="242"/>
                    <a:pt x="66" y="268"/>
                    <a:pt x="29" y="301"/>
                  </a:cubicBezTo>
                  <a:lnTo>
                    <a:pt x="29" y="301"/>
                  </a:lnTo>
                  <a:cubicBezTo>
                    <a:pt x="0" y="324"/>
                    <a:pt x="33" y="364"/>
                    <a:pt x="64" y="351"/>
                  </a:cubicBezTo>
                  <a:lnTo>
                    <a:pt x="64" y="351"/>
                  </a:lnTo>
                  <a:cubicBezTo>
                    <a:pt x="110" y="328"/>
                    <a:pt x="155" y="293"/>
                    <a:pt x="194" y="248"/>
                  </a:cubicBezTo>
                  <a:lnTo>
                    <a:pt x="194" y="248"/>
                  </a:lnTo>
                  <a:cubicBezTo>
                    <a:pt x="240" y="278"/>
                    <a:pt x="289" y="301"/>
                    <a:pt x="335" y="313"/>
                  </a:cubicBezTo>
                  <a:lnTo>
                    <a:pt x="335" y="313"/>
                  </a:lnTo>
                  <a:cubicBezTo>
                    <a:pt x="359" y="319"/>
                    <a:pt x="378" y="285"/>
                    <a:pt x="353" y="27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59" name="Freeform 79">
              <a:extLst>
                <a:ext uri="{FF2B5EF4-FFF2-40B4-BE49-F238E27FC236}">
                  <a16:creationId xmlns:a16="http://schemas.microsoft.com/office/drawing/2014/main" id="{7C27D5C8-0427-9E4F-9D1C-2DB085702D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7663" y="51240"/>
              <a:ext cx="180952" cy="174602"/>
            </a:xfrm>
            <a:custGeom>
              <a:avLst/>
              <a:gdLst>
                <a:gd name="T0" fmla="*/ 354 w 378"/>
                <a:gd name="T1" fmla="*/ 272 h 365"/>
                <a:gd name="T2" fmla="*/ 354 w 378"/>
                <a:gd name="T3" fmla="*/ 272 h 365"/>
                <a:gd name="T4" fmla="*/ 233 w 378"/>
                <a:gd name="T5" fmla="*/ 200 h 365"/>
                <a:gd name="T6" fmla="*/ 233 w 378"/>
                <a:gd name="T7" fmla="*/ 200 h 365"/>
                <a:gd name="T8" fmla="*/ 308 w 378"/>
                <a:gd name="T9" fmla="*/ 42 h 365"/>
                <a:gd name="T10" fmla="*/ 308 w 378"/>
                <a:gd name="T11" fmla="*/ 42 h 365"/>
                <a:gd name="T12" fmla="*/ 267 w 378"/>
                <a:gd name="T13" fmla="*/ 23 h 365"/>
                <a:gd name="T14" fmla="*/ 267 w 378"/>
                <a:gd name="T15" fmla="*/ 23 h 365"/>
                <a:gd name="T16" fmla="*/ 183 w 378"/>
                <a:gd name="T17" fmla="*/ 160 h 365"/>
                <a:gd name="T18" fmla="*/ 183 w 378"/>
                <a:gd name="T19" fmla="*/ 160 h 365"/>
                <a:gd name="T20" fmla="*/ 77 w 378"/>
                <a:gd name="T21" fmla="*/ 33 h 365"/>
                <a:gd name="T22" fmla="*/ 77 w 378"/>
                <a:gd name="T23" fmla="*/ 33 h 365"/>
                <a:gd name="T24" fmla="*/ 27 w 378"/>
                <a:gd name="T25" fmla="*/ 68 h 365"/>
                <a:gd name="T26" fmla="*/ 27 w 378"/>
                <a:gd name="T27" fmla="*/ 68 h 365"/>
                <a:gd name="T28" fmla="*/ 141 w 378"/>
                <a:gd name="T29" fmla="*/ 209 h 365"/>
                <a:gd name="T30" fmla="*/ 141 w 378"/>
                <a:gd name="T31" fmla="*/ 209 h 365"/>
                <a:gd name="T32" fmla="*/ 28 w 378"/>
                <a:gd name="T33" fmla="*/ 301 h 365"/>
                <a:gd name="T34" fmla="*/ 28 w 378"/>
                <a:gd name="T35" fmla="*/ 301 h 365"/>
                <a:gd name="T36" fmla="*/ 63 w 378"/>
                <a:gd name="T37" fmla="*/ 351 h 365"/>
                <a:gd name="T38" fmla="*/ 63 w 378"/>
                <a:gd name="T39" fmla="*/ 351 h 365"/>
                <a:gd name="T40" fmla="*/ 195 w 378"/>
                <a:gd name="T41" fmla="*/ 248 h 365"/>
                <a:gd name="T42" fmla="*/ 195 w 378"/>
                <a:gd name="T43" fmla="*/ 248 h 365"/>
                <a:gd name="T44" fmla="*/ 334 w 378"/>
                <a:gd name="T45" fmla="*/ 313 h 365"/>
                <a:gd name="T46" fmla="*/ 334 w 378"/>
                <a:gd name="T47" fmla="*/ 313 h 365"/>
                <a:gd name="T48" fmla="*/ 354 w 378"/>
                <a:gd name="T49" fmla="*/ 272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5">
                  <a:moveTo>
                    <a:pt x="354" y="272"/>
                  </a:moveTo>
                  <a:lnTo>
                    <a:pt x="354" y="272"/>
                  </a:lnTo>
                  <a:cubicBezTo>
                    <a:pt x="312" y="248"/>
                    <a:pt x="271" y="227"/>
                    <a:pt x="233" y="200"/>
                  </a:cubicBezTo>
                  <a:lnTo>
                    <a:pt x="233" y="200"/>
                  </a:lnTo>
                  <a:cubicBezTo>
                    <a:pt x="268" y="148"/>
                    <a:pt x="295" y="93"/>
                    <a:pt x="308" y="42"/>
                  </a:cubicBezTo>
                  <a:lnTo>
                    <a:pt x="308" y="42"/>
                  </a:lnTo>
                  <a:cubicBezTo>
                    <a:pt x="314" y="18"/>
                    <a:pt x="280" y="0"/>
                    <a:pt x="267" y="23"/>
                  </a:cubicBezTo>
                  <a:lnTo>
                    <a:pt x="267" y="23"/>
                  </a:lnTo>
                  <a:cubicBezTo>
                    <a:pt x="241" y="69"/>
                    <a:pt x="217" y="117"/>
                    <a:pt x="183" y="160"/>
                  </a:cubicBezTo>
                  <a:lnTo>
                    <a:pt x="183" y="160"/>
                  </a:lnTo>
                  <a:cubicBezTo>
                    <a:pt x="144" y="121"/>
                    <a:pt x="113" y="76"/>
                    <a:pt x="77" y="33"/>
                  </a:cubicBezTo>
                  <a:lnTo>
                    <a:pt x="77" y="33"/>
                  </a:lnTo>
                  <a:cubicBezTo>
                    <a:pt x="53" y="5"/>
                    <a:pt x="12" y="38"/>
                    <a:pt x="27" y="68"/>
                  </a:cubicBezTo>
                  <a:lnTo>
                    <a:pt x="27" y="68"/>
                  </a:lnTo>
                  <a:cubicBezTo>
                    <a:pt x="50" y="119"/>
                    <a:pt x="91" y="168"/>
                    <a:pt x="141" y="209"/>
                  </a:cubicBezTo>
                  <a:lnTo>
                    <a:pt x="141" y="209"/>
                  </a:lnTo>
                  <a:cubicBezTo>
                    <a:pt x="104" y="242"/>
                    <a:pt x="65" y="268"/>
                    <a:pt x="28" y="301"/>
                  </a:cubicBezTo>
                  <a:lnTo>
                    <a:pt x="28" y="301"/>
                  </a:lnTo>
                  <a:cubicBezTo>
                    <a:pt x="0" y="324"/>
                    <a:pt x="33" y="364"/>
                    <a:pt x="63" y="351"/>
                  </a:cubicBezTo>
                  <a:lnTo>
                    <a:pt x="63" y="351"/>
                  </a:lnTo>
                  <a:cubicBezTo>
                    <a:pt x="109" y="328"/>
                    <a:pt x="155" y="293"/>
                    <a:pt x="195" y="248"/>
                  </a:cubicBezTo>
                  <a:lnTo>
                    <a:pt x="195" y="248"/>
                  </a:lnTo>
                  <a:cubicBezTo>
                    <a:pt x="239" y="278"/>
                    <a:pt x="289" y="301"/>
                    <a:pt x="334" y="313"/>
                  </a:cubicBezTo>
                  <a:lnTo>
                    <a:pt x="334" y="313"/>
                  </a:lnTo>
                  <a:cubicBezTo>
                    <a:pt x="359" y="319"/>
                    <a:pt x="377" y="285"/>
                    <a:pt x="354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60" name="Freeform 80">
              <a:extLst>
                <a:ext uri="{FF2B5EF4-FFF2-40B4-BE49-F238E27FC236}">
                  <a16:creationId xmlns:a16="http://schemas.microsoft.com/office/drawing/2014/main" id="{EBEE5379-B27E-F645-8FF2-A3701DD050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75915" y="51240"/>
              <a:ext cx="180952" cy="174602"/>
            </a:xfrm>
            <a:custGeom>
              <a:avLst/>
              <a:gdLst>
                <a:gd name="T0" fmla="*/ 353 w 378"/>
                <a:gd name="T1" fmla="*/ 272 h 365"/>
                <a:gd name="T2" fmla="*/ 353 w 378"/>
                <a:gd name="T3" fmla="*/ 272 h 365"/>
                <a:gd name="T4" fmla="*/ 232 w 378"/>
                <a:gd name="T5" fmla="*/ 200 h 365"/>
                <a:gd name="T6" fmla="*/ 232 w 378"/>
                <a:gd name="T7" fmla="*/ 200 h 365"/>
                <a:gd name="T8" fmla="*/ 307 w 378"/>
                <a:gd name="T9" fmla="*/ 42 h 365"/>
                <a:gd name="T10" fmla="*/ 307 w 378"/>
                <a:gd name="T11" fmla="*/ 42 h 365"/>
                <a:gd name="T12" fmla="*/ 267 w 378"/>
                <a:gd name="T13" fmla="*/ 23 h 365"/>
                <a:gd name="T14" fmla="*/ 267 w 378"/>
                <a:gd name="T15" fmla="*/ 23 h 365"/>
                <a:gd name="T16" fmla="*/ 184 w 378"/>
                <a:gd name="T17" fmla="*/ 160 h 365"/>
                <a:gd name="T18" fmla="*/ 184 w 378"/>
                <a:gd name="T19" fmla="*/ 160 h 365"/>
                <a:gd name="T20" fmla="*/ 76 w 378"/>
                <a:gd name="T21" fmla="*/ 33 h 365"/>
                <a:gd name="T22" fmla="*/ 76 w 378"/>
                <a:gd name="T23" fmla="*/ 33 h 365"/>
                <a:gd name="T24" fmla="*/ 26 w 378"/>
                <a:gd name="T25" fmla="*/ 68 h 365"/>
                <a:gd name="T26" fmla="*/ 26 w 378"/>
                <a:gd name="T27" fmla="*/ 68 h 365"/>
                <a:gd name="T28" fmla="*/ 140 w 378"/>
                <a:gd name="T29" fmla="*/ 209 h 365"/>
                <a:gd name="T30" fmla="*/ 140 w 378"/>
                <a:gd name="T31" fmla="*/ 209 h 365"/>
                <a:gd name="T32" fmla="*/ 29 w 378"/>
                <a:gd name="T33" fmla="*/ 301 h 365"/>
                <a:gd name="T34" fmla="*/ 29 w 378"/>
                <a:gd name="T35" fmla="*/ 301 h 365"/>
                <a:gd name="T36" fmla="*/ 63 w 378"/>
                <a:gd name="T37" fmla="*/ 351 h 365"/>
                <a:gd name="T38" fmla="*/ 63 w 378"/>
                <a:gd name="T39" fmla="*/ 351 h 365"/>
                <a:gd name="T40" fmla="*/ 194 w 378"/>
                <a:gd name="T41" fmla="*/ 248 h 365"/>
                <a:gd name="T42" fmla="*/ 194 w 378"/>
                <a:gd name="T43" fmla="*/ 248 h 365"/>
                <a:gd name="T44" fmla="*/ 335 w 378"/>
                <a:gd name="T45" fmla="*/ 313 h 365"/>
                <a:gd name="T46" fmla="*/ 335 w 378"/>
                <a:gd name="T47" fmla="*/ 313 h 365"/>
                <a:gd name="T48" fmla="*/ 353 w 378"/>
                <a:gd name="T49" fmla="*/ 272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5">
                  <a:moveTo>
                    <a:pt x="353" y="272"/>
                  </a:moveTo>
                  <a:lnTo>
                    <a:pt x="353" y="272"/>
                  </a:lnTo>
                  <a:cubicBezTo>
                    <a:pt x="313" y="248"/>
                    <a:pt x="270" y="227"/>
                    <a:pt x="232" y="200"/>
                  </a:cubicBezTo>
                  <a:lnTo>
                    <a:pt x="232" y="200"/>
                  </a:lnTo>
                  <a:cubicBezTo>
                    <a:pt x="268" y="148"/>
                    <a:pt x="295" y="93"/>
                    <a:pt x="307" y="42"/>
                  </a:cubicBezTo>
                  <a:lnTo>
                    <a:pt x="307" y="42"/>
                  </a:lnTo>
                  <a:cubicBezTo>
                    <a:pt x="314" y="18"/>
                    <a:pt x="281" y="0"/>
                    <a:pt x="267" y="23"/>
                  </a:cubicBezTo>
                  <a:lnTo>
                    <a:pt x="267" y="23"/>
                  </a:lnTo>
                  <a:cubicBezTo>
                    <a:pt x="240" y="69"/>
                    <a:pt x="217" y="117"/>
                    <a:pt x="184" y="160"/>
                  </a:cubicBezTo>
                  <a:lnTo>
                    <a:pt x="184" y="160"/>
                  </a:lnTo>
                  <a:cubicBezTo>
                    <a:pt x="143" y="121"/>
                    <a:pt x="113" y="76"/>
                    <a:pt x="76" y="33"/>
                  </a:cubicBezTo>
                  <a:lnTo>
                    <a:pt x="76" y="33"/>
                  </a:lnTo>
                  <a:cubicBezTo>
                    <a:pt x="52" y="5"/>
                    <a:pt x="13" y="38"/>
                    <a:pt x="26" y="68"/>
                  </a:cubicBezTo>
                  <a:lnTo>
                    <a:pt x="26" y="68"/>
                  </a:lnTo>
                  <a:cubicBezTo>
                    <a:pt x="50" y="119"/>
                    <a:pt x="90" y="168"/>
                    <a:pt x="140" y="209"/>
                  </a:cubicBezTo>
                  <a:lnTo>
                    <a:pt x="140" y="209"/>
                  </a:lnTo>
                  <a:cubicBezTo>
                    <a:pt x="105" y="242"/>
                    <a:pt x="65" y="268"/>
                    <a:pt x="29" y="301"/>
                  </a:cubicBezTo>
                  <a:lnTo>
                    <a:pt x="29" y="301"/>
                  </a:lnTo>
                  <a:cubicBezTo>
                    <a:pt x="0" y="324"/>
                    <a:pt x="33" y="364"/>
                    <a:pt x="63" y="351"/>
                  </a:cubicBezTo>
                  <a:lnTo>
                    <a:pt x="63" y="351"/>
                  </a:lnTo>
                  <a:cubicBezTo>
                    <a:pt x="110" y="328"/>
                    <a:pt x="155" y="293"/>
                    <a:pt x="194" y="248"/>
                  </a:cubicBezTo>
                  <a:lnTo>
                    <a:pt x="194" y="248"/>
                  </a:lnTo>
                  <a:cubicBezTo>
                    <a:pt x="240" y="278"/>
                    <a:pt x="289" y="301"/>
                    <a:pt x="335" y="313"/>
                  </a:cubicBezTo>
                  <a:lnTo>
                    <a:pt x="335" y="313"/>
                  </a:lnTo>
                  <a:cubicBezTo>
                    <a:pt x="359" y="319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61" name="Freeform 81">
              <a:extLst>
                <a:ext uri="{FF2B5EF4-FFF2-40B4-BE49-F238E27FC236}">
                  <a16:creationId xmlns:a16="http://schemas.microsoft.com/office/drawing/2014/main" id="{54034186-09E1-3E4E-9C62-CB52B09219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56865" y="56003"/>
              <a:ext cx="180952" cy="174602"/>
            </a:xfrm>
            <a:custGeom>
              <a:avLst/>
              <a:gdLst>
                <a:gd name="T0" fmla="*/ 353 w 378"/>
                <a:gd name="T1" fmla="*/ 272 h 367"/>
                <a:gd name="T2" fmla="*/ 353 w 378"/>
                <a:gd name="T3" fmla="*/ 272 h 367"/>
                <a:gd name="T4" fmla="*/ 232 w 378"/>
                <a:gd name="T5" fmla="*/ 201 h 367"/>
                <a:gd name="T6" fmla="*/ 232 w 378"/>
                <a:gd name="T7" fmla="*/ 201 h 367"/>
                <a:gd name="T8" fmla="*/ 306 w 378"/>
                <a:gd name="T9" fmla="*/ 44 h 367"/>
                <a:gd name="T10" fmla="*/ 306 w 378"/>
                <a:gd name="T11" fmla="*/ 44 h 367"/>
                <a:gd name="T12" fmla="*/ 265 w 378"/>
                <a:gd name="T13" fmla="*/ 24 h 367"/>
                <a:gd name="T14" fmla="*/ 265 w 378"/>
                <a:gd name="T15" fmla="*/ 24 h 367"/>
                <a:gd name="T16" fmla="*/ 182 w 378"/>
                <a:gd name="T17" fmla="*/ 161 h 367"/>
                <a:gd name="T18" fmla="*/ 182 w 378"/>
                <a:gd name="T19" fmla="*/ 161 h 367"/>
                <a:gd name="T20" fmla="*/ 76 w 378"/>
                <a:gd name="T21" fmla="*/ 33 h 367"/>
                <a:gd name="T22" fmla="*/ 76 w 378"/>
                <a:gd name="T23" fmla="*/ 33 h 367"/>
                <a:gd name="T24" fmla="*/ 26 w 378"/>
                <a:gd name="T25" fmla="*/ 70 h 367"/>
                <a:gd name="T26" fmla="*/ 26 w 378"/>
                <a:gd name="T27" fmla="*/ 70 h 367"/>
                <a:gd name="T28" fmla="*/ 138 w 378"/>
                <a:gd name="T29" fmla="*/ 209 h 367"/>
                <a:gd name="T30" fmla="*/ 138 w 378"/>
                <a:gd name="T31" fmla="*/ 209 h 367"/>
                <a:gd name="T32" fmla="*/ 27 w 378"/>
                <a:gd name="T33" fmla="*/ 301 h 367"/>
                <a:gd name="T34" fmla="*/ 27 w 378"/>
                <a:gd name="T35" fmla="*/ 301 h 367"/>
                <a:gd name="T36" fmla="*/ 63 w 378"/>
                <a:gd name="T37" fmla="*/ 351 h 367"/>
                <a:gd name="T38" fmla="*/ 63 w 378"/>
                <a:gd name="T39" fmla="*/ 351 h 367"/>
                <a:gd name="T40" fmla="*/ 193 w 378"/>
                <a:gd name="T41" fmla="*/ 249 h 367"/>
                <a:gd name="T42" fmla="*/ 193 w 378"/>
                <a:gd name="T43" fmla="*/ 249 h 367"/>
                <a:gd name="T44" fmla="*/ 334 w 378"/>
                <a:gd name="T45" fmla="*/ 313 h 367"/>
                <a:gd name="T46" fmla="*/ 334 w 378"/>
                <a:gd name="T47" fmla="*/ 313 h 367"/>
                <a:gd name="T48" fmla="*/ 353 w 378"/>
                <a:gd name="T49" fmla="*/ 272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7">
                  <a:moveTo>
                    <a:pt x="353" y="272"/>
                  </a:moveTo>
                  <a:lnTo>
                    <a:pt x="353" y="272"/>
                  </a:lnTo>
                  <a:cubicBezTo>
                    <a:pt x="311" y="249"/>
                    <a:pt x="269" y="228"/>
                    <a:pt x="232" y="201"/>
                  </a:cubicBezTo>
                  <a:lnTo>
                    <a:pt x="232" y="201"/>
                  </a:lnTo>
                  <a:cubicBezTo>
                    <a:pt x="268" y="150"/>
                    <a:pt x="293" y="95"/>
                    <a:pt x="306" y="44"/>
                  </a:cubicBezTo>
                  <a:lnTo>
                    <a:pt x="306" y="44"/>
                  </a:lnTo>
                  <a:cubicBezTo>
                    <a:pt x="313" y="19"/>
                    <a:pt x="278" y="0"/>
                    <a:pt x="265" y="24"/>
                  </a:cubicBezTo>
                  <a:lnTo>
                    <a:pt x="265" y="24"/>
                  </a:lnTo>
                  <a:cubicBezTo>
                    <a:pt x="239" y="71"/>
                    <a:pt x="215" y="119"/>
                    <a:pt x="182" y="161"/>
                  </a:cubicBezTo>
                  <a:lnTo>
                    <a:pt x="182" y="161"/>
                  </a:lnTo>
                  <a:cubicBezTo>
                    <a:pt x="142" y="123"/>
                    <a:pt x="111" y="77"/>
                    <a:pt x="76" y="33"/>
                  </a:cubicBezTo>
                  <a:lnTo>
                    <a:pt x="76" y="33"/>
                  </a:lnTo>
                  <a:cubicBezTo>
                    <a:pt x="52" y="6"/>
                    <a:pt x="10" y="38"/>
                    <a:pt x="26" y="70"/>
                  </a:cubicBezTo>
                  <a:lnTo>
                    <a:pt x="26" y="70"/>
                  </a:lnTo>
                  <a:cubicBezTo>
                    <a:pt x="48" y="120"/>
                    <a:pt x="89" y="168"/>
                    <a:pt x="138" y="209"/>
                  </a:cubicBezTo>
                  <a:lnTo>
                    <a:pt x="138" y="209"/>
                  </a:lnTo>
                  <a:cubicBezTo>
                    <a:pt x="104" y="242"/>
                    <a:pt x="64" y="270"/>
                    <a:pt x="27" y="301"/>
                  </a:cubicBezTo>
                  <a:lnTo>
                    <a:pt x="27" y="301"/>
                  </a:lnTo>
                  <a:cubicBezTo>
                    <a:pt x="0" y="325"/>
                    <a:pt x="31" y="366"/>
                    <a:pt x="63" y="351"/>
                  </a:cubicBezTo>
                  <a:lnTo>
                    <a:pt x="63" y="351"/>
                  </a:lnTo>
                  <a:cubicBezTo>
                    <a:pt x="109" y="329"/>
                    <a:pt x="154" y="293"/>
                    <a:pt x="193" y="249"/>
                  </a:cubicBezTo>
                  <a:lnTo>
                    <a:pt x="193" y="249"/>
                  </a:lnTo>
                  <a:cubicBezTo>
                    <a:pt x="239" y="279"/>
                    <a:pt x="288" y="301"/>
                    <a:pt x="334" y="313"/>
                  </a:cubicBezTo>
                  <a:lnTo>
                    <a:pt x="334" y="313"/>
                  </a:lnTo>
                  <a:cubicBezTo>
                    <a:pt x="357" y="320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62" name="Freeform 82">
              <a:extLst>
                <a:ext uri="{FF2B5EF4-FFF2-40B4-BE49-F238E27FC236}">
                  <a16:creationId xmlns:a16="http://schemas.microsoft.com/office/drawing/2014/main" id="{50A8BBFF-8861-F54C-A3DA-E3A49CC09D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44166" y="56003"/>
              <a:ext cx="180952" cy="174602"/>
            </a:xfrm>
            <a:custGeom>
              <a:avLst/>
              <a:gdLst>
                <a:gd name="T0" fmla="*/ 355 w 380"/>
                <a:gd name="T1" fmla="*/ 272 h 367"/>
                <a:gd name="T2" fmla="*/ 355 w 380"/>
                <a:gd name="T3" fmla="*/ 272 h 367"/>
                <a:gd name="T4" fmla="*/ 233 w 380"/>
                <a:gd name="T5" fmla="*/ 201 h 367"/>
                <a:gd name="T6" fmla="*/ 233 w 380"/>
                <a:gd name="T7" fmla="*/ 201 h 367"/>
                <a:gd name="T8" fmla="*/ 308 w 380"/>
                <a:gd name="T9" fmla="*/ 44 h 367"/>
                <a:gd name="T10" fmla="*/ 308 w 380"/>
                <a:gd name="T11" fmla="*/ 44 h 367"/>
                <a:gd name="T12" fmla="*/ 267 w 380"/>
                <a:gd name="T13" fmla="*/ 24 h 367"/>
                <a:gd name="T14" fmla="*/ 267 w 380"/>
                <a:gd name="T15" fmla="*/ 24 h 367"/>
                <a:gd name="T16" fmla="*/ 184 w 380"/>
                <a:gd name="T17" fmla="*/ 161 h 367"/>
                <a:gd name="T18" fmla="*/ 184 w 380"/>
                <a:gd name="T19" fmla="*/ 161 h 367"/>
                <a:gd name="T20" fmla="*/ 78 w 380"/>
                <a:gd name="T21" fmla="*/ 33 h 367"/>
                <a:gd name="T22" fmla="*/ 78 w 380"/>
                <a:gd name="T23" fmla="*/ 33 h 367"/>
                <a:gd name="T24" fmla="*/ 27 w 380"/>
                <a:gd name="T25" fmla="*/ 70 h 367"/>
                <a:gd name="T26" fmla="*/ 27 w 380"/>
                <a:gd name="T27" fmla="*/ 70 h 367"/>
                <a:gd name="T28" fmla="*/ 141 w 380"/>
                <a:gd name="T29" fmla="*/ 209 h 367"/>
                <a:gd name="T30" fmla="*/ 141 w 380"/>
                <a:gd name="T31" fmla="*/ 209 h 367"/>
                <a:gd name="T32" fmla="*/ 29 w 380"/>
                <a:gd name="T33" fmla="*/ 301 h 367"/>
                <a:gd name="T34" fmla="*/ 29 w 380"/>
                <a:gd name="T35" fmla="*/ 301 h 367"/>
                <a:gd name="T36" fmla="*/ 65 w 380"/>
                <a:gd name="T37" fmla="*/ 351 h 367"/>
                <a:gd name="T38" fmla="*/ 65 w 380"/>
                <a:gd name="T39" fmla="*/ 351 h 367"/>
                <a:gd name="T40" fmla="*/ 195 w 380"/>
                <a:gd name="T41" fmla="*/ 249 h 367"/>
                <a:gd name="T42" fmla="*/ 195 w 380"/>
                <a:gd name="T43" fmla="*/ 249 h 367"/>
                <a:gd name="T44" fmla="*/ 335 w 380"/>
                <a:gd name="T45" fmla="*/ 313 h 367"/>
                <a:gd name="T46" fmla="*/ 335 w 380"/>
                <a:gd name="T47" fmla="*/ 313 h 367"/>
                <a:gd name="T48" fmla="*/ 355 w 380"/>
                <a:gd name="T49" fmla="*/ 272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0" h="367">
                  <a:moveTo>
                    <a:pt x="355" y="272"/>
                  </a:moveTo>
                  <a:lnTo>
                    <a:pt x="355" y="272"/>
                  </a:lnTo>
                  <a:cubicBezTo>
                    <a:pt x="313" y="249"/>
                    <a:pt x="272" y="228"/>
                    <a:pt x="233" y="201"/>
                  </a:cubicBezTo>
                  <a:lnTo>
                    <a:pt x="233" y="201"/>
                  </a:lnTo>
                  <a:cubicBezTo>
                    <a:pt x="268" y="150"/>
                    <a:pt x="296" y="95"/>
                    <a:pt x="308" y="44"/>
                  </a:cubicBezTo>
                  <a:lnTo>
                    <a:pt x="308" y="44"/>
                  </a:lnTo>
                  <a:cubicBezTo>
                    <a:pt x="314" y="19"/>
                    <a:pt x="281" y="0"/>
                    <a:pt x="267" y="24"/>
                  </a:cubicBezTo>
                  <a:lnTo>
                    <a:pt x="267" y="24"/>
                  </a:lnTo>
                  <a:cubicBezTo>
                    <a:pt x="241" y="71"/>
                    <a:pt x="217" y="119"/>
                    <a:pt x="184" y="161"/>
                  </a:cubicBezTo>
                  <a:lnTo>
                    <a:pt x="184" y="161"/>
                  </a:lnTo>
                  <a:cubicBezTo>
                    <a:pt x="144" y="123"/>
                    <a:pt x="113" y="77"/>
                    <a:pt x="78" y="33"/>
                  </a:cubicBezTo>
                  <a:lnTo>
                    <a:pt x="78" y="33"/>
                  </a:lnTo>
                  <a:cubicBezTo>
                    <a:pt x="53" y="6"/>
                    <a:pt x="13" y="38"/>
                    <a:pt x="27" y="70"/>
                  </a:cubicBezTo>
                  <a:lnTo>
                    <a:pt x="27" y="70"/>
                  </a:lnTo>
                  <a:cubicBezTo>
                    <a:pt x="50" y="120"/>
                    <a:pt x="91" y="168"/>
                    <a:pt x="141" y="209"/>
                  </a:cubicBezTo>
                  <a:lnTo>
                    <a:pt x="141" y="209"/>
                  </a:lnTo>
                  <a:cubicBezTo>
                    <a:pt x="105" y="242"/>
                    <a:pt x="66" y="270"/>
                    <a:pt x="29" y="301"/>
                  </a:cubicBezTo>
                  <a:lnTo>
                    <a:pt x="29" y="301"/>
                  </a:lnTo>
                  <a:cubicBezTo>
                    <a:pt x="0" y="325"/>
                    <a:pt x="33" y="366"/>
                    <a:pt x="65" y="351"/>
                  </a:cubicBezTo>
                  <a:lnTo>
                    <a:pt x="65" y="351"/>
                  </a:lnTo>
                  <a:cubicBezTo>
                    <a:pt x="111" y="329"/>
                    <a:pt x="157" y="293"/>
                    <a:pt x="195" y="249"/>
                  </a:cubicBezTo>
                  <a:lnTo>
                    <a:pt x="195" y="249"/>
                  </a:lnTo>
                  <a:cubicBezTo>
                    <a:pt x="239" y="279"/>
                    <a:pt x="289" y="301"/>
                    <a:pt x="335" y="313"/>
                  </a:cubicBezTo>
                  <a:lnTo>
                    <a:pt x="335" y="313"/>
                  </a:lnTo>
                  <a:cubicBezTo>
                    <a:pt x="359" y="320"/>
                    <a:pt x="379" y="285"/>
                    <a:pt x="355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63" name="Freeform 83">
              <a:extLst>
                <a:ext uri="{FF2B5EF4-FFF2-40B4-BE49-F238E27FC236}">
                  <a16:creationId xmlns:a16="http://schemas.microsoft.com/office/drawing/2014/main" id="{0304848E-A339-DE4D-8B16-5B1C59E601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67978" y="56003"/>
              <a:ext cx="180952" cy="174602"/>
            </a:xfrm>
            <a:custGeom>
              <a:avLst/>
              <a:gdLst>
                <a:gd name="T0" fmla="*/ 353 w 378"/>
                <a:gd name="T1" fmla="*/ 272 h 367"/>
                <a:gd name="T2" fmla="*/ 353 w 378"/>
                <a:gd name="T3" fmla="*/ 272 h 367"/>
                <a:gd name="T4" fmla="*/ 231 w 378"/>
                <a:gd name="T5" fmla="*/ 201 h 367"/>
                <a:gd name="T6" fmla="*/ 231 w 378"/>
                <a:gd name="T7" fmla="*/ 201 h 367"/>
                <a:gd name="T8" fmla="*/ 307 w 378"/>
                <a:gd name="T9" fmla="*/ 44 h 367"/>
                <a:gd name="T10" fmla="*/ 307 w 378"/>
                <a:gd name="T11" fmla="*/ 44 h 367"/>
                <a:gd name="T12" fmla="*/ 265 w 378"/>
                <a:gd name="T13" fmla="*/ 24 h 367"/>
                <a:gd name="T14" fmla="*/ 265 w 378"/>
                <a:gd name="T15" fmla="*/ 24 h 367"/>
                <a:gd name="T16" fmla="*/ 183 w 378"/>
                <a:gd name="T17" fmla="*/ 161 h 367"/>
                <a:gd name="T18" fmla="*/ 183 w 378"/>
                <a:gd name="T19" fmla="*/ 161 h 367"/>
                <a:gd name="T20" fmla="*/ 75 w 378"/>
                <a:gd name="T21" fmla="*/ 33 h 367"/>
                <a:gd name="T22" fmla="*/ 75 w 378"/>
                <a:gd name="T23" fmla="*/ 33 h 367"/>
                <a:gd name="T24" fmla="*/ 25 w 378"/>
                <a:gd name="T25" fmla="*/ 70 h 367"/>
                <a:gd name="T26" fmla="*/ 25 w 378"/>
                <a:gd name="T27" fmla="*/ 70 h 367"/>
                <a:gd name="T28" fmla="*/ 138 w 378"/>
                <a:gd name="T29" fmla="*/ 209 h 367"/>
                <a:gd name="T30" fmla="*/ 138 w 378"/>
                <a:gd name="T31" fmla="*/ 209 h 367"/>
                <a:gd name="T32" fmla="*/ 26 w 378"/>
                <a:gd name="T33" fmla="*/ 301 h 367"/>
                <a:gd name="T34" fmla="*/ 26 w 378"/>
                <a:gd name="T35" fmla="*/ 301 h 367"/>
                <a:gd name="T36" fmla="*/ 62 w 378"/>
                <a:gd name="T37" fmla="*/ 351 h 367"/>
                <a:gd name="T38" fmla="*/ 62 w 378"/>
                <a:gd name="T39" fmla="*/ 351 h 367"/>
                <a:gd name="T40" fmla="*/ 193 w 378"/>
                <a:gd name="T41" fmla="*/ 249 h 367"/>
                <a:gd name="T42" fmla="*/ 193 w 378"/>
                <a:gd name="T43" fmla="*/ 249 h 367"/>
                <a:gd name="T44" fmla="*/ 334 w 378"/>
                <a:gd name="T45" fmla="*/ 313 h 367"/>
                <a:gd name="T46" fmla="*/ 334 w 378"/>
                <a:gd name="T47" fmla="*/ 313 h 367"/>
                <a:gd name="T48" fmla="*/ 353 w 378"/>
                <a:gd name="T49" fmla="*/ 272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7">
                  <a:moveTo>
                    <a:pt x="353" y="272"/>
                  </a:moveTo>
                  <a:lnTo>
                    <a:pt x="353" y="272"/>
                  </a:lnTo>
                  <a:cubicBezTo>
                    <a:pt x="310" y="249"/>
                    <a:pt x="269" y="228"/>
                    <a:pt x="231" y="201"/>
                  </a:cubicBezTo>
                  <a:lnTo>
                    <a:pt x="231" y="201"/>
                  </a:lnTo>
                  <a:cubicBezTo>
                    <a:pt x="267" y="150"/>
                    <a:pt x="294" y="95"/>
                    <a:pt x="307" y="44"/>
                  </a:cubicBezTo>
                  <a:lnTo>
                    <a:pt x="307" y="44"/>
                  </a:lnTo>
                  <a:cubicBezTo>
                    <a:pt x="313" y="19"/>
                    <a:pt x="279" y="0"/>
                    <a:pt x="265" y="24"/>
                  </a:cubicBezTo>
                  <a:lnTo>
                    <a:pt x="265" y="24"/>
                  </a:lnTo>
                  <a:cubicBezTo>
                    <a:pt x="239" y="71"/>
                    <a:pt x="215" y="119"/>
                    <a:pt x="183" y="161"/>
                  </a:cubicBezTo>
                  <a:lnTo>
                    <a:pt x="183" y="161"/>
                  </a:lnTo>
                  <a:cubicBezTo>
                    <a:pt x="142" y="123"/>
                    <a:pt x="112" y="77"/>
                    <a:pt x="75" y="33"/>
                  </a:cubicBezTo>
                  <a:lnTo>
                    <a:pt x="75" y="33"/>
                  </a:lnTo>
                  <a:cubicBezTo>
                    <a:pt x="52" y="6"/>
                    <a:pt x="12" y="38"/>
                    <a:pt x="25" y="70"/>
                  </a:cubicBezTo>
                  <a:lnTo>
                    <a:pt x="25" y="70"/>
                  </a:lnTo>
                  <a:cubicBezTo>
                    <a:pt x="49" y="120"/>
                    <a:pt x="89" y="168"/>
                    <a:pt x="138" y="209"/>
                  </a:cubicBezTo>
                  <a:lnTo>
                    <a:pt x="138" y="209"/>
                  </a:lnTo>
                  <a:cubicBezTo>
                    <a:pt x="102" y="242"/>
                    <a:pt x="63" y="270"/>
                    <a:pt x="26" y="301"/>
                  </a:cubicBezTo>
                  <a:lnTo>
                    <a:pt x="26" y="301"/>
                  </a:lnTo>
                  <a:cubicBezTo>
                    <a:pt x="0" y="325"/>
                    <a:pt x="31" y="366"/>
                    <a:pt x="62" y="351"/>
                  </a:cubicBezTo>
                  <a:lnTo>
                    <a:pt x="62" y="351"/>
                  </a:lnTo>
                  <a:cubicBezTo>
                    <a:pt x="109" y="329"/>
                    <a:pt x="154" y="293"/>
                    <a:pt x="193" y="249"/>
                  </a:cubicBezTo>
                  <a:lnTo>
                    <a:pt x="193" y="249"/>
                  </a:lnTo>
                  <a:cubicBezTo>
                    <a:pt x="239" y="279"/>
                    <a:pt x="288" y="301"/>
                    <a:pt x="334" y="313"/>
                  </a:cubicBezTo>
                  <a:lnTo>
                    <a:pt x="334" y="313"/>
                  </a:lnTo>
                  <a:cubicBezTo>
                    <a:pt x="357" y="320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64" name="Freeform 84">
              <a:extLst>
                <a:ext uri="{FF2B5EF4-FFF2-40B4-BE49-F238E27FC236}">
                  <a16:creationId xmlns:a16="http://schemas.microsoft.com/office/drawing/2014/main" id="{82E1DC13-E255-DC4A-9820-ADE1BFF9F2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34641" y="56003"/>
              <a:ext cx="180952" cy="174602"/>
            </a:xfrm>
            <a:custGeom>
              <a:avLst/>
              <a:gdLst>
                <a:gd name="T0" fmla="*/ 354 w 379"/>
                <a:gd name="T1" fmla="*/ 272 h 367"/>
                <a:gd name="T2" fmla="*/ 354 w 379"/>
                <a:gd name="T3" fmla="*/ 272 h 367"/>
                <a:gd name="T4" fmla="*/ 232 w 379"/>
                <a:gd name="T5" fmla="*/ 201 h 367"/>
                <a:gd name="T6" fmla="*/ 232 w 379"/>
                <a:gd name="T7" fmla="*/ 201 h 367"/>
                <a:gd name="T8" fmla="*/ 308 w 379"/>
                <a:gd name="T9" fmla="*/ 44 h 367"/>
                <a:gd name="T10" fmla="*/ 308 w 379"/>
                <a:gd name="T11" fmla="*/ 44 h 367"/>
                <a:gd name="T12" fmla="*/ 267 w 379"/>
                <a:gd name="T13" fmla="*/ 24 h 367"/>
                <a:gd name="T14" fmla="*/ 267 w 379"/>
                <a:gd name="T15" fmla="*/ 24 h 367"/>
                <a:gd name="T16" fmla="*/ 183 w 379"/>
                <a:gd name="T17" fmla="*/ 161 h 367"/>
                <a:gd name="T18" fmla="*/ 183 w 379"/>
                <a:gd name="T19" fmla="*/ 161 h 367"/>
                <a:gd name="T20" fmla="*/ 77 w 379"/>
                <a:gd name="T21" fmla="*/ 33 h 367"/>
                <a:gd name="T22" fmla="*/ 77 w 379"/>
                <a:gd name="T23" fmla="*/ 33 h 367"/>
                <a:gd name="T24" fmla="*/ 25 w 379"/>
                <a:gd name="T25" fmla="*/ 70 h 367"/>
                <a:gd name="T26" fmla="*/ 25 w 379"/>
                <a:gd name="T27" fmla="*/ 70 h 367"/>
                <a:gd name="T28" fmla="*/ 140 w 379"/>
                <a:gd name="T29" fmla="*/ 209 h 367"/>
                <a:gd name="T30" fmla="*/ 140 w 379"/>
                <a:gd name="T31" fmla="*/ 209 h 367"/>
                <a:gd name="T32" fmla="*/ 27 w 379"/>
                <a:gd name="T33" fmla="*/ 301 h 367"/>
                <a:gd name="T34" fmla="*/ 27 w 379"/>
                <a:gd name="T35" fmla="*/ 301 h 367"/>
                <a:gd name="T36" fmla="*/ 64 w 379"/>
                <a:gd name="T37" fmla="*/ 351 h 367"/>
                <a:gd name="T38" fmla="*/ 64 w 379"/>
                <a:gd name="T39" fmla="*/ 351 h 367"/>
                <a:gd name="T40" fmla="*/ 194 w 379"/>
                <a:gd name="T41" fmla="*/ 249 h 367"/>
                <a:gd name="T42" fmla="*/ 194 w 379"/>
                <a:gd name="T43" fmla="*/ 249 h 367"/>
                <a:gd name="T44" fmla="*/ 334 w 379"/>
                <a:gd name="T45" fmla="*/ 313 h 367"/>
                <a:gd name="T46" fmla="*/ 334 w 379"/>
                <a:gd name="T47" fmla="*/ 313 h 367"/>
                <a:gd name="T48" fmla="*/ 354 w 379"/>
                <a:gd name="T49" fmla="*/ 272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7">
                  <a:moveTo>
                    <a:pt x="354" y="272"/>
                  </a:moveTo>
                  <a:lnTo>
                    <a:pt x="354" y="272"/>
                  </a:lnTo>
                  <a:cubicBezTo>
                    <a:pt x="312" y="249"/>
                    <a:pt x="271" y="228"/>
                    <a:pt x="232" y="201"/>
                  </a:cubicBezTo>
                  <a:lnTo>
                    <a:pt x="232" y="201"/>
                  </a:lnTo>
                  <a:cubicBezTo>
                    <a:pt x="267" y="150"/>
                    <a:pt x="295" y="95"/>
                    <a:pt x="308" y="44"/>
                  </a:cubicBezTo>
                  <a:lnTo>
                    <a:pt x="308" y="44"/>
                  </a:lnTo>
                  <a:cubicBezTo>
                    <a:pt x="313" y="19"/>
                    <a:pt x="280" y="0"/>
                    <a:pt x="267" y="24"/>
                  </a:cubicBezTo>
                  <a:lnTo>
                    <a:pt x="267" y="24"/>
                  </a:lnTo>
                  <a:cubicBezTo>
                    <a:pt x="240" y="71"/>
                    <a:pt x="216" y="119"/>
                    <a:pt x="183" y="161"/>
                  </a:cubicBezTo>
                  <a:lnTo>
                    <a:pt x="183" y="161"/>
                  </a:lnTo>
                  <a:cubicBezTo>
                    <a:pt x="142" y="123"/>
                    <a:pt x="113" y="77"/>
                    <a:pt x="77" y="33"/>
                  </a:cubicBezTo>
                  <a:lnTo>
                    <a:pt x="77" y="33"/>
                  </a:lnTo>
                  <a:cubicBezTo>
                    <a:pt x="53" y="6"/>
                    <a:pt x="12" y="38"/>
                    <a:pt x="25" y="70"/>
                  </a:cubicBezTo>
                  <a:lnTo>
                    <a:pt x="25" y="70"/>
                  </a:lnTo>
                  <a:cubicBezTo>
                    <a:pt x="49" y="120"/>
                    <a:pt x="91" y="168"/>
                    <a:pt x="140" y="209"/>
                  </a:cubicBezTo>
                  <a:lnTo>
                    <a:pt x="140" y="209"/>
                  </a:lnTo>
                  <a:cubicBezTo>
                    <a:pt x="104" y="242"/>
                    <a:pt x="65" y="270"/>
                    <a:pt x="27" y="301"/>
                  </a:cubicBezTo>
                  <a:lnTo>
                    <a:pt x="27" y="301"/>
                  </a:lnTo>
                  <a:cubicBezTo>
                    <a:pt x="0" y="325"/>
                    <a:pt x="32" y="366"/>
                    <a:pt x="64" y="351"/>
                  </a:cubicBezTo>
                  <a:lnTo>
                    <a:pt x="64" y="351"/>
                  </a:lnTo>
                  <a:cubicBezTo>
                    <a:pt x="109" y="329"/>
                    <a:pt x="155" y="293"/>
                    <a:pt x="194" y="249"/>
                  </a:cubicBezTo>
                  <a:lnTo>
                    <a:pt x="194" y="249"/>
                  </a:lnTo>
                  <a:cubicBezTo>
                    <a:pt x="240" y="279"/>
                    <a:pt x="288" y="301"/>
                    <a:pt x="334" y="313"/>
                  </a:cubicBezTo>
                  <a:lnTo>
                    <a:pt x="334" y="313"/>
                  </a:lnTo>
                  <a:cubicBezTo>
                    <a:pt x="359" y="320"/>
                    <a:pt x="378" y="285"/>
                    <a:pt x="354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65" name="Freeform 85">
              <a:extLst>
                <a:ext uri="{FF2B5EF4-FFF2-40B4-BE49-F238E27FC236}">
                  <a16:creationId xmlns:a16="http://schemas.microsoft.com/office/drawing/2014/main" id="{E67A12DF-9CD4-3E47-88B0-A706DBE13C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28290" y="51240"/>
              <a:ext cx="180952" cy="174602"/>
            </a:xfrm>
            <a:custGeom>
              <a:avLst/>
              <a:gdLst>
                <a:gd name="T0" fmla="*/ 354 w 379"/>
                <a:gd name="T1" fmla="*/ 273 h 366"/>
                <a:gd name="T2" fmla="*/ 354 w 379"/>
                <a:gd name="T3" fmla="*/ 273 h 366"/>
                <a:gd name="T4" fmla="*/ 232 w 379"/>
                <a:gd name="T5" fmla="*/ 201 h 366"/>
                <a:gd name="T6" fmla="*/ 232 w 379"/>
                <a:gd name="T7" fmla="*/ 201 h 366"/>
                <a:gd name="T8" fmla="*/ 306 w 379"/>
                <a:gd name="T9" fmla="*/ 42 h 366"/>
                <a:gd name="T10" fmla="*/ 306 w 379"/>
                <a:gd name="T11" fmla="*/ 42 h 366"/>
                <a:gd name="T12" fmla="*/ 266 w 379"/>
                <a:gd name="T13" fmla="*/ 24 h 366"/>
                <a:gd name="T14" fmla="*/ 266 w 379"/>
                <a:gd name="T15" fmla="*/ 24 h 366"/>
                <a:gd name="T16" fmla="*/ 184 w 379"/>
                <a:gd name="T17" fmla="*/ 160 h 366"/>
                <a:gd name="T18" fmla="*/ 184 w 379"/>
                <a:gd name="T19" fmla="*/ 160 h 366"/>
                <a:gd name="T20" fmla="*/ 76 w 379"/>
                <a:gd name="T21" fmla="*/ 34 h 366"/>
                <a:gd name="T22" fmla="*/ 76 w 379"/>
                <a:gd name="T23" fmla="*/ 34 h 366"/>
                <a:gd name="T24" fmla="*/ 26 w 379"/>
                <a:gd name="T25" fmla="*/ 68 h 366"/>
                <a:gd name="T26" fmla="*/ 26 w 379"/>
                <a:gd name="T27" fmla="*/ 68 h 366"/>
                <a:gd name="T28" fmla="*/ 139 w 379"/>
                <a:gd name="T29" fmla="*/ 210 h 366"/>
                <a:gd name="T30" fmla="*/ 139 w 379"/>
                <a:gd name="T31" fmla="*/ 210 h 366"/>
                <a:gd name="T32" fmla="*/ 27 w 379"/>
                <a:gd name="T33" fmla="*/ 301 h 366"/>
                <a:gd name="T34" fmla="*/ 27 w 379"/>
                <a:gd name="T35" fmla="*/ 301 h 366"/>
                <a:gd name="T36" fmla="*/ 63 w 379"/>
                <a:gd name="T37" fmla="*/ 351 h 366"/>
                <a:gd name="T38" fmla="*/ 63 w 379"/>
                <a:gd name="T39" fmla="*/ 351 h 366"/>
                <a:gd name="T40" fmla="*/ 193 w 379"/>
                <a:gd name="T41" fmla="*/ 250 h 366"/>
                <a:gd name="T42" fmla="*/ 193 w 379"/>
                <a:gd name="T43" fmla="*/ 250 h 366"/>
                <a:gd name="T44" fmla="*/ 335 w 379"/>
                <a:gd name="T45" fmla="*/ 314 h 366"/>
                <a:gd name="T46" fmla="*/ 335 w 379"/>
                <a:gd name="T47" fmla="*/ 314 h 366"/>
                <a:gd name="T48" fmla="*/ 354 w 379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4" y="273"/>
                  </a:moveTo>
                  <a:lnTo>
                    <a:pt x="354" y="273"/>
                  </a:lnTo>
                  <a:cubicBezTo>
                    <a:pt x="311" y="250"/>
                    <a:pt x="270" y="227"/>
                    <a:pt x="232" y="201"/>
                  </a:cubicBezTo>
                  <a:lnTo>
                    <a:pt x="232" y="201"/>
                  </a:lnTo>
                  <a:cubicBezTo>
                    <a:pt x="268" y="150"/>
                    <a:pt x="294" y="95"/>
                    <a:pt x="306" y="42"/>
                  </a:cubicBezTo>
                  <a:lnTo>
                    <a:pt x="306" y="42"/>
                  </a:lnTo>
                  <a:cubicBezTo>
                    <a:pt x="312" y="20"/>
                    <a:pt x="280" y="0"/>
                    <a:pt x="266" y="24"/>
                  </a:cubicBezTo>
                  <a:lnTo>
                    <a:pt x="266" y="24"/>
                  </a:lnTo>
                  <a:cubicBezTo>
                    <a:pt x="239" y="71"/>
                    <a:pt x="215" y="118"/>
                    <a:pt x="184" y="160"/>
                  </a:cubicBezTo>
                  <a:lnTo>
                    <a:pt x="184" y="160"/>
                  </a:lnTo>
                  <a:cubicBezTo>
                    <a:pt x="143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2" y="7"/>
                    <a:pt x="11" y="38"/>
                    <a:pt x="26" y="68"/>
                  </a:cubicBezTo>
                  <a:lnTo>
                    <a:pt x="26" y="68"/>
                  </a:lnTo>
                  <a:cubicBezTo>
                    <a:pt x="50" y="120"/>
                    <a:pt x="90" y="168"/>
                    <a:pt x="139" y="210"/>
                  </a:cubicBezTo>
                  <a:lnTo>
                    <a:pt x="139" y="210"/>
                  </a:lnTo>
                  <a:cubicBezTo>
                    <a:pt x="103" y="243"/>
                    <a:pt x="64" y="269"/>
                    <a:pt x="27" y="301"/>
                  </a:cubicBezTo>
                  <a:lnTo>
                    <a:pt x="27" y="301"/>
                  </a:lnTo>
                  <a:cubicBezTo>
                    <a:pt x="0" y="325"/>
                    <a:pt x="32" y="365"/>
                    <a:pt x="63" y="351"/>
                  </a:cubicBezTo>
                  <a:lnTo>
                    <a:pt x="63" y="351"/>
                  </a:lnTo>
                  <a:cubicBezTo>
                    <a:pt x="110" y="330"/>
                    <a:pt x="155" y="293"/>
                    <a:pt x="193" y="250"/>
                  </a:cubicBezTo>
                  <a:lnTo>
                    <a:pt x="193" y="250"/>
                  </a:lnTo>
                  <a:cubicBezTo>
                    <a:pt x="239" y="280"/>
                    <a:pt x="289" y="302"/>
                    <a:pt x="335" y="314"/>
                  </a:cubicBezTo>
                  <a:lnTo>
                    <a:pt x="335" y="314"/>
                  </a:lnTo>
                  <a:cubicBezTo>
                    <a:pt x="357" y="319"/>
                    <a:pt x="378" y="287"/>
                    <a:pt x="354" y="273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66" name="Freeform 86">
              <a:extLst>
                <a:ext uri="{FF2B5EF4-FFF2-40B4-BE49-F238E27FC236}">
                  <a16:creationId xmlns:a16="http://schemas.microsoft.com/office/drawing/2014/main" id="{0558E2D4-B76C-E84A-BA43-9B655BAF36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17178" y="51240"/>
              <a:ext cx="180952" cy="174602"/>
            </a:xfrm>
            <a:custGeom>
              <a:avLst/>
              <a:gdLst>
                <a:gd name="T0" fmla="*/ 354 w 379"/>
                <a:gd name="T1" fmla="*/ 273 h 366"/>
                <a:gd name="T2" fmla="*/ 354 w 379"/>
                <a:gd name="T3" fmla="*/ 273 h 366"/>
                <a:gd name="T4" fmla="*/ 232 w 379"/>
                <a:gd name="T5" fmla="*/ 201 h 366"/>
                <a:gd name="T6" fmla="*/ 232 w 379"/>
                <a:gd name="T7" fmla="*/ 201 h 366"/>
                <a:gd name="T8" fmla="*/ 308 w 379"/>
                <a:gd name="T9" fmla="*/ 42 h 366"/>
                <a:gd name="T10" fmla="*/ 308 w 379"/>
                <a:gd name="T11" fmla="*/ 42 h 366"/>
                <a:gd name="T12" fmla="*/ 267 w 379"/>
                <a:gd name="T13" fmla="*/ 24 h 366"/>
                <a:gd name="T14" fmla="*/ 267 w 379"/>
                <a:gd name="T15" fmla="*/ 24 h 366"/>
                <a:gd name="T16" fmla="*/ 184 w 379"/>
                <a:gd name="T17" fmla="*/ 160 h 366"/>
                <a:gd name="T18" fmla="*/ 184 w 379"/>
                <a:gd name="T19" fmla="*/ 160 h 366"/>
                <a:gd name="T20" fmla="*/ 77 w 379"/>
                <a:gd name="T21" fmla="*/ 34 h 366"/>
                <a:gd name="T22" fmla="*/ 77 w 379"/>
                <a:gd name="T23" fmla="*/ 34 h 366"/>
                <a:gd name="T24" fmla="*/ 27 w 379"/>
                <a:gd name="T25" fmla="*/ 68 h 366"/>
                <a:gd name="T26" fmla="*/ 27 w 379"/>
                <a:gd name="T27" fmla="*/ 68 h 366"/>
                <a:gd name="T28" fmla="*/ 140 w 379"/>
                <a:gd name="T29" fmla="*/ 210 h 366"/>
                <a:gd name="T30" fmla="*/ 140 w 379"/>
                <a:gd name="T31" fmla="*/ 210 h 366"/>
                <a:gd name="T32" fmla="*/ 28 w 379"/>
                <a:gd name="T33" fmla="*/ 301 h 366"/>
                <a:gd name="T34" fmla="*/ 28 w 379"/>
                <a:gd name="T35" fmla="*/ 301 h 366"/>
                <a:gd name="T36" fmla="*/ 65 w 379"/>
                <a:gd name="T37" fmla="*/ 351 h 366"/>
                <a:gd name="T38" fmla="*/ 65 w 379"/>
                <a:gd name="T39" fmla="*/ 351 h 366"/>
                <a:gd name="T40" fmla="*/ 194 w 379"/>
                <a:gd name="T41" fmla="*/ 250 h 366"/>
                <a:gd name="T42" fmla="*/ 194 w 379"/>
                <a:gd name="T43" fmla="*/ 250 h 366"/>
                <a:gd name="T44" fmla="*/ 336 w 379"/>
                <a:gd name="T45" fmla="*/ 314 h 366"/>
                <a:gd name="T46" fmla="*/ 336 w 379"/>
                <a:gd name="T47" fmla="*/ 314 h 366"/>
                <a:gd name="T48" fmla="*/ 354 w 379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4" y="273"/>
                  </a:moveTo>
                  <a:lnTo>
                    <a:pt x="354" y="273"/>
                  </a:lnTo>
                  <a:cubicBezTo>
                    <a:pt x="313" y="250"/>
                    <a:pt x="271" y="227"/>
                    <a:pt x="232" y="201"/>
                  </a:cubicBezTo>
                  <a:lnTo>
                    <a:pt x="232" y="201"/>
                  </a:lnTo>
                  <a:cubicBezTo>
                    <a:pt x="267" y="150"/>
                    <a:pt x="295" y="95"/>
                    <a:pt x="308" y="42"/>
                  </a:cubicBezTo>
                  <a:lnTo>
                    <a:pt x="308" y="42"/>
                  </a:lnTo>
                  <a:cubicBezTo>
                    <a:pt x="313" y="20"/>
                    <a:pt x="280" y="0"/>
                    <a:pt x="267" y="24"/>
                  </a:cubicBezTo>
                  <a:lnTo>
                    <a:pt x="267" y="24"/>
                  </a:lnTo>
                  <a:cubicBezTo>
                    <a:pt x="241" y="71"/>
                    <a:pt x="217" y="118"/>
                    <a:pt x="184" y="160"/>
                  </a:cubicBezTo>
                  <a:lnTo>
                    <a:pt x="184" y="160"/>
                  </a:lnTo>
                  <a:cubicBezTo>
                    <a:pt x="144" y="122"/>
                    <a:pt x="113" y="76"/>
                    <a:pt x="77" y="34"/>
                  </a:cubicBezTo>
                  <a:lnTo>
                    <a:pt x="77" y="34"/>
                  </a:lnTo>
                  <a:cubicBezTo>
                    <a:pt x="53" y="7"/>
                    <a:pt x="12" y="38"/>
                    <a:pt x="27" y="68"/>
                  </a:cubicBezTo>
                  <a:lnTo>
                    <a:pt x="27" y="68"/>
                  </a:lnTo>
                  <a:cubicBezTo>
                    <a:pt x="49" y="120"/>
                    <a:pt x="91" y="168"/>
                    <a:pt x="140" y="210"/>
                  </a:cubicBezTo>
                  <a:lnTo>
                    <a:pt x="140" y="210"/>
                  </a:lnTo>
                  <a:cubicBezTo>
                    <a:pt x="106" y="243"/>
                    <a:pt x="66" y="269"/>
                    <a:pt x="28" y="301"/>
                  </a:cubicBezTo>
                  <a:lnTo>
                    <a:pt x="28" y="301"/>
                  </a:lnTo>
                  <a:cubicBezTo>
                    <a:pt x="0" y="325"/>
                    <a:pt x="33" y="365"/>
                    <a:pt x="65" y="351"/>
                  </a:cubicBezTo>
                  <a:lnTo>
                    <a:pt x="65" y="351"/>
                  </a:lnTo>
                  <a:cubicBezTo>
                    <a:pt x="111" y="330"/>
                    <a:pt x="156" y="293"/>
                    <a:pt x="194" y="250"/>
                  </a:cubicBezTo>
                  <a:lnTo>
                    <a:pt x="194" y="250"/>
                  </a:lnTo>
                  <a:cubicBezTo>
                    <a:pt x="240" y="280"/>
                    <a:pt x="290" y="302"/>
                    <a:pt x="336" y="314"/>
                  </a:cubicBezTo>
                  <a:lnTo>
                    <a:pt x="336" y="314"/>
                  </a:lnTo>
                  <a:cubicBezTo>
                    <a:pt x="359" y="319"/>
                    <a:pt x="378" y="287"/>
                    <a:pt x="354" y="273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67" name="Freeform 87">
              <a:extLst>
                <a:ext uri="{FF2B5EF4-FFF2-40B4-BE49-F238E27FC236}">
                  <a16:creationId xmlns:a16="http://schemas.microsoft.com/office/drawing/2014/main" id="{385D92DD-95A9-104B-A516-DF754A1B28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39402" y="51240"/>
              <a:ext cx="180952" cy="174602"/>
            </a:xfrm>
            <a:custGeom>
              <a:avLst/>
              <a:gdLst>
                <a:gd name="T0" fmla="*/ 353 w 378"/>
                <a:gd name="T1" fmla="*/ 273 h 366"/>
                <a:gd name="T2" fmla="*/ 353 w 378"/>
                <a:gd name="T3" fmla="*/ 273 h 366"/>
                <a:gd name="T4" fmla="*/ 232 w 378"/>
                <a:gd name="T5" fmla="*/ 201 h 366"/>
                <a:gd name="T6" fmla="*/ 232 w 378"/>
                <a:gd name="T7" fmla="*/ 201 h 366"/>
                <a:gd name="T8" fmla="*/ 307 w 378"/>
                <a:gd name="T9" fmla="*/ 42 h 366"/>
                <a:gd name="T10" fmla="*/ 307 w 378"/>
                <a:gd name="T11" fmla="*/ 42 h 366"/>
                <a:gd name="T12" fmla="*/ 267 w 378"/>
                <a:gd name="T13" fmla="*/ 24 h 366"/>
                <a:gd name="T14" fmla="*/ 267 w 378"/>
                <a:gd name="T15" fmla="*/ 24 h 366"/>
                <a:gd name="T16" fmla="*/ 182 w 378"/>
                <a:gd name="T17" fmla="*/ 160 h 366"/>
                <a:gd name="T18" fmla="*/ 182 w 378"/>
                <a:gd name="T19" fmla="*/ 160 h 366"/>
                <a:gd name="T20" fmla="*/ 76 w 378"/>
                <a:gd name="T21" fmla="*/ 34 h 366"/>
                <a:gd name="T22" fmla="*/ 76 w 378"/>
                <a:gd name="T23" fmla="*/ 34 h 366"/>
                <a:gd name="T24" fmla="*/ 26 w 378"/>
                <a:gd name="T25" fmla="*/ 68 h 366"/>
                <a:gd name="T26" fmla="*/ 26 w 378"/>
                <a:gd name="T27" fmla="*/ 68 h 366"/>
                <a:gd name="T28" fmla="*/ 139 w 378"/>
                <a:gd name="T29" fmla="*/ 210 h 366"/>
                <a:gd name="T30" fmla="*/ 139 w 378"/>
                <a:gd name="T31" fmla="*/ 210 h 366"/>
                <a:gd name="T32" fmla="*/ 27 w 378"/>
                <a:gd name="T33" fmla="*/ 301 h 366"/>
                <a:gd name="T34" fmla="*/ 27 w 378"/>
                <a:gd name="T35" fmla="*/ 301 h 366"/>
                <a:gd name="T36" fmla="*/ 63 w 378"/>
                <a:gd name="T37" fmla="*/ 351 h 366"/>
                <a:gd name="T38" fmla="*/ 63 w 378"/>
                <a:gd name="T39" fmla="*/ 351 h 366"/>
                <a:gd name="T40" fmla="*/ 193 w 378"/>
                <a:gd name="T41" fmla="*/ 250 h 366"/>
                <a:gd name="T42" fmla="*/ 193 w 378"/>
                <a:gd name="T43" fmla="*/ 250 h 366"/>
                <a:gd name="T44" fmla="*/ 334 w 378"/>
                <a:gd name="T45" fmla="*/ 314 h 366"/>
                <a:gd name="T46" fmla="*/ 334 w 378"/>
                <a:gd name="T47" fmla="*/ 314 h 366"/>
                <a:gd name="T48" fmla="*/ 353 w 378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3"/>
                  </a:moveTo>
                  <a:lnTo>
                    <a:pt x="353" y="273"/>
                  </a:lnTo>
                  <a:cubicBezTo>
                    <a:pt x="311" y="250"/>
                    <a:pt x="270" y="227"/>
                    <a:pt x="232" y="201"/>
                  </a:cubicBezTo>
                  <a:lnTo>
                    <a:pt x="232" y="201"/>
                  </a:lnTo>
                  <a:cubicBezTo>
                    <a:pt x="268" y="150"/>
                    <a:pt x="294" y="95"/>
                    <a:pt x="307" y="42"/>
                  </a:cubicBezTo>
                  <a:lnTo>
                    <a:pt x="307" y="42"/>
                  </a:lnTo>
                  <a:cubicBezTo>
                    <a:pt x="313" y="20"/>
                    <a:pt x="278" y="0"/>
                    <a:pt x="267" y="24"/>
                  </a:cubicBezTo>
                  <a:lnTo>
                    <a:pt x="267" y="24"/>
                  </a:lnTo>
                  <a:cubicBezTo>
                    <a:pt x="240" y="71"/>
                    <a:pt x="215" y="118"/>
                    <a:pt x="182" y="160"/>
                  </a:cubicBezTo>
                  <a:lnTo>
                    <a:pt x="182" y="160"/>
                  </a:lnTo>
                  <a:cubicBezTo>
                    <a:pt x="143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2" y="7"/>
                    <a:pt x="12" y="38"/>
                    <a:pt x="26" y="68"/>
                  </a:cubicBezTo>
                  <a:lnTo>
                    <a:pt x="26" y="68"/>
                  </a:lnTo>
                  <a:cubicBezTo>
                    <a:pt x="50" y="120"/>
                    <a:pt x="90" y="168"/>
                    <a:pt x="139" y="210"/>
                  </a:cubicBezTo>
                  <a:lnTo>
                    <a:pt x="139" y="210"/>
                  </a:lnTo>
                  <a:cubicBezTo>
                    <a:pt x="104" y="243"/>
                    <a:pt x="64" y="269"/>
                    <a:pt x="27" y="301"/>
                  </a:cubicBezTo>
                  <a:lnTo>
                    <a:pt x="27" y="301"/>
                  </a:lnTo>
                  <a:cubicBezTo>
                    <a:pt x="0" y="325"/>
                    <a:pt x="33" y="365"/>
                    <a:pt x="63" y="351"/>
                  </a:cubicBezTo>
                  <a:lnTo>
                    <a:pt x="63" y="351"/>
                  </a:lnTo>
                  <a:cubicBezTo>
                    <a:pt x="109" y="330"/>
                    <a:pt x="154" y="293"/>
                    <a:pt x="193" y="250"/>
                  </a:cubicBezTo>
                  <a:lnTo>
                    <a:pt x="193" y="250"/>
                  </a:lnTo>
                  <a:cubicBezTo>
                    <a:pt x="239" y="280"/>
                    <a:pt x="289" y="302"/>
                    <a:pt x="334" y="314"/>
                  </a:cubicBezTo>
                  <a:lnTo>
                    <a:pt x="334" y="314"/>
                  </a:lnTo>
                  <a:cubicBezTo>
                    <a:pt x="357" y="319"/>
                    <a:pt x="377" y="287"/>
                    <a:pt x="353" y="273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68" name="Freeform 88">
              <a:extLst>
                <a:ext uri="{FF2B5EF4-FFF2-40B4-BE49-F238E27FC236}">
                  <a16:creationId xmlns:a16="http://schemas.microsoft.com/office/drawing/2014/main" id="{EE53B8E0-AF07-754A-A51B-5F93BCCB18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06066" y="51240"/>
              <a:ext cx="180952" cy="174602"/>
            </a:xfrm>
            <a:custGeom>
              <a:avLst/>
              <a:gdLst>
                <a:gd name="T0" fmla="*/ 354 w 378"/>
                <a:gd name="T1" fmla="*/ 273 h 366"/>
                <a:gd name="T2" fmla="*/ 354 w 378"/>
                <a:gd name="T3" fmla="*/ 273 h 366"/>
                <a:gd name="T4" fmla="*/ 233 w 378"/>
                <a:gd name="T5" fmla="*/ 201 h 366"/>
                <a:gd name="T6" fmla="*/ 233 w 378"/>
                <a:gd name="T7" fmla="*/ 201 h 366"/>
                <a:gd name="T8" fmla="*/ 308 w 378"/>
                <a:gd name="T9" fmla="*/ 42 h 366"/>
                <a:gd name="T10" fmla="*/ 308 w 378"/>
                <a:gd name="T11" fmla="*/ 42 h 366"/>
                <a:gd name="T12" fmla="*/ 267 w 378"/>
                <a:gd name="T13" fmla="*/ 24 h 366"/>
                <a:gd name="T14" fmla="*/ 267 w 378"/>
                <a:gd name="T15" fmla="*/ 24 h 366"/>
                <a:gd name="T16" fmla="*/ 183 w 378"/>
                <a:gd name="T17" fmla="*/ 160 h 366"/>
                <a:gd name="T18" fmla="*/ 183 w 378"/>
                <a:gd name="T19" fmla="*/ 160 h 366"/>
                <a:gd name="T20" fmla="*/ 77 w 378"/>
                <a:gd name="T21" fmla="*/ 34 h 366"/>
                <a:gd name="T22" fmla="*/ 77 w 378"/>
                <a:gd name="T23" fmla="*/ 34 h 366"/>
                <a:gd name="T24" fmla="*/ 27 w 378"/>
                <a:gd name="T25" fmla="*/ 68 h 366"/>
                <a:gd name="T26" fmla="*/ 27 w 378"/>
                <a:gd name="T27" fmla="*/ 68 h 366"/>
                <a:gd name="T28" fmla="*/ 140 w 378"/>
                <a:gd name="T29" fmla="*/ 210 h 366"/>
                <a:gd name="T30" fmla="*/ 140 w 378"/>
                <a:gd name="T31" fmla="*/ 210 h 366"/>
                <a:gd name="T32" fmla="*/ 28 w 378"/>
                <a:gd name="T33" fmla="*/ 301 h 366"/>
                <a:gd name="T34" fmla="*/ 28 w 378"/>
                <a:gd name="T35" fmla="*/ 301 h 366"/>
                <a:gd name="T36" fmla="*/ 63 w 378"/>
                <a:gd name="T37" fmla="*/ 351 h 366"/>
                <a:gd name="T38" fmla="*/ 63 w 378"/>
                <a:gd name="T39" fmla="*/ 351 h 366"/>
                <a:gd name="T40" fmla="*/ 195 w 378"/>
                <a:gd name="T41" fmla="*/ 250 h 366"/>
                <a:gd name="T42" fmla="*/ 195 w 378"/>
                <a:gd name="T43" fmla="*/ 250 h 366"/>
                <a:gd name="T44" fmla="*/ 335 w 378"/>
                <a:gd name="T45" fmla="*/ 314 h 366"/>
                <a:gd name="T46" fmla="*/ 335 w 378"/>
                <a:gd name="T47" fmla="*/ 314 h 366"/>
                <a:gd name="T48" fmla="*/ 354 w 378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4" y="273"/>
                  </a:moveTo>
                  <a:lnTo>
                    <a:pt x="354" y="273"/>
                  </a:lnTo>
                  <a:cubicBezTo>
                    <a:pt x="312" y="250"/>
                    <a:pt x="271" y="227"/>
                    <a:pt x="233" y="201"/>
                  </a:cubicBezTo>
                  <a:lnTo>
                    <a:pt x="233" y="201"/>
                  </a:lnTo>
                  <a:cubicBezTo>
                    <a:pt x="268" y="150"/>
                    <a:pt x="296" y="95"/>
                    <a:pt x="308" y="42"/>
                  </a:cubicBezTo>
                  <a:lnTo>
                    <a:pt x="308" y="42"/>
                  </a:lnTo>
                  <a:cubicBezTo>
                    <a:pt x="314" y="20"/>
                    <a:pt x="280" y="0"/>
                    <a:pt x="267" y="24"/>
                  </a:cubicBezTo>
                  <a:lnTo>
                    <a:pt x="267" y="24"/>
                  </a:lnTo>
                  <a:cubicBezTo>
                    <a:pt x="241" y="71"/>
                    <a:pt x="217" y="118"/>
                    <a:pt x="183" y="160"/>
                  </a:cubicBezTo>
                  <a:lnTo>
                    <a:pt x="183" y="160"/>
                  </a:lnTo>
                  <a:cubicBezTo>
                    <a:pt x="144" y="122"/>
                    <a:pt x="113" y="76"/>
                    <a:pt x="77" y="34"/>
                  </a:cubicBezTo>
                  <a:lnTo>
                    <a:pt x="77" y="34"/>
                  </a:lnTo>
                  <a:cubicBezTo>
                    <a:pt x="53" y="7"/>
                    <a:pt x="13" y="38"/>
                    <a:pt x="27" y="68"/>
                  </a:cubicBezTo>
                  <a:lnTo>
                    <a:pt x="27" y="68"/>
                  </a:lnTo>
                  <a:cubicBezTo>
                    <a:pt x="50" y="120"/>
                    <a:pt x="91" y="168"/>
                    <a:pt x="140" y="210"/>
                  </a:cubicBezTo>
                  <a:lnTo>
                    <a:pt x="140" y="210"/>
                  </a:lnTo>
                  <a:cubicBezTo>
                    <a:pt x="105" y="243"/>
                    <a:pt x="66" y="269"/>
                    <a:pt x="28" y="301"/>
                  </a:cubicBezTo>
                  <a:lnTo>
                    <a:pt x="28" y="301"/>
                  </a:lnTo>
                  <a:cubicBezTo>
                    <a:pt x="0" y="325"/>
                    <a:pt x="33" y="365"/>
                    <a:pt x="63" y="351"/>
                  </a:cubicBezTo>
                  <a:lnTo>
                    <a:pt x="63" y="351"/>
                  </a:lnTo>
                  <a:cubicBezTo>
                    <a:pt x="111" y="330"/>
                    <a:pt x="155" y="293"/>
                    <a:pt x="195" y="250"/>
                  </a:cubicBezTo>
                  <a:lnTo>
                    <a:pt x="195" y="250"/>
                  </a:lnTo>
                  <a:cubicBezTo>
                    <a:pt x="239" y="280"/>
                    <a:pt x="289" y="302"/>
                    <a:pt x="335" y="314"/>
                  </a:cubicBezTo>
                  <a:lnTo>
                    <a:pt x="335" y="314"/>
                  </a:lnTo>
                  <a:cubicBezTo>
                    <a:pt x="359" y="319"/>
                    <a:pt x="377" y="287"/>
                    <a:pt x="354" y="273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69" name="Freeform 89">
              <a:extLst>
                <a:ext uri="{FF2B5EF4-FFF2-40B4-BE49-F238E27FC236}">
                  <a16:creationId xmlns:a16="http://schemas.microsoft.com/office/drawing/2014/main" id="{099E0883-E357-244F-8444-39ADDCFA8E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67968" y="49653"/>
              <a:ext cx="180952" cy="174602"/>
            </a:xfrm>
            <a:custGeom>
              <a:avLst/>
              <a:gdLst>
                <a:gd name="T0" fmla="*/ 354 w 379"/>
                <a:gd name="T1" fmla="*/ 272 h 366"/>
                <a:gd name="T2" fmla="*/ 354 w 379"/>
                <a:gd name="T3" fmla="*/ 272 h 366"/>
                <a:gd name="T4" fmla="*/ 233 w 379"/>
                <a:gd name="T5" fmla="*/ 201 h 366"/>
                <a:gd name="T6" fmla="*/ 233 w 379"/>
                <a:gd name="T7" fmla="*/ 201 h 366"/>
                <a:gd name="T8" fmla="*/ 308 w 379"/>
                <a:gd name="T9" fmla="*/ 44 h 366"/>
                <a:gd name="T10" fmla="*/ 308 w 379"/>
                <a:gd name="T11" fmla="*/ 44 h 366"/>
                <a:gd name="T12" fmla="*/ 266 w 379"/>
                <a:gd name="T13" fmla="*/ 24 h 366"/>
                <a:gd name="T14" fmla="*/ 266 w 379"/>
                <a:gd name="T15" fmla="*/ 24 h 366"/>
                <a:gd name="T16" fmla="*/ 183 w 379"/>
                <a:gd name="T17" fmla="*/ 160 h 366"/>
                <a:gd name="T18" fmla="*/ 183 w 379"/>
                <a:gd name="T19" fmla="*/ 160 h 366"/>
                <a:gd name="T20" fmla="*/ 77 w 379"/>
                <a:gd name="T21" fmla="*/ 33 h 366"/>
                <a:gd name="T22" fmla="*/ 77 w 379"/>
                <a:gd name="T23" fmla="*/ 33 h 366"/>
                <a:gd name="T24" fmla="*/ 27 w 379"/>
                <a:gd name="T25" fmla="*/ 70 h 366"/>
                <a:gd name="T26" fmla="*/ 27 w 379"/>
                <a:gd name="T27" fmla="*/ 70 h 366"/>
                <a:gd name="T28" fmla="*/ 140 w 379"/>
                <a:gd name="T29" fmla="*/ 209 h 366"/>
                <a:gd name="T30" fmla="*/ 140 w 379"/>
                <a:gd name="T31" fmla="*/ 209 h 366"/>
                <a:gd name="T32" fmla="*/ 28 w 379"/>
                <a:gd name="T33" fmla="*/ 301 h 366"/>
                <a:gd name="T34" fmla="*/ 28 w 379"/>
                <a:gd name="T35" fmla="*/ 301 h 366"/>
                <a:gd name="T36" fmla="*/ 64 w 379"/>
                <a:gd name="T37" fmla="*/ 351 h 366"/>
                <a:gd name="T38" fmla="*/ 64 w 379"/>
                <a:gd name="T39" fmla="*/ 351 h 366"/>
                <a:gd name="T40" fmla="*/ 194 w 379"/>
                <a:gd name="T41" fmla="*/ 249 h 366"/>
                <a:gd name="T42" fmla="*/ 194 w 379"/>
                <a:gd name="T43" fmla="*/ 249 h 366"/>
                <a:gd name="T44" fmla="*/ 334 w 379"/>
                <a:gd name="T45" fmla="*/ 313 h 366"/>
                <a:gd name="T46" fmla="*/ 334 w 379"/>
                <a:gd name="T47" fmla="*/ 313 h 366"/>
                <a:gd name="T48" fmla="*/ 354 w 379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4" y="272"/>
                  </a:moveTo>
                  <a:lnTo>
                    <a:pt x="354" y="272"/>
                  </a:lnTo>
                  <a:cubicBezTo>
                    <a:pt x="312" y="249"/>
                    <a:pt x="270" y="227"/>
                    <a:pt x="233" y="201"/>
                  </a:cubicBezTo>
                  <a:lnTo>
                    <a:pt x="233" y="201"/>
                  </a:lnTo>
                  <a:cubicBezTo>
                    <a:pt x="268" y="150"/>
                    <a:pt x="295" y="95"/>
                    <a:pt x="308" y="44"/>
                  </a:cubicBezTo>
                  <a:lnTo>
                    <a:pt x="308" y="44"/>
                  </a:lnTo>
                  <a:cubicBezTo>
                    <a:pt x="313" y="19"/>
                    <a:pt x="279" y="0"/>
                    <a:pt x="266" y="24"/>
                  </a:cubicBezTo>
                  <a:lnTo>
                    <a:pt x="266" y="24"/>
                  </a:lnTo>
                  <a:cubicBezTo>
                    <a:pt x="240" y="71"/>
                    <a:pt x="216" y="118"/>
                    <a:pt x="183" y="160"/>
                  </a:cubicBezTo>
                  <a:lnTo>
                    <a:pt x="183" y="160"/>
                  </a:lnTo>
                  <a:cubicBezTo>
                    <a:pt x="144" y="122"/>
                    <a:pt x="113" y="76"/>
                    <a:pt x="77" y="33"/>
                  </a:cubicBezTo>
                  <a:lnTo>
                    <a:pt x="77" y="33"/>
                  </a:lnTo>
                  <a:cubicBezTo>
                    <a:pt x="53" y="5"/>
                    <a:pt x="12" y="38"/>
                    <a:pt x="27" y="70"/>
                  </a:cubicBezTo>
                  <a:lnTo>
                    <a:pt x="27" y="70"/>
                  </a:lnTo>
                  <a:cubicBezTo>
                    <a:pt x="50" y="120"/>
                    <a:pt x="91" y="168"/>
                    <a:pt x="140" y="209"/>
                  </a:cubicBezTo>
                  <a:lnTo>
                    <a:pt x="140" y="209"/>
                  </a:lnTo>
                  <a:cubicBezTo>
                    <a:pt x="104" y="242"/>
                    <a:pt x="65" y="270"/>
                    <a:pt x="28" y="301"/>
                  </a:cubicBezTo>
                  <a:lnTo>
                    <a:pt x="28" y="301"/>
                  </a:lnTo>
                  <a:cubicBezTo>
                    <a:pt x="0" y="325"/>
                    <a:pt x="33" y="365"/>
                    <a:pt x="64" y="351"/>
                  </a:cubicBezTo>
                  <a:lnTo>
                    <a:pt x="64" y="351"/>
                  </a:lnTo>
                  <a:cubicBezTo>
                    <a:pt x="109" y="330"/>
                    <a:pt x="154" y="293"/>
                    <a:pt x="194" y="249"/>
                  </a:cubicBezTo>
                  <a:lnTo>
                    <a:pt x="194" y="249"/>
                  </a:lnTo>
                  <a:cubicBezTo>
                    <a:pt x="240" y="279"/>
                    <a:pt x="290" y="301"/>
                    <a:pt x="334" y="313"/>
                  </a:cubicBezTo>
                  <a:lnTo>
                    <a:pt x="334" y="313"/>
                  </a:lnTo>
                  <a:cubicBezTo>
                    <a:pt x="358" y="319"/>
                    <a:pt x="378" y="285"/>
                    <a:pt x="354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70" name="Freeform 90">
              <a:extLst>
                <a:ext uri="{FF2B5EF4-FFF2-40B4-BE49-F238E27FC236}">
                  <a16:creationId xmlns:a16="http://schemas.microsoft.com/office/drawing/2014/main" id="{7A5A5785-09E9-324B-8D58-365DBCA724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60031" y="49653"/>
              <a:ext cx="180952" cy="174602"/>
            </a:xfrm>
            <a:custGeom>
              <a:avLst/>
              <a:gdLst>
                <a:gd name="T0" fmla="*/ 354 w 378"/>
                <a:gd name="T1" fmla="*/ 272 h 366"/>
                <a:gd name="T2" fmla="*/ 354 w 378"/>
                <a:gd name="T3" fmla="*/ 272 h 366"/>
                <a:gd name="T4" fmla="*/ 232 w 378"/>
                <a:gd name="T5" fmla="*/ 201 h 366"/>
                <a:gd name="T6" fmla="*/ 232 w 378"/>
                <a:gd name="T7" fmla="*/ 201 h 366"/>
                <a:gd name="T8" fmla="*/ 306 w 378"/>
                <a:gd name="T9" fmla="*/ 44 h 366"/>
                <a:gd name="T10" fmla="*/ 306 w 378"/>
                <a:gd name="T11" fmla="*/ 44 h 366"/>
                <a:gd name="T12" fmla="*/ 266 w 378"/>
                <a:gd name="T13" fmla="*/ 24 h 366"/>
                <a:gd name="T14" fmla="*/ 266 w 378"/>
                <a:gd name="T15" fmla="*/ 24 h 366"/>
                <a:gd name="T16" fmla="*/ 184 w 378"/>
                <a:gd name="T17" fmla="*/ 160 h 366"/>
                <a:gd name="T18" fmla="*/ 184 w 378"/>
                <a:gd name="T19" fmla="*/ 160 h 366"/>
                <a:gd name="T20" fmla="*/ 76 w 378"/>
                <a:gd name="T21" fmla="*/ 33 h 366"/>
                <a:gd name="T22" fmla="*/ 76 w 378"/>
                <a:gd name="T23" fmla="*/ 33 h 366"/>
                <a:gd name="T24" fmla="*/ 27 w 378"/>
                <a:gd name="T25" fmla="*/ 70 h 366"/>
                <a:gd name="T26" fmla="*/ 27 w 378"/>
                <a:gd name="T27" fmla="*/ 70 h 366"/>
                <a:gd name="T28" fmla="*/ 140 w 378"/>
                <a:gd name="T29" fmla="*/ 209 h 366"/>
                <a:gd name="T30" fmla="*/ 140 w 378"/>
                <a:gd name="T31" fmla="*/ 209 h 366"/>
                <a:gd name="T32" fmla="*/ 28 w 378"/>
                <a:gd name="T33" fmla="*/ 301 h 366"/>
                <a:gd name="T34" fmla="*/ 28 w 378"/>
                <a:gd name="T35" fmla="*/ 301 h 366"/>
                <a:gd name="T36" fmla="*/ 63 w 378"/>
                <a:gd name="T37" fmla="*/ 351 h 366"/>
                <a:gd name="T38" fmla="*/ 63 w 378"/>
                <a:gd name="T39" fmla="*/ 351 h 366"/>
                <a:gd name="T40" fmla="*/ 193 w 378"/>
                <a:gd name="T41" fmla="*/ 249 h 366"/>
                <a:gd name="T42" fmla="*/ 193 w 378"/>
                <a:gd name="T43" fmla="*/ 249 h 366"/>
                <a:gd name="T44" fmla="*/ 335 w 378"/>
                <a:gd name="T45" fmla="*/ 313 h 366"/>
                <a:gd name="T46" fmla="*/ 335 w 378"/>
                <a:gd name="T47" fmla="*/ 313 h 366"/>
                <a:gd name="T48" fmla="*/ 354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4" y="272"/>
                  </a:moveTo>
                  <a:lnTo>
                    <a:pt x="354" y="272"/>
                  </a:lnTo>
                  <a:cubicBezTo>
                    <a:pt x="312" y="249"/>
                    <a:pt x="271" y="227"/>
                    <a:pt x="232" y="201"/>
                  </a:cubicBezTo>
                  <a:lnTo>
                    <a:pt x="232" y="201"/>
                  </a:lnTo>
                  <a:cubicBezTo>
                    <a:pt x="268" y="150"/>
                    <a:pt x="295" y="95"/>
                    <a:pt x="306" y="44"/>
                  </a:cubicBezTo>
                  <a:lnTo>
                    <a:pt x="306" y="44"/>
                  </a:lnTo>
                  <a:cubicBezTo>
                    <a:pt x="313" y="19"/>
                    <a:pt x="280" y="0"/>
                    <a:pt x="266" y="24"/>
                  </a:cubicBezTo>
                  <a:lnTo>
                    <a:pt x="266" y="24"/>
                  </a:lnTo>
                  <a:cubicBezTo>
                    <a:pt x="239" y="71"/>
                    <a:pt x="216" y="118"/>
                    <a:pt x="184" y="160"/>
                  </a:cubicBezTo>
                  <a:lnTo>
                    <a:pt x="184" y="160"/>
                  </a:lnTo>
                  <a:cubicBezTo>
                    <a:pt x="143" y="122"/>
                    <a:pt x="112" y="76"/>
                    <a:pt x="76" y="33"/>
                  </a:cubicBezTo>
                  <a:lnTo>
                    <a:pt x="76" y="33"/>
                  </a:lnTo>
                  <a:cubicBezTo>
                    <a:pt x="53" y="5"/>
                    <a:pt x="12" y="38"/>
                    <a:pt x="27" y="70"/>
                  </a:cubicBezTo>
                  <a:lnTo>
                    <a:pt x="27" y="70"/>
                  </a:lnTo>
                  <a:cubicBezTo>
                    <a:pt x="49" y="120"/>
                    <a:pt x="91" y="168"/>
                    <a:pt x="140" y="209"/>
                  </a:cubicBezTo>
                  <a:lnTo>
                    <a:pt x="140" y="209"/>
                  </a:lnTo>
                  <a:cubicBezTo>
                    <a:pt x="104" y="242"/>
                    <a:pt x="65" y="270"/>
                    <a:pt x="28" y="301"/>
                  </a:cubicBezTo>
                  <a:lnTo>
                    <a:pt x="28" y="301"/>
                  </a:lnTo>
                  <a:cubicBezTo>
                    <a:pt x="0" y="325"/>
                    <a:pt x="32" y="365"/>
                    <a:pt x="63" y="351"/>
                  </a:cubicBezTo>
                  <a:lnTo>
                    <a:pt x="63" y="351"/>
                  </a:lnTo>
                  <a:cubicBezTo>
                    <a:pt x="111" y="330"/>
                    <a:pt x="155" y="293"/>
                    <a:pt x="193" y="249"/>
                  </a:cubicBezTo>
                  <a:lnTo>
                    <a:pt x="193" y="249"/>
                  </a:lnTo>
                  <a:cubicBezTo>
                    <a:pt x="239" y="279"/>
                    <a:pt x="289" y="301"/>
                    <a:pt x="335" y="313"/>
                  </a:cubicBezTo>
                  <a:lnTo>
                    <a:pt x="335" y="313"/>
                  </a:lnTo>
                  <a:cubicBezTo>
                    <a:pt x="358" y="319"/>
                    <a:pt x="377" y="285"/>
                    <a:pt x="354" y="27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71" name="Freeform 91">
              <a:extLst>
                <a:ext uri="{FF2B5EF4-FFF2-40B4-BE49-F238E27FC236}">
                  <a16:creationId xmlns:a16="http://schemas.microsoft.com/office/drawing/2014/main" id="{18CB6AEA-BEE0-FB4F-9F69-BBA72E1FA7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80668" y="49653"/>
              <a:ext cx="180952" cy="174602"/>
            </a:xfrm>
            <a:custGeom>
              <a:avLst/>
              <a:gdLst>
                <a:gd name="T0" fmla="*/ 353 w 378"/>
                <a:gd name="T1" fmla="*/ 272 h 366"/>
                <a:gd name="T2" fmla="*/ 353 w 378"/>
                <a:gd name="T3" fmla="*/ 272 h 366"/>
                <a:gd name="T4" fmla="*/ 231 w 378"/>
                <a:gd name="T5" fmla="*/ 201 h 366"/>
                <a:gd name="T6" fmla="*/ 231 w 378"/>
                <a:gd name="T7" fmla="*/ 201 h 366"/>
                <a:gd name="T8" fmla="*/ 307 w 378"/>
                <a:gd name="T9" fmla="*/ 44 h 366"/>
                <a:gd name="T10" fmla="*/ 307 w 378"/>
                <a:gd name="T11" fmla="*/ 44 h 366"/>
                <a:gd name="T12" fmla="*/ 266 w 378"/>
                <a:gd name="T13" fmla="*/ 24 h 366"/>
                <a:gd name="T14" fmla="*/ 266 w 378"/>
                <a:gd name="T15" fmla="*/ 24 h 366"/>
                <a:gd name="T16" fmla="*/ 182 w 378"/>
                <a:gd name="T17" fmla="*/ 160 h 366"/>
                <a:gd name="T18" fmla="*/ 182 w 378"/>
                <a:gd name="T19" fmla="*/ 160 h 366"/>
                <a:gd name="T20" fmla="*/ 76 w 378"/>
                <a:gd name="T21" fmla="*/ 33 h 366"/>
                <a:gd name="T22" fmla="*/ 76 w 378"/>
                <a:gd name="T23" fmla="*/ 33 h 366"/>
                <a:gd name="T24" fmla="*/ 25 w 378"/>
                <a:gd name="T25" fmla="*/ 70 h 366"/>
                <a:gd name="T26" fmla="*/ 25 w 378"/>
                <a:gd name="T27" fmla="*/ 70 h 366"/>
                <a:gd name="T28" fmla="*/ 139 w 378"/>
                <a:gd name="T29" fmla="*/ 209 h 366"/>
                <a:gd name="T30" fmla="*/ 139 w 378"/>
                <a:gd name="T31" fmla="*/ 209 h 366"/>
                <a:gd name="T32" fmla="*/ 26 w 378"/>
                <a:gd name="T33" fmla="*/ 301 h 366"/>
                <a:gd name="T34" fmla="*/ 26 w 378"/>
                <a:gd name="T35" fmla="*/ 301 h 366"/>
                <a:gd name="T36" fmla="*/ 63 w 378"/>
                <a:gd name="T37" fmla="*/ 351 h 366"/>
                <a:gd name="T38" fmla="*/ 63 w 378"/>
                <a:gd name="T39" fmla="*/ 351 h 366"/>
                <a:gd name="T40" fmla="*/ 193 w 378"/>
                <a:gd name="T41" fmla="*/ 249 h 366"/>
                <a:gd name="T42" fmla="*/ 193 w 378"/>
                <a:gd name="T43" fmla="*/ 249 h 366"/>
                <a:gd name="T44" fmla="*/ 333 w 378"/>
                <a:gd name="T45" fmla="*/ 313 h 366"/>
                <a:gd name="T46" fmla="*/ 333 w 378"/>
                <a:gd name="T47" fmla="*/ 313 h 366"/>
                <a:gd name="T48" fmla="*/ 353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2"/>
                  </a:moveTo>
                  <a:lnTo>
                    <a:pt x="353" y="272"/>
                  </a:lnTo>
                  <a:cubicBezTo>
                    <a:pt x="311" y="249"/>
                    <a:pt x="270" y="227"/>
                    <a:pt x="231" y="201"/>
                  </a:cubicBezTo>
                  <a:lnTo>
                    <a:pt x="231" y="201"/>
                  </a:lnTo>
                  <a:cubicBezTo>
                    <a:pt x="266" y="150"/>
                    <a:pt x="294" y="95"/>
                    <a:pt x="307" y="44"/>
                  </a:cubicBezTo>
                  <a:lnTo>
                    <a:pt x="307" y="44"/>
                  </a:lnTo>
                  <a:cubicBezTo>
                    <a:pt x="312" y="19"/>
                    <a:pt x="278" y="0"/>
                    <a:pt x="266" y="24"/>
                  </a:cubicBezTo>
                  <a:lnTo>
                    <a:pt x="266" y="24"/>
                  </a:lnTo>
                  <a:cubicBezTo>
                    <a:pt x="240" y="71"/>
                    <a:pt x="215" y="118"/>
                    <a:pt x="182" y="160"/>
                  </a:cubicBezTo>
                  <a:lnTo>
                    <a:pt x="182" y="160"/>
                  </a:lnTo>
                  <a:cubicBezTo>
                    <a:pt x="143" y="122"/>
                    <a:pt x="113" y="76"/>
                    <a:pt x="76" y="33"/>
                  </a:cubicBezTo>
                  <a:lnTo>
                    <a:pt x="76" y="33"/>
                  </a:lnTo>
                  <a:cubicBezTo>
                    <a:pt x="52" y="5"/>
                    <a:pt x="11" y="38"/>
                    <a:pt x="25" y="70"/>
                  </a:cubicBezTo>
                  <a:lnTo>
                    <a:pt x="25" y="70"/>
                  </a:lnTo>
                  <a:cubicBezTo>
                    <a:pt x="48" y="120"/>
                    <a:pt x="90" y="168"/>
                    <a:pt x="139" y="209"/>
                  </a:cubicBezTo>
                  <a:lnTo>
                    <a:pt x="139" y="209"/>
                  </a:lnTo>
                  <a:cubicBezTo>
                    <a:pt x="103" y="242"/>
                    <a:pt x="64" y="270"/>
                    <a:pt x="26" y="301"/>
                  </a:cubicBezTo>
                  <a:lnTo>
                    <a:pt x="26" y="301"/>
                  </a:lnTo>
                  <a:cubicBezTo>
                    <a:pt x="0" y="325"/>
                    <a:pt x="31" y="365"/>
                    <a:pt x="63" y="351"/>
                  </a:cubicBezTo>
                  <a:lnTo>
                    <a:pt x="63" y="351"/>
                  </a:lnTo>
                  <a:cubicBezTo>
                    <a:pt x="109" y="330"/>
                    <a:pt x="155" y="293"/>
                    <a:pt x="193" y="249"/>
                  </a:cubicBezTo>
                  <a:lnTo>
                    <a:pt x="193" y="249"/>
                  </a:lnTo>
                  <a:cubicBezTo>
                    <a:pt x="239" y="279"/>
                    <a:pt x="287" y="301"/>
                    <a:pt x="333" y="313"/>
                  </a:cubicBezTo>
                  <a:lnTo>
                    <a:pt x="333" y="313"/>
                  </a:lnTo>
                  <a:cubicBezTo>
                    <a:pt x="357" y="319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72" name="Freeform 92">
              <a:extLst>
                <a:ext uri="{FF2B5EF4-FFF2-40B4-BE49-F238E27FC236}">
                  <a16:creationId xmlns:a16="http://schemas.microsoft.com/office/drawing/2014/main" id="{C72D875B-5E71-4644-851D-1BECC119E2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48919" y="49653"/>
              <a:ext cx="180952" cy="174602"/>
            </a:xfrm>
            <a:custGeom>
              <a:avLst/>
              <a:gdLst>
                <a:gd name="T0" fmla="*/ 354 w 378"/>
                <a:gd name="T1" fmla="*/ 272 h 366"/>
                <a:gd name="T2" fmla="*/ 354 w 378"/>
                <a:gd name="T3" fmla="*/ 272 h 366"/>
                <a:gd name="T4" fmla="*/ 231 w 378"/>
                <a:gd name="T5" fmla="*/ 201 h 366"/>
                <a:gd name="T6" fmla="*/ 231 w 378"/>
                <a:gd name="T7" fmla="*/ 201 h 366"/>
                <a:gd name="T8" fmla="*/ 308 w 378"/>
                <a:gd name="T9" fmla="*/ 44 h 366"/>
                <a:gd name="T10" fmla="*/ 308 w 378"/>
                <a:gd name="T11" fmla="*/ 44 h 366"/>
                <a:gd name="T12" fmla="*/ 267 w 378"/>
                <a:gd name="T13" fmla="*/ 24 h 366"/>
                <a:gd name="T14" fmla="*/ 267 w 378"/>
                <a:gd name="T15" fmla="*/ 24 h 366"/>
                <a:gd name="T16" fmla="*/ 183 w 378"/>
                <a:gd name="T17" fmla="*/ 160 h 366"/>
                <a:gd name="T18" fmla="*/ 183 w 378"/>
                <a:gd name="T19" fmla="*/ 160 h 366"/>
                <a:gd name="T20" fmla="*/ 76 w 378"/>
                <a:gd name="T21" fmla="*/ 33 h 366"/>
                <a:gd name="T22" fmla="*/ 76 w 378"/>
                <a:gd name="T23" fmla="*/ 33 h 366"/>
                <a:gd name="T24" fmla="*/ 26 w 378"/>
                <a:gd name="T25" fmla="*/ 70 h 366"/>
                <a:gd name="T26" fmla="*/ 26 w 378"/>
                <a:gd name="T27" fmla="*/ 70 h 366"/>
                <a:gd name="T28" fmla="*/ 139 w 378"/>
                <a:gd name="T29" fmla="*/ 209 h 366"/>
                <a:gd name="T30" fmla="*/ 139 w 378"/>
                <a:gd name="T31" fmla="*/ 209 h 366"/>
                <a:gd name="T32" fmla="*/ 28 w 378"/>
                <a:gd name="T33" fmla="*/ 301 h 366"/>
                <a:gd name="T34" fmla="*/ 28 w 378"/>
                <a:gd name="T35" fmla="*/ 301 h 366"/>
                <a:gd name="T36" fmla="*/ 63 w 378"/>
                <a:gd name="T37" fmla="*/ 351 h 366"/>
                <a:gd name="T38" fmla="*/ 63 w 378"/>
                <a:gd name="T39" fmla="*/ 351 h 366"/>
                <a:gd name="T40" fmla="*/ 193 w 378"/>
                <a:gd name="T41" fmla="*/ 249 h 366"/>
                <a:gd name="T42" fmla="*/ 193 w 378"/>
                <a:gd name="T43" fmla="*/ 249 h 366"/>
                <a:gd name="T44" fmla="*/ 335 w 378"/>
                <a:gd name="T45" fmla="*/ 313 h 366"/>
                <a:gd name="T46" fmla="*/ 335 w 378"/>
                <a:gd name="T47" fmla="*/ 313 h 366"/>
                <a:gd name="T48" fmla="*/ 354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4" y="272"/>
                  </a:moveTo>
                  <a:lnTo>
                    <a:pt x="354" y="272"/>
                  </a:lnTo>
                  <a:cubicBezTo>
                    <a:pt x="312" y="249"/>
                    <a:pt x="271" y="227"/>
                    <a:pt x="231" y="201"/>
                  </a:cubicBezTo>
                  <a:lnTo>
                    <a:pt x="231" y="201"/>
                  </a:lnTo>
                  <a:cubicBezTo>
                    <a:pt x="267" y="150"/>
                    <a:pt x="294" y="95"/>
                    <a:pt x="308" y="44"/>
                  </a:cubicBezTo>
                  <a:lnTo>
                    <a:pt x="308" y="44"/>
                  </a:lnTo>
                  <a:cubicBezTo>
                    <a:pt x="313" y="19"/>
                    <a:pt x="280" y="0"/>
                    <a:pt x="267" y="24"/>
                  </a:cubicBezTo>
                  <a:lnTo>
                    <a:pt x="267" y="24"/>
                  </a:lnTo>
                  <a:cubicBezTo>
                    <a:pt x="241" y="71"/>
                    <a:pt x="216" y="118"/>
                    <a:pt x="183" y="160"/>
                  </a:cubicBezTo>
                  <a:lnTo>
                    <a:pt x="183" y="160"/>
                  </a:lnTo>
                  <a:cubicBezTo>
                    <a:pt x="143" y="122"/>
                    <a:pt x="113" y="76"/>
                    <a:pt x="76" y="33"/>
                  </a:cubicBezTo>
                  <a:lnTo>
                    <a:pt x="76" y="33"/>
                  </a:lnTo>
                  <a:cubicBezTo>
                    <a:pt x="53" y="5"/>
                    <a:pt x="12" y="38"/>
                    <a:pt x="26" y="70"/>
                  </a:cubicBezTo>
                  <a:lnTo>
                    <a:pt x="26" y="70"/>
                  </a:lnTo>
                  <a:cubicBezTo>
                    <a:pt x="49" y="120"/>
                    <a:pt x="91" y="168"/>
                    <a:pt x="139" y="209"/>
                  </a:cubicBezTo>
                  <a:lnTo>
                    <a:pt x="139" y="209"/>
                  </a:lnTo>
                  <a:cubicBezTo>
                    <a:pt x="105" y="242"/>
                    <a:pt x="64" y="270"/>
                    <a:pt x="28" y="301"/>
                  </a:cubicBezTo>
                  <a:lnTo>
                    <a:pt x="28" y="301"/>
                  </a:lnTo>
                  <a:cubicBezTo>
                    <a:pt x="0" y="325"/>
                    <a:pt x="32" y="365"/>
                    <a:pt x="63" y="351"/>
                  </a:cubicBezTo>
                  <a:lnTo>
                    <a:pt x="63" y="351"/>
                  </a:lnTo>
                  <a:cubicBezTo>
                    <a:pt x="110" y="330"/>
                    <a:pt x="155" y="293"/>
                    <a:pt x="193" y="249"/>
                  </a:cubicBezTo>
                  <a:lnTo>
                    <a:pt x="193" y="249"/>
                  </a:lnTo>
                  <a:cubicBezTo>
                    <a:pt x="239" y="279"/>
                    <a:pt x="289" y="301"/>
                    <a:pt x="335" y="313"/>
                  </a:cubicBezTo>
                  <a:lnTo>
                    <a:pt x="335" y="313"/>
                  </a:lnTo>
                  <a:cubicBezTo>
                    <a:pt x="359" y="319"/>
                    <a:pt x="377" y="285"/>
                    <a:pt x="354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73" name="Freeform 93">
              <a:extLst>
                <a:ext uri="{FF2B5EF4-FFF2-40B4-BE49-F238E27FC236}">
                  <a16:creationId xmlns:a16="http://schemas.microsoft.com/office/drawing/2014/main" id="{CC667D68-BE48-4F43-B43C-824E377276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42568" y="44891"/>
              <a:ext cx="180952" cy="174602"/>
            </a:xfrm>
            <a:custGeom>
              <a:avLst/>
              <a:gdLst>
                <a:gd name="T0" fmla="*/ 353 w 378"/>
                <a:gd name="T1" fmla="*/ 273 h 366"/>
                <a:gd name="T2" fmla="*/ 353 w 378"/>
                <a:gd name="T3" fmla="*/ 273 h 366"/>
                <a:gd name="T4" fmla="*/ 231 w 378"/>
                <a:gd name="T5" fmla="*/ 201 h 366"/>
                <a:gd name="T6" fmla="*/ 231 w 378"/>
                <a:gd name="T7" fmla="*/ 201 h 366"/>
                <a:gd name="T8" fmla="*/ 306 w 378"/>
                <a:gd name="T9" fmla="*/ 43 h 366"/>
                <a:gd name="T10" fmla="*/ 306 w 378"/>
                <a:gd name="T11" fmla="*/ 43 h 366"/>
                <a:gd name="T12" fmla="*/ 265 w 378"/>
                <a:gd name="T13" fmla="*/ 25 h 366"/>
                <a:gd name="T14" fmla="*/ 265 w 378"/>
                <a:gd name="T15" fmla="*/ 25 h 366"/>
                <a:gd name="T16" fmla="*/ 182 w 378"/>
                <a:gd name="T17" fmla="*/ 160 h 366"/>
                <a:gd name="T18" fmla="*/ 182 w 378"/>
                <a:gd name="T19" fmla="*/ 160 h 366"/>
                <a:gd name="T20" fmla="*/ 75 w 378"/>
                <a:gd name="T21" fmla="*/ 34 h 366"/>
                <a:gd name="T22" fmla="*/ 75 w 378"/>
                <a:gd name="T23" fmla="*/ 34 h 366"/>
                <a:gd name="T24" fmla="*/ 25 w 378"/>
                <a:gd name="T25" fmla="*/ 70 h 366"/>
                <a:gd name="T26" fmla="*/ 25 w 378"/>
                <a:gd name="T27" fmla="*/ 70 h 366"/>
                <a:gd name="T28" fmla="*/ 138 w 378"/>
                <a:gd name="T29" fmla="*/ 210 h 366"/>
                <a:gd name="T30" fmla="*/ 138 w 378"/>
                <a:gd name="T31" fmla="*/ 210 h 366"/>
                <a:gd name="T32" fmla="*/ 26 w 378"/>
                <a:gd name="T33" fmla="*/ 301 h 366"/>
                <a:gd name="T34" fmla="*/ 26 w 378"/>
                <a:gd name="T35" fmla="*/ 301 h 366"/>
                <a:gd name="T36" fmla="*/ 61 w 378"/>
                <a:gd name="T37" fmla="*/ 351 h 366"/>
                <a:gd name="T38" fmla="*/ 61 w 378"/>
                <a:gd name="T39" fmla="*/ 351 h 366"/>
                <a:gd name="T40" fmla="*/ 191 w 378"/>
                <a:gd name="T41" fmla="*/ 250 h 366"/>
                <a:gd name="T42" fmla="*/ 191 w 378"/>
                <a:gd name="T43" fmla="*/ 250 h 366"/>
                <a:gd name="T44" fmla="*/ 333 w 378"/>
                <a:gd name="T45" fmla="*/ 314 h 366"/>
                <a:gd name="T46" fmla="*/ 333 w 378"/>
                <a:gd name="T47" fmla="*/ 314 h 366"/>
                <a:gd name="T48" fmla="*/ 353 w 378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3"/>
                  </a:moveTo>
                  <a:lnTo>
                    <a:pt x="353" y="273"/>
                  </a:lnTo>
                  <a:cubicBezTo>
                    <a:pt x="310" y="250"/>
                    <a:pt x="269" y="227"/>
                    <a:pt x="231" y="201"/>
                  </a:cubicBezTo>
                  <a:lnTo>
                    <a:pt x="231" y="201"/>
                  </a:lnTo>
                  <a:cubicBezTo>
                    <a:pt x="266" y="150"/>
                    <a:pt x="293" y="95"/>
                    <a:pt x="306" y="43"/>
                  </a:cubicBezTo>
                  <a:lnTo>
                    <a:pt x="306" y="43"/>
                  </a:lnTo>
                  <a:cubicBezTo>
                    <a:pt x="311" y="20"/>
                    <a:pt x="278" y="0"/>
                    <a:pt x="265" y="25"/>
                  </a:cubicBezTo>
                  <a:lnTo>
                    <a:pt x="265" y="25"/>
                  </a:lnTo>
                  <a:cubicBezTo>
                    <a:pt x="239" y="71"/>
                    <a:pt x="214" y="118"/>
                    <a:pt x="182" y="160"/>
                  </a:cubicBezTo>
                  <a:lnTo>
                    <a:pt x="182" y="160"/>
                  </a:lnTo>
                  <a:cubicBezTo>
                    <a:pt x="142" y="122"/>
                    <a:pt x="111" y="77"/>
                    <a:pt x="75" y="34"/>
                  </a:cubicBezTo>
                  <a:lnTo>
                    <a:pt x="75" y="34"/>
                  </a:lnTo>
                  <a:cubicBezTo>
                    <a:pt x="52" y="7"/>
                    <a:pt x="11" y="39"/>
                    <a:pt x="25" y="70"/>
                  </a:cubicBezTo>
                  <a:lnTo>
                    <a:pt x="25" y="70"/>
                  </a:lnTo>
                  <a:cubicBezTo>
                    <a:pt x="48" y="120"/>
                    <a:pt x="89" y="168"/>
                    <a:pt x="138" y="210"/>
                  </a:cubicBezTo>
                  <a:lnTo>
                    <a:pt x="138" y="210"/>
                  </a:lnTo>
                  <a:cubicBezTo>
                    <a:pt x="102" y="243"/>
                    <a:pt x="64" y="269"/>
                    <a:pt x="26" y="301"/>
                  </a:cubicBezTo>
                  <a:lnTo>
                    <a:pt x="26" y="301"/>
                  </a:lnTo>
                  <a:cubicBezTo>
                    <a:pt x="0" y="325"/>
                    <a:pt x="31" y="365"/>
                    <a:pt x="61" y="351"/>
                  </a:cubicBezTo>
                  <a:lnTo>
                    <a:pt x="61" y="351"/>
                  </a:lnTo>
                  <a:cubicBezTo>
                    <a:pt x="109" y="330"/>
                    <a:pt x="153" y="293"/>
                    <a:pt x="191" y="250"/>
                  </a:cubicBezTo>
                  <a:lnTo>
                    <a:pt x="191" y="250"/>
                  </a:lnTo>
                  <a:cubicBezTo>
                    <a:pt x="239" y="280"/>
                    <a:pt x="287" y="302"/>
                    <a:pt x="333" y="314"/>
                  </a:cubicBezTo>
                  <a:lnTo>
                    <a:pt x="333" y="314"/>
                  </a:lnTo>
                  <a:cubicBezTo>
                    <a:pt x="357" y="319"/>
                    <a:pt x="377" y="286"/>
                    <a:pt x="353" y="273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74" name="Freeform 94">
              <a:extLst>
                <a:ext uri="{FF2B5EF4-FFF2-40B4-BE49-F238E27FC236}">
                  <a16:creationId xmlns:a16="http://schemas.microsoft.com/office/drawing/2014/main" id="{37B0C957-9CDF-964B-8E82-D417C1296D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31457" y="44891"/>
              <a:ext cx="180952" cy="174602"/>
            </a:xfrm>
            <a:custGeom>
              <a:avLst/>
              <a:gdLst>
                <a:gd name="T0" fmla="*/ 353 w 379"/>
                <a:gd name="T1" fmla="*/ 273 h 366"/>
                <a:gd name="T2" fmla="*/ 353 w 379"/>
                <a:gd name="T3" fmla="*/ 273 h 366"/>
                <a:gd name="T4" fmla="*/ 232 w 379"/>
                <a:gd name="T5" fmla="*/ 201 h 366"/>
                <a:gd name="T6" fmla="*/ 232 w 379"/>
                <a:gd name="T7" fmla="*/ 201 h 366"/>
                <a:gd name="T8" fmla="*/ 307 w 379"/>
                <a:gd name="T9" fmla="*/ 43 h 366"/>
                <a:gd name="T10" fmla="*/ 307 w 379"/>
                <a:gd name="T11" fmla="*/ 43 h 366"/>
                <a:gd name="T12" fmla="*/ 266 w 379"/>
                <a:gd name="T13" fmla="*/ 25 h 366"/>
                <a:gd name="T14" fmla="*/ 266 w 379"/>
                <a:gd name="T15" fmla="*/ 25 h 366"/>
                <a:gd name="T16" fmla="*/ 183 w 379"/>
                <a:gd name="T17" fmla="*/ 160 h 366"/>
                <a:gd name="T18" fmla="*/ 183 w 379"/>
                <a:gd name="T19" fmla="*/ 160 h 366"/>
                <a:gd name="T20" fmla="*/ 77 w 379"/>
                <a:gd name="T21" fmla="*/ 34 h 366"/>
                <a:gd name="T22" fmla="*/ 77 w 379"/>
                <a:gd name="T23" fmla="*/ 34 h 366"/>
                <a:gd name="T24" fmla="*/ 27 w 379"/>
                <a:gd name="T25" fmla="*/ 70 h 366"/>
                <a:gd name="T26" fmla="*/ 27 w 379"/>
                <a:gd name="T27" fmla="*/ 70 h 366"/>
                <a:gd name="T28" fmla="*/ 138 w 379"/>
                <a:gd name="T29" fmla="*/ 210 h 366"/>
                <a:gd name="T30" fmla="*/ 138 w 379"/>
                <a:gd name="T31" fmla="*/ 210 h 366"/>
                <a:gd name="T32" fmla="*/ 28 w 379"/>
                <a:gd name="T33" fmla="*/ 301 h 366"/>
                <a:gd name="T34" fmla="*/ 28 w 379"/>
                <a:gd name="T35" fmla="*/ 301 h 366"/>
                <a:gd name="T36" fmla="*/ 64 w 379"/>
                <a:gd name="T37" fmla="*/ 351 h 366"/>
                <a:gd name="T38" fmla="*/ 64 w 379"/>
                <a:gd name="T39" fmla="*/ 351 h 366"/>
                <a:gd name="T40" fmla="*/ 194 w 379"/>
                <a:gd name="T41" fmla="*/ 250 h 366"/>
                <a:gd name="T42" fmla="*/ 194 w 379"/>
                <a:gd name="T43" fmla="*/ 250 h 366"/>
                <a:gd name="T44" fmla="*/ 334 w 379"/>
                <a:gd name="T45" fmla="*/ 314 h 366"/>
                <a:gd name="T46" fmla="*/ 334 w 379"/>
                <a:gd name="T47" fmla="*/ 314 h 366"/>
                <a:gd name="T48" fmla="*/ 353 w 379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3" y="273"/>
                  </a:moveTo>
                  <a:lnTo>
                    <a:pt x="353" y="273"/>
                  </a:lnTo>
                  <a:cubicBezTo>
                    <a:pt x="312" y="250"/>
                    <a:pt x="270" y="227"/>
                    <a:pt x="232" y="201"/>
                  </a:cubicBezTo>
                  <a:lnTo>
                    <a:pt x="232" y="201"/>
                  </a:lnTo>
                  <a:cubicBezTo>
                    <a:pt x="267" y="150"/>
                    <a:pt x="293" y="95"/>
                    <a:pt x="307" y="43"/>
                  </a:cubicBezTo>
                  <a:lnTo>
                    <a:pt x="307" y="43"/>
                  </a:lnTo>
                  <a:cubicBezTo>
                    <a:pt x="313" y="20"/>
                    <a:pt x="279" y="0"/>
                    <a:pt x="266" y="25"/>
                  </a:cubicBezTo>
                  <a:lnTo>
                    <a:pt x="266" y="25"/>
                  </a:lnTo>
                  <a:cubicBezTo>
                    <a:pt x="240" y="71"/>
                    <a:pt x="216" y="118"/>
                    <a:pt x="183" y="160"/>
                  </a:cubicBezTo>
                  <a:lnTo>
                    <a:pt x="183" y="160"/>
                  </a:lnTo>
                  <a:cubicBezTo>
                    <a:pt x="142" y="122"/>
                    <a:pt x="112" y="77"/>
                    <a:pt x="77" y="34"/>
                  </a:cubicBezTo>
                  <a:lnTo>
                    <a:pt x="77" y="34"/>
                  </a:lnTo>
                  <a:cubicBezTo>
                    <a:pt x="53" y="7"/>
                    <a:pt x="11" y="39"/>
                    <a:pt x="27" y="70"/>
                  </a:cubicBezTo>
                  <a:lnTo>
                    <a:pt x="27" y="70"/>
                  </a:lnTo>
                  <a:cubicBezTo>
                    <a:pt x="49" y="120"/>
                    <a:pt x="90" y="168"/>
                    <a:pt x="138" y="210"/>
                  </a:cubicBezTo>
                  <a:lnTo>
                    <a:pt x="138" y="210"/>
                  </a:lnTo>
                  <a:cubicBezTo>
                    <a:pt x="104" y="243"/>
                    <a:pt x="65" y="269"/>
                    <a:pt x="28" y="301"/>
                  </a:cubicBezTo>
                  <a:lnTo>
                    <a:pt x="28" y="301"/>
                  </a:lnTo>
                  <a:cubicBezTo>
                    <a:pt x="0" y="325"/>
                    <a:pt x="32" y="365"/>
                    <a:pt x="64" y="351"/>
                  </a:cubicBezTo>
                  <a:lnTo>
                    <a:pt x="64" y="351"/>
                  </a:lnTo>
                  <a:cubicBezTo>
                    <a:pt x="110" y="330"/>
                    <a:pt x="154" y="293"/>
                    <a:pt x="194" y="250"/>
                  </a:cubicBezTo>
                  <a:lnTo>
                    <a:pt x="194" y="250"/>
                  </a:lnTo>
                  <a:cubicBezTo>
                    <a:pt x="240" y="280"/>
                    <a:pt x="288" y="302"/>
                    <a:pt x="334" y="314"/>
                  </a:cubicBezTo>
                  <a:lnTo>
                    <a:pt x="334" y="314"/>
                  </a:lnTo>
                  <a:cubicBezTo>
                    <a:pt x="358" y="319"/>
                    <a:pt x="378" y="286"/>
                    <a:pt x="353" y="273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75" name="Freeform 95">
              <a:extLst>
                <a:ext uri="{FF2B5EF4-FFF2-40B4-BE49-F238E27FC236}">
                  <a16:creationId xmlns:a16="http://schemas.microsoft.com/office/drawing/2014/main" id="{CA770BF3-F8C2-D34D-8C7E-3B9DD3C161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52092" y="44891"/>
              <a:ext cx="180952" cy="174602"/>
            </a:xfrm>
            <a:custGeom>
              <a:avLst/>
              <a:gdLst>
                <a:gd name="T0" fmla="*/ 354 w 379"/>
                <a:gd name="T1" fmla="*/ 273 h 366"/>
                <a:gd name="T2" fmla="*/ 354 w 379"/>
                <a:gd name="T3" fmla="*/ 273 h 366"/>
                <a:gd name="T4" fmla="*/ 233 w 379"/>
                <a:gd name="T5" fmla="*/ 201 h 366"/>
                <a:gd name="T6" fmla="*/ 233 w 379"/>
                <a:gd name="T7" fmla="*/ 201 h 366"/>
                <a:gd name="T8" fmla="*/ 308 w 379"/>
                <a:gd name="T9" fmla="*/ 43 h 366"/>
                <a:gd name="T10" fmla="*/ 308 w 379"/>
                <a:gd name="T11" fmla="*/ 43 h 366"/>
                <a:gd name="T12" fmla="*/ 267 w 379"/>
                <a:gd name="T13" fmla="*/ 25 h 366"/>
                <a:gd name="T14" fmla="*/ 267 w 379"/>
                <a:gd name="T15" fmla="*/ 25 h 366"/>
                <a:gd name="T16" fmla="*/ 183 w 379"/>
                <a:gd name="T17" fmla="*/ 160 h 366"/>
                <a:gd name="T18" fmla="*/ 183 w 379"/>
                <a:gd name="T19" fmla="*/ 160 h 366"/>
                <a:gd name="T20" fmla="*/ 77 w 379"/>
                <a:gd name="T21" fmla="*/ 34 h 366"/>
                <a:gd name="T22" fmla="*/ 77 w 379"/>
                <a:gd name="T23" fmla="*/ 34 h 366"/>
                <a:gd name="T24" fmla="*/ 27 w 379"/>
                <a:gd name="T25" fmla="*/ 70 h 366"/>
                <a:gd name="T26" fmla="*/ 27 w 379"/>
                <a:gd name="T27" fmla="*/ 70 h 366"/>
                <a:gd name="T28" fmla="*/ 141 w 379"/>
                <a:gd name="T29" fmla="*/ 210 h 366"/>
                <a:gd name="T30" fmla="*/ 141 w 379"/>
                <a:gd name="T31" fmla="*/ 210 h 366"/>
                <a:gd name="T32" fmla="*/ 28 w 379"/>
                <a:gd name="T33" fmla="*/ 301 h 366"/>
                <a:gd name="T34" fmla="*/ 28 w 379"/>
                <a:gd name="T35" fmla="*/ 301 h 366"/>
                <a:gd name="T36" fmla="*/ 64 w 379"/>
                <a:gd name="T37" fmla="*/ 351 h 366"/>
                <a:gd name="T38" fmla="*/ 64 w 379"/>
                <a:gd name="T39" fmla="*/ 351 h 366"/>
                <a:gd name="T40" fmla="*/ 195 w 379"/>
                <a:gd name="T41" fmla="*/ 250 h 366"/>
                <a:gd name="T42" fmla="*/ 195 w 379"/>
                <a:gd name="T43" fmla="*/ 250 h 366"/>
                <a:gd name="T44" fmla="*/ 334 w 379"/>
                <a:gd name="T45" fmla="*/ 314 h 366"/>
                <a:gd name="T46" fmla="*/ 334 w 379"/>
                <a:gd name="T47" fmla="*/ 314 h 366"/>
                <a:gd name="T48" fmla="*/ 354 w 379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4" y="273"/>
                  </a:moveTo>
                  <a:lnTo>
                    <a:pt x="354" y="273"/>
                  </a:lnTo>
                  <a:cubicBezTo>
                    <a:pt x="312" y="250"/>
                    <a:pt x="271" y="227"/>
                    <a:pt x="233" y="201"/>
                  </a:cubicBezTo>
                  <a:lnTo>
                    <a:pt x="233" y="201"/>
                  </a:lnTo>
                  <a:cubicBezTo>
                    <a:pt x="269" y="150"/>
                    <a:pt x="295" y="95"/>
                    <a:pt x="308" y="43"/>
                  </a:cubicBezTo>
                  <a:lnTo>
                    <a:pt x="308" y="43"/>
                  </a:lnTo>
                  <a:cubicBezTo>
                    <a:pt x="315" y="20"/>
                    <a:pt x="280" y="0"/>
                    <a:pt x="267" y="25"/>
                  </a:cubicBezTo>
                  <a:lnTo>
                    <a:pt x="267" y="25"/>
                  </a:lnTo>
                  <a:cubicBezTo>
                    <a:pt x="241" y="71"/>
                    <a:pt x="217" y="118"/>
                    <a:pt x="183" y="160"/>
                  </a:cubicBezTo>
                  <a:lnTo>
                    <a:pt x="183" y="160"/>
                  </a:lnTo>
                  <a:cubicBezTo>
                    <a:pt x="144" y="122"/>
                    <a:pt x="113" y="77"/>
                    <a:pt x="77" y="34"/>
                  </a:cubicBezTo>
                  <a:lnTo>
                    <a:pt x="77" y="34"/>
                  </a:lnTo>
                  <a:cubicBezTo>
                    <a:pt x="53" y="7"/>
                    <a:pt x="14" y="39"/>
                    <a:pt x="27" y="70"/>
                  </a:cubicBezTo>
                  <a:lnTo>
                    <a:pt x="27" y="70"/>
                  </a:lnTo>
                  <a:cubicBezTo>
                    <a:pt x="50" y="120"/>
                    <a:pt x="91" y="168"/>
                    <a:pt x="141" y="210"/>
                  </a:cubicBezTo>
                  <a:lnTo>
                    <a:pt x="141" y="210"/>
                  </a:lnTo>
                  <a:cubicBezTo>
                    <a:pt x="106" y="243"/>
                    <a:pt x="66" y="269"/>
                    <a:pt x="28" y="301"/>
                  </a:cubicBezTo>
                  <a:lnTo>
                    <a:pt x="28" y="301"/>
                  </a:lnTo>
                  <a:cubicBezTo>
                    <a:pt x="0" y="325"/>
                    <a:pt x="33" y="365"/>
                    <a:pt x="64" y="351"/>
                  </a:cubicBezTo>
                  <a:lnTo>
                    <a:pt x="64" y="351"/>
                  </a:lnTo>
                  <a:cubicBezTo>
                    <a:pt x="110" y="330"/>
                    <a:pt x="156" y="293"/>
                    <a:pt x="195" y="250"/>
                  </a:cubicBezTo>
                  <a:lnTo>
                    <a:pt x="195" y="250"/>
                  </a:lnTo>
                  <a:cubicBezTo>
                    <a:pt x="240" y="280"/>
                    <a:pt x="290" y="302"/>
                    <a:pt x="334" y="314"/>
                  </a:cubicBezTo>
                  <a:lnTo>
                    <a:pt x="334" y="314"/>
                  </a:lnTo>
                  <a:cubicBezTo>
                    <a:pt x="359" y="319"/>
                    <a:pt x="378" y="286"/>
                    <a:pt x="354" y="273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76" name="Freeform 96">
              <a:extLst>
                <a:ext uri="{FF2B5EF4-FFF2-40B4-BE49-F238E27FC236}">
                  <a16:creationId xmlns:a16="http://schemas.microsoft.com/office/drawing/2014/main" id="{7773A813-B261-9B4A-8E7B-EED51D6FD4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20343" y="44891"/>
              <a:ext cx="180952" cy="174602"/>
            </a:xfrm>
            <a:custGeom>
              <a:avLst/>
              <a:gdLst>
                <a:gd name="T0" fmla="*/ 353 w 379"/>
                <a:gd name="T1" fmla="*/ 273 h 366"/>
                <a:gd name="T2" fmla="*/ 353 w 379"/>
                <a:gd name="T3" fmla="*/ 273 h 366"/>
                <a:gd name="T4" fmla="*/ 233 w 379"/>
                <a:gd name="T5" fmla="*/ 201 h 366"/>
                <a:gd name="T6" fmla="*/ 233 w 379"/>
                <a:gd name="T7" fmla="*/ 201 h 366"/>
                <a:gd name="T8" fmla="*/ 307 w 379"/>
                <a:gd name="T9" fmla="*/ 43 h 366"/>
                <a:gd name="T10" fmla="*/ 307 w 379"/>
                <a:gd name="T11" fmla="*/ 43 h 366"/>
                <a:gd name="T12" fmla="*/ 267 w 379"/>
                <a:gd name="T13" fmla="*/ 25 h 366"/>
                <a:gd name="T14" fmla="*/ 267 w 379"/>
                <a:gd name="T15" fmla="*/ 25 h 366"/>
                <a:gd name="T16" fmla="*/ 184 w 379"/>
                <a:gd name="T17" fmla="*/ 160 h 366"/>
                <a:gd name="T18" fmla="*/ 184 w 379"/>
                <a:gd name="T19" fmla="*/ 160 h 366"/>
                <a:gd name="T20" fmla="*/ 76 w 379"/>
                <a:gd name="T21" fmla="*/ 34 h 366"/>
                <a:gd name="T22" fmla="*/ 76 w 379"/>
                <a:gd name="T23" fmla="*/ 34 h 366"/>
                <a:gd name="T24" fmla="*/ 26 w 379"/>
                <a:gd name="T25" fmla="*/ 70 h 366"/>
                <a:gd name="T26" fmla="*/ 26 w 379"/>
                <a:gd name="T27" fmla="*/ 70 h 366"/>
                <a:gd name="T28" fmla="*/ 141 w 379"/>
                <a:gd name="T29" fmla="*/ 210 h 366"/>
                <a:gd name="T30" fmla="*/ 141 w 379"/>
                <a:gd name="T31" fmla="*/ 210 h 366"/>
                <a:gd name="T32" fmla="*/ 29 w 379"/>
                <a:gd name="T33" fmla="*/ 301 h 366"/>
                <a:gd name="T34" fmla="*/ 29 w 379"/>
                <a:gd name="T35" fmla="*/ 301 h 366"/>
                <a:gd name="T36" fmla="*/ 63 w 379"/>
                <a:gd name="T37" fmla="*/ 351 h 366"/>
                <a:gd name="T38" fmla="*/ 63 w 379"/>
                <a:gd name="T39" fmla="*/ 351 h 366"/>
                <a:gd name="T40" fmla="*/ 194 w 379"/>
                <a:gd name="T41" fmla="*/ 250 h 366"/>
                <a:gd name="T42" fmla="*/ 194 w 379"/>
                <a:gd name="T43" fmla="*/ 250 h 366"/>
                <a:gd name="T44" fmla="*/ 335 w 379"/>
                <a:gd name="T45" fmla="*/ 314 h 366"/>
                <a:gd name="T46" fmla="*/ 335 w 379"/>
                <a:gd name="T47" fmla="*/ 314 h 366"/>
                <a:gd name="T48" fmla="*/ 353 w 379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3" y="273"/>
                  </a:moveTo>
                  <a:lnTo>
                    <a:pt x="353" y="273"/>
                  </a:lnTo>
                  <a:cubicBezTo>
                    <a:pt x="313" y="250"/>
                    <a:pt x="272" y="227"/>
                    <a:pt x="233" y="201"/>
                  </a:cubicBezTo>
                  <a:lnTo>
                    <a:pt x="233" y="201"/>
                  </a:lnTo>
                  <a:cubicBezTo>
                    <a:pt x="268" y="150"/>
                    <a:pt x="296" y="95"/>
                    <a:pt x="307" y="43"/>
                  </a:cubicBezTo>
                  <a:lnTo>
                    <a:pt x="307" y="43"/>
                  </a:lnTo>
                  <a:cubicBezTo>
                    <a:pt x="314" y="20"/>
                    <a:pt x="281" y="0"/>
                    <a:pt x="267" y="25"/>
                  </a:cubicBezTo>
                  <a:lnTo>
                    <a:pt x="267" y="25"/>
                  </a:lnTo>
                  <a:cubicBezTo>
                    <a:pt x="240" y="71"/>
                    <a:pt x="217" y="118"/>
                    <a:pt x="184" y="160"/>
                  </a:cubicBezTo>
                  <a:lnTo>
                    <a:pt x="184" y="160"/>
                  </a:lnTo>
                  <a:cubicBezTo>
                    <a:pt x="143" y="122"/>
                    <a:pt x="113" y="77"/>
                    <a:pt x="76" y="34"/>
                  </a:cubicBezTo>
                  <a:lnTo>
                    <a:pt x="76" y="34"/>
                  </a:lnTo>
                  <a:cubicBezTo>
                    <a:pt x="53" y="7"/>
                    <a:pt x="13" y="39"/>
                    <a:pt x="26" y="70"/>
                  </a:cubicBezTo>
                  <a:lnTo>
                    <a:pt x="26" y="70"/>
                  </a:lnTo>
                  <a:cubicBezTo>
                    <a:pt x="50" y="120"/>
                    <a:pt x="91" y="168"/>
                    <a:pt x="141" y="210"/>
                  </a:cubicBezTo>
                  <a:lnTo>
                    <a:pt x="141" y="210"/>
                  </a:lnTo>
                  <a:cubicBezTo>
                    <a:pt x="105" y="243"/>
                    <a:pt x="66" y="269"/>
                    <a:pt x="29" y="301"/>
                  </a:cubicBezTo>
                  <a:lnTo>
                    <a:pt x="29" y="301"/>
                  </a:lnTo>
                  <a:cubicBezTo>
                    <a:pt x="0" y="325"/>
                    <a:pt x="33" y="365"/>
                    <a:pt x="63" y="351"/>
                  </a:cubicBezTo>
                  <a:lnTo>
                    <a:pt x="63" y="351"/>
                  </a:lnTo>
                  <a:cubicBezTo>
                    <a:pt x="110" y="330"/>
                    <a:pt x="155" y="293"/>
                    <a:pt x="194" y="250"/>
                  </a:cubicBezTo>
                  <a:lnTo>
                    <a:pt x="194" y="250"/>
                  </a:lnTo>
                  <a:cubicBezTo>
                    <a:pt x="239" y="280"/>
                    <a:pt x="289" y="302"/>
                    <a:pt x="335" y="314"/>
                  </a:cubicBezTo>
                  <a:lnTo>
                    <a:pt x="335" y="314"/>
                  </a:lnTo>
                  <a:cubicBezTo>
                    <a:pt x="359" y="319"/>
                    <a:pt x="378" y="286"/>
                    <a:pt x="353" y="273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77" name="Freeform 33">
              <a:extLst>
                <a:ext uri="{FF2B5EF4-FFF2-40B4-BE49-F238E27FC236}">
                  <a16:creationId xmlns:a16="http://schemas.microsoft.com/office/drawing/2014/main" id="{65092F65-1B4B-9746-8CC9-CE6930FC81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358" y="6679777"/>
              <a:ext cx="180952" cy="174602"/>
            </a:xfrm>
            <a:custGeom>
              <a:avLst/>
              <a:gdLst>
                <a:gd name="T0" fmla="*/ 354 w 379"/>
                <a:gd name="T1" fmla="*/ 272 h 365"/>
                <a:gd name="T2" fmla="*/ 354 w 379"/>
                <a:gd name="T3" fmla="*/ 272 h 365"/>
                <a:gd name="T4" fmla="*/ 232 w 379"/>
                <a:gd name="T5" fmla="*/ 199 h 365"/>
                <a:gd name="T6" fmla="*/ 232 w 379"/>
                <a:gd name="T7" fmla="*/ 199 h 365"/>
                <a:gd name="T8" fmla="*/ 307 w 379"/>
                <a:gd name="T9" fmla="*/ 42 h 365"/>
                <a:gd name="T10" fmla="*/ 307 w 379"/>
                <a:gd name="T11" fmla="*/ 42 h 365"/>
                <a:gd name="T12" fmla="*/ 266 w 379"/>
                <a:gd name="T13" fmla="*/ 23 h 365"/>
                <a:gd name="T14" fmla="*/ 266 w 379"/>
                <a:gd name="T15" fmla="*/ 23 h 365"/>
                <a:gd name="T16" fmla="*/ 184 w 379"/>
                <a:gd name="T17" fmla="*/ 160 h 365"/>
                <a:gd name="T18" fmla="*/ 184 w 379"/>
                <a:gd name="T19" fmla="*/ 160 h 365"/>
                <a:gd name="T20" fmla="*/ 76 w 379"/>
                <a:gd name="T21" fmla="*/ 33 h 365"/>
                <a:gd name="T22" fmla="*/ 76 w 379"/>
                <a:gd name="T23" fmla="*/ 33 h 365"/>
                <a:gd name="T24" fmla="*/ 26 w 379"/>
                <a:gd name="T25" fmla="*/ 68 h 365"/>
                <a:gd name="T26" fmla="*/ 26 w 379"/>
                <a:gd name="T27" fmla="*/ 68 h 365"/>
                <a:gd name="T28" fmla="*/ 139 w 379"/>
                <a:gd name="T29" fmla="*/ 209 h 365"/>
                <a:gd name="T30" fmla="*/ 139 w 379"/>
                <a:gd name="T31" fmla="*/ 209 h 365"/>
                <a:gd name="T32" fmla="*/ 27 w 379"/>
                <a:gd name="T33" fmla="*/ 301 h 365"/>
                <a:gd name="T34" fmla="*/ 27 w 379"/>
                <a:gd name="T35" fmla="*/ 301 h 365"/>
                <a:gd name="T36" fmla="*/ 63 w 379"/>
                <a:gd name="T37" fmla="*/ 351 h 365"/>
                <a:gd name="T38" fmla="*/ 63 w 379"/>
                <a:gd name="T39" fmla="*/ 351 h 365"/>
                <a:gd name="T40" fmla="*/ 194 w 379"/>
                <a:gd name="T41" fmla="*/ 248 h 365"/>
                <a:gd name="T42" fmla="*/ 194 w 379"/>
                <a:gd name="T43" fmla="*/ 248 h 365"/>
                <a:gd name="T44" fmla="*/ 335 w 379"/>
                <a:gd name="T45" fmla="*/ 312 h 365"/>
                <a:gd name="T46" fmla="*/ 335 w 379"/>
                <a:gd name="T47" fmla="*/ 312 h 365"/>
                <a:gd name="T48" fmla="*/ 354 w 379"/>
                <a:gd name="T49" fmla="*/ 272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5">
                  <a:moveTo>
                    <a:pt x="354" y="272"/>
                  </a:moveTo>
                  <a:lnTo>
                    <a:pt x="354" y="272"/>
                  </a:lnTo>
                  <a:cubicBezTo>
                    <a:pt x="311" y="248"/>
                    <a:pt x="270" y="227"/>
                    <a:pt x="232" y="199"/>
                  </a:cubicBezTo>
                  <a:lnTo>
                    <a:pt x="232" y="199"/>
                  </a:lnTo>
                  <a:cubicBezTo>
                    <a:pt x="268" y="149"/>
                    <a:pt x="295" y="93"/>
                    <a:pt x="307" y="42"/>
                  </a:cubicBezTo>
                  <a:lnTo>
                    <a:pt x="307" y="42"/>
                  </a:lnTo>
                  <a:cubicBezTo>
                    <a:pt x="314" y="18"/>
                    <a:pt x="279" y="0"/>
                    <a:pt x="266" y="23"/>
                  </a:cubicBezTo>
                  <a:lnTo>
                    <a:pt x="266" y="23"/>
                  </a:lnTo>
                  <a:cubicBezTo>
                    <a:pt x="240" y="71"/>
                    <a:pt x="216" y="118"/>
                    <a:pt x="184" y="160"/>
                  </a:cubicBezTo>
                  <a:lnTo>
                    <a:pt x="184" y="160"/>
                  </a:lnTo>
                  <a:cubicBezTo>
                    <a:pt x="143" y="121"/>
                    <a:pt x="113" y="76"/>
                    <a:pt x="76" y="33"/>
                  </a:cubicBezTo>
                  <a:lnTo>
                    <a:pt x="76" y="33"/>
                  </a:lnTo>
                  <a:cubicBezTo>
                    <a:pt x="52" y="5"/>
                    <a:pt x="13" y="38"/>
                    <a:pt x="26" y="68"/>
                  </a:cubicBezTo>
                  <a:lnTo>
                    <a:pt x="26" y="68"/>
                  </a:lnTo>
                  <a:cubicBezTo>
                    <a:pt x="50" y="119"/>
                    <a:pt x="90" y="168"/>
                    <a:pt x="139" y="209"/>
                  </a:cubicBezTo>
                  <a:lnTo>
                    <a:pt x="139" y="209"/>
                  </a:lnTo>
                  <a:cubicBezTo>
                    <a:pt x="105" y="241"/>
                    <a:pt x="65" y="269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2" y="364"/>
                    <a:pt x="63" y="351"/>
                  </a:cubicBezTo>
                  <a:lnTo>
                    <a:pt x="63" y="351"/>
                  </a:lnTo>
                  <a:cubicBezTo>
                    <a:pt x="110" y="329"/>
                    <a:pt x="155" y="293"/>
                    <a:pt x="194" y="248"/>
                  </a:cubicBezTo>
                  <a:lnTo>
                    <a:pt x="194" y="248"/>
                  </a:lnTo>
                  <a:cubicBezTo>
                    <a:pt x="240" y="278"/>
                    <a:pt x="289" y="301"/>
                    <a:pt x="335" y="312"/>
                  </a:cubicBezTo>
                  <a:lnTo>
                    <a:pt x="335" y="312"/>
                  </a:lnTo>
                  <a:cubicBezTo>
                    <a:pt x="358" y="319"/>
                    <a:pt x="378" y="285"/>
                    <a:pt x="354" y="27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78" name="Freeform 34">
              <a:extLst>
                <a:ext uri="{FF2B5EF4-FFF2-40B4-BE49-F238E27FC236}">
                  <a16:creationId xmlns:a16="http://schemas.microsoft.com/office/drawing/2014/main" id="{8C2B4EED-2833-6B43-9E41-2EB9D8B5D1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420" y="6679777"/>
              <a:ext cx="180952" cy="174602"/>
            </a:xfrm>
            <a:custGeom>
              <a:avLst/>
              <a:gdLst>
                <a:gd name="T0" fmla="*/ 353 w 378"/>
                <a:gd name="T1" fmla="*/ 272 h 365"/>
                <a:gd name="T2" fmla="*/ 353 w 378"/>
                <a:gd name="T3" fmla="*/ 272 h 365"/>
                <a:gd name="T4" fmla="*/ 231 w 378"/>
                <a:gd name="T5" fmla="*/ 199 h 365"/>
                <a:gd name="T6" fmla="*/ 231 w 378"/>
                <a:gd name="T7" fmla="*/ 199 h 365"/>
                <a:gd name="T8" fmla="*/ 307 w 378"/>
                <a:gd name="T9" fmla="*/ 42 h 365"/>
                <a:gd name="T10" fmla="*/ 307 w 378"/>
                <a:gd name="T11" fmla="*/ 42 h 365"/>
                <a:gd name="T12" fmla="*/ 265 w 378"/>
                <a:gd name="T13" fmla="*/ 23 h 365"/>
                <a:gd name="T14" fmla="*/ 265 w 378"/>
                <a:gd name="T15" fmla="*/ 23 h 365"/>
                <a:gd name="T16" fmla="*/ 182 w 378"/>
                <a:gd name="T17" fmla="*/ 160 h 365"/>
                <a:gd name="T18" fmla="*/ 182 w 378"/>
                <a:gd name="T19" fmla="*/ 160 h 365"/>
                <a:gd name="T20" fmla="*/ 75 w 378"/>
                <a:gd name="T21" fmla="*/ 33 h 365"/>
                <a:gd name="T22" fmla="*/ 75 w 378"/>
                <a:gd name="T23" fmla="*/ 33 h 365"/>
                <a:gd name="T24" fmla="*/ 26 w 378"/>
                <a:gd name="T25" fmla="*/ 68 h 365"/>
                <a:gd name="T26" fmla="*/ 26 w 378"/>
                <a:gd name="T27" fmla="*/ 68 h 365"/>
                <a:gd name="T28" fmla="*/ 138 w 378"/>
                <a:gd name="T29" fmla="*/ 209 h 365"/>
                <a:gd name="T30" fmla="*/ 138 w 378"/>
                <a:gd name="T31" fmla="*/ 209 h 365"/>
                <a:gd name="T32" fmla="*/ 27 w 378"/>
                <a:gd name="T33" fmla="*/ 301 h 365"/>
                <a:gd name="T34" fmla="*/ 27 w 378"/>
                <a:gd name="T35" fmla="*/ 301 h 365"/>
                <a:gd name="T36" fmla="*/ 63 w 378"/>
                <a:gd name="T37" fmla="*/ 351 h 365"/>
                <a:gd name="T38" fmla="*/ 63 w 378"/>
                <a:gd name="T39" fmla="*/ 351 h 365"/>
                <a:gd name="T40" fmla="*/ 192 w 378"/>
                <a:gd name="T41" fmla="*/ 248 h 365"/>
                <a:gd name="T42" fmla="*/ 192 w 378"/>
                <a:gd name="T43" fmla="*/ 248 h 365"/>
                <a:gd name="T44" fmla="*/ 334 w 378"/>
                <a:gd name="T45" fmla="*/ 312 h 365"/>
                <a:gd name="T46" fmla="*/ 334 w 378"/>
                <a:gd name="T47" fmla="*/ 312 h 365"/>
                <a:gd name="T48" fmla="*/ 353 w 378"/>
                <a:gd name="T49" fmla="*/ 272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5">
                  <a:moveTo>
                    <a:pt x="353" y="272"/>
                  </a:moveTo>
                  <a:lnTo>
                    <a:pt x="353" y="272"/>
                  </a:lnTo>
                  <a:cubicBezTo>
                    <a:pt x="311" y="248"/>
                    <a:pt x="269" y="227"/>
                    <a:pt x="231" y="199"/>
                  </a:cubicBezTo>
                  <a:lnTo>
                    <a:pt x="231" y="199"/>
                  </a:lnTo>
                  <a:cubicBezTo>
                    <a:pt x="266" y="149"/>
                    <a:pt x="294" y="93"/>
                    <a:pt x="307" y="42"/>
                  </a:cubicBezTo>
                  <a:lnTo>
                    <a:pt x="307" y="42"/>
                  </a:lnTo>
                  <a:cubicBezTo>
                    <a:pt x="311" y="18"/>
                    <a:pt x="278" y="0"/>
                    <a:pt x="265" y="23"/>
                  </a:cubicBezTo>
                  <a:lnTo>
                    <a:pt x="265" y="23"/>
                  </a:lnTo>
                  <a:cubicBezTo>
                    <a:pt x="239" y="71"/>
                    <a:pt x="215" y="118"/>
                    <a:pt x="182" y="160"/>
                  </a:cubicBezTo>
                  <a:lnTo>
                    <a:pt x="182" y="160"/>
                  </a:lnTo>
                  <a:cubicBezTo>
                    <a:pt x="142" y="121"/>
                    <a:pt x="111" y="76"/>
                    <a:pt x="75" y="33"/>
                  </a:cubicBezTo>
                  <a:lnTo>
                    <a:pt x="75" y="33"/>
                  </a:lnTo>
                  <a:cubicBezTo>
                    <a:pt x="52" y="5"/>
                    <a:pt x="12" y="38"/>
                    <a:pt x="26" y="68"/>
                  </a:cubicBezTo>
                  <a:lnTo>
                    <a:pt x="26" y="68"/>
                  </a:lnTo>
                  <a:cubicBezTo>
                    <a:pt x="48" y="119"/>
                    <a:pt x="89" y="168"/>
                    <a:pt x="138" y="209"/>
                  </a:cubicBezTo>
                  <a:lnTo>
                    <a:pt x="138" y="209"/>
                  </a:lnTo>
                  <a:cubicBezTo>
                    <a:pt x="104" y="241"/>
                    <a:pt x="63" y="269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1" y="364"/>
                    <a:pt x="63" y="351"/>
                  </a:cubicBezTo>
                  <a:lnTo>
                    <a:pt x="63" y="351"/>
                  </a:lnTo>
                  <a:cubicBezTo>
                    <a:pt x="109" y="329"/>
                    <a:pt x="153" y="293"/>
                    <a:pt x="192" y="248"/>
                  </a:cubicBezTo>
                  <a:lnTo>
                    <a:pt x="192" y="248"/>
                  </a:lnTo>
                  <a:cubicBezTo>
                    <a:pt x="239" y="278"/>
                    <a:pt x="288" y="301"/>
                    <a:pt x="334" y="312"/>
                  </a:cubicBezTo>
                  <a:lnTo>
                    <a:pt x="334" y="312"/>
                  </a:lnTo>
                  <a:cubicBezTo>
                    <a:pt x="357" y="319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79" name="Freeform 35">
              <a:extLst>
                <a:ext uri="{FF2B5EF4-FFF2-40B4-BE49-F238E27FC236}">
                  <a16:creationId xmlns:a16="http://schemas.microsoft.com/office/drawing/2014/main" id="{AA0E090E-024A-4A44-AF52-E5B5DFC9F7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70" y="6679777"/>
              <a:ext cx="180952" cy="174602"/>
            </a:xfrm>
            <a:custGeom>
              <a:avLst/>
              <a:gdLst>
                <a:gd name="T0" fmla="*/ 353 w 378"/>
                <a:gd name="T1" fmla="*/ 272 h 365"/>
                <a:gd name="T2" fmla="*/ 353 w 378"/>
                <a:gd name="T3" fmla="*/ 272 h 365"/>
                <a:gd name="T4" fmla="*/ 232 w 378"/>
                <a:gd name="T5" fmla="*/ 199 h 365"/>
                <a:gd name="T6" fmla="*/ 232 w 378"/>
                <a:gd name="T7" fmla="*/ 199 h 365"/>
                <a:gd name="T8" fmla="*/ 307 w 378"/>
                <a:gd name="T9" fmla="*/ 42 h 365"/>
                <a:gd name="T10" fmla="*/ 307 w 378"/>
                <a:gd name="T11" fmla="*/ 42 h 365"/>
                <a:gd name="T12" fmla="*/ 267 w 378"/>
                <a:gd name="T13" fmla="*/ 23 h 365"/>
                <a:gd name="T14" fmla="*/ 267 w 378"/>
                <a:gd name="T15" fmla="*/ 23 h 365"/>
                <a:gd name="T16" fmla="*/ 184 w 378"/>
                <a:gd name="T17" fmla="*/ 160 h 365"/>
                <a:gd name="T18" fmla="*/ 184 w 378"/>
                <a:gd name="T19" fmla="*/ 160 h 365"/>
                <a:gd name="T20" fmla="*/ 77 w 378"/>
                <a:gd name="T21" fmla="*/ 33 h 365"/>
                <a:gd name="T22" fmla="*/ 77 w 378"/>
                <a:gd name="T23" fmla="*/ 33 h 365"/>
                <a:gd name="T24" fmla="*/ 26 w 378"/>
                <a:gd name="T25" fmla="*/ 68 h 365"/>
                <a:gd name="T26" fmla="*/ 26 w 378"/>
                <a:gd name="T27" fmla="*/ 68 h 365"/>
                <a:gd name="T28" fmla="*/ 139 w 378"/>
                <a:gd name="T29" fmla="*/ 209 h 365"/>
                <a:gd name="T30" fmla="*/ 139 w 378"/>
                <a:gd name="T31" fmla="*/ 209 h 365"/>
                <a:gd name="T32" fmla="*/ 27 w 378"/>
                <a:gd name="T33" fmla="*/ 301 h 365"/>
                <a:gd name="T34" fmla="*/ 27 w 378"/>
                <a:gd name="T35" fmla="*/ 301 h 365"/>
                <a:gd name="T36" fmla="*/ 64 w 378"/>
                <a:gd name="T37" fmla="*/ 351 h 365"/>
                <a:gd name="T38" fmla="*/ 64 w 378"/>
                <a:gd name="T39" fmla="*/ 351 h 365"/>
                <a:gd name="T40" fmla="*/ 194 w 378"/>
                <a:gd name="T41" fmla="*/ 248 h 365"/>
                <a:gd name="T42" fmla="*/ 194 w 378"/>
                <a:gd name="T43" fmla="*/ 248 h 365"/>
                <a:gd name="T44" fmla="*/ 335 w 378"/>
                <a:gd name="T45" fmla="*/ 312 h 365"/>
                <a:gd name="T46" fmla="*/ 335 w 378"/>
                <a:gd name="T47" fmla="*/ 312 h 365"/>
                <a:gd name="T48" fmla="*/ 353 w 378"/>
                <a:gd name="T49" fmla="*/ 272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5">
                  <a:moveTo>
                    <a:pt x="353" y="272"/>
                  </a:moveTo>
                  <a:lnTo>
                    <a:pt x="353" y="272"/>
                  </a:lnTo>
                  <a:cubicBezTo>
                    <a:pt x="312" y="248"/>
                    <a:pt x="270" y="227"/>
                    <a:pt x="232" y="199"/>
                  </a:cubicBezTo>
                  <a:lnTo>
                    <a:pt x="232" y="199"/>
                  </a:lnTo>
                  <a:cubicBezTo>
                    <a:pt x="268" y="149"/>
                    <a:pt x="294" y="93"/>
                    <a:pt x="307" y="42"/>
                  </a:cubicBezTo>
                  <a:lnTo>
                    <a:pt x="307" y="42"/>
                  </a:lnTo>
                  <a:cubicBezTo>
                    <a:pt x="314" y="18"/>
                    <a:pt x="280" y="0"/>
                    <a:pt x="267" y="23"/>
                  </a:cubicBezTo>
                  <a:lnTo>
                    <a:pt x="267" y="23"/>
                  </a:lnTo>
                  <a:cubicBezTo>
                    <a:pt x="240" y="71"/>
                    <a:pt x="217" y="118"/>
                    <a:pt x="184" y="160"/>
                  </a:cubicBezTo>
                  <a:lnTo>
                    <a:pt x="184" y="160"/>
                  </a:lnTo>
                  <a:cubicBezTo>
                    <a:pt x="143" y="121"/>
                    <a:pt x="113" y="76"/>
                    <a:pt x="77" y="33"/>
                  </a:cubicBezTo>
                  <a:lnTo>
                    <a:pt x="77" y="33"/>
                  </a:lnTo>
                  <a:cubicBezTo>
                    <a:pt x="52" y="5"/>
                    <a:pt x="13" y="38"/>
                    <a:pt x="26" y="68"/>
                  </a:cubicBezTo>
                  <a:lnTo>
                    <a:pt x="26" y="68"/>
                  </a:lnTo>
                  <a:cubicBezTo>
                    <a:pt x="50" y="119"/>
                    <a:pt x="90" y="168"/>
                    <a:pt x="139" y="209"/>
                  </a:cubicBezTo>
                  <a:lnTo>
                    <a:pt x="139" y="209"/>
                  </a:lnTo>
                  <a:cubicBezTo>
                    <a:pt x="105" y="241"/>
                    <a:pt x="65" y="269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3" y="364"/>
                    <a:pt x="64" y="351"/>
                  </a:cubicBezTo>
                  <a:lnTo>
                    <a:pt x="64" y="351"/>
                  </a:lnTo>
                  <a:cubicBezTo>
                    <a:pt x="110" y="329"/>
                    <a:pt x="155" y="293"/>
                    <a:pt x="194" y="248"/>
                  </a:cubicBezTo>
                  <a:lnTo>
                    <a:pt x="194" y="248"/>
                  </a:lnTo>
                  <a:cubicBezTo>
                    <a:pt x="239" y="278"/>
                    <a:pt x="289" y="301"/>
                    <a:pt x="335" y="312"/>
                  </a:cubicBezTo>
                  <a:lnTo>
                    <a:pt x="335" y="312"/>
                  </a:lnTo>
                  <a:cubicBezTo>
                    <a:pt x="358" y="319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80" name="Freeform 36">
              <a:extLst>
                <a:ext uri="{FF2B5EF4-FFF2-40B4-BE49-F238E27FC236}">
                  <a16:creationId xmlns:a16="http://schemas.microsoft.com/office/drawing/2014/main" id="{A66BBD6F-7B9A-154A-A4C8-71155B7F55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308" y="6679777"/>
              <a:ext cx="180952" cy="174602"/>
            </a:xfrm>
            <a:custGeom>
              <a:avLst/>
              <a:gdLst>
                <a:gd name="T0" fmla="*/ 352 w 378"/>
                <a:gd name="T1" fmla="*/ 272 h 365"/>
                <a:gd name="T2" fmla="*/ 352 w 378"/>
                <a:gd name="T3" fmla="*/ 272 h 365"/>
                <a:gd name="T4" fmla="*/ 231 w 378"/>
                <a:gd name="T5" fmla="*/ 199 h 365"/>
                <a:gd name="T6" fmla="*/ 231 w 378"/>
                <a:gd name="T7" fmla="*/ 199 h 365"/>
                <a:gd name="T8" fmla="*/ 306 w 378"/>
                <a:gd name="T9" fmla="*/ 42 h 365"/>
                <a:gd name="T10" fmla="*/ 306 w 378"/>
                <a:gd name="T11" fmla="*/ 42 h 365"/>
                <a:gd name="T12" fmla="*/ 265 w 378"/>
                <a:gd name="T13" fmla="*/ 23 h 365"/>
                <a:gd name="T14" fmla="*/ 265 w 378"/>
                <a:gd name="T15" fmla="*/ 23 h 365"/>
                <a:gd name="T16" fmla="*/ 182 w 378"/>
                <a:gd name="T17" fmla="*/ 160 h 365"/>
                <a:gd name="T18" fmla="*/ 182 w 378"/>
                <a:gd name="T19" fmla="*/ 160 h 365"/>
                <a:gd name="T20" fmla="*/ 76 w 378"/>
                <a:gd name="T21" fmla="*/ 33 h 365"/>
                <a:gd name="T22" fmla="*/ 76 w 378"/>
                <a:gd name="T23" fmla="*/ 33 h 365"/>
                <a:gd name="T24" fmla="*/ 26 w 378"/>
                <a:gd name="T25" fmla="*/ 68 h 365"/>
                <a:gd name="T26" fmla="*/ 26 w 378"/>
                <a:gd name="T27" fmla="*/ 68 h 365"/>
                <a:gd name="T28" fmla="*/ 138 w 378"/>
                <a:gd name="T29" fmla="*/ 209 h 365"/>
                <a:gd name="T30" fmla="*/ 138 w 378"/>
                <a:gd name="T31" fmla="*/ 209 h 365"/>
                <a:gd name="T32" fmla="*/ 27 w 378"/>
                <a:gd name="T33" fmla="*/ 301 h 365"/>
                <a:gd name="T34" fmla="*/ 27 w 378"/>
                <a:gd name="T35" fmla="*/ 301 h 365"/>
                <a:gd name="T36" fmla="*/ 63 w 378"/>
                <a:gd name="T37" fmla="*/ 351 h 365"/>
                <a:gd name="T38" fmla="*/ 63 w 378"/>
                <a:gd name="T39" fmla="*/ 351 h 365"/>
                <a:gd name="T40" fmla="*/ 193 w 378"/>
                <a:gd name="T41" fmla="*/ 248 h 365"/>
                <a:gd name="T42" fmla="*/ 193 w 378"/>
                <a:gd name="T43" fmla="*/ 248 h 365"/>
                <a:gd name="T44" fmla="*/ 333 w 378"/>
                <a:gd name="T45" fmla="*/ 312 h 365"/>
                <a:gd name="T46" fmla="*/ 333 w 378"/>
                <a:gd name="T47" fmla="*/ 312 h 365"/>
                <a:gd name="T48" fmla="*/ 352 w 378"/>
                <a:gd name="T49" fmla="*/ 272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5">
                  <a:moveTo>
                    <a:pt x="352" y="272"/>
                  </a:moveTo>
                  <a:lnTo>
                    <a:pt x="352" y="272"/>
                  </a:lnTo>
                  <a:cubicBezTo>
                    <a:pt x="311" y="248"/>
                    <a:pt x="270" y="227"/>
                    <a:pt x="231" y="199"/>
                  </a:cubicBezTo>
                  <a:lnTo>
                    <a:pt x="231" y="199"/>
                  </a:lnTo>
                  <a:cubicBezTo>
                    <a:pt x="266" y="149"/>
                    <a:pt x="294" y="93"/>
                    <a:pt x="306" y="42"/>
                  </a:cubicBezTo>
                  <a:lnTo>
                    <a:pt x="306" y="42"/>
                  </a:lnTo>
                  <a:cubicBezTo>
                    <a:pt x="312" y="18"/>
                    <a:pt x="278" y="0"/>
                    <a:pt x="265" y="23"/>
                  </a:cubicBezTo>
                  <a:lnTo>
                    <a:pt x="265" y="23"/>
                  </a:lnTo>
                  <a:cubicBezTo>
                    <a:pt x="239" y="71"/>
                    <a:pt x="215" y="118"/>
                    <a:pt x="182" y="160"/>
                  </a:cubicBezTo>
                  <a:lnTo>
                    <a:pt x="182" y="160"/>
                  </a:lnTo>
                  <a:cubicBezTo>
                    <a:pt x="141" y="121"/>
                    <a:pt x="111" y="76"/>
                    <a:pt x="76" y="33"/>
                  </a:cubicBezTo>
                  <a:lnTo>
                    <a:pt x="76" y="33"/>
                  </a:lnTo>
                  <a:cubicBezTo>
                    <a:pt x="52" y="5"/>
                    <a:pt x="11" y="38"/>
                    <a:pt x="26" y="68"/>
                  </a:cubicBezTo>
                  <a:lnTo>
                    <a:pt x="26" y="68"/>
                  </a:lnTo>
                  <a:cubicBezTo>
                    <a:pt x="48" y="119"/>
                    <a:pt x="89" y="168"/>
                    <a:pt x="138" y="209"/>
                  </a:cubicBezTo>
                  <a:lnTo>
                    <a:pt x="138" y="209"/>
                  </a:lnTo>
                  <a:cubicBezTo>
                    <a:pt x="103" y="241"/>
                    <a:pt x="64" y="269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1" y="364"/>
                    <a:pt x="63" y="351"/>
                  </a:cubicBezTo>
                  <a:lnTo>
                    <a:pt x="63" y="351"/>
                  </a:lnTo>
                  <a:cubicBezTo>
                    <a:pt x="109" y="329"/>
                    <a:pt x="153" y="293"/>
                    <a:pt x="193" y="248"/>
                  </a:cubicBezTo>
                  <a:lnTo>
                    <a:pt x="193" y="248"/>
                  </a:lnTo>
                  <a:cubicBezTo>
                    <a:pt x="239" y="278"/>
                    <a:pt x="287" y="301"/>
                    <a:pt x="333" y="312"/>
                  </a:cubicBezTo>
                  <a:lnTo>
                    <a:pt x="333" y="312"/>
                  </a:lnTo>
                  <a:cubicBezTo>
                    <a:pt x="357" y="319"/>
                    <a:pt x="377" y="285"/>
                    <a:pt x="352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81" name="Freeform 37">
              <a:extLst>
                <a:ext uri="{FF2B5EF4-FFF2-40B4-BE49-F238E27FC236}">
                  <a16:creationId xmlns:a16="http://schemas.microsoft.com/office/drawing/2014/main" id="{EFA08860-299F-2145-89A5-DD518D0783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5956" y="6673428"/>
              <a:ext cx="180952" cy="174602"/>
            </a:xfrm>
            <a:custGeom>
              <a:avLst/>
              <a:gdLst>
                <a:gd name="T0" fmla="*/ 353 w 378"/>
                <a:gd name="T1" fmla="*/ 274 h 367"/>
                <a:gd name="T2" fmla="*/ 353 w 378"/>
                <a:gd name="T3" fmla="*/ 274 h 367"/>
                <a:gd name="T4" fmla="*/ 231 w 378"/>
                <a:gd name="T5" fmla="*/ 202 h 367"/>
                <a:gd name="T6" fmla="*/ 231 w 378"/>
                <a:gd name="T7" fmla="*/ 202 h 367"/>
                <a:gd name="T8" fmla="*/ 307 w 378"/>
                <a:gd name="T9" fmla="*/ 43 h 367"/>
                <a:gd name="T10" fmla="*/ 307 w 378"/>
                <a:gd name="T11" fmla="*/ 43 h 367"/>
                <a:gd name="T12" fmla="*/ 267 w 378"/>
                <a:gd name="T13" fmla="*/ 24 h 367"/>
                <a:gd name="T14" fmla="*/ 267 w 378"/>
                <a:gd name="T15" fmla="*/ 24 h 367"/>
                <a:gd name="T16" fmla="*/ 182 w 378"/>
                <a:gd name="T17" fmla="*/ 161 h 367"/>
                <a:gd name="T18" fmla="*/ 182 w 378"/>
                <a:gd name="T19" fmla="*/ 161 h 367"/>
                <a:gd name="T20" fmla="*/ 76 w 378"/>
                <a:gd name="T21" fmla="*/ 35 h 367"/>
                <a:gd name="T22" fmla="*/ 76 w 378"/>
                <a:gd name="T23" fmla="*/ 35 h 367"/>
                <a:gd name="T24" fmla="*/ 26 w 378"/>
                <a:gd name="T25" fmla="*/ 70 h 367"/>
                <a:gd name="T26" fmla="*/ 26 w 378"/>
                <a:gd name="T27" fmla="*/ 70 h 367"/>
                <a:gd name="T28" fmla="*/ 139 w 378"/>
                <a:gd name="T29" fmla="*/ 209 h 367"/>
                <a:gd name="T30" fmla="*/ 139 w 378"/>
                <a:gd name="T31" fmla="*/ 209 h 367"/>
                <a:gd name="T32" fmla="*/ 27 w 378"/>
                <a:gd name="T33" fmla="*/ 301 h 367"/>
                <a:gd name="T34" fmla="*/ 27 w 378"/>
                <a:gd name="T35" fmla="*/ 301 h 367"/>
                <a:gd name="T36" fmla="*/ 63 w 378"/>
                <a:gd name="T37" fmla="*/ 351 h 367"/>
                <a:gd name="T38" fmla="*/ 63 w 378"/>
                <a:gd name="T39" fmla="*/ 351 h 367"/>
                <a:gd name="T40" fmla="*/ 193 w 378"/>
                <a:gd name="T41" fmla="*/ 250 h 367"/>
                <a:gd name="T42" fmla="*/ 193 w 378"/>
                <a:gd name="T43" fmla="*/ 250 h 367"/>
                <a:gd name="T44" fmla="*/ 334 w 378"/>
                <a:gd name="T45" fmla="*/ 315 h 367"/>
                <a:gd name="T46" fmla="*/ 334 w 378"/>
                <a:gd name="T47" fmla="*/ 315 h 367"/>
                <a:gd name="T48" fmla="*/ 353 w 378"/>
                <a:gd name="T49" fmla="*/ 27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7">
                  <a:moveTo>
                    <a:pt x="353" y="274"/>
                  </a:moveTo>
                  <a:lnTo>
                    <a:pt x="353" y="274"/>
                  </a:lnTo>
                  <a:cubicBezTo>
                    <a:pt x="311" y="250"/>
                    <a:pt x="270" y="228"/>
                    <a:pt x="231" y="202"/>
                  </a:cubicBezTo>
                  <a:lnTo>
                    <a:pt x="231" y="202"/>
                  </a:lnTo>
                  <a:cubicBezTo>
                    <a:pt x="267" y="150"/>
                    <a:pt x="294" y="95"/>
                    <a:pt x="307" y="43"/>
                  </a:cubicBezTo>
                  <a:lnTo>
                    <a:pt x="307" y="43"/>
                  </a:lnTo>
                  <a:cubicBezTo>
                    <a:pt x="313" y="20"/>
                    <a:pt x="280" y="0"/>
                    <a:pt x="267" y="24"/>
                  </a:cubicBezTo>
                  <a:lnTo>
                    <a:pt x="267" y="24"/>
                  </a:lnTo>
                  <a:cubicBezTo>
                    <a:pt x="240" y="71"/>
                    <a:pt x="217" y="117"/>
                    <a:pt x="182" y="161"/>
                  </a:cubicBezTo>
                  <a:lnTo>
                    <a:pt x="182" y="161"/>
                  </a:lnTo>
                  <a:cubicBezTo>
                    <a:pt x="143" y="123"/>
                    <a:pt x="113" y="77"/>
                    <a:pt x="76" y="35"/>
                  </a:cubicBezTo>
                  <a:lnTo>
                    <a:pt x="76" y="35"/>
                  </a:lnTo>
                  <a:cubicBezTo>
                    <a:pt x="52" y="7"/>
                    <a:pt x="12" y="39"/>
                    <a:pt x="26" y="70"/>
                  </a:cubicBezTo>
                  <a:lnTo>
                    <a:pt x="26" y="70"/>
                  </a:lnTo>
                  <a:cubicBezTo>
                    <a:pt x="50" y="120"/>
                    <a:pt x="90" y="169"/>
                    <a:pt x="139" y="209"/>
                  </a:cubicBezTo>
                  <a:lnTo>
                    <a:pt x="139" y="209"/>
                  </a:lnTo>
                  <a:cubicBezTo>
                    <a:pt x="104" y="244"/>
                    <a:pt x="64" y="270"/>
                    <a:pt x="27" y="301"/>
                  </a:cubicBezTo>
                  <a:lnTo>
                    <a:pt x="27" y="301"/>
                  </a:lnTo>
                  <a:cubicBezTo>
                    <a:pt x="0" y="326"/>
                    <a:pt x="33" y="366"/>
                    <a:pt x="63" y="351"/>
                  </a:cubicBezTo>
                  <a:lnTo>
                    <a:pt x="63" y="351"/>
                  </a:lnTo>
                  <a:cubicBezTo>
                    <a:pt x="109" y="330"/>
                    <a:pt x="154" y="293"/>
                    <a:pt x="193" y="250"/>
                  </a:cubicBezTo>
                  <a:lnTo>
                    <a:pt x="193" y="250"/>
                  </a:lnTo>
                  <a:cubicBezTo>
                    <a:pt x="239" y="280"/>
                    <a:pt x="289" y="303"/>
                    <a:pt x="334" y="315"/>
                  </a:cubicBezTo>
                  <a:lnTo>
                    <a:pt x="334" y="315"/>
                  </a:lnTo>
                  <a:cubicBezTo>
                    <a:pt x="359" y="320"/>
                    <a:pt x="377" y="287"/>
                    <a:pt x="353" y="274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82" name="Freeform 38">
              <a:extLst>
                <a:ext uri="{FF2B5EF4-FFF2-40B4-BE49-F238E27FC236}">
                  <a16:creationId xmlns:a16="http://schemas.microsoft.com/office/drawing/2014/main" id="{C761C17F-6F99-BF47-841D-4940EBADDA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4845" y="6673428"/>
              <a:ext cx="180952" cy="174602"/>
            </a:xfrm>
            <a:custGeom>
              <a:avLst/>
              <a:gdLst>
                <a:gd name="T0" fmla="*/ 353 w 378"/>
                <a:gd name="T1" fmla="*/ 274 h 367"/>
                <a:gd name="T2" fmla="*/ 353 w 378"/>
                <a:gd name="T3" fmla="*/ 274 h 367"/>
                <a:gd name="T4" fmla="*/ 232 w 378"/>
                <a:gd name="T5" fmla="*/ 202 h 367"/>
                <a:gd name="T6" fmla="*/ 232 w 378"/>
                <a:gd name="T7" fmla="*/ 202 h 367"/>
                <a:gd name="T8" fmla="*/ 307 w 378"/>
                <a:gd name="T9" fmla="*/ 43 h 367"/>
                <a:gd name="T10" fmla="*/ 307 w 378"/>
                <a:gd name="T11" fmla="*/ 43 h 367"/>
                <a:gd name="T12" fmla="*/ 265 w 378"/>
                <a:gd name="T13" fmla="*/ 24 h 367"/>
                <a:gd name="T14" fmla="*/ 265 w 378"/>
                <a:gd name="T15" fmla="*/ 24 h 367"/>
                <a:gd name="T16" fmla="*/ 184 w 378"/>
                <a:gd name="T17" fmla="*/ 161 h 367"/>
                <a:gd name="T18" fmla="*/ 184 w 378"/>
                <a:gd name="T19" fmla="*/ 161 h 367"/>
                <a:gd name="T20" fmla="*/ 76 w 378"/>
                <a:gd name="T21" fmla="*/ 35 h 367"/>
                <a:gd name="T22" fmla="*/ 76 w 378"/>
                <a:gd name="T23" fmla="*/ 35 h 367"/>
                <a:gd name="T24" fmla="*/ 26 w 378"/>
                <a:gd name="T25" fmla="*/ 70 h 367"/>
                <a:gd name="T26" fmla="*/ 26 w 378"/>
                <a:gd name="T27" fmla="*/ 70 h 367"/>
                <a:gd name="T28" fmla="*/ 139 w 378"/>
                <a:gd name="T29" fmla="*/ 209 h 367"/>
                <a:gd name="T30" fmla="*/ 139 w 378"/>
                <a:gd name="T31" fmla="*/ 209 h 367"/>
                <a:gd name="T32" fmla="*/ 27 w 378"/>
                <a:gd name="T33" fmla="*/ 301 h 367"/>
                <a:gd name="T34" fmla="*/ 27 w 378"/>
                <a:gd name="T35" fmla="*/ 301 h 367"/>
                <a:gd name="T36" fmla="*/ 63 w 378"/>
                <a:gd name="T37" fmla="*/ 351 h 367"/>
                <a:gd name="T38" fmla="*/ 63 w 378"/>
                <a:gd name="T39" fmla="*/ 351 h 367"/>
                <a:gd name="T40" fmla="*/ 193 w 378"/>
                <a:gd name="T41" fmla="*/ 250 h 367"/>
                <a:gd name="T42" fmla="*/ 193 w 378"/>
                <a:gd name="T43" fmla="*/ 250 h 367"/>
                <a:gd name="T44" fmla="*/ 333 w 378"/>
                <a:gd name="T45" fmla="*/ 315 h 367"/>
                <a:gd name="T46" fmla="*/ 333 w 378"/>
                <a:gd name="T47" fmla="*/ 315 h 367"/>
                <a:gd name="T48" fmla="*/ 353 w 378"/>
                <a:gd name="T49" fmla="*/ 27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7">
                  <a:moveTo>
                    <a:pt x="353" y="274"/>
                  </a:moveTo>
                  <a:lnTo>
                    <a:pt x="353" y="274"/>
                  </a:lnTo>
                  <a:cubicBezTo>
                    <a:pt x="311" y="250"/>
                    <a:pt x="270" y="228"/>
                    <a:pt x="232" y="202"/>
                  </a:cubicBezTo>
                  <a:lnTo>
                    <a:pt x="232" y="202"/>
                  </a:lnTo>
                  <a:cubicBezTo>
                    <a:pt x="268" y="150"/>
                    <a:pt x="294" y="95"/>
                    <a:pt x="307" y="43"/>
                  </a:cubicBezTo>
                  <a:lnTo>
                    <a:pt x="307" y="43"/>
                  </a:lnTo>
                  <a:cubicBezTo>
                    <a:pt x="312" y="20"/>
                    <a:pt x="279" y="0"/>
                    <a:pt x="265" y="24"/>
                  </a:cubicBezTo>
                  <a:lnTo>
                    <a:pt x="265" y="24"/>
                  </a:lnTo>
                  <a:cubicBezTo>
                    <a:pt x="240" y="71"/>
                    <a:pt x="215" y="117"/>
                    <a:pt x="184" y="161"/>
                  </a:cubicBezTo>
                  <a:lnTo>
                    <a:pt x="184" y="161"/>
                  </a:lnTo>
                  <a:cubicBezTo>
                    <a:pt x="142" y="123"/>
                    <a:pt x="113" y="77"/>
                    <a:pt x="76" y="35"/>
                  </a:cubicBezTo>
                  <a:lnTo>
                    <a:pt x="76" y="35"/>
                  </a:lnTo>
                  <a:cubicBezTo>
                    <a:pt x="52" y="7"/>
                    <a:pt x="11" y="39"/>
                    <a:pt x="26" y="70"/>
                  </a:cubicBezTo>
                  <a:lnTo>
                    <a:pt x="26" y="70"/>
                  </a:lnTo>
                  <a:cubicBezTo>
                    <a:pt x="48" y="120"/>
                    <a:pt x="89" y="169"/>
                    <a:pt x="139" y="209"/>
                  </a:cubicBezTo>
                  <a:lnTo>
                    <a:pt x="139" y="209"/>
                  </a:lnTo>
                  <a:cubicBezTo>
                    <a:pt x="103" y="244"/>
                    <a:pt x="64" y="270"/>
                    <a:pt x="27" y="301"/>
                  </a:cubicBezTo>
                  <a:lnTo>
                    <a:pt x="27" y="301"/>
                  </a:lnTo>
                  <a:cubicBezTo>
                    <a:pt x="0" y="326"/>
                    <a:pt x="32" y="366"/>
                    <a:pt x="63" y="351"/>
                  </a:cubicBezTo>
                  <a:lnTo>
                    <a:pt x="63" y="351"/>
                  </a:lnTo>
                  <a:cubicBezTo>
                    <a:pt x="109" y="330"/>
                    <a:pt x="155" y="293"/>
                    <a:pt x="193" y="250"/>
                  </a:cubicBezTo>
                  <a:lnTo>
                    <a:pt x="193" y="250"/>
                  </a:lnTo>
                  <a:cubicBezTo>
                    <a:pt x="239" y="280"/>
                    <a:pt x="287" y="303"/>
                    <a:pt x="333" y="315"/>
                  </a:cubicBezTo>
                  <a:lnTo>
                    <a:pt x="333" y="315"/>
                  </a:lnTo>
                  <a:cubicBezTo>
                    <a:pt x="357" y="320"/>
                    <a:pt x="377" y="287"/>
                    <a:pt x="353" y="274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83" name="Freeform 39">
              <a:extLst>
                <a:ext uri="{FF2B5EF4-FFF2-40B4-BE49-F238E27FC236}">
                  <a16:creationId xmlns:a16="http://schemas.microsoft.com/office/drawing/2014/main" id="{A5F8836A-C3DE-5949-A5ED-A734173F96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482" y="6673428"/>
              <a:ext cx="180952" cy="174602"/>
            </a:xfrm>
            <a:custGeom>
              <a:avLst/>
              <a:gdLst>
                <a:gd name="T0" fmla="*/ 353 w 378"/>
                <a:gd name="T1" fmla="*/ 274 h 367"/>
                <a:gd name="T2" fmla="*/ 353 w 378"/>
                <a:gd name="T3" fmla="*/ 274 h 367"/>
                <a:gd name="T4" fmla="*/ 231 w 378"/>
                <a:gd name="T5" fmla="*/ 202 h 367"/>
                <a:gd name="T6" fmla="*/ 231 w 378"/>
                <a:gd name="T7" fmla="*/ 202 h 367"/>
                <a:gd name="T8" fmla="*/ 307 w 378"/>
                <a:gd name="T9" fmla="*/ 43 h 367"/>
                <a:gd name="T10" fmla="*/ 307 w 378"/>
                <a:gd name="T11" fmla="*/ 43 h 367"/>
                <a:gd name="T12" fmla="*/ 267 w 378"/>
                <a:gd name="T13" fmla="*/ 24 h 367"/>
                <a:gd name="T14" fmla="*/ 267 w 378"/>
                <a:gd name="T15" fmla="*/ 24 h 367"/>
                <a:gd name="T16" fmla="*/ 183 w 378"/>
                <a:gd name="T17" fmla="*/ 161 h 367"/>
                <a:gd name="T18" fmla="*/ 183 w 378"/>
                <a:gd name="T19" fmla="*/ 161 h 367"/>
                <a:gd name="T20" fmla="*/ 76 w 378"/>
                <a:gd name="T21" fmla="*/ 35 h 367"/>
                <a:gd name="T22" fmla="*/ 76 w 378"/>
                <a:gd name="T23" fmla="*/ 35 h 367"/>
                <a:gd name="T24" fmla="*/ 26 w 378"/>
                <a:gd name="T25" fmla="*/ 70 h 367"/>
                <a:gd name="T26" fmla="*/ 26 w 378"/>
                <a:gd name="T27" fmla="*/ 70 h 367"/>
                <a:gd name="T28" fmla="*/ 139 w 378"/>
                <a:gd name="T29" fmla="*/ 209 h 367"/>
                <a:gd name="T30" fmla="*/ 139 w 378"/>
                <a:gd name="T31" fmla="*/ 209 h 367"/>
                <a:gd name="T32" fmla="*/ 28 w 378"/>
                <a:gd name="T33" fmla="*/ 301 h 367"/>
                <a:gd name="T34" fmla="*/ 28 w 378"/>
                <a:gd name="T35" fmla="*/ 301 h 367"/>
                <a:gd name="T36" fmla="*/ 63 w 378"/>
                <a:gd name="T37" fmla="*/ 351 h 367"/>
                <a:gd name="T38" fmla="*/ 63 w 378"/>
                <a:gd name="T39" fmla="*/ 351 h 367"/>
                <a:gd name="T40" fmla="*/ 193 w 378"/>
                <a:gd name="T41" fmla="*/ 250 h 367"/>
                <a:gd name="T42" fmla="*/ 193 w 378"/>
                <a:gd name="T43" fmla="*/ 250 h 367"/>
                <a:gd name="T44" fmla="*/ 334 w 378"/>
                <a:gd name="T45" fmla="*/ 315 h 367"/>
                <a:gd name="T46" fmla="*/ 334 w 378"/>
                <a:gd name="T47" fmla="*/ 315 h 367"/>
                <a:gd name="T48" fmla="*/ 353 w 378"/>
                <a:gd name="T49" fmla="*/ 27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7">
                  <a:moveTo>
                    <a:pt x="353" y="274"/>
                  </a:moveTo>
                  <a:lnTo>
                    <a:pt x="353" y="274"/>
                  </a:lnTo>
                  <a:cubicBezTo>
                    <a:pt x="311" y="250"/>
                    <a:pt x="271" y="228"/>
                    <a:pt x="231" y="202"/>
                  </a:cubicBezTo>
                  <a:lnTo>
                    <a:pt x="231" y="202"/>
                  </a:lnTo>
                  <a:cubicBezTo>
                    <a:pt x="267" y="150"/>
                    <a:pt x="294" y="95"/>
                    <a:pt x="307" y="43"/>
                  </a:cubicBezTo>
                  <a:lnTo>
                    <a:pt x="307" y="43"/>
                  </a:lnTo>
                  <a:cubicBezTo>
                    <a:pt x="313" y="20"/>
                    <a:pt x="280" y="0"/>
                    <a:pt x="267" y="24"/>
                  </a:cubicBezTo>
                  <a:lnTo>
                    <a:pt x="267" y="24"/>
                  </a:lnTo>
                  <a:cubicBezTo>
                    <a:pt x="239" y="71"/>
                    <a:pt x="215" y="117"/>
                    <a:pt x="183" y="161"/>
                  </a:cubicBezTo>
                  <a:lnTo>
                    <a:pt x="183" y="161"/>
                  </a:lnTo>
                  <a:cubicBezTo>
                    <a:pt x="142" y="123"/>
                    <a:pt x="113" y="77"/>
                    <a:pt x="76" y="35"/>
                  </a:cubicBezTo>
                  <a:lnTo>
                    <a:pt x="76" y="35"/>
                  </a:lnTo>
                  <a:cubicBezTo>
                    <a:pt x="53" y="7"/>
                    <a:pt x="12" y="39"/>
                    <a:pt x="26" y="70"/>
                  </a:cubicBezTo>
                  <a:lnTo>
                    <a:pt x="26" y="70"/>
                  </a:lnTo>
                  <a:cubicBezTo>
                    <a:pt x="49" y="120"/>
                    <a:pt x="89" y="169"/>
                    <a:pt x="139" y="209"/>
                  </a:cubicBezTo>
                  <a:lnTo>
                    <a:pt x="139" y="209"/>
                  </a:lnTo>
                  <a:cubicBezTo>
                    <a:pt x="104" y="244"/>
                    <a:pt x="64" y="270"/>
                    <a:pt x="28" y="301"/>
                  </a:cubicBezTo>
                  <a:lnTo>
                    <a:pt x="28" y="301"/>
                  </a:lnTo>
                  <a:cubicBezTo>
                    <a:pt x="0" y="326"/>
                    <a:pt x="31" y="366"/>
                    <a:pt x="63" y="351"/>
                  </a:cubicBezTo>
                  <a:lnTo>
                    <a:pt x="63" y="351"/>
                  </a:lnTo>
                  <a:cubicBezTo>
                    <a:pt x="109" y="330"/>
                    <a:pt x="155" y="293"/>
                    <a:pt x="193" y="250"/>
                  </a:cubicBezTo>
                  <a:lnTo>
                    <a:pt x="193" y="250"/>
                  </a:lnTo>
                  <a:cubicBezTo>
                    <a:pt x="239" y="280"/>
                    <a:pt x="288" y="303"/>
                    <a:pt x="334" y="315"/>
                  </a:cubicBezTo>
                  <a:lnTo>
                    <a:pt x="334" y="315"/>
                  </a:lnTo>
                  <a:cubicBezTo>
                    <a:pt x="357" y="320"/>
                    <a:pt x="377" y="287"/>
                    <a:pt x="353" y="274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84" name="Freeform 40">
              <a:extLst>
                <a:ext uri="{FF2B5EF4-FFF2-40B4-BE49-F238E27FC236}">
                  <a16:creationId xmlns:a16="http://schemas.microsoft.com/office/drawing/2014/main" id="{972702F5-62B9-2D4D-8FC2-1E1513388F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2146" y="6673428"/>
              <a:ext cx="180952" cy="174602"/>
            </a:xfrm>
            <a:custGeom>
              <a:avLst/>
              <a:gdLst>
                <a:gd name="T0" fmla="*/ 354 w 380"/>
                <a:gd name="T1" fmla="*/ 274 h 367"/>
                <a:gd name="T2" fmla="*/ 354 w 380"/>
                <a:gd name="T3" fmla="*/ 274 h 367"/>
                <a:gd name="T4" fmla="*/ 233 w 380"/>
                <a:gd name="T5" fmla="*/ 202 h 367"/>
                <a:gd name="T6" fmla="*/ 233 w 380"/>
                <a:gd name="T7" fmla="*/ 202 h 367"/>
                <a:gd name="T8" fmla="*/ 308 w 380"/>
                <a:gd name="T9" fmla="*/ 43 h 367"/>
                <a:gd name="T10" fmla="*/ 308 w 380"/>
                <a:gd name="T11" fmla="*/ 43 h 367"/>
                <a:gd name="T12" fmla="*/ 267 w 380"/>
                <a:gd name="T13" fmla="*/ 24 h 367"/>
                <a:gd name="T14" fmla="*/ 267 w 380"/>
                <a:gd name="T15" fmla="*/ 24 h 367"/>
                <a:gd name="T16" fmla="*/ 183 w 380"/>
                <a:gd name="T17" fmla="*/ 161 h 367"/>
                <a:gd name="T18" fmla="*/ 183 w 380"/>
                <a:gd name="T19" fmla="*/ 161 h 367"/>
                <a:gd name="T20" fmla="*/ 77 w 380"/>
                <a:gd name="T21" fmla="*/ 35 h 367"/>
                <a:gd name="T22" fmla="*/ 77 w 380"/>
                <a:gd name="T23" fmla="*/ 35 h 367"/>
                <a:gd name="T24" fmla="*/ 27 w 380"/>
                <a:gd name="T25" fmla="*/ 70 h 367"/>
                <a:gd name="T26" fmla="*/ 27 w 380"/>
                <a:gd name="T27" fmla="*/ 70 h 367"/>
                <a:gd name="T28" fmla="*/ 140 w 380"/>
                <a:gd name="T29" fmla="*/ 209 h 367"/>
                <a:gd name="T30" fmla="*/ 140 w 380"/>
                <a:gd name="T31" fmla="*/ 209 h 367"/>
                <a:gd name="T32" fmla="*/ 28 w 380"/>
                <a:gd name="T33" fmla="*/ 301 h 367"/>
                <a:gd name="T34" fmla="*/ 28 w 380"/>
                <a:gd name="T35" fmla="*/ 301 h 367"/>
                <a:gd name="T36" fmla="*/ 64 w 380"/>
                <a:gd name="T37" fmla="*/ 351 h 367"/>
                <a:gd name="T38" fmla="*/ 64 w 380"/>
                <a:gd name="T39" fmla="*/ 351 h 367"/>
                <a:gd name="T40" fmla="*/ 194 w 380"/>
                <a:gd name="T41" fmla="*/ 250 h 367"/>
                <a:gd name="T42" fmla="*/ 194 w 380"/>
                <a:gd name="T43" fmla="*/ 250 h 367"/>
                <a:gd name="T44" fmla="*/ 336 w 380"/>
                <a:gd name="T45" fmla="*/ 315 h 367"/>
                <a:gd name="T46" fmla="*/ 336 w 380"/>
                <a:gd name="T47" fmla="*/ 315 h 367"/>
                <a:gd name="T48" fmla="*/ 354 w 380"/>
                <a:gd name="T49" fmla="*/ 27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0" h="367">
                  <a:moveTo>
                    <a:pt x="354" y="274"/>
                  </a:moveTo>
                  <a:lnTo>
                    <a:pt x="354" y="274"/>
                  </a:lnTo>
                  <a:cubicBezTo>
                    <a:pt x="312" y="250"/>
                    <a:pt x="271" y="228"/>
                    <a:pt x="233" y="202"/>
                  </a:cubicBezTo>
                  <a:lnTo>
                    <a:pt x="233" y="202"/>
                  </a:lnTo>
                  <a:cubicBezTo>
                    <a:pt x="269" y="150"/>
                    <a:pt x="295" y="95"/>
                    <a:pt x="308" y="43"/>
                  </a:cubicBezTo>
                  <a:lnTo>
                    <a:pt x="308" y="43"/>
                  </a:lnTo>
                  <a:cubicBezTo>
                    <a:pt x="313" y="20"/>
                    <a:pt x="280" y="0"/>
                    <a:pt x="267" y="24"/>
                  </a:cubicBezTo>
                  <a:lnTo>
                    <a:pt x="267" y="24"/>
                  </a:lnTo>
                  <a:cubicBezTo>
                    <a:pt x="240" y="71"/>
                    <a:pt x="216" y="117"/>
                    <a:pt x="183" y="161"/>
                  </a:cubicBezTo>
                  <a:lnTo>
                    <a:pt x="183" y="161"/>
                  </a:lnTo>
                  <a:cubicBezTo>
                    <a:pt x="142" y="123"/>
                    <a:pt x="113" y="77"/>
                    <a:pt x="77" y="35"/>
                  </a:cubicBezTo>
                  <a:lnTo>
                    <a:pt x="77" y="35"/>
                  </a:lnTo>
                  <a:cubicBezTo>
                    <a:pt x="53" y="7"/>
                    <a:pt x="12" y="39"/>
                    <a:pt x="27" y="70"/>
                  </a:cubicBezTo>
                  <a:lnTo>
                    <a:pt x="27" y="70"/>
                  </a:lnTo>
                  <a:cubicBezTo>
                    <a:pt x="49" y="120"/>
                    <a:pt x="91" y="169"/>
                    <a:pt x="140" y="209"/>
                  </a:cubicBezTo>
                  <a:lnTo>
                    <a:pt x="140" y="209"/>
                  </a:lnTo>
                  <a:cubicBezTo>
                    <a:pt x="104" y="244"/>
                    <a:pt x="65" y="270"/>
                    <a:pt x="28" y="301"/>
                  </a:cubicBezTo>
                  <a:lnTo>
                    <a:pt x="28" y="301"/>
                  </a:lnTo>
                  <a:cubicBezTo>
                    <a:pt x="0" y="326"/>
                    <a:pt x="33" y="366"/>
                    <a:pt x="64" y="351"/>
                  </a:cubicBezTo>
                  <a:lnTo>
                    <a:pt x="64" y="351"/>
                  </a:lnTo>
                  <a:cubicBezTo>
                    <a:pt x="111" y="330"/>
                    <a:pt x="155" y="293"/>
                    <a:pt x="194" y="250"/>
                  </a:cubicBezTo>
                  <a:lnTo>
                    <a:pt x="194" y="250"/>
                  </a:lnTo>
                  <a:cubicBezTo>
                    <a:pt x="240" y="280"/>
                    <a:pt x="288" y="303"/>
                    <a:pt x="336" y="315"/>
                  </a:cubicBezTo>
                  <a:lnTo>
                    <a:pt x="336" y="315"/>
                  </a:lnTo>
                  <a:cubicBezTo>
                    <a:pt x="359" y="320"/>
                    <a:pt x="379" y="287"/>
                    <a:pt x="354" y="274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85" name="Freeform 41">
              <a:extLst>
                <a:ext uri="{FF2B5EF4-FFF2-40B4-BE49-F238E27FC236}">
                  <a16:creationId xmlns:a16="http://schemas.microsoft.com/office/drawing/2014/main" id="{F8685157-C4C0-5F40-BEDF-693AC0D520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5635" y="6673428"/>
              <a:ext cx="180952" cy="174602"/>
            </a:xfrm>
            <a:custGeom>
              <a:avLst/>
              <a:gdLst>
                <a:gd name="T0" fmla="*/ 353 w 378"/>
                <a:gd name="T1" fmla="*/ 272 h 366"/>
                <a:gd name="T2" fmla="*/ 353 w 378"/>
                <a:gd name="T3" fmla="*/ 272 h 366"/>
                <a:gd name="T4" fmla="*/ 231 w 378"/>
                <a:gd name="T5" fmla="*/ 199 h 366"/>
                <a:gd name="T6" fmla="*/ 231 w 378"/>
                <a:gd name="T7" fmla="*/ 199 h 366"/>
                <a:gd name="T8" fmla="*/ 307 w 378"/>
                <a:gd name="T9" fmla="*/ 42 h 366"/>
                <a:gd name="T10" fmla="*/ 307 w 378"/>
                <a:gd name="T11" fmla="*/ 42 h 366"/>
                <a:gd name="T12" fmla="*/ 266 w 378"/>
                <a:gd name="T13" fmla="*/ 23 h 366"/>
                <a:gd name="T14" fmla="*/ 266 w 378"/>
                <a:gd name="T15" fmla="*/ 23 h 366"/>
                <a:gd name="T16" fmla="*/ 182 w 378"/>
                <a:gd name="T17" fmla="*/ 160 h 366"/>
                <a:gd name="T18" fmla="*/ 182 w 378"/>
                <a:gd name="T19" fmla="*/ 160 h 366"/>
                <a:gd name="T20" fmla="*/ 74 w 378"/>
                <a:gd name="T21" fmla="*/ 32 h 366"/>
                <a:gd name="T22" fmla="*/ 74 w 378"/>
                <a:gd name="T23" fmla="*/ 32 h 366"/>
                <a:gd name="T24" fmla="*/ 25 w 378"/>
                <a:gd name="T25" fmla="*/ 68 h 366"/>
                <a:gd name="T26" fmla="*/ 25 w 378"/>
                <a:gd name="T27" fmla="*/ 68 h 366"/>
                <a:gd name="T28" fmla="*/ 139 w 378"/>
                <a:gd name="T29" fmla="*/ 208 h 366"/>
                <a:gd name="T30" fmla="*/ 139 w 378"/>
                <a:gd name="T31" fmla="*/ 208 h 366"/>
                <a:gd name="T32" fmla="*/ 27 w 378"/>
                <a:gd name="T33" fmla="*/ 300 h 366"/>
                <a:gd name="T34" fmla="*/ 27 w 378"/>
                <a:gd name="T35" fmla="*/ 300 h 366"/>
                <a:gd name="T36" fmla="*/ 61 w 378"/>
                <a:gd name="T37" fmla="*/ 350 h 366"/>
                <a:gd name="T38" fmla="*/ 61 w 378"/>
                <a:gd name="T39" fmla="*/ 350 h 366"/>
                <a:gd name="T40" fmla="*/ 193 w 378"/>
                <a:gd name="T41" fmla="*/ 248 h 366"/>
                <a:gd name="T42" fmla="*/ 193 w 378"/>
                <a:gd name="T43" fmla="*/ 248 h 366"/>
                <a:gd name="T44" fmla="*/ 333 w 378"/>
                <a:gd name="T45" fmla="*/ 312 h 366"/>
                <a:gd name="T46" fmla="*/ 333 w 378"/>
                <a:gd name="T47" fmla="*/ 312 h 366"/>
                <a:gd name="T48" fmla="*/ 353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2"/>
                  </a:moveTo>
                  <a:lnTo>
                    <a:pt x="353" y="272"/>
                  </a:lnTo>
                  <a:cubicBezTo>
                    <a:pt x="311" y="248"/>
                    <a:pt x="270" y="227"/>
                    <a:pt x="231" y="199"/>
                  </a:cubicBezTo>
                  <a:lnTo>
                    <a:pt x="231" y="199"/>
                  </a:lnTo>
                  <a:cubicBezTo>
                    <a:pt x="266" y="149"/>
                    <a:pt x="294" y="94"/>
                    <a:pt x="307" y="42"/>
                  </a:cubicBezTo>
                  <a:lnTo>
                    <a:pt x="307" y="42"/>
                  </a:lnTo>
                  <a:cubicBezTo>
                    <a:pt x="312" y="18"/>
                    <a:pt x="279" y="0"/>
                    <a:pt x="266" y="23"/>
                  </a:cubicBezTo>
                  <a:lnTo>
                    <a:pt x="266" y="23"/>
                  </a:lnTo>
                  <a:cubicBezTo>
                    <a:pt x="239" y="70"/>
                    <a:pt x="215" y="118"/>
                    <a:pt x="182" y="160"/>
                  </a:cubicBezTo>
                  <a:lnTo>
                    <a:pt x="182" y="160"/>
                  </a:lnTo>
                  <a:cubicBezTo>
                    <a:pt x="141" y="120"/>
                    <a:pt x="113" y="76"/>
                    <a:pt x="74" y="32"/>
                  </a:cubicBezTo>
                  <a:lnTo>
                    <a:pt x="74" y="32"/>
                  </a:lnTo>
                  <a:cubicBezTo>
                    <a:pt x="51" y="5"/>
                    <a:pt x="11" y="38"/>
                    <a:pt x="25" y="68"/>
                  </a:cubicBezTo>
                  <a:lnTo>
                    <a:pt x="25" y="68"/>
                  </a:lnTo>
                  <a:cubicBezTo>
                    <a:pt x="48" y="119"/>
                    <a:pt x="89" y="168"/>
                    <a:pt x="139" y="208"/>
                  </a:cubicBezTo>
                  <a:lnTo>
                    <a:pt x="139" y="208"/>
                  </a:lnTo>
                  <a:cubicBezTo>
                    <a:pt x="103" y="241"/>
                    <a:pt x="64" y="269"/>
                    <a:pt x="27" y="300"/>
                  </a:cubicBezTo>
                  <a:lnTo>
                    <a:pt x="27" y="300"/>
                  </a:lnTo>
                  <a:cubicBezTo>
                    <a:pt x="0" y="324"/>
                    <a:pt x="31" y="365"/>
                    <a:pt x="61" y="350"/>
                  </a:cubicBezTo>
                  <a:lnTo>
                    <a:pt x="61" y="350"/>
                  </a:lnTo>
                  <a:cubicBezTo>
                    <a:pt x="110" y="329"/>
                    <a:pt x="153" y="293"/>
                    <a:pt x="193" y="248"/>
                  </a:cubicBezTo>
                  <a:lnTo>
                    <a:pt x="193" y="248"/>
                  </a:lnTo>
                  <a:cubicBezTo>
                    <a:pt x="239" y="278"/>
                    <a:pt x="287" y="300"/>
                    <a:pt x="333" y="312"/>
                  </a:cubicBezTo>
                  <a:lnTo>
                    <a:pt x="333" y="312"/>
                  </a:lnTo>
                  <a:cubicBezTo>
                    <a:pt x="357" y="319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86" name="Freeform 42">
              <a:extLst>
                <a:ext uri="{FF2B5EF4-FFF2-40B4-BE49-F238E27FC236}">
                  <a16:creationId xmlns:a16="http://schemas.microsoft.com/office/drawing/2014/main" id="{8468EDE7-4262-BD41-ABCA-78F50705C0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4523" y="6673428"/>
              <a:ext cx="180952" cy="174602"/>
            </a:xfrm>
            <a:custGeom>
              <a:avLst/>
              <a:gdLst>
                <a:gd name="T0" fmla="*/ 354 w 379"/>
                <a:gd name="T1" fmla="*/ 272 h 366"/>
                <a:gd name="T2" fmla="*/ 354 w 379"/>
                <a:gd name="T3" fmla="*/ 272 h 366"/>
                <a:gd name="T4" fmla="*/ 232 w 379"/>
                <a:gd name="T5" fmla="*/ 199 h 366"/>
                <a:gd name="T6" fmla="*/ 232 w 379"/>
                <a:gd name="T7" fmla="*/ 199 h 366"/>
                <a:gd name="T8" fmla="*/ 308 w 379"/>
                <a:gd name="T9" fmla="*/ 42 h 366"/>
                <a:gd name="T10" fmla="*/ 308 w 379"/>
                <a:gd name="T11" fmla="*/ 42 h 366"/>
                <a:gd name="T12" fmla="*/ 266 w 379"/>
                <a:gd name="T13" fmla="*/ 23 h 366"/>
                <a:gd name="T14" fmla="*/ 266 w 379"/>
                <a:gd name="T15" fmla="*/ 23 h 366"/>
                <a:gd name="T16" fmla="*/ 183 w 379"/>
                <a:gd name="T17" fmla="*/ 160 h 366"/>
                <a:gd name="T18" fmla="*/ 183 w 379"/>
                <a:gd name="T19" fmla="*/ 160 h 366"/>
                <a:gd name="T20" fmla="*/ 77 w 379"/>
                <a:gd name="T21" fmla="*/ 32 h 366"/>
                <a:gd name="T22" fmla="*/ 77 w 379"/>
                <a:gd name="T23" fmla="*/ 32 h 366"/>
                <a:gd name="T24" fmla="*/ 27 w 379"/>
                <a:gd name="T25" fmla="*/ 68 h 366"/>
                <a:gd name="T26" fmla="*/ 27 w 379"/>
                <a:gd name="T27" fmla="*/ 68 h 366"/>
                <a:gd name="T28" fmla="*/ 140 w 379"/>
                <a:gd name="T29" fmla="*/ 208 h 366"/>
                <a:gd name="T30" fmla="*/ 140 w 379"/>
                <a:gd name="T31" fmla="*/ 208 h 366"/>
                <a:gd name="T32" fmla="*/ 28 w 379"/>
                <a:gd name="T33" fmla="*/ 300 h 366"/>
                <a:gd name="T34" fmla="*/ 28 w 379"/>
                <a:gd name="T35" fmla="*/ 300 h 366"/>
                <a:gd name="T36" fmla="*/ 63 w 379"/>
                <a:gd name="T37" fmla="*/ 350 h 366"/>
                <a:gd name="T38" fmla="*/ 63 w 379"/>
                <a:gd name="T39" fmla="*/ 350 h 366"/>
                <a:gd name="T40" fmla="*/ 194 w 379"/>
                <a:gd name="T41" fmla="*/ 248 h 366"/>
                <a:gd name="T42" fmla="*/ 194 w 379"/>
                <a:gd name="T43" fmla="*/ 248 h 366"/>
                <a:gd name="T44" fmla="*/ 334 w 379"/>
                <a:gd name="T45" fmla="*/ 312 h 366"/>
                <a:gd name="T46" fmla="*/ 334 w 379"/>
                <a:gd name="T47" fmla="*/ 312 h 366"/>
                <a:gd name="T48" fmla="*/ 354 w 379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4" y="272"/>
                  </a:moveTo>
                  <a:lnTo>
                    <a:pt x="354" y="272"/>
                  </a:lnTo>
                  <a:cubicBezTo>
                    <a:pt x="312" y="248"/>
                    <a:pt x="271" y="227"/>
                    <a:pt x="232" y="199"/>
                  </a:cubicBezTo>
                  <a:lnTo>
                    <a:pt x="232" y="199"/>
                  </a:lnTo>
                  <a:cubicBezTo>
                    <a:pt x="267" y="149"/>
                    <a:pt x="295" y="94"/>
                    <a:pt x="308" y="42"/>
                  </a:cubicBezTo>
                  <a:lnTo>
                    <a:pt x="308" y="42"/>
                  </a:lnTo>
                  <a:cubicBezTo>
                    <a:pt x="313" y="18"/>
                    <a:pt x="279" y="0"/>
                    <a:pt x="266" y="23"/>
                  </a:cubicBezTo>
                  <a:lnTo>
                    <a:pt x="266" y="23"/>
                  </a:lnTo>
                  <a:cubicBezTo>
                    <a:pt x="241" y="70"/>
                    <a:pt x="216" y="118"/>
                    <a:pt x="183" y="160"/>
                  </a:cubicBezTo>
                  <a:lnTo>
                    <a:pt x="183" y="160"/>
                  </a:lnTo>
                  <a:cubicBezTo>
                    <a:pt x="142" y="120"/>
                    <a:pt x="113" y="76"/>
                    <a:pt x="77" y="32"/>
                  </a:cubicBezTo>
                  <a:lnTo>
                    <a:pt x="77" y="32"/>
                  </a:lnTo>
                  <a:cubicBezTo>
                    <a:pt x="53" y="5"/>
                    <a:pt x="12" y="38"/>
                    <a:pt x="27" y="68"/>
                  </a:cubicBezTo>
                  <a:lnTo>
                    <a:pt x="27" y="68"/>
                  </a:lnTo>
                  <a:cubicBezTo>
                    <a:pt x="49" y="119"/>
                    <a:pt x="91" y="168"/>
                    <a:pt x="140" y="208"/>
                  </a:cubicBezTo>
                  <a:lnTo>
                    <a:pt x="140" y="208"/>
                  </a:lnTo>
                  <a:cubicBezTo>
                    <a:pt x="104" y="241"/>
                    <a:pt x="65" y="269"/>
                    <a:pt x="28" y="300"/>
                  </a:cubicBezTo>
                  <a:lnTo>
                    <a:pt x="28" y="300"/>
                  </a:lnTo>
                  <a:cubicBezTo>
                    <a:pt x="0" y="324"/>
                    <a:pt x="33" y="365"/>
                    <a:pt x="63" y="350"/>
                  </a:cubicBezTo>
                  <a:lnTo>
                    <a:pt x="63" y="350"/>
                  </a:lnTo>
                  <a:cubicBezTo>
                    <a:pt x="109" y="329"/>
                    <a:pt x="154" y="293"/>
                    <a:pt x="194" y="248"/>
                  </a:cubicBezTo>
                  <a:lnTo>
                    <a:pt x="194" y="248"/>
                  </a:lnTo>
                  <a:cubicBezTo>
                    <a:pt x="240" y="278"/>
                    <a:pt x="288" y="300"/>
                    <a:pt x="334" y="312"/>
                  </a:cubicBezTo>
                  <a:lnTo>
                    <a:pt x="334" y="312"/>
                  </a:lnTo>
                  <a:cubicBezTo>
                    <a:pt x="358" y="319"/>
                    <a:pt x="378" y="285"/>
                    <a:pt x="354" y="27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87" name="Freeform 43">
              <a:extLst>
                <a:ext uri="{FF2B5EF4-FFF2-40B4-BE49-F238E27FC236}">
                  <a16:creationId xmlns:a16="http://schemas.microsoft.com/office/drawing/2014/main" id="{F444FA15-B95B-D04A-9C4C-83B87DCEE0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6747" y="6673428"/>
              <a:ext cx="180952" cy="174602"/>
            </a:xfrm>
            <a:custGeom>
              <a:avLst/>
              <a:gdLst>
                <a:gd name="T0" fmla="*/ 352 w 378"/>
                <a:gd name="T1" fmla="*/ 272 h 366"/>
                <a:gd name="T2" fmla="*/ 352 w 378"/>
                <a:gd name="T3" fmla="*/ 272 h 366"/>
                <a:gd name="T4" fmla="*/ 231 w 378"/>
                <a:gd name="T5" fmla="*/ 199 h 366"/>
                <a:gd name="T6" fmla="*/ 231 w 378"/>
                <a:gd name="T7" fmla="*/ 199 h 366"/>
                <a:gd name="T8" fmla="*/ 306 w 378"/>
                <a:gd name="T9" fmla="*/ 42 h 366"/>
                <a:gd name="T10" fmla="*/ 306 w 378"/>
                <a:gd name="T11" fmla="*/ 42 h 366"/>
                <a:gd name="T12" fmla="*/ 265 w 378"/>
                <a:gd name="T13" fmla="*/ 23 h 366"/>
                <a:gd name="T14" fmla="*/ 265 w 378"/>
                <a:gd name="T15" fmla="*/ 23 h 366"/>
                <a:gd name="T16" fmla="*/ 182 w 378"/>
                <a:gd name="T17" fmla="*/ 160 h 366"/>
                <a:gd name="T18" fmla="*/ 182 w 378"/>
                <a:gd name="T19" fmla="*/ 160 h 366"/>
                <a:gd name="T20" fmla="*/ 76 w 378"/>
                <a:gd name="T21" fmla="*/ 32 h 366"/>
                <a:gd name="T22" fmla="*/ 76 w 378"/>
                <a:gd name="T23" fmla="*/ 32 h 366"/>
                <a:gd name="T24" fmla="*/ 26 w 378"/>
                <a:gd name="T25" fmla="*/ 68 h 366"/>
                <a:gd name="T26" fmla="*/ 26 w 378"/>
                <a:gd name="T27" fmla="*/ 68 h 366"/>
                <a:gd name="T28" fmla="*/ 139 w 378"/>
                <a:gd name="T29" fmla="*/ 208 h 366"/>
                <a:gd name="T30" fmla="*/ 139 w 378"/>
                <a:gd name="T31" fmla="*/ 208 h 366"/>
                <a:gd name="T32" fmla="*/ 27 w 378"/>
                <a:gd name="T33" fmla="*/ 300 h 366"/>
                <a:gd name="T34" fmla="*/ 27 w 378"/>
                <a:gd name="T35" fmla="*/ 300 h 366"/>
                <a:gd name="T36" fmla="*/ 63 w 378"/>
                <a:gd name="T37" fmla="*/ 350 h 366"/>
                <a:gd name="T38" fmla="*/ 63 w 378"/>
                <a:gd name="T39" fmla="*/ 350 h 366"/>
                <a:gd name="T40" fmla="*/ 193 w 378"/>
                <a:gd name="T41" fmla="*/ 248 h 366"/>
                <a:gd name="T42" fmla="*/ 193 w 378"/>
                <a:gd name="T43" fmla="*/ 248 h 366"/>
                <a:gd name="T44" fmla="*/ 334 w 378"/>
                <a:gd name="T45" fmla="*/ 312 h 366"/>
                <a:gd name="T46" fmla="*/ 334 w 378"/>
                <a:gd name="T47" fmla="*/ 312 h 366"/>
                <a:gd name="T48" fmla="*/ 352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2" y="272"/>
                  </a:moveTo>
                  <a:lnTo>
                    <a:pt x="352" y="272"/>
                  </a:lnTo>
                  <a:cubicBezTo>
                    <a:pt x="311" y="248"/>
                    <a:pt x="270" y="227"/>
                    <a:pt x="231" y="199"/>
                  </a:cubicBezTo>
                  <a:lnTo>
                    <a:pt x="231" y="199"/>
                  </a:lnTo>
                  <a:cubicBezTo>
                    <a:pt x="266" y="149"/>
                    <a:pt x="294" y="94"/>
                    <a:pt x="306" y="42"/>
                  </a:cubicBezTo>
                  <a:lnTo>
                    <a:pt x="306" y="42"/>
                  </a:lnTo>
                  <a:cubicBezTo>
                    <a:pt x="312" y="18"/>
                    <a:pt x="278" y="0"/>
                    <a:pt x="265" y="23"/>
                  </a:cubicBezTo>
                  <a:lnTo>
                    <a:pt x="265" y="23"/>
                  </a:lnTo>
                  <a:cubicBezTo>
                    <a:pt x="239" y="70"/>
                    <a:pt x="215" y="118"/>
                    <a:pt x="182" y="160"/>
                  </a:cubicBezTo>
                  <a:lnTo>
                    <a:pt x="182" y="160"/>
                  </a:lnTo>
                  <a:cubicBezTo>
                    <a:pt x="142" y="120"/>
                    <a:pt x="111" y="76"/>
                    <a:pt x="76" y="32"/>
                  </a:cubicBezTo>
                  <a:lnTo>
                    <a:pt x="76" y="32"/>
                  </a:lnTo>
                  <a:cubicBezTo>
                    <a:pt x="52" y="5"/>
                    <a:pt x="12" y="38"/>
                    <a:pt x="26" y="68"/>
                  </a:cubicBezTo>
                  <a:lnTo>
                    <a:pt x="26" y="68"/>
                  </a:lnTo>
                  <a:cubicBezTo>
                    <a:pt x="48" y="119"/>
                    <a:pt x="89" y="168"/>
                    <a:pt x="139" y="208"/>
                  </a:cubicBezTo>
                  <a:lnTo>
                    <a:pt x="139" y="208"/>
                  </a:lnTo>
                  <a:cubicBezTo>
                    <a:pt x="104" y="241"/>
                    <a:pt x="64" y="269"/>
                    <a:pt x="27" y="300"/>
                  </a:cubicBezTo>
                  <a:lnTo>
                    <a:pt x="27" y="300"/>
                  </a:lnTo>
                  <a:cubicBezTo>
                    <a:pt x="0" y="324"/>
                    <a:pt x="31" y="365"/>
                    <a:pt x="63" y="350"/>
                  </a:cubicBezTo>
                  <a:lnTo>
                    <a:pt x="63" y="350"/>
                  </a:lnTo>
                  <a:cubicBezTo>
                    <a:pt x="109" y="329"/>
                    <a:pt x="155" y="293"/>
                    <a:pt x="193" y="248"/>
                  </a:cubicBezTo>
                  <a:lnTo>
                    <a:pt x="193" y="248"/>
                  </a:lnTo>
                  <a:cubicBezTo>
                    <a:pt x="239" y="278"/>
                    <a:pt x="288" y="300"/>
                    <a:pt x="334" y="312"/>
                  </a:cubicBezTo>
                  <a:lnTo>
                    <a:pt x="334" y="312"/>
                  </a:lnTo>
                  <a:cubicBezTo>
                    <a:pt x="357" y="319"/>
                    <a:pt x="377" y="285"/>
                    <a:pt x="352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88" name="Freeform 44">
              <a:extLst>
                <a:ext uri="{FF2B5EF4-FFF2-40B4-BE49-F238E27FC236}">
                  <a16:creationId xmlns:a16="http://schemas.microsoft.com/office/drawing/2014/main" id="{8AC65562-06A3-4D4D-BF4D-BF294A8007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3411" y="6673428"/>
              <a:ext cx="180952" cy="174602"/>
            </a:xfrm>
            <a:custGeom>
              <a:avLst/>
              <a:gdLst>
                <a:gd name="T0" fmla="*/ 354 w 378"/>
                <a:gd name="T1" fmla="*/ 272 h 366"/>
                <a:gd name="T2" fmla="*/ 354 w 378"/>
                <a:gd name="T3" fmla="*/ 272 h 366"/>
                <a:gd name="T4" fmla="*/ 233 w 378"/>
                <a:gd name="T5" fmla="*/ 199 h 366"/>
                <a:gd name="T6" fmla="*/ 233 w 378"/>
                <a:gd name="T7" fmla="*/ 199 h 366"/>
                <a:gd name="T8" fmla="*/ 306 w 378"/>
                <a:gd name="T9" fmla="*/ 42 h 366"/>
                <a:gd name="T10" fmla="*/ 306 w 378"/>
                <a:gd name="T11" fmla="*/ 42 h 366"/>
                <a:gd name="T12" fmla="*/ 266 w 378"/>
                <a:gd name="T13" fmla="*/ 23 h 366"/>
                <a:gd name="T14" fmla="*/ 266 w 378"/>
                <a:gd name="T15" fmla="*/ 23 h 366"/>
                <a:gd name="T16" fmla="*/ 184 w 378"/>
                <a:gd name="T17" fmla="*/ 160 h 366"/>
                <a:gd name="T18" fmla="*/ 184 w 378"/>
                <a:gd name="T19" fmla="*/ 160 h 366"/>
                <a:gd name="T20" fmla="*/ 76 w 378"/>
                <a:gd name="T21" fmla="*/ 32 h 366"/>
                <a:gd name="T22" fmla="*/ 76 w 378"/>
                <a:gd name="T23" fmla="*/ 32 h 366"/>
                <a:gd name="T24" fmla="*/ 27 w 378"/>
                <a:gd name="T25" fmla="*/ 68 h 366"/>
                <a:gd name="T26" fmla="*/ 27 w 378"/>
                <a:gd name="T27" fmla="*/ 68 h 366"/>
                <a:gd name="T28" fmla="*/ 140 w 378"/>
                <a:gd name="T29" fmla="*/ 208 h 366"/>
                <a:gd name="T30" fmla="*/ 140 w 378"/>
                <a:gd name="T31" fmla="*/ 208 h 366"/>
                <a:gd name="T32" fmla="*/ 28 w 378"/>
                <a:gd name="T33" fmla="*/ 300 h 366"/>
                <a:gd name="T34" fmla="*/ 28 w 378"/>
                <a:gd name="T35" fmla="*/ 300 h 366"/>
                <a:gd name="T36" fmla="*/ 63 w 378"/>
                <a:gd name="T37" fmla="*/ 350 h 366"/>
                <a:gd name="T38" fmla="*/ 63 w 378"/>
                <a:gd name="T39" fmla="*/ 350 h 366"/>
                <a:gd name="T40" fmla="*/ 193 w 378"/>
                <a:gd name="T41" fmla="*/ 248 h 366"/>
                <a:gd name="T42" fmla="*/ 193 w 378"/>
                <a:gd name="T43" fmla="*/ 248 h 366"/>
                <a:gd name="T44" fmla="*/ 334 w 378"/>
                <a:gd name="T45" fmla="*/ 312 h 366"/>
                <a:gd name="T46" fmla="*/ 334 w 378"/>
                <a:gd name="T47" fmla="*/ 312 h 366"/>
                <a:gd name="T48" fmla="*/ 354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4" y="272"/>
                  </a:moveTo>
                  <a:lnTo>
                    <a:pt x="354" y="272"/>
                  </a:lnTo>
                  <a:cubicBezTo>
                    <a:pt x="312" y="248"/>
                    <a:pt x="271" y="227"/>
                    <a:pt x="233" y="199"/>
                  </a:cubicBezTo>
                  <a:lnTo>
                    <a:pt x="233" y="199"/>
                  </a:lnTo>
                  <a:cubicBezTo>
                    <a:pt x="268" y="149"/>
                    <a:pt x="295" y="94"/>
                    <a:pt x="306" y="42"/>
                  </a:cubicBezTo>
                  <a:lnTo>
                    <a:pt x="306" y="42"/>
                  </a:lnTo>
                  <a:cubicBezTo>
                    <a:pt x="313" y="18"/>
                    <a:pt x="279" y="0"/>
                    <a:pt x="266" y="23"/>
                  </a:cubicBezTo>
                  <a:lnTo>
                    <a:pt x="266" y="23"/>
                  </a:lnTo>
                  <a:cubicBezTo>
                    <a:pt x="239" y="70"/>
                    <a:pt x="216" y="118"/>
                    <a:pt x="184" y="160"/>
                  </a:cubicBezTo>
                  <a:lnTo>
                    <a:pt x="184" y="160"/>
                  </a:lnTo>
                  <a:cubicBezTo>
                    <a:pt x="142" y="120"/>
                    <a:pt x="113" y="76"/>
                    <a:pt x="76" y="32"/>
                  </a:cubicBezTo>
                  <a:lnTo>
                    <a:pt x="76" y="32"/>
                  </a:lnTo>
                  <a:cubicBezTo>
                    <a:pt x="53" y="5"/>
                    <a:pt x="12" y="38"/>
                    <a:pt x="27" y="68"/>
                  </a:cubicBezTo>
                  <a:lnTo>
                    <a:pt x="27" y="68"/>
                  </a:lnTo>
                  <a:cubicBezTo>
                    <a:pt x="49" y="119"/>
                    <a:pt x="90" y="168"/>
                    <a:pt x="140" y="208"/>
                  </a:cubicBezTo>
                  <a:lnTo>
                    <a:pt x="140" y="208"/>
                  </a:lnTo>
                  <a:cubicBezTo>
                    <a:pt x="104" y="241"/>
                    <a:pt x="65" y="269"/>
                    <a:pt x="28" y="300"/>
                  </a:cubicBezTo>
                  <a:lnTo>
                    <a:pt x="28" y="300"/>
                  </a:lnTo>
                  <a:cubicBezTo>
                    <a:pt x="0" y="324"/>
                    <a:pt x="33" y="365"/>
                    <a:pt x="63" y="350"/>
                  </a:cubicBezTo>
                  <a:lnTo>
                    <a:pt x="63" y="350"/>
                  </a:lnTo>
                  <a:cubicBezTo>
                    <a:pt x="109" y="329"/>
                    <a:pt x="155" y="293"/>
                    <a:pt x="193" y="248"/>
                  </a:cubicBezTo>
                  <a:lnTo>
                    <a:pt x="193" y="248"/>
                  </a:lnTo>
                  <a:cubicBezTo>
                    <a:pt x="239" y="278"/>
                    <a:pt x="288" y="300"/>
                    <a:pt x="334" y="312"/>
                  </a:cubicBezTo>
                  <a:lnTo>
                    <a:pt x="334" y="312"/>
                  </a:lnTo>
                  <a:cubicBezTo>
                    <a:pt x="358" y="319"/>
                    <a:pt x="377" y="285"/>
                    <a:pt x="354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89" name="Freeform 45">
              <a:extLst>
                <a:ext uri="{FF2B5EF4-FFF2-40B4-BE49-F238E27FC236}">
                  <a16:creationId xmlns:a16="http://schemas.microsoft.com/office/drawing/2014/main" id="{57A54AE1-46B7-8348-8554-72C7FF9980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7060" y="6668667"/>
              <a:ext cx="180952" cy="174602"/>
            </a:xfrm>
            <a:custGeom>
              <a:avLst/>
              <a:gdLst>
                <a:gd name="T0" fmla="*/ 354 w 380"/>
                <a:gd name="T1" fmla="*/ 274 h 367"/>
                <a:gd name="T2" fmla="*/ 354 w 380"/>
                <a:gd name="T3" fmla="*/ 274 h 367"/>
                <a:gd name="T4" fmla="*/ 233 w 380"/>
                <a:gd name="T5" fmla="*/ 201 h 367"/>
                <a:gd name="T6" fmla="*/ 233 w 380"/>
                <a:gd name="T7" fmla="*/ 201 h 367"/>
                <a:gd name="T8" fmla="*/ 308 w 380"/>
                <a:gd name="T9" fmla="*/ 44 h 367"/>
                <a:gd name="T10" fmla="*/ 308 w 380"/>
                <a:gd name="T11" fmla="*/ 44 h 367"/>
                <a:gd name="T12" fmla="*/ 267 w 380"/>
                <a:gd name="T13" fmla="*/ 24 h 367"/>
                <a:gd name="T14" fmla="*/ 267 w 380"/>
                <a:gd name="T15" fmla="*/ 24 h 367"/>
                <a:gd name="T16" fmla="*/ 183 w 380"/>
                <a:gd name="T17" fmla="*/ 161 h 367"/>
                <a:gd name="T18" fmla="*/ 183 w 380"/>
                <a:gd name="T19" fmla="*/ 161 h 367"/>
                <a:gd name="T20" fmla="*/ 77 w 380"/>
                <a:gd name="T21" fmla="*/ 34 h 367"/>
                <a:gd name="T22" fmla="*/ 77 w 380"/>
                <a:gd name="T23" fmla="*/ 34 h 367"/>
                <a:gd name="T24" fmla="*/ 27 w 380"/>
                <a:gd name="T25" fmla="*/ 70 h 367"/>
                <a:gd name="T26" fmla="*/ 27 w 380"/>
                <a:gd name="T27" fmla="*/ 70 h 367"/>
                <a:gd name="T28" fmla="*/ 140 w 380"/>
                <a:gd name="T29" fmla="*/ 209 h 367"/>
                <a:gd name="T30" fmla="*/ 140 w 380"/>
                <a:gd name="T31" fmla="*/ 209 h 367"/>
                <a:gd name="T32" fmla="*/ 28 w 380"/>
                <a:gd name="T33" fmla="*/ 301 h 367"/>
                <a:gd name="T34" fmla="*/ 28 w 380"/>
                <a:gd name="T35" fmla="*/ 301 h 367"/>
                <a:gd name="T36" fmla="*/ 64 w 380"/>
                <a:gd name="T37" fmla="*/ 351 h 367"/>
                <a:gd name="T38" fmla="*/ 64 w 380"/>
                <a:gd name="T39" fmla="*/ 351 h 367"/>
                <a:gd name="T40" fmla="*/ 195 w 380"/>
                <a:gd name="T41" fmla="*/ 250 h 367"/>
                <a:gd name="T42" fmla="*/ 195 w 380"/>
                <a:gd name="T43" fmla="*/ 250 h 367"/>
                <a:gd name="T44" fmla="*/ 334 w 380"/>
                <a:gd name="T45" fmla="*/ 314 h 367"/>
                <a:gd name="T46" fmla="*/ 334 w 380"/>
                <a:gd name="T47" fmla="*/ 314 h 367"/>
                <a:gd name="T48" fmla="*/ 354 w 380"/>
                <a:gd name="T49" fmla="*/ 27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0" h="367">
                  <a:moveTo>
                    <a:pt x="354" y="274"/>
                  </a:moveTo>
                  <a:lnTo>
                    <a:pt x="354" y="274"/>
                  </a:lnTo>
                  <a:cubicBezTo>
                    <a:pt x="313" y="250"/>
                    <a:pt x="271" y="228"/>
                    <a:pt x="233" y="201"/>
                  </a:cubicBezTo>
                  <a:lnTo>
                    <a:pt x="233" y="201"/>
                  </a:lnTo>
                  <a:cubicBezTo>
                    <a:pt x="269" y="150"/>
                    <a:pt x="295" y="95"/>
                    <a:pt x="308" y="44"/>
                  </a:cubicBezTo>
                  <a:lnTo>
                    <a:pt x="308" y="44"/>
                  </a:lnTo>
                  <a:cubicBezTo>
                    <a:pt x="314" y="20"/>
                    <a:pt x="280" y="0"/>
                    <a:pt x="267" y="24"/>
                  </a:cubicBezTo>
                  <a:lnTo>
                    <a:pt x="267" y="24"/>
                  </a:lnTo>
                  <a:cubicBezTo>
                    <a:pt x="241" y="71"/>
                    <a:pt x="217" y="119"/>
                    <a:pt x="183" y="161"/>
                  </a:cubicBezTo>
                  <a:lnTo>
                    <a:pt x="183" y="161"/>
                  </a:lnTo>
                  <a:cubicBezTo>
                    <a:pt x="144" y="123"/>
                    <a:pt x="113" y="77"/>
                    <a:pt x="77" y="34"/>
                  </a:cubicBezTo>
                  <a:lnTo>
                    <a:pt x="77" y="34"/>
                  </a:lnTo>
                  <a:cubicBezTo>
                    <a:pt x="53" y="7"/>
                    <a:pt x="12" y="38"/>
                    <a:pt x="27" y="70"/>
                  </a:cubicBezTo>
                  <a:lnTo>
                    <a:pt x="27" y="70"/>
                  </a:lnTo>
                  <a:cubicBezTo>
                    <a:pt x="50" y="120"/>
                    <a:pt x="91" y="169"/>
                    <a:pt x="140" y="209"/>
                  </a:cubicBezTo>
                  <a:lnTo>
                    <a:pt x="140" y="209"/>
                  </a:lnTo>
                  <a:cubicBezTo>
                    <a:pt x="104" y="243"/>
                    <a:pt x="65" y="270"/>
                    <a:pt x="28" y="301"/>
                  </a:cubicBezTo>
                  <a:lnTo>
                    <a:pt x="28" y="301"/>
                  </a:lnTo>
                  <a:cubicBezTo>
                    <a:pt x="0" y="326"/>
                    <a:pt x="33" y="366"/>
                    <a:pt x="64" y="351"/>
                  </a:cubicBezTo>
                  <a:lnTo>
                    <a:pt x="64" y="351"/>
                  </a:lnTo>
                  <a:cubicBezTo>
                    <a:pt x="111" y="331"/>
                    <a:pt x="155" y="293"/>
                    <a:pt x="195" y="250"/>
                  </a:cubicBezTo>
                  <a:lnTo>
                    <a:pt x="195" y="250"/>
                  </a:lnTo>
                  <a:cubicBezTo>
                    <a:pt x="240" y="280"/>
                    <a:pt x="290" y="303"/>
                    <a:pt x="334" y="314"/>
                  </a:cubicBezTo>
                  <a:lnTo>
                    <a:pt x="334" y="314"/>
                  </a:lnTo>
                  <a:cubicBezTo>
                    <a:pt x="359" y="320"/>
                    <a:pt x="379" y="287"/>
                    <a:pt x="354" y="274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90" name="Freeform 46">
              <a:extLst>
                <a:ext uri="{FF2B5EF4-FFF2-40B4-BE49-F238E27FC236}">
                  <a16:creationId xmlns:a16="http://schemas.microsoft.com/office/drawing/2014/main" id="{17ED755D-01A1-A54B-BB28-83B7F6E9BA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5948" y="6668667"/>
              <a:ext cx="180952" cy="174602"/>
            </a:xfrm>
            <a:custGeom>
              <a:avLst/>
              <a:gdLst>
                <a:gd name="T0" fmla="*/ 355 w 380"/>
                <a:gd name="T1" fmla="*/ 274 h 367"/>
                <a:gd name="T2" fmla="*/ 355 w 380"/>
                <a:gd name="T3" fmla="*/ 274 h 367"/>
                <a:gd name="T4" fmla="*/ 233 w 380"/>
                <a:gd name="T5" fmla="*/ 201 h 367"/>
                <a:gd name="T6" fmla="*/ 233 w 380"/>
                <a:gd name="T7" fmla="*/ 201 h 367"/>
                <a:gd name="T8" fmla="*/ 308 w 380"/>
                <a:gd name="T9" fmla="*/ 44 h 367"/>
                <a:gd name="T10" fmla="*/ 308 w 380"/>
                <a:gd name="T11" fmla="*/ 44 h 367"/>
                <a:gd name="T12" fmla="*/ 267 w 380"/>
                <a:gd name="T13" fmla="*/ 24 h 367"/>
                <a:gd name="T14" fmla="*/ 267 w 380"/>
                <a:gd name="T15" fmla="*/ 24 h 367"/>
                <a:gd name="T16" fmla="*/ 184 w 380"/>
                <a:gd name="T17" fmla="*/ 161 h 367"/>
                <a:gd name="T18" fmla="*/ 184 w 380"/>
                <a:gd name="T19" fmla="*/ 161 h 367"/>
                <a:gd name="T20" fmla="*/ 76 w 380"/>
                <a:gd name="T21" fmla="*/ 34 h 367"/>
                <a:gd name="T22" fmla="*/ 76 w 380"/>
                <a:gd name="T23" fmla="*/ 34 h 367"/>
                <a:gd name="T24" fmla="*/ 27 w 380"/>
                <a:gd name="T25" fmla="*/ 70 h 367"/>
                <a:gd name="T26" fmla="*/ 27 w 380"/>
                <a:gd name="T27" fmla="*/ 70 h 367"/>
                <a:gd name="T28" fmla="*/ 140 w 380"/>
                <a:gd name="T29" fmla="*/ 209 h 367"/>
                <a:gd name="T30" fmla="*/ 140 w 380"/>
                <a:gd name="T31" fmla="*/ 209 h 367"/>
                <a:gd name="T32" fmla="*/ 28 w 380"/>
                <a:gd name="T33" fmla="*/ 301 h 367"/>
                <a:gd name="T34" fmla="*/ 28 w 380"/>
                <a:gd name="T35" fmla="*/ 301 h 367"/>
                <a:gd name="T36" fmla="*/ 63 w 380"/>
                <a:gd name="T37" fmla="*/ 351 h 367"/>
                <a:gd name="T38" fmla="*/ 63 w 380"/>
                <a:gd name="T39" fmla="*/ 351 h 367"/>
                <a:gd name="T40" fmla="*/ 195 w 380"/>
                <a:gd name="T41" fmla="*/ 250 h 367"/>
                <a:gd name="T42" fmla="*/ 195 w 380"/>
                <a:gd name="T43" fmla="*/ 250 h 367"/>
                <a:gd name="T44" fmla="*/ 335 w 380"/>
                <a:gd name="T45" fmla="*/ 314 h 367"/>
                <a:gd name="T46" fmla="*/ 335 w 380"/>
                <a:gd name="T47" fmla="*/ 314 h 367"/>
                <a:gd name="T48" fmla="*/ 355 w 380"/>
                <a:gd name="T49" fmla="*/ 27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0" h="367">
                  <a:moveTo>
                    <a:pt x="355" y="274"/>
                  </a:moveTo>
                  <a:lnTo>
                    <a:pt x="355" y="274"/>
                  </a:lnTo>
                  <a:cubicBezTo>
                    <a:pt x="312" y="250"/>
                    <a:pt x="271" y="228"/>
                    <a:pt x="233" y="201"/>
                  </a:cubicBezTo>
                  <a:lnTo>
                    <a:pt x="233" y="201"/>
                  </a:lnTo>
                  <a:cubicBezTo>
                    <a:pt x="268" y="150"/>
                    <a:pt x="295" y="95"/>
                    <a:pt x="308" y="44"/>
                  </a:cubicBezTo>
                  <a:lnTo>
                    <a:pt x="308" y="44"/>
                  </a:lnTo>
                  <a:cubicBezTo>
                    <a:pt x="314" y="20"/>
                    <a:pt x="280" y="0"/>
                    <a:pt x="267" y="24"/>
                  </a:cubicBezTo>
                  <a:lnTo>
                    <a:pt x="267" y="24"/>
                  </a:lnTo>
                  <a:cubicBezTo>
                    <a:pt x="241" y="71"/>
                    <a:pt x="216" y="119"/>
                    <a:pt x="184" y="161"/>
                  </a:cubicBezTo>
                  <a:lnTo>
                    <a:pt x="184" y="161"/>
                  </a:lnTo>
                  <a:cubicBezTo>
                    <a:pt x="144" y="123"/>
                    <a:pt x="113" y="77"/>
                    <a:pt x="76" y="34"/>
                  </a:cubicBezTo>
                  <a:lnTo>
                    <a:pt x="76" y="34"/>
                  </a:lnTo>
                  <a:cubicBezTo>
                    <a:pt x="53" y="7"/>
                    <a:pt x="12" y="38"/>
                    <a:pt x="27" y="70"/>
                  </a:cubicBezTo>
                  <a:lnTo>
                    <a:pt x="27" y="70"/>
                  </a:lnTo>
                  <a:cubicBezTo>
                    <a:pt x="50" y="120"/>
                    <a:pt x="91" y="169"/>
                    <a:pt x="140" y="209"/>
                  </a:cubicBezTo>
                  <a:lnTo>
                    <a:pt x="140" y="209"/>
                  </a:lnTo>
                  <a:cubicBezTo>
                    <a:pt x="104" y="243"/>
                    <a:pt x="65" y="270"/>
                    <a:pt x="28" y="301"/>
                  </a:cubicBezTo>
                  <a:lnTo>
                    <a:pt x="28" y="301"/>
                  </a:lnTo>
                  <a:cubicBezTo>
                    <a:pt x="0" y="326"/>
                    <a:pt x="33" y="366"/>
                    <a:pt x="63" y="351"/>
                  </a:cubicBezTo>
                  <a:lnTo>
                    <a:pt x="63" y="351"/>
                  </a:lnTo>
                  <a:cubicBezTo>
                    <a:pt x="109" y="331"/>
                    <a:pt x="155" y="293"/>
                    <a:pt x="195" y="250"/>
                  </a:cubicBezTo>
                  <a:lnTo>
                    <a:pt x="195" y="250"/>
                  </a:lnTo>
                  <a:cubicBezTo>
                    <a:pt x="239" y="280"/>
                    <a:pt x="289" y="303"/>
                    <a:pt x="335" y="314"/>
                  </a:cubicBezTo>
                  <a:lnTo>
                    <a:pt x="335" y="314"/>
                  </a:lnTo>
                  <a:cubicBezTo>
                    <a:pt x="359" y="320"/>
                    <a:pt x="379" y="287"/>
                    <a:pt x="355" y="274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91" name="Freeform 47">
              <a:extLst>
                <a:ext uri="{FF2B5EF4-FFF2-40B4-BE49-F238E27FC236}">
                  <a16:creationId xmlns:a16="http://schemas.microsoft.com/office/drawing/2014/main" id="{2C015909-7F08-EB44-A42A-B9D77FFFF6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9759" y="6668667"/>
              <a:ext cx="180952" cy="174602"/>
            </a:xfrm>
            <a:custGeom>
              <a:avLst/>
              <a:gdLst>
                <a:gd name="T0" fmla="*/ 353 w 379"/>
                <a:gd name="T1" fmla="*/ 274 h 367"/>
                <a:gd name="T2" fmla="*/ 353 w 379"/>
                <a:gd name="T3" fmla="*/ 274 h 367"/>
                <a:gd name="T4" fmla="*/ 232 w 379"/>
                <a:gd name="T5" fmla="*/ 201 h 367"/>
                <a:gd name="T6" fmla="*/ 232 w 379"/>
                <a:gd name="T7" fmla="*/ 201 h 367"/>
                <a:gd name="T8" fmla="*/ 307 w 379"/>
                <a:gd name="T9" fmla="*/ 44 h 367"/>
                <a:gd name="T10" fmla="*/ 307 w 379"/>
                <a:gd name="T11" fmla="*/ 44 h 367"/>
                <a:gd name="T12" fmla="*/ 266 w 379"/>
                <a:gd name="T13" fmla="*/ 24 h 367"/>
                <a:gd name="T14" fmla="*/ 266 w 379"/>
                <a:gd name="T15" fmla="*/ 24 h 367"/>
                <a:gd name="T16" fmla="*/ 182 w 379"/>
                <a:gd name="T17" fmla="*/ 161 h 367"/>
                <a:gd name="T18" fmla="*/ 182 w 379"/>
                <a:gd name="T19" fmla="*/ 161 h 367"/>
                <a:gd name="T20" fmla="*/ 76 w 379"/>
                <a:gd name="T21" fmla="*/ 34 h 367"/>
                <a:gd name="T22" fmla="*/ 76 w 379"/>
                <a:gd name="T23" fmla="*/ 34 h 367"/>
                <a:gd name="T24" fmla="*/ 26 w 379"/>
                <a:gd name="T25" fmla="*/ 70 h 367"/>
                <a:gd name="T26" fmla="*/ 26 w 379"/>
                <a:gd name="T27" fmla="*/ 70 h 367"/>
                <a:gd name="T28" fmla="*/ 139 w 379"/>
                <a:gd name="T29" fmla="*/ 209 h 367"/>
                <a:gd name="T30" fmla="*/ 139 w 379"/>
                <a:gd name="T31" fmla="*/ 209 h 367"/>
                <a:gd name="T32" fmla="*/ 27 w 379"/>
                <a:gd name="T33" fmla="*/ 301 h 367"/>
                <a:gd name="T34" fmla="*/ 27 w 379"/>
                <a:gd name="T35" fmla="*/ 301 h 367"/>
                <a:gd name="T36" fmla="*/ 63 w 379"/>
                <a:gd name="T37" fmla="*/ 351 h 367"/>
                <a:gd name="T38" fmla="*/ 63 w 379"/>
                <a:gd name="T39" fmla="*/ 351 h 367"/>
                <a:gd name="T40" fmla="*/ 193 w 379"/>
                <a:gd name="T41" fmla="*/ 250 h 367"/>
                <a:gd name="T42" fmla="*/ 193 w 379"/>
                <a:gd name="T43" fmla="*/ 250 h 367"/>
                <a:gd name="T44" fmla="*/ 335 w 379"/>
                <a:gd name="T45" fmla="*/ 314 h 367"/>
                <a:gd name="T46" fmla="*/ 335 w 379"/>
                <a:gd name="T47" fmla="*/ 314 h 367"/>
                <a:gd name="T48" fmla="*/ 353 w 379"/>
                <a:gd name="T49" fmla="*/ 27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7">
                  <a:moveTo>
                    <a:pt x="353" y="274"/>
                  </a:moveTo>
                  <a:lnTo>
                    <a:pt x="353" y="274"/>
                  </a:lnTo>
                  <a:cubicBezTo>
                    <a:pt x="311" y="250"/>
                    <a:pt x="270" y="228"/>
                    <a:pt x="232" y="201"/>
                  </a:cubicBezTo>
                  <a:lnTo>
                    <a:pt x="232" y="201"/>
                  </a:lnTo>
                  <a:cubicBezTo>
                    <a:pt x="268" y="150"/>
                    <a:pt x="294" y="95"/>
                    <a:pt x="307" y="44"/>
                  </a:cubicBezTo>
                  <a:lnTo>
                    <a:pt x="307" y="44"/>
                  </a:lnTo>
                  <a:cubicBezTo>
                    <a:pt x="312" y="20"/>
                    <a:pt x="279" y="0"/>
                    <a:pt x="266" y="24"/>
                  </a:cubicBezTo>
                  <a:lnTo>
                    <a:pt x="266" y="24"/>
                  </a:lnTo>
                  <a:cubicBezTo>
                    <a:pt x="240" y="71"/>
                    <a:pt x="215" y="119"/>
                    <a:pt x="182" y="161"/>
                  </a:cubicBezTo>
                  <a:lnTo>
                    <a:pt x="182" y="161"/>
                  </a:lnTo>
                  <a:cubicBezTo>
                    <a:pt x="142" y="123"/>
                    <a:pt x="113" y="77"/>
                    <a:pt x="76" y="34"/>
                  </a:cubicBezTo>
                  <a:lnTo>
                    <a:pt x="76" y="34"/>
                  </a:lnTo>
                  <a:cubicBezTo>
                    <a:pt x="52" y="7"/>
                    <a:pt x="11" y="38"/>
                    <a:pt x="26" y="70"/>
                  </a:cubicBezTo>
                  <a:lnTo>
                    <a:pt x="26" y="70"/>
                  </a:lnTo>
                  <a:cubicBezTo>
                    <a:pt x="48" y="120"/>
                    <a:pt x="90" y="169"/>
                    <a:pt x="139" y="209"/>
                  </a:cubicBezTo>
                  <a:lnTo>
                    <a:pt x="139" y="209"/>
                  </a:lnTo>
                  <a:cubicBezTo>
                    <a:pt x="103" y="243"/>
                    <a:pt x="64" y="270"/>
                    <a:pt x="27" y="301"/>
                  </a:cubicBezTo>
                  <a:lnTo>
                    <a:pt x="27" y="301"/>
                  </a:lnTo>
                  <a:cubicBezTo>
                    <a:pt x="0" y="326"/>
                    <a:pt x="31" y="366"/>
                    <a:pt x="63" y="351"/>
                  </a:cubicBezTo>
                  <a:lnTo>
                    <a:pt x="63" y="351"/>
                  </a:lnTo>
                  <a:cubicBezTo>
                    <a:pt x="110" y="331"/>
                    <a:pt x="155" y="293"/>
                    <a:pt x="193" y="250"/>
                  </a:cubicBezTo>
                  <a:lnTo>
                    <a:pt x="193" y="250"/>
                  </a:lnTo>
                  <a:cubicBezTo>
                    <a:pt x="239" y="280"/>
                    <a:pt x="287" y="303"/>
                    <a:pt x="335" y="314"/>
                  </a:cubicBezTo>
                  <a:lnTo>
                    <a:pt x="335" y="314"/>
                  </a:lnTo>
                  <a:cubicBezTo>
                    <a:pt x="358" y="320"/>
                    <a:pt x="378" y="287"/>
                    <a:pt x="353" y="274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92" name="Freeform 48">
              <a:extLst>
                <a:ext uri="{FF2B5EF4-FFF2-40B4-BE49-F238E27FC236}">
                  <a16:creationId xmlns:a16="http://schemas.microsoft.com/office/drawing/2014/main" id="{842ACF86-1321-E541-894E-F4F2C7BD4B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8011" y="6668667"/>
              <a:ext cx="180952" cy="174602"/>
            </a:xfrm>
            <a:custGeom>
              <a:avLst/>
              <a:gdLst>
                <a:gd name="T0" fmla="*/ 354 w 379"/>
                <a:gd name="T1" fmla="*/ 274 h 367"/>
                <a:gd name="T2" fmla="*/ 354 w 379"/>
                <a:gd name="T3" fmla="*/ 274 h 367"/>
                <a:gd name="T4" fmla="*/ 232 w 379"/>
                <a:gd name="T5" fmla="*/ 201 h 367"/>
                <a:gd name="T6" fmla="*/ 232 w 379"/>
                <a:gd name="T7" fmla="*/ 201 h 367"/>
                <a:gd name="T8" fmla="*/ 307 w 379"/>
                <a:gd name="T9" fmla="*/ 44 h 367"/>
                <a:gd name="T10" fmla="*/ 307 w 379"/>
                <a:gd name="T11" fmla="*/ 44 h 367"/>
                <a:gd name="T12" fmla="*/ 266 w 379"/>
                <a:gd name="T13" fmla="*/ 24 h 367"/>
                <a:gd name="T14" fmla="*/ 266 w 379"/>
                <a:gd name="T15" fmla="*/ 24 h 367"/>
                <a:gd name="T16" fmla="*/ 183 w 379"/>
                <a:gd name="T17" fmla="*/ 161 h 367"/>
                <a:gd name="T18" fmla="*/ 183 w 379"/>
                <a:gd name="T19" fmla="*/ 161 h 367"/>
                <a:gd name="T20" fmla="*/ 75 w 379"/>
                <a:gd name="T21" fmla="*/ 34 h 367"/>
                <a:gd name="T22" fmla="*/ 75 w 379"/>
                <a:gd name="T23" fmla="*/ 34 h 367"/>
                <a:gd name="T24" fmla="*/ 25 w 379"/>
                <a:gd name="T25" fmla="*/ 70 h 367"/>
                <a:gd name="T26" fmla="*/ 25 w 379"/>
                <a:gd name="T27" fmla="*/ 70 h 367"/>
                <a:gd name="T28" fmla="*/ 138 w 379"/>
                <a:gd name="T29" fmla="*/ 209 h 367"/>
                <a:gd name="T30" fmla="*/ 138 w 379"/>
                <a:gd name="T31" fmla="*/ 209 h 367"/>
                <a:gd name="T32" fmla="*/ 27 w 379"/>
                <a:gd name="T33" fmla="*/ 301 h 367"/>
                <a:gd name="T34" fmla="*/ 27 w 379"/>
                <a:gd name="T35" fmla="*/ 301 h 367"/>
                <a:gd name="T36" fmla="*/ 62 w 379"/>
                <a:gd name="T37" fmla="*/ 351 h 367"/>
                <a:gd name="T38" fmla="*/ 62 w 379"/>
                <a:gd name="T39" fmla="*/ 351 h 367"/>
                <a:gd name="T40" fmla="*/ 192 w 379"/>
                <a:gd name="T41" fmla="*/ 250 h 367"/>
                <a:gd name="T42" fmla="*/ 192 w 379"/>
                <a:gd name="T43" fmla="*/ 250 h 367"/>
                <a:gd name="T44" fmla="*/ 334 w 379"/>
                <a:gd name="T45" fmla="*/ 314 h 367"/>
                <a:gd name="T46" fmla="*/ 334 w 379"/>
                <a:gd name="T47" fmla="*/ 314 h 367"/>
                <a:gd name="T48" fmla="*/ 354 w 379"/>
                <a:gd name="T49" fmla="*/ 27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7">
                  <a:moveTo>
                    <a:pt x="354" y="274"/>
                  </a:moveTo>
                  <a:lnTo>
                    <a:pt x="354" y="274"/>
                  </a:lnTo>
                  <a:cubicBezTo>
                    <a:pt x="312" y="250"/>
                    <a:pt x="270" y="228"/>
                    <a:pt x="232" y="201"/>
                  </a:cubicBezTo>
                  <a:lnTo>
                    <a:pt x="232" y="201"/>
                  </a:lnTo>
                  <a:cubicBezTo>
                    <a:pt x="267" y="150"/>
                    <a:pt x="293" y="95"/>
                    <a:pt x="307" y="44"/>
                  </a:cubicBezTo>
                  <a:lnTo>
                    <a:pt x="307" y="44"/>
                  </a:lnTo>
                  <a:cubicBezTo>
                    <a:pt x="312" y="20"/>
                    <a:pt x="279" y="0"/>
                    <a:pt x="266" y="24"/>
                  </a:cubicBezTo>
                  <a:lnTo>
                    <a:pt x="266" y="24"/>
                  </a:lnTo>
                  <a:cubicBezTo>
                    <a:pt x="240" y="71"/>
                    <a:pt x="215" y="119"/>
                    <a:pt x="183" y="161"/>
                  </a:cubicBezTo>
                  <a:lnTo>
                    <a:pt x="183" y="161"/>
                  </a:lnTo>
                  <a:cubicBezTo>
                    <a:pt x="142" y="123"/>
                    <a:pt x="112" y="77"/>
                    <a:pt x="75" y="34"/>
                  </a:cubicBezTo>
                  <a:lnTo>
                    <a:pt x="75" y="34"/>
                  </a:lnTo>
                  <a:cubicBezTo>
                    <a:pt x="53" y="7"/>
                    <a:pt x="11" y="38"/>
                    <a:pt x="25" y="70"/>
                  </a:cubicBezTo>
                  <a:lnTo>
                    <a:pt x="25" y="70"/>
                  </a:lnTo>
                  <a:cubicBezTo>
                    <a:pt x="49" y="120"/>
                    <a:pt x="90" y="169"/>
                    <a:pt x="138" y="209"/>
                  </a:cubicBezTo>
                  <a:lnTo>
                    <a:pt x="138" y="209"/>
                  </a:lnTo>
                  <a:cubicBezTo>
                    <a:pt x="103" y="243"/>
                    <a:pt x="63" y="270"/>
                    <a:pt x="27" y="301"/>
                  </a:cubicBezTo>
                  <a:lnTo>
                    <a:pt x="27" y="301"/>
                  </a:lnTo>
                  <a:cubicBezTo>
                    <a:pt x="0" y="326"/>
                    <a:pt x="32" y="366"/>
                    <a:pt x="62" y="351"/>
                  </a:cubicBezTo>
                  <a:lnTo>
                    <a:pt x="62" y="351"/>
                  </a:lnTo>
                  <a:cubicBezTo>
                    <a:pt x="109" y="331"/>
                    <a:pt x="154" y="293"/>
                    <a:pt x="192" y="250"/>
                  </a:cubicBezTo>
                  <a:lnTo>
                    <a:pt x="192" y="250"/>
                  </a:lnTo>
                  <a:cubicBezTo>
                    <a:pt x="240" y="280"/>
                    <a:pt x="288" y="303"/>
                    <a:pt x="334" y="314"/>
                  </a:cubicBezTo>
                  <a:lnTo>
                    <a:pt x="334" y="314"/>
                  </a:lnTo>
                  <a:cubicBezTo>
                    <a:pt x="358" y="320"/>
                    <a:pt x="378" y="287"/>
                    <a:pt x="354" y="274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93" name="Freeform 49">
              <a:extLst>
                <a:ext uri="{FF2B5EF4-FFF2-40B4-BE49-F238E27FC236}">
                  <a16:creationId xmlns:a16="http://schemas.microsoft.com/office/drawing/2014/main" id="{76443D66-573B-3E47-91AE-466E10D01C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5786" y="6673428"/>
              <a:ext cx="180952" cy="174602"/>
            </a:xfrm>
            <a:custGeom>
              <a:avLst/>
              <a:gdLst>
                <a:gd name="T0" fmla="*/ 355 w 379"/>
                <a:gd name="T1" fmla="*/ 273 h 366"/>
                <a:gd name="T2" fmla="*/ 355 w 379"/>
                <a:gd name="T3" fmla="*/ 273 h 366"/>
                <a:gd name="T4" fmla="*/ 232 w 379"/>
                <a:gd name="T5" fmla="*/ 201 h 366"/>
                <a:gd name="T6" fmla="*/ 232 w 379"/>
                <a:gd name="T7" fmla="*/ 201 h 366"/>
                <a:gd name="T8" fmla="*/ 307 w 379"/>
                <a:gd name="T9" fmla="*/ 43 h 366"/>
                <a:gd name="T10" fmla="*/ 307 w 379"/>
                <a:gd name="T11" fmla="*/ 43 h 366"/>
                <a:gd name="T12" fmla="*/ 267 w 379"/>
                <a:gd name="T13" fmla="*/ 25 h 366"/>
                <a:gd name="T14" fmla="*/ 267 w 379"/>
                <a:gd name="T15" fmla="*/ 25 h 366"/>
                <a:gd name="T16" fmla="*/ 184 w 379"/>
                <a:gd name="T17" fmla="*/ 161 h 366"/>
                <a:gd name="T18" fmla="*/ 184 w 379"/>
                <a:gd name="T19" fmla="*/ 161 h 366"/>
                <a:gd name="T20" fmla="*/ 76 w 379"/>
                <a:gd name="T21" fmla="*/ 34 h 366"/>
                <a:gd name="T22" fmla="*/ 76 w 379"/>
                <a:gd name="T23" fmla="*/ 34 h 366"/>
                <a:gd name="T24" fmla="*/ 26 w 379"/>
                <a:gd name="T25" fmla="*/ 69 h 366"/>
                <a:gd name="T26" fmla="*/ 26 w 379"/>
                <a:gd name="T27" fmla="*/ 69 h 366"/>
                <a:gd name="T28" fmla="*/ 140 w 379"/>
                <a:gd name="T29" fmla="*/ 210 h 366"/>
                <a:gd name="T30" fmla="*/ 140 w 379"/>
                <a:gd name="T31" fmla="*/ 210 h 366"/>
                <a:gd name="T32" fmla="*/ 29 w 379"/>
                <a:gd name="T33" fmla="*/ 302 h 366"/>
                <a:gd name="T34" fmla="*/ 29 w 379"/>
                <a:gd name="T35" fmla="*/ 302 h 366"/>
                <a:gd name="T36" fmla="*/ 63 w 379"/>
                <a:gd name="T37" fmla="*/ 352 h 366"/>
                <a:gd name="T38" fmla="*/ 63 w 379"/>
                <a:gd name="T39" fmla="*/ 352 h 366"/>
                <a:gd name="T40" fmla="*/ 194 w 379"/>
                <a:gd name="T41" fmla="*/ 250 h 366"/>
                <a:gd name="T42" fmla="*/ 194 w 379"/>
                <a:gd name="T43" fmla="*/ 250 h 366"/>
                <a:gd name="T44" fmla="*/ 335 w 379"/>
                <a:gd name="T45" fmla="*/ 314 h 366"/>
                <a:gd name="T46" fmla="*/ 335 w 379"/>
                <a:gd name="T47" fmla="*/ 314 h 366"/>
                <a:gd name="T48" fmla="*/ 355 w 379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5" y="273"/>
                  </a:moveTo>
                  <a:lnTo>
                    <a:pt x="355" y="273"/>
                  </a:lnTo>
                  <a:cubicBezTo>
                    <a:pt x="313" y="250"/>
                    <a:pt x="270" y="228"/>
                    <a:pt x="232" y="201"/>
                  </a:cubicBezTo>
                  <a:lnTo>
                    <a:pt x="232" y="201"/>
                  </a:lnTo>
                  <a:cubicBezTo>
                    <a:pt x="268" y="150"/>
                    <a:pt x="295" y="94"/>
                    <a:pt x="307" y="43"/>
                  </a:cubicBezTo>
                  <a:lnTo>
                    <a:pt x="307" y="43"/>
                  </a:lnTo>
                  <a:cubicBezTo>
                    <a:pt x="314" y="20"/>
                    <a:pt x="281" y="0"/>
                    <a:pt x="267" y="25"/>
                  </a:cubicBezTo>
                  <a:lnTo>
                    <a:pt x="267" y="25"/>
                  </a:lnTo>
                  <a:cubicBezTo>
                    <a:pt x="240" y="71"/>
                    <a:pt x="217" y="118"/>
                    <a:pt x="184" y="161"/>
                  </a:cubicBezTo>
                  <a:lnTo>
                    <a:pt x="184" y="161"/>
                  </a:lnTo>
                  <a:cubicBezTo>
                    <a:pt x="143" y="122"/>
                    <a:pt x="113" y="77"/>
                    <a:pt x="76" y="34"/>
                  </a:cubicBezTo>
                  <a:lnTo>
                    <a:pt x="76" y="34"/>
                  </a:lnTo>
                  <a:cubicBezTo>
                    <a:pt x="52" y="6"/>
                    <a:pt x="13" y="39"/>
                    <a:pt x="26" y="69"/>
                  </a:cubicBezTo>
                  <a:lnTo>
                    <a:pt x="26" y="69"/>
                  </a:lnTo>
                  <a:cubicBezTo>
                    <a:pt x="50" y="119"/>
                    <a:pt x="90" y="169"/>
                    <a:pt x="140" y="210"/>
                  </a:cubicBezTo>
                  <a:lnTo>
                    <a:pt x="140" y="210"/>
                  </a:lnTo>
                  <a:cubicBezTo>
                    <a:pt x="105" y="243"/>
                    <a:pt x="65" y="269"/>
                    <a:pt x="29" y="302"/>
                  </a:cubicBezTo>
                  <a:lnTo>
                    <a:pt x="29" y="302"/>
                  </a:lnTo>
                  <a:cubicBezTo>
                    <a:pt x="0" y="326"/>
                    <a:pt x="33" y="365"/>
                    <a:pt x="63" y="352"/>
                  </a:cubicBezTo>
                  <a:lnTo>
                    <a:pt x="63" y="352"/>
                  </a:lnTo>
                  <a:cubicBezTo>
                    <a:pt x="110" y="331"/>
                    <a:pt x="155" y="294"/>
                    <a:pt x="194" y="250"/>
                  </a:cubicBezTo>
                  <a:lnTo>
                    <a:pt x="194" y="250"/>
                  </a:lnTo>
                  <a:cubicBezTo>
                    <a:pt x="240" y="280"/>
                    <a:pt x="289" y="302"/>
                    <a:pt x="335" y="314"/>
                  </a:cubicBezTo>
                  <a:lnTo>
                    <a:pt x="335" y="314"/>
                  </a:lnTo>
                  <a:cubicBezTo>
                    <a:pt x="359" y="320"/>
                    <a:pt x="378" y="286"/>
                    <a:pt x="355" y="273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94" name="Freeform 50">
              <a:extLst>
                <a:ext uri="{FF2B5EF4-FFF2-40B4-BE49-F238E27FC236}">
                  <a16:creationId xmlns:a16="http://schemas.microsoft.com/office/drawing/2014/main" id="{CADEE671-6357-5740-90A7-207DA5A8F0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34674" y="6673428"/>
              <a:ext cx="180952" cy="174602"/>
            </a:xfrm>
            <a:custGeom>
              <a:avLst/>
              <a:gdLst>
                <a:gd name="T0" fmla="*/ 353 w 378"/>
                <a:gd name="T1" fmla="*/ 273 h 366"/>
                <a:gd name="T2" fmla="*/ 353 w 378"/>
                <a:gd name="T3" fmla="*/ 273 h 366"/>
                <a:gd name="T4" fmla="*/ 231 w 378"/>
                <a:gd name="T5" fmla="*/ 201 h 366"/>
                <a:gd name="T6" fmla="*/ 231 w 378"/>
                <a:gd name="T7" fmla="*/ 201 h 366"/>
                <a:gd name="T8" fmla="*/ 307 w 378"/>
                <a:gd name="T9" fmla="*/ 43 h 366"/>
                <a:gd name="T10" fmla="*/ 307 w 378"/>
                <a:gd name="T11" fmla="*/ 43 h 366"/>
                <a:gd name="T12" fmla="*/ 265 w 378"/>
                <a:gd name="T13" fmla="*/ 25 h 366"/>
                <a:gd name="T14" fmla="*/ 265 w 378"/>
                <a:gd name="T15" fmla="*/ 25 h 366"/>
                <a:gd name="T16" fmla="*/ 183 w 378"/>
                <a:gd name="T17" fmla="*/ 161 h 366"/>
                <a:gd name="T18" fmla="*/ 183 w 378"/>
                <a:gd name="T19" fmla="*/ 161 h 366"/>
                <a:gd name="T20" fmla="*/ 75 w 378"/>
                <a:gd name="T21" fmla="*/ 34 h 366"/>
                <a:gd name="T22" fmla="*/ 75 w 378"/>
                <a:gd name="T23" fmla="*/ 34 h 366"/>
                <a:gd name="T24" fmla="*/ 26 w 378"/>
                <a:gd name="T25" fmla="*/ 69 h 366"/>
                <a:gd name="T26" fmla="*/ 26 w 378"/>
                <a:gd name="T27" fmla="*/ 69 h 366"/>
                <a:gd name="T28" fmla="*/ 139 w 378"/>
                <a:gd name="T29" fmla="*/ 210 h 366"/>
                <a:gd name="T30" fmla="*/ 139 w 378"/>
                <a:gd name="T31" fmla="*/ 210 h 366"/>
                <a:gd name="T32" fmla="*/ 28 w 378"/>
                <a:gd name="T33" fmla="*/ 302 h 366"/>
                <a:gd name="T34" fmla="*/ 28 w 378"/>
                <a:gd name="T35" fmla="*/ 302 h 366"/>
                <a:gd name="T36" fmla="*/ 62 w 378"/>
                <a:gd name="T37" fmla="*/ 352 h 366"/>
                <a:gd name="T38" fmla="*/ 62 w 378"/>
                <a:gd name="T39" fmla="*/ 352 h 366"/>
                <a:gd name="T40" fmla="*/ 193 w 378"/>
                <a:gd name="T41" fmla="*/ 250 h 366"/>
                <a:gd name="T42" fmla="*/ 193 w 378"/>
                <a:gd name="T43" fmla="*/ 250 h 366"/>
                <a:gd name="T44" fmla="*/ 334 w 378"/>
                <a:gd name="T45" fmla="*/ 314 h 366"/>
                <a:gd name="T46" fmla="*/ 334 w 378"/>
                <a:gd name="T47" fmla="*/ 314 h 366"/>
                <a:gd name="T48" fmla="*/ 353 w 378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3"/>
                  </a:moveTo>
                  <a:lnTo>
                    <a:pt x="353" y="273"/>
                  </a:lnTo>
                  <a:cubicBezTo>
                    <a:pt x="311" y="250"/>
                    <a:pt x="269" y="228"/>
                    <a:pt x="231" y="201"/>
                  </a:cubicBezTo>
                  <a:lnTo>
                    <a:pt x="231" y="201"/>
                  </a:lnTo>
                  <a:cubicBezTo>
                    <a:pt x="267" y="150"/>
                    <a:pt x="294" y="94"/>
                    <a:pt x="307" y="43"/>
                  </a:cubicBezTo>
                  <a:lnTo>
                    <a:pt x="307" y="43"/>
                  </a:lnTo>
                  <a:cubicBezTo>
                    <a:pt x="313" y="20"/>
                    <a:pt x="278" y="0"/>
                    <a:pt x="265" y="25"/>
                  </a:cubicBezTo>
                  <a:lnTo>
                    <a:pt x="265" y="25"/>
                  </a:lnTo>
                  <a:cubicBezTo>
                    <a:pt x="240" y="71"/>
                    <a:pt x="215" y="118"/>
                    <a:pt x="183" y="161"/>
                  </a:cubicBezTo>
                  <a:lnTo>
                    <a:pt x="183" y="161"/>
                  </a:lnTo>
                  <a:cubicBezTo>
                    <a:pt x="142" y="122"/>
                    <a:pt x="113" y="77"/>
                    <a:pt x="75" y="34"/>
                  </a:cubicBezTo>
                  <a:lnTo>
                    <a:pt x="75" y="34"/>
                  </a:lnTo>
                  <a:cubicBezTo>
                    <a:pt x="52" y="6"/>
                    <a:pt x="12" y="39"/>
                    <a:pt x="26" y="69"/>
                  </a:cubicBezTo>
                  <a:lnTo>
                    <a:pt x="26" y="69"/>
                  </a:lnTo>
                  <a:cubicBezTo>
                    <a:pt x="49" y="119"/>
                    <a:pt x="89" y="169"/>
                    <a:pt x="139" y="210"/>
                  </a:cubicBezTo>
                  <a:lnTo>
                    <a:pt x="139" y="210"/>
                  </a:lnTo>
                  <a:cubicBezTo>
                    <a:pt x="104" y="243"/>
                    <a:pt x="63" y="269"/>
                    <a:pt x="28" y="302"/>
                  </a:cubicBezTo>
                  <a:lnTo>
                    <a:pt x="28" y="302"/>
                  </a:lnTo>
                  <a:cubicBezTo>
                    <a:pt x="0" y="326"/>
                    <a:pt x="31" y="365"/>
                    <a:pt x="62" y="352"/>
                  </a:cubicBezTo>
                  <a:lnTo>
                    <a:pt x="62" y="352"/>
                  </a:lnTo>
                  <a:cubicBezTo>
                    <a:pt x="109" y="331"/>
                    <a:pt x="154" y="294"/>
                    <a:pt x="193" y="250"/>
                  </a:cubicBezTo>
                  <a:lnTo>
                    <a:pt x="193" y="250"/>
                  </a:lnTo>
                  <a:cubicBezTo>
                    <a:pt x="239" y="280"/>
                    <a:pt x="288" y="302"/>
                    <a:pt x="334" y="314"/>
                  </a:cubicBezTo>
                  <a:lnTo>
                    <a:pt x="334" y="314"/>
                  </a:lnTo>
                  <a:cubicBezTo>
                    <a:pt x="357" y="320"/>
                    <a:pt x="377" y="286"/>
                    <a:pt x="353" y="273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95" name="Freeform 51">
              <a:extLst>
                <a:ext uri="{FF2B5EF4-FFF2-40B4-BE49-F238E27FC236}">
                  <a16:creationId xmlns:a16="http://schemas.microsoft.com/office/drawing/2014/main" id="{982A227D-E032-AB40-B8AA-B210BB5395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56899" y="6673428"/>
              <a:ext cx="180952" cy="174602"/>
            </a:xfrm>
            <a:custGeom>
              <a:avLst/>
              <a:gdLst>
                <a:gd name="T0" fmla="*/ 352 w 378"/>
                <a:gd name="T1" fmla="*/ 273 h 366"/>
                <a:gd name="T2" fmla="*/ 352 w 378"/>
                <a:gd name="T3" fmla="*/ 273 h 366"/>
                <a:gd name="T4" fmla="*/ 232 w 378"/>
                <a:gd name="T5" fmla="*/ 201 h 366"/>
                <a:gd name="T6" fmla="*/ 232 w 378"/>
                <a:gd name="T7" fmla="*/ 201 h 366"/>
                <a:gd name="T8" fmla="*/ 306 w 378"/>
                <a:gd name="T9" fmla="*/ 43 h 366"/>
                <a:gd name="T10" fmla="*/ 306 w 378"/>
                <a:gd name="T11" fmla="*/ 43 h 366"/>
                <a:gd name="T12" fmla="*/ 266 w 378"/>
                <a:gd name="T13" fmla="*/ 25 h 366"/>
                <a:gd name="T14" fmla="*/ 266 w 378"/>
                <a:gd name="T15" fmla="*/ 25 h 366"/>
                <a:gd name="T16" fmla="*/ 183 w 378"/>
                <a:gd name="T17" fmla="*/ 161 h 366"/>
                <a:gd name="T18" fmla="*/ 183 w 378"/>
                <a:gd name="T19" fmla="*/ 161 h 366"/>
                <a:gd name="T20" fmla="*/ 76 w 378"/>
                <a:gd name="T21" fmla="*/ 34 h 366"/>
                <a:gd name="T22" fmla="*/ 76 w 378"/>
                <a:gd name="T23" fmla="*/ 34 h 366"/>
                <a:gd name="T24" fmla="*/ 25 w 378"/>
                <a:gd name="T25" fmla="*/ 69 h 366"/>
                <a:gd name="T26" fmla="*/ 25 w 378"/>
                <a:gd name="T27" fmla="*/ 69 h 366"/>
                <a:gd name="T28" fmla="*/ 138 w 378"/>
                <a:gd name="T29" fmla="*/ 210 h 366"/>
                <a:gd name="T30" fmla="*/ 138 w 378"/>
                <a:gd name="T31" fmla="*/ 210 h 366"/>
                <a:gd name="T32" fmla="*/ 28 w 378"/>
                <a:gd name="T33" fmla="*/ 302 h 366"/>
                <a:gd name="T34" fmla="*/ 28 w 378"/>
                <a:gd name="T35" fmla="*/ 302 h 366"/>
                <a:gd name="T36" fmla="*/ 63 w 378"/>
                <a:gd name="T37" fmla="*/ 352 h 366"/>
                <a:gd name="T38" fmla="*/ 63 w 378"/>
                <a:gd name="T39" fmla="*/ 352 h 366"/>
                <a:gd name="T40" fmla="*/ 193 w 378"/>
                <a:gd name="T41" fmla="*/ 250 h 366"/>
                <a:gd name="T42" fmla="*/ 193 w 378"/>
                <a:gd name="T43" fmla="*/ 250 h 366"/>
                <a:gd name="T44" fmla="*/ 334 w 378"/>
                <a:gd name="T45" fmla="*/ 314 h 366"/>
                <a:gd name="T46" fmla="*/ 334 w 378"/>
                <a:gd name="T47" fmla="*/ 314 h 366"/>
                <a:gd name="T48" fmla="*/ 352 w 378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2" y="273"/>
                  </a:moveTo>
                  <a:lnTo>
                    <a:pt x="352" y="273"/>
                  </a:lnTo>
                  <a:cubicBezTo>
                    <a:pt x="312" y="250"/>
                    <a:pt x="270" y="228"/>
                    <a:pt x="232" y="201"/>
                  </a:cubicBezTo>
                  <a:lnTo>
                    <a:pt x="232" y="201"/>
                  </a:lnTo>
                  <a:cubicBezTo>
                    <a:pt x="267" y="150"/>
                    <a:pt x="293" y="94"/>
                    <a:pt x="306" y="43"/>
                  </a:cubicBezTo>
                  <a:lnTo>
                    <a:pt x="306" y="43"/>
                  </a:lnTo>
                  <a:cubicBezTo>
                    <a:pt x="313" y="20"/>
                    <a:pt x="279" y="0"/>
                    <a:pt x="266" y="25"/>
                  </a:cubicBezTo>
                  <a:lnTo>
                    <a:pt x="266" y="25"/>
                  </a:lnTo>
                  <a:cubicBezTo>
                    <a:pt x="239" y="71"/>
                    <a:pt x="216" y="118"/>
                    <a:pt x="183" y="161"/>
                  </a:cubicBezTo>
                  <a:lnTo>
                    <a:pt x="183" y="161"/>
                  </a:lnTo>
                  <a:cubicBezTo>
                    <a:pt x="142" y="122"/>
                    <a:pt x="112" y="77"/>
                    <a:pt x="76" y="34"/>
                  </a:cubicBezTo>
                  <a:lnTo>
                    <a:pt x="76" y="34"/>
                  </a:lnTo>
                  <a:cubicBezTo>
                    <a:pt x="52" y="6"/>
                    <a:pt x="12" y="39"/>
                    <a:pt x="25" y="69"/>
                  </a:cubicBezTo>
                  <a:lnTo>
                    <a:pt x="25" y="69"/>
                  </a:lnTo>
                  <a:cubicBezTo>
                    <a:pt x="49" y="119"/>
                    <a:pt x="90" y="169"/>
                    <a:pt x="138" y="210"/>
                  </a:cubicBezTo>
                  <a:lnTo>
                    <a:pt x="138" y="210"/>
                  </a:lnTo>
                  <a:cubicBezTo>
                    <a:pt x="104" y="243"/>
                    <a:pt x="65" y="269"/>
                    <a:pt x="28" y="302"/>
                  </a:cubicBezTo>
                  <a:lnTo>
                    <a:pt x="28" y="302"/>
                  </a:lnTo>
                  <a:cubicBezTo>
                    <a:pt x="0" y="326"/>
                    <a:pt x="32" y="365"/>
                    <a:pt x="63" y="352"/>
                  </a:cubicBezTo>
                  <a:lnTo>
                    <a:pt x="63" y="352"/>
                  </a:lnTo>
                  <a:cubicBezTo>
                    <a:pt x="109" y="331"/>
                    <a:pt x="154" y="294"/>
                    <a:pt x="193" y="250"/>
                  </a:cubicBezTo>
                  <a:lnTo>
                    <a:pt x="193" y="250"/>
                  </a:lnTo>
                  <a:cubicBezTo>
                    <a:pt x="239" y="280"/>
                    <a:pt x="288" y="302"/>
                    <a:pt x="334" y="314"/>
                  </a:cubicBezTo>
                  <a:lnTo>
                    <a:pt x="334" y="314"/>
                  </a:lnTo>
                  <a:cubicBezTo>
                    <a:pt x="358" y="320"/>
                    <a:pt x="377" y="286"/>
                    <a:pt x="352" y="273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96" name="Freeform 52">
              <a:extLst>
                <a:ext uri="{FF2B5EF4-FFF2-40B4-BE49-F238E27FC236}">
                  <a16:creationId xmlns:a16="http://schemas.microsoft.com/office/drawing/2014/main" id="{A19753B1-0E0F-2742-8A0D-AC3AE57F1E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5150" y="6673428"/>
              <a:ext cx="180952" cy="174602"/>
            </a:xfrm>
            <a:custGeom>
              <a:avLst/>
              <a:gdLst>
                <a:gd name="T0" fmla="*/ 353 w 378"/>
                <a:gd name="T1" fmla="*/ 273 h 366"/>
                <a:gd name="T2" fmla="*/ 353 w 378"/>
                <a:gd name="T3" fmla="*/ 273 h 366"/>
                <a:gd name="T4" fmla="*/ 232 w 378"/>
                <a:gd name="T5" fmla="*/ 201 h 366"/>
                <a:gd name="T6" fmla="*/ 232 w 378"/>
                <a:gd name="T7" fmla="*/ 201 h 366"/>
                <a:gd name="T8" fmla="*/ 306 w 378"/>
                <a:gd name="T9" fmla="*/ 43 h 366"/>
                <a:gd name="T10" fmla="*/ 306 w 378"/>
                <a:gd name="T11" fmla="*/ 43 h 366"/>
                <a:gd name="T12" fmla="*/ 265 w 378"/>
                <a:gd name="T13" fmla="*/ 25 h 366"/>
                <a:gd name="T14" fmla="*/ 265 w 378"/>
                <a:gd name="T15" fmla="*/ 25 h 366"/>
                <a:gd name="T16" fmla="*/ 182 w 378"/>
                <a:gd name="T17" fmla="*/ 161 h 366"/>
                <a:gd name="T18" fmla="*/ 182 w 378"/>
                <a:gd name="T19" fmla="*/ 161 h 366"/>
                <a:gd name="T20" fmla="*/ 76 w 378"/>
                <a:gd name="T21" fmla="*/ 34 h 366"/>
                <a:gd name="T22" fmla="*/ 76 w 378"/>
                <a:gd name="T23" fmla="*/ 34 h 366"/>
                <a:gd name="T24" fmla="*/ 26 w 378"/>
                <a:gd name="T25" fmla="*/ 69 h 366"/>
                <a:gd name="T26" fmla="*/ 26 w 378"/>
                <a:gd name="T27" fmla="*/ 69 h 366"/>
                <a:gd name="T28" fmla="*/ 138 w 378"/>
                <a:gd name="T29" fmla="*/ 210 h 366"/>
                <a:gd name="T30" fmla="*/ 138 w 378"/>
                <a:gd name="T31" fmla="*/ 210 h 366"/>
                <a:gd name="T32" fmla="*/ 27 w 378"/>
                <a:gd name="T33" fmla="*/ 302 h 366"/>
                <a:gd name="T34" fmla="*/ 27 w 378"/>
                <a:gd name="T35" fmla="*/ 302 h 366"/>
                <a:gd name="T36" fmla="*/ 63 w 378"/>
                <a:gd name="T37" fmla="*/ 352 h 366"/>
                <a:gd name="T38" fmla="*/ 63 w 378"/>
                <a:gd name="T39" fmla="*/ 352 h 366"/>
                <a:gd name="T40" fmla="*/ 193 w 378"/>
                <a:gd name="T41" fmla="*/ 250 h 366"/>
                <a:gd name="T42" fmla="*/ 193 w 378"/>
                <a:gd name="T43" fmla="*/ 250 h 366"/>
                <a:gd name="T44" fmla="*/ 334 w 378"/>
                <a:gd name="T45" fmla="*/ 314 h 366"/>
                <a:gd name="T46" fmla="*/ 334 w 378"/>
                <a:gd name="T47" fmla="*/ 314 h 366"/>
                <a:gd name="T48" fmla="*/ 353 w 378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3"/>
                  </a:moveTo>
                  <a:lnTo>
                    <a:pt x="353" y="273"/>
                  </a:lnTo>
                  <a:cubicBezTo>
                    <a:pt x="311" y="250"/>
                    <a:pt x="270" y="228"/>
                    <a:pt x="232" y="201"/>
                  </a:cubicBezTo>
                  <a:lnTo>
                    <a:pt x="232" y="201"/>
                  </a:lnTo>
                  <a:cubicBezTo>
                    <a:pt x="267" y="150"/>
                    <a:pt x="293" y="94"/>
                    <a:pt x="306" y="43"/>
                  </a:cubicBezTo>
                  <a:lnTo>
                    <a:pt x="306" y="43"/>
                  </a:lnTo>
                  <a:cubicBezTo>
                    <a:pt x="312" y="20"/>
                    <a:pt x="278" y="0"/>
                    <a:pt x="265" y="25"/>
                  </a:cubicBezTo>
                  <a:lnTo>
                    <a:pt x="265" y="25"/>
                  </a:lnTo>
                  <a:cubicBezTo>
                    <a:pt x="239" y="71"/>
                    <a:pt x="215" y="118"/>
                    <a:pt x="182" y="161"/>
                  </a:cubicBezTo>
                  <a:lnTo>
                    <a:pt x="182" y="161"/>
                  </a:lnTo>
                  <a:cubicBezTo>
                    <a:pt x="142" y="122"/>
                    <a:pt x="111" y="77"/>
                    <a:pt x="76" y="34"/>
                  </a:cubicBezTo>
                  <a:lnTo>
                    <a:pt x="76" y="34"/>
                  </a:lnTo>
                  <a:cubicBezTo>
                    <a:pt x="51" y="6"/>
                    <a:pt x="12" y="39"/>
                    <a:pt x="26" y="69"/>
                  </a:cubicBezTo>
                  <a:lnTo>
                    <a:pt x="26" y="69"/>
                  </a:lnTo>
                  <a:cubicBezTo>
                    <a:pt x="48" y="119"/>
                    <a:pt x="89" y="169"/>
                    <a:pt x="138" y="210"/>
                  </a:cubicBezTo>
                  <a:lnTo>
                    <a:pt x="138" y="210"/>
                  </a:lnTo>
                  <a:cubicBezTo>
                    <a:pt x="104" y="243"/>
                    <a:pt x="64" y="269"/>
                    <a:pt x="27" y="302"/>
                  </a:cubicBezTo>
                  <a:lnTo>
                    <a:pt x="27" y="302"/>
                  </a:lnTo>
                  <a:cubicBezTo>
                    <a:pt x="0" y="326"/>
                    <a:pt x="31" y="365"/>
                    <a:pt x="63" y="352"/>
                  </a:cubicBezTo>
                  <a:lnTo>
                    <a:pt x="63" y="352"/>
                  </a:lnTo>
                  <a:cubicBezTo>
                    <a:pt x="109" y="331"/>
                    <a:pt x="153" y="294"/>
                    <a:pt x="193" y="250"/>
                  </a:cubicBezTo>
                  <a:lnTo>
                    <a:pt x="193" y="250"/>
                  </a:lnTo>
                  <a:cubicBezTo>
                    <a:pt x="239" y="280"/>
                    <a:pt x="288" y="302"/>
                    <a:pt x="334" y="314"/>
                  </a:cubicBezTo>
                  <a:lnTo>
                    <a:pt x="334" y="314"/>
                  </a:lnTo>
                  <a:cubicBezTo>
                    <a:pt x="357" y="320"/>
                    <a:pt x="377" y="286"/>
                    <a:pt x="353" y="273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97" name="Freeform 53">
              <a:extLst>
                <a:ext uri="{FF2B5EF4-FFF2-40B4-BE49-F238E27FC236}">
                  <a16:creationId xmlns:a16="http://schemas.microsoft.com/office/drawing/2014/main" id="{51CB5DA7-E192-634E-A1A7-7AFDE952BB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17211" y="6668667"/>
              <a:ext cx="180952" cy="174602"/>
            </a:xfrm>
            <a:custGeom>
              <a:avLst/>
              <a:gdLst>
                <a:gd name="T0" fmla="*/ 353 w 378"/>
                <a:gd name="T1" fmla="*/ 272 h 366"/>
                <a:gd name="T2" fmla="*/ 353 w 378"/>
                <a:gd name="T3" fmla="*/ 272 h 366"/>
                <a:gd name="T4" fmla="*/ 231 w 378"/>
                <a:gd name="T5" fmla="*/ 201 h 366"/>
                <a:gd name="T6" fmla="*/ 231 w 378"/>
                <a:gd name="T7" fmla="*/ 201 h 366"/>
                <a:gd name="T8" fmla="*/ 307 w 378"/>
                <a:gd name="T9" fmla="*/ 42 h 366"/>
                <a:gd name="T10" fmla="*/ 307 w 378"/>
                <a:gd name="T11" fmla="*/ 42 h 366"/>
                <a:gd name="T12" fmla="*/ 267 w 378"/>
                <a:gd name="T13" fmla="*/ 22 h 366"/>
                <a:gd name="T14" fmla="*/ 267 w 378"/>
                <a:gd name="T15" fmla="*/ 22 h 366"/>
                <a:gd name="T16" fmla="*/ 183 w 378"/>
                <a:gd name="T17" fmla="*/ 160 h 366"/>
                <a:gd name="T18" fmla="*/ 183 w 378"/>
                <a:gd name="T19" fmla="*/ 160 h 366"/>
                <a:gd name="T20" fmla="*/ 76 w 378"/>
                <a:gd name="T21" fmla="*/ 34 h 366"/>
                <a:gd name="T22" fmla="*/ 76 w 378"/>
                <a:gd name="T23" fmla="*/ 34 h 366"/>
                <a:gd name="T24" fmla="*/ 26 w 378"/>
                <a:gd name="T25" fmla="*/ 70 h 366"/>
                <a:gd name="T26" fmla="*/ 26 w 378"/>
                <a:gd name="T27" fmla="*/ 70 h 366"/>
                <a:gd name="T28" fmla="*/ 139 w 378"/>
                <a:gd name="T29" fmla="*/ 209 h 366"/>
                <a:gd name="T30" fmla="*/ 139 w 378"/>
                <a:gd name="T31" fmla="*/ 209 h 366"/>
                <a:gd name="T32" fmla="*/ 28 w 378"/>
                <a:gd name="T33" fmla="*/ 301 h 366"/>
                <a:gd name="T34" fmla="*/ 28 w 378"/>
                <a:gd name="T35" fmla="*/ 301 h 366"/>
                <a:gd name="T36" fmla="*/ 63 w 378"/>
                <a:gd name="T37" fmla="*/ 351 h 366"/>
                <a:gd name="T38" fmla="*/ 63 w 378"/>
                <a:gd name="T39" fmla="*/ 351 h 366"/>
                <a:gd name="T40" fmla="*/ 193 w 378"/>
                <a:gd name="T41" fmla="*/ 250 h 366"/>
                <a:gd name="T42" fmla="*/ 193 w 378"/>
                <a:gd name="T43" fmla="*/ 250 h 366"/>
                <a:gd name="T44" fmla="*/ 334 w 378"/>
                <a:gd name="T45" fmla="*/ 313 h 366"/>
                <a:gd name="T46" fmla="*/ 334 w 378"/>
                <a:gd name="T47" fmla="*/ 313 h 366"/>
                <a:gd name="T48" fmla="*/ 353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2"/>
                  </a:moveTo>
                  <a:lnTo>
                    <a:pt x="353" y="272"/>
                  </a:lnTo>
                  <a:cubicBezTo>
                    <a:pt x="311" y="250"/>
                    <a:pt x="271" y="227"/>
                    <a:pt x="231" y="201"/>
                  </a:cubicBezTo>
                  <a:lnTo>
                    <a:pt x="231" y="201"/>
                  </a:lnTo>
                  <a:cubicBezTo>
                    <a:pt x="267" y="150"/>
                    <a:pt x="294" y="95"/>
                    <a:pt x="307" y="42"/>
                  </a:cubicBezTo>
                  <a:lnTo>
                    <a:pt x="307" y="42"/>
                  </a:lnTo>
                  <a:cubicBezTo>
                    <a:pt x="314" y="20"/>
                    <a:pt x="280" y="0"/>
                    <a:pt x="267" y="22"/>
                  </a:cubicBezTo>
                  <a:lnTo>
                    <a:pt x="267" y="22"/>
                  </a:lnTo>
                  <a:cubicBezTo>
                    <a:pt x="240" y="71"/>
                    <a:pt x="217" y="117"/>
                    <a:pt x="183" y="160"/>
                  </a:cubicBezTo>
                  <a:lnTo>
                    <a:pt x="183" y="160"/>
                  </a:lnTo>
                  <a:cubicBezTo>
                    <a:pt x="143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3" y="7"/>
                    <a:pt x="12" y="38"/>
                    <a:pt x="26" y="70"/>
                  </a:cubicBezTo>
                  <a:lnTo>
                    <a:pt x="26" y="70"/>
                  </a:lnTo>
                  <a:cubicBezTo>
                    <a:pt x="50" y="120"/>
                    <a:pt x="91" y="168"/>
                    <a:pt x="139" y="209"/>
                  </a:cubicBezTo>
                  <a:lnTo>
                    <a:pt x="139" y="209"/>
                  </a:lnTo>
                  <a:cubicBezTo>
                    <a:pt x="104" y="242"/>
                    <a:pt x="64" y="269"/>
                    <a:pt x="28" y="301"/>
                  </a:cubicBezTo>
                  <a:lnTo>
                    <a:pt x="28" y="301"/>
                  </a:lnTo>
                  <a:cubicBezTo>
                    <a:pt x="0" y="325"/>
                    <a:pt x="33" y="365"/>
                    <a:pt x="63" y="351"/>
                  </a:cubicBezTo>
                  <a:lnTo>
                    <a:pt x="63" y="351"/>
                  </a:lnTo>
                  <a:cubicBezTo>
                    <a:pt x="110" y="330"/>
                    <a:pt x="155" y="293"/>
                    <a:pt x="193" y="250"/>
                  </a:cubicBezTo>
                  <a:lnTo>
                    <a:pt x="193" y="250"/>
                  </a:lnTo>
                  <a:cubicBezTo>
                    <a:pt x="239" y="279"/>
                    <a:pt x="289" y="302"/>
                    <a:pt x="334" y="313"/>
                  </a:cubicBezTo>
                  <a:lnTo>
                    <a:pt x="334" y="313"/>
                  </a:lnTo>
                  <a:cubicBezTo>
                    <a:pt x="359" y="318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98" name="Freeform 54">
              <a:extLst>
                <a:ext uri="{FF2B5EF4-FFF2-40B4-BE49-F238E27FC236}">
                  <a16:creationId xmlns:a16="http://schemas.microsoft.com/office/drawing/2014/main" id="{AB1D2309-443C-AD4E-BE89-6CA6992399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7686" y="6668667"/>
              <a:ext cx="179365" cy="174602"/>
            </a:xfrm>
            <a:custGeom>
              <a:avLst/>
              <a:gdLst>
                <a:gd name="T0" fmla="*/ 353 w 378"/>
                <a:gd name="T1" fmla="*/ 272 h 366"/>
                <a:gd name="T2" fmla="*/ 353 w 378"/>
                <a:gd name="T3" fmla="*/ 272 h 366"/>
                <a:gd name="T4" fmla="*/ 232 w 378"/>
                <a:gd name="T5" fmla="*/ 201 h 366"/>
                <a:gd name="T6" fmla="*/ 232 w 378"/>
                <a:gd name="T7" fmla="*/ 201 h 366"/>
                <a:gd name="T8" fmla="*/ 307 w 378"/>
                <a:gd name="T9" fmla="*/ 42 h 366"/>
                <a:gd name="T10" fmla="*/ 307 w 378"/>
                <a:gd name="T11" fmla="*/ 42 h 366"/>
                <a:gd name="T12" fmla="*/ 265 w 378"/>
                <a:gd name="T13" fmla="*/ 22 h 366"/>
                <a:gd name="T14" fmla="*/ 265 w 378"/>
                <a:gd name="T15" fmla="*/ 22 h 366"/>
                <a:gd name="T16" fmla="*/ 184 w 378"/>
                <a:gd name="T17" fmla="*/ 160 h 366"/>
                <a:gd name="T18" fmla="*/ 184 w 378"/>
                <a:gd name="T19" fmla="*/ 160 h 366"/>
                <a:gd name="T20" fmla="*/ 76 w 378"/>
                <a:gd name="T21" fmla="*/ 34 h 366"/>
                <a:gd name="T22" fmla="*/ 76 w 378"/>
                <a:gd name="T23" fmla="*/ 34 h 366"/>
                <a:gd name="T24" fmla="*/ 26 w 378"/>
                <a:gd name="T25" fmla="*/ 70 h 366"/>
                <a:gd name="T26" fmla="*/ 26 w 378"/>
                <a:gd name="T27" fmla="*/ 70 h 366"/>
                <a:gd name="T28" fmla="*/ 139 w 378"/>
                <a:gd name="T29" fmla="*/ 209 h 366"/>
                <a:gd name="T30" fmla="*/ 139 w 378"/>
                <a:gd name="T31" fmla="*/ 209 h 366"/>
                <a:gd name="T32" fmla="*/ 27 w 378"/>
                <a:gd name="T33" fmla="*/ 301 h 366"/>
                <a:gd name="T34" fmla="*/ 27 w 378"/>
                <a:gd name="T35" fmla="*/ 301 h 366"/>
                <a:gd name="T36" fmla="*/ 63 w 378"/>
                <a:gd name="T37" fmla="*/ 351 h 366"/>
                <a:gd name="T38" fmla="*/ 63 w 378"/>
                <a:gd name="T39" fmla="*/ 351 h 366"/>
                <a:gd name="T40" fmla="*/ 193 w 378"/>
                <a:gd name="T41" fmla="*/ 250 h 366"/>
                <a:gd name="T42" fmla="*/ 193 w 378"/>
                <a:gd name="T43" fmla="*/ 250 h 366"/>
                <a:gd name="T44" fmla="*/ 334 w 378"/>
                <a:gd name="T45" fmla="*/ 313 h 366"/>
                <a:gd name="T46" fmla="*/ 334 w 378"/>
                <a:gd name="T47" fmla="*/ 313 h 366"/>
                <a:gd name="T48" fmla="*/ 353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2"/>
                  </a:moveTo>
                  <a:lnTo>
                    <a:pt x="353" y="272"/>
                  </a:lnTo>
                  <a:cubicBezTo>
                    <a:pt x="311" y="250"/>
                    <a:pt x="270" y="227"/>
                    <a:pt x="232" y="201"/>
                  </a:cubicBezTo>
                  <a:lnTo>
                    <a:pt x="232" y="201"/>
                  </a:lnTo>
                  <a:cubicBezTo>
                    <a:pt x="268" y="150"/>
                    <a:pt x="294" y="95"/>
                    <a:pt x="307" y="42"/>
                  </a:cubicBezTo>
                  <a:lnTo>
                    <a:pt x="307" y="42"/>
                  </a:lnTo>
                  <a:cubicBezTo>
                    <a:pt x="314" y="20"/>
                    <a:pt x="280" y="0"/>
                    <a:pt x="265" y="22"/>
                  </a:cubicBezTo>
                  <a:lnTo>
                    <a:pt x="265" y="22"/>
                  </a:lnTo>
                  <a:cubicBezTo>
                    <a:pt x="240" y="71"/>
                    <a:pt x="215" y="117"/>
                    <a:pt x="184" y="160"/>
                  </a:cubicBezTo>
                  <a:lnTo>
                    <a:pt x="184" y="160"/>
                  </a:lnTo>
                  <a:cubicBezTo>
                    <a:pt x="143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2" y="7"/>
                    <a:pt x="12" y="38"/>
                    <a:pt x="26" y="70"/>
                  </a:cubicBezTo>
                  <a:lnTo>
                    <a:pt x="26" y="70"/>
                  </a:lnTo>
                  <a:cubicBezTo>
                    <a:pt x="50" y="120"/>
                    <a:pt x="90" y="168"/>
                    <a:pt x="139" y="209"/>
                  </a:cubicBezTo>
                  <a:lnTo>
                    <a:pt x="139" y="209"/>
                  </a:lnTo>
                  <a:cubicBezTo>
                    <a:pt x="104" y="242"/>
                    <a:pt x="64" y="269"/>
                    <a:pt x="27" y="301"/>
                  </a:cubicBezTo>
                  <a:lnTo>
                    <a:pt x="27" y="301"/>
                  </a:lnTo>
                  <a:cubicBezTo>
                    <a:pt x="0" y="325"/>
                    <a:pt x="33" y="365"/>
                    <a:pt x="63" y="351"/>
                  </a:cubicBezTo>
                  <a:lnTo>
                    <a:pt x="63" y="351"/>
                  </a:lnTo>
                  <a:cubicBezTo>
                    <a:pt x="109" y="330"/>
                    <a:pt x="155" y="293"/>
                    <a:pt x="193" y="250"/>
                  </a:cubicBezTo>
                  <a:lnTo>
                    <a:pt x="193" y="250"/>
                  </a:lnTo>
                  <a:cubicBezTo>
                    <a:pt x="239" y="279"/>
                    <a:pt x="289" y="302"/>
                    <a:pt x="334" y="313"/>
                  </a:cubicBezTo>
                  <a:lnTo>
                    <a:pt x="334" y="313"/>
                  </a:lnTo>
                  <a:cubicBezTo>
                    <a:pt x="357" y="318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99" name="Freeform 55">
              <a:extLst>
                <a:ext uri="{FF2B5EF4-FFF2-40B4-BE49-F238E27FC236}">
                  <a16:creationId xmlns:a16="http://schemas.microsoft.com/office/drawing/2014/main" id="{99D09EF7-60A7-2B44-9561-FE401578B9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8323" y="6668667"/>
              <a:ext cx="180952" cy="174602"/>
            </a:xfrm>
            <a:custGeom>
              <a:avLst/>
              <a:gdLst>
                <a:gd name="T0" fmla="*/ 354 w 378"/>
                <a:gd name="T1" fmla="*/ 272 h 366"/>
                <a:gd name="T2" fmla="*/ 354 w 378"/>
                <a:gd name="T3" fmla="*/ 272 h 366"/>
                <a:gd name="T4" fmla="*/ 231 w 378"/>
                <a:gd name="T5" fmla="*/ 201 h 366"/>
                <a:gd name="T6" fmla="*/ 231 w 378"/>
                <a:gd name="T7" fmla="*/ 201 h 366"/>
                <a:gd name="T8" fmla="*/ 308 w 378"/>
                <a:gd name="T9" fmla="*/ 42 h 366"/>
                <a:gd name="T10" fmla="*/ 308 w 378"/>
                <a:gd name="T11" fmla="*/ 42 h 366"/>
                <a:gd name="T12" fmla="*/ 267 w 378"/>
                <a:gd name="T13" fmla="*/ 22 h 366"/>
                <a:gd name="T14" fmla="*/ 267 w 378"/>
                <a:gd name="T15" fmla="*/ 22 h 366"/>
                <a:gd name="T16" fmla="*/ 183 w 378"/>
                <a:gd name="T17" fmla="*/ 160 h 366"/>
                <a:gd name="T18" fmla="*/ 183 w 378"/>
                <a:gd name="T19" fmla="*/ 160 h 366"/>
                <a:gd name="T20" fmla="*/ 76 w 378"/>
                <a:gd name="T21" fmla="*/ 34 h 366"/>
                <a:gd name="T22" fmla="*/ 76 w 378"/>
                <a:gd name="T23" fmla="*/ 34 h 366"/>
                <a:gd name="T24" fmla="*/ 26 w 378"/>
                <a:gd name="T25" fmla="*/ 70 h 366"/>
                <a:gd name="T26" fmla="*/ 26 w 378"/>
                <a:gd name="T27" fmla="*/ 70 h 366"/>
                <a:gd name="T28" fmla="*/ 139 w 378"/>
                <a:gd name="T29" fmla="*/ 209 h 366"/>
                <a:gd name="T30" fmla="*/ 139 w 378"/>
                <a:gd name="T31" fmla="*/ 209 h 366"/>
                <a:gd name="T32" fmla="*/ 28 w 378"/>
                <a:gd name="T33" fmla="*/ 301 h 366"/>
                <a:gd name="T34" fmla="*/ 28 w 378"/>
                <a:gd name="T35" fmla="*/ 301 h 366"/>
                <a:gd name="T36" fmla="*/ 63 w 378"/>
                <a:gd name="T37" fmla="*/ 351 h 366"/>
                <a:gd name="T38" fmla="*/ 63 w 378"/>
                <a:gd name="T39" fmla="*/ 351 h 366"/>
                <a:gd name="T40" fmla="*/ 193 w 378"/>
                <a:gd name="T41" fmla="*/ 250 h 366"/>
                <a:gd name="T42" fmla="*/ 193 w 378"/>
                <a:gd name="T43" fmla="*/ 250 h 366"/>
                <a:gd name="T44" fmla="*/ 335 w 378"/>
                <a:gd name="T45" fmla="*/ 313 h 366"/>
                <a:gd name="T46" fmla="*/ 335 w 378"/>
                <a:gd name="T47" fmla="*/ 313 h 366"/>
                <a:gd name="T48" fmla="*/ 354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4" y="272"/>
                  </a:moveTo>
                  <a:lnTo>
                    <a:pt x="354" y="272"/>
                  </a:lnTo>
                  <a:cubicBezTo>
                    <a:pt x="312" y="250"/>
                    <a:pt x="271" y="227"/>
                    <a:pt x="231" y="201"/>
                  </a:cubicBezTo>
                  <a:lnTo>
                    <a:pt x="231" y="201"/>
                  </a:lnTo>
                  <a:cubicBezTo>
                    <a:pt x="268" y="150"/>
                    <a:pt x="294" y="95"/>
                    <a:pt x="308" y="42"/>
                  </a:cubicBezTo>
                  <a:lnTo>
                    <a:pt x="308" y="42"/>
                  </a:lnTo>
                  <a:cubicBezTo>
                    <a:pt x="313" y="20"/>
                    <a:pt x="280" y="0"/>
                    <a:pt x="267" y="22"/>
                  </a:cubicBezTo>
                  <a:lnTo>
                    <a:pt x="267" y="22"/>
                  </a:lnTo>
                  <a:cubicBezTo>
                    <a:pt x="239" y="71"/>
                    <a:pt x="216" y="117"/>
                    <a:pt x="183" y="160"/>
                  </a:cubicBezTo>
                  <a:lnTo>
                    <a:pt x="183" y="160"/>
                  </a:lnTo>
                  <a:cubicBezTo>
                    <a:pt x="142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3" y="7"/>
                    <a:pt x="12" y="38"/>
                    <a:pt x="26" y="70"/>
                  </a:cubicBezTo>
                  <a:lnTo>
                    <a:pt x="26" y="70"/>
                  </a:lnTo>
                  <a:cubicBezTo>
                    <a:pt x="49" y="120"/>
                    <a:pt x="89" y="168"/>
                    <a:pt x="139" y="209"/>
                  </a:cubicBezTo>
                  <a:lnTo>
                    <a:pt x="139" y="209"/>
                  </a:lnTo>
                  <a:cubicBezTo>
                    <a:pt x="104" y="242"/>
                    <a:pt x="65" y="269"/>
                    <a:pt x="28" y="301"/>
                  </a:cubicBezTo>
                  <a:lnTo>
                    <a:pt x="28" y="301"/>
                  </a:lnTo>
                  <a:cubicBezTo>
                    <a:pt x="0" y="325"/>
                    <a:pt x="32" y="365"/>
                    <a:pt x="63" y="351"/>
                  </a:cubicBezTo>
                  <a:lnTo>
                    <a:pt x="63" y="351"/>
                  </a:lnTo>
                  <a:cubicBezTo>
                    <a:pt x="111" y="330"/>
                    <a:pt x="155" y="293"/>
                    <a:pt x="193" y="250"/>
                  </a:cubicBezTo>
                  <a:lnTo>
                    <a:pt x="193" y="250"/>
                  </a:lnTo>
                  <a:cubicBezTo>
                    <a:pt x="239" y="279"/>
                    <a:pt x="288" y="302"/>
                    <a:pt x="335" y="313"/>
                  </a:cubicBezTo>
                  <a:lnTo>
                    <a:pt x="335" y="313"/>
                  </a:lnTo>
                  <a:cubicBezTo>
                    <a:pt x="358" y="318"/>
                    <a:pt x="377" y="285"/>
                    <a:pt x="354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00" name="Freeform 56">
              <a:extLst>
                <a:ext uri="{FF2B5EF4-FFF2-40B4-BE49-F238E27FC236}">
                  <a16:creationId xmlns:a16="http://schemas.microsoft.com/office/drawing/2014/main" id="{93A1E629-363B-1E4E-9E8D-7952972026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6574" y="6668667"/>
              <a:ext cx="180952" cy="174602"/>
            </a:xfrm>
            <a:custGeom>
              <a:avLst/>
              <a:gdLst>
                <a:gd name="T0" fmla="*/ 354 w 379"/>
                <a:gd name="T1" fmla="*/ 272 h 366"/>
                <a:gd name="T2" fmla="*/ 354 w 379"/>
                <a:gd name="T3" fmla="*/ 272 h 366"/>
                <a:gd name="T4" fmla="*/ 232 w 379"/>
                <a:gd name="T5" fmla="*/ 201 h 366"/>
                <a:gd name="T6" fmla="*/ 232 w 379"/>
                <a:gd name="T7" fmla="*/ 201 h 366"/>
                <a:gd name="T8" fmla="*/ 307 w 379"/>
                <a:gd name="T9" fmla="*/ 42 h 366"/>
                <a:gd name="T10" fmla="*/ 307 w 379"/>
                <a:gd name="T11" fmla="*/ 42 h 366"/>
                <a:gd name="T12" fmla="*/ 266 w 379"/>
                <a:gd name="T13" fmla="*/ 22 h 366"/>
                <a:gd name="T14" fmla="*/ 266 w 379"/>
                <a:gd name="T15" fmla="*/ 22 h 366"/>
                <a:gd name="T16" fmla="*/ 184 w 379"/>
                <a:gd name="T17" fmla="*/ 160 h 366"/>
                <a:gd name="T18" fmla="*/ 184 w 379"/>
                <a:gd name="T19" fmla="*/ 160 h 366"/>
                <a:gd name="T20" fmla="*/ 76 w 379"/>
                <a:gd name="T21" fmla="*/ 34 h 366"/>
                <a:gd name="T22" fmla="*/ 76 w 379"/>
                <a:gd name="T23" fmla="*/ 34 h 366"/>
                <a:gd name="T24" fmla="*/ 26 w 379"/>
                <a:gd name="T25" fmla="*/ 70 h 366"/>
                <a:gd name="T26" fmla="*/ 26 w 379"/>
                <a:gd name="T27" fmla="*/ 70 h 366"/>
                <a:gd name="T28" fmla="*/ 139 w 379"/>
                <a:gd name="T29" fmla="*/ 209 h 366"/>
                <a:gd name="T30" fmla="*/ 139 w 379"/>
                <a:gd name="T31" fmla="*/ 209 h 366"/>
                <a:gd name="T32" fmla="*/ 27 w 379"/>
                <a:gd name="T33" fmla="*/ 301 h 366"/>
                <a:gd name="T34" fmla="*/ 27 w 379"/>
                <a:gd name="T35" fmla="*/ 301 h 366"/>
                <a:gd name="T36" fmla="*/ 63 w 379"/>
                <a:gd name="T37" fmla="*/ 351 h 366"/>
                <a:gd name="T38" fmla="*/ 63 w 379"/>
                <a:gd name="T39" fmla="*/ 351 h 366"/>
                <a:gd name="T40" fmla="*/ 193 w 379"/>
                <a:gd name="T41" fmla="*/ 250 h 366"/>
                <a:gd name="T42" fmla="*/ 193 w 379"/>
                <a:gd name="T43" fmla="*/ 250 h 366"/>
                <a:gd name="T44" fmla="*/ 335 w 379"/>
                <a:gd name="T45" fmla="*/ 313 h 366"/>
                <a:gd name="T46" fmla="*/ 335 w 379"/>
                <a:gd name="T47" fmla="*/ 313 h 366"/>
                <a:gd name="T48" fmla="*/ 354 w 379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4" y="272"/>
                  </a:moveTo>
                  <a:lnTo>
                    <a:pt x="354" y="272"/>
                  </a:lnTo>
                  <a:cubicBezTo>
                    <a:pt x="311" y="250"/>
                    <a:pt x="270" y="227"/>
                    <a:pt x="232" y="201"/>
                  </a:cubicBezTo>
                  <a:lnTo>
                    <a:pt x="232" y="201"/>
                  </a:lnTo>
                  <a:cubicBezTo>
                    <a:pt x="268" y="150"/>
                    <a:pt x="294" y="95"/>
                    <a:pt x="307" y="42"/>
                  </a:cubicBezTo>
                  <a:lnTo>
                    <a:pt x="307" y="42"/>
                  </a:lnTo>
                  <a:cubicBezTo>
                    <a:pt x="312" y="20"/>
                    <a:pt x="280" y="0"/>
                    <a:pt x="266" y="22"/>
                  </a:cubicBezTo>
                  <a:lnTo>
                    <a:pt x="266" y="22"/>
                  </a:lnTo>
                  <a:cubicBezTo>
                    <a:pt x="239" y="71"/>
                    <a:pt x="215" y="117"/>
                    <a:pt x="184" y="160"/>
                  </a:cubicBezTo>
                  <a:lnTo>
                    <a:pt x="184" y="160"/>
                  </a:lnTo>
                  <a:cubicBezTo>
                    <a:pt x="143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2" y="7"/>
                    <a:pt x="11" y="38"/>
                    <a:pt x="26" y="70"/>
                  </a:cubicBezTo>
                  <a:lnTo>
                    <a:pt x="26" y="70"/>
                  </a:lnTo>
                  <a:cubicBezTo>
                    <a:pt x="50" y="120"/>
                    <a:pt x="90" y="168"/>
                    <a:pt x="139" y="209"/>
                  </a:cubicBezTo>
                  <a:lnTo>
                    <a:pt x="139" y="209"/>
                  </a:lnTo>
                  <a:cubicBezTo>
                    <a:pt x="103" y="242"/>
                    <a:pt x="64" y="269"/>
                    <a:pt x="27" y="301"/>
                  </a:cubicBezTo>
                  <a:lnTo>
                    <a:pt x="27" y="301"/>
                  </a:lnTo>
                  <a:cubicBezTo>
                    <a:pt x="0" y="325"/>
                    <a:pt x="32" y="365"/>
                    <a:pt x="63" y="351"/>
                  </a:cubicBezTo>
                  <a:lnTo>
                    <a:pt x="63" y="351"/>
                  </a:lnTo>
                  <a:cubicBezTo>
                    <a:pt x="110" y="330"/>
                    <a:pt x="155" y="293"/>
                    <a:pt x="193" y="250"/>
                  </a:cubicBezTo>
                  <a:lnTo>
                    <a:pt x="193" y="250"/>
                  </a:lnTo>
                  <a:cubicBezTo>
                    <a:pt x="239" y="279"/>
                    <a:pt x="289" y="302"/>
                    <a:pt x="335" y="313"/>
                  </a:cubicBezTo>
                  <a:lnTo>
                    <a:pt x="335" y="313"/>
                  </a:lnTo>
                  <a:cubicBezTo>
                    <a:pt x="358" y="318"/>
                    <a:pt x="378" y="285"/>
                    <a:pt x="354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01" name="Freeform 57">
              <a:extLst>
                <a:ext uri="{FF2B5EF4-FFF2-40B4-BE49-F238E27FC236}">
                  <a16:creationId xmlns:a16="http://schemas.microsoft.com/office/drawing/2014/main" id="{8E5892F3-0BBC-EE4A-ADF8-F4ADF9F6B6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0064" y="6667079"/>
              <a:ext cx="180952" cy="174602"/>
            </a:xfrm>
            <a:custGeom>
              <a:avLst/>
              <a:gdLst>
                <a:gd name="T0" fmla="*/ 353 w 378"/>
                <a:gd name="T1" fmla="*/ 273 h 367"/>
                <a:gd name="T2" fmla="*/ 353 w 378"/>
                <a:gd name="T3" fmla="*/ 273 h 367"/>
                <a:gd name="T4" fmla="*/ 231 w 378"/>
                <a:gd name="T5" fmla="*/ 201 h 367"/>
                <a:gd name="T6" fmla="*/ 231 w 378"/>
                <a:gd name="T7" fmla="*/ 201 h 367"/>
                <a:gd name="T8" fmla="*/ 307 w 378"/>
                <a:gd name="T9" fmla="*/ 43 h 367"/>
                <a:gd name="T10" fmla="*/ 307 w 378"/>
                <a:gd name="T11" fmla="*/ 43 h 367"/>
                <a:gd name="T12" fmla="*/ 267 w 378"/>
                <a:gd name="T13" fmla="*/ 25 h 367"/>
                <a:gd name="T14" fmla="*/ 267 w 378"/>
                <a:gd name="T15" fmla="*/ 25 h 367"/>
                <a:gd name="T16" fmla="*/ 182 w 378"/>
                <a:gd name="T17" fmla="*/ 161 h 367"/>
                <a:gd name="T18" fmla="*/ 182 w 378"/>
                <a:gd name="T19" fmla="*/ 161 h 367"/>
                <a:gd name="T20" fmla="*/ 76 w 378"/>
                <a:gd name="T21" fmla="*/ 34 h 367"/>
                <a:gd name="T22" fmla="*/ 76 w 378"/>
                <a:gd name="T23" fmla="*/ 34 h 367"/>
                <a:gd name="T24" fmla="*/ 25 w 378"/>
                <a:gd name="T25" fmla="*/ 69 h 367"/>
                <a:gd name="T26" fmla="*/ 25 w 378"/>
                <a:gd name="T27" fmla="*/ 69 h 367"/>
                <a:gd name="T28" fmla="*/ 139 w 378"/>
                <a:gd name="T29" fmla="*/ 210 h 367"/>
                <a:gd name="T30" fmla="*/ 139 w 378"/>
                <a:gd name="T31" fmla="*/ 210 h 367"/>
                <a:gd name="T32" fmla="*/ 27 w 378"/>
                <a:gd name="T33" fmla="*/ 302 h 367"/>
                <a:gd name="T34" fmla="*/ 27 w 378"/>
                <a:gd name="T35" fmla="*/ 302 h 367"/>
                <a:gd name="T36" fmla="*/ 63 w 378"/>
                <a:gd name="T37" fmla="*/ 352 h 367"/>
                <a:gd name="T38" fmla="*/ 63 w 378"/>
                <a:gd name="T39" fmla="*/ 352 h 367"/>
                <a:gd name="T40" fmla="*/ 193 w 378"/>
                <a:gd name="T41" fmla="*/ 249 h 367"/>
                <a:gd name="T42" fmla="*/ 193 w 378"/>
                <a:gd name="T43" fmla="*/ 249 h 367"/>
                <a:gd name="T44" fmla="*/ 334 w 378"/>
                <a:gd name="T45" fmla="*/ 314 h 367"/>
                <a:gd name="T46" fmla="*/ 334 w 378"/>
                <a:gd name="T47" fmla="*/ 314 h 367"/>
                <a:gd name="T48" fmla="*/ 353 w 378"/>
                <a:gd name="T49" fmla="*/ 273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7">
                  <a:moveTo>
                    <a:pt x="353" y="273"/>
                  </a:moveTo>
                  <a:lnTo>
                    <a:pt x="353" y="273"/>
                  </a:lnTo>
                  <a:cubicBezTo>
                    <a:pt x="311" y="249"/>
                    <a:pt x="270" y="228"/>
                    <a:pt x="231" y="201"/>
                  </a:cubicBezTo>
                  <a:lnTo>
                    <a:pt x="231" y="201"/>
                  </a:lnTo>
                  <a:cubicBezTo>
                    <a:pt x="267" y="151"/>
                    <a:pt x="294" y="96"/>
                    <a:pt x="307" y="43"/>
                  </a:cubicBezTo>
                  <a:lnTo>
                    <a:pt x="307" y="43"/>
                  </a:lnTo>
                  <a:cubicBezTo>
                    <a:pt x="312" y="19"/>
                    <a:pt x="280" y="0"/>
                    <a:pt x="267" y="25"/>
                  </a:cubicBezTo>
                  <a:lnTo>
                    <a:pt x="267" y="25"/>
                  </a:lnTo>
                  <a:cubicBezTo>
                    <a:pt x="239" y="72"/>
                    <a:pt x="215" y="118"/>
                    <a:pt x="182" y="161"/>
                  </a:cubicBezTo>
                  <a:lnTo>
                    <a:pt x="182" y="161"/>
                  </a:lnTo>
                  <a:cubicBezTo>
                    <a:pt x="142" y="122"/>
                    <a:pt x="113" y="77"/>
                    <a:pt x="76" y="34"/>
                  </a:cubicBezTo>
                  <a:lnTo>
                    <a:pt x="76" y="34"/>
                  </a:lnTo>
                  <a:cubicBezTo>
                    <a:pt x="51" y="6"/>
                    <a:pt x="12" y="39"/>
                    <a:pt x="25" y="69"/>
                  </a:cubicBezTo>
                  <a:lnTo>
                    <a:pt x="25" y="69"/>
                  </a:lnTo>
                  <a:cubicBezTo>
                    <a:pt x="48" y="119"/>
                    <a:pt x="89" y="169"/>
                    <a:pt x="139" y="210"/>
                  </a:cubicBezTo>
                  <a:lnTo>
                    <a:pt x="139" y="210"/>
                  </a:lnTo>
                  <a:cubicBezTo>
                    <a:pt x="104" y="243"/>
                    <a:pt x="64" y="269"/>
                    <a:pt x="27" y="302"/>
                  </a:cubicBezTo>
                  <a:lnTo>
                    <a:pt x="27" y="302"/>
                  </a:lnTo>
                  <a:cubicBezTo>
                    <a:pt x="0" y="326"/>
                    <a:pt x="31" y="366"/>
                    <a:pt x="63" y="352"/>
                  </a:cubicBezTo>
                  <a:lnTo>
                    <a:pt x="63" y="352"/>
                  </a:lnTo>
                  <a:cubicBezTo>
                    <a:pt x="110" y="331"/>
                    <a:pt x="155" y="294"/>
                    <a:pt x="193" y="249"/>
                  </a:cubicBezTo>
                  <a:lnTo>
                    <a:pt x="193" y="249"/>
                  </a:lnTo>
                  <a:cubicBezTo>
                    <a:pt x="239" y="280"/>
                    <a:pt x="288" y="302"/>
                    <a:pt x="334" y="314"/>
                  </a:cubicBezTo>
                  <a:lnTo>
                    <a:pt x="334" y="314"/>
                  </a:lnTo>
                  <a:cubicBezTo>
                    <a:pt x="357" y="320"/>
                    <a:pt x="377" y="286"/>
                    <a:pt x="353" y="273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02" name="Freeform 58">
              <a:extLst>
                <a:ext uri="{FF2B5EF4-FFF2-40B4-BE49-F238E27FC236}">
                  <a16:creationId xmlns:a16="http://schemas.microsoft.com/office/drawing/2014/main" id="{CA9376F8-FF48-F747-96CA-3884F4E4B4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8952" y="6667079"/>
              <a:ext cx="180952" cy="174602"/>
            </a:xfrm>
            <a:custGeom>
              <a:avLst/>
              <a:gdLst>
                <a:gd name="T0" fmla="*/ 353 w 378"/>
                <a:gd name="T1" fmla="*/ 273 h 367"/>
                <a:gd name="T2" fmla="*/ 353 w 378"/>
                <a:gd name="T3" fmla="*/ 273 h 367"/>
                <a:gd name="T4" fmla="*/ 231 w 378"/>
                <a:gd name="T5" fmla="*/ 201 h 367"/>
                <a:gd name="T6" fmla="*/ 231 w 378"/>
                <a:gd name="T7" fmla="*/ 201 h 367"/>
                <a:gd name="T8" fmla="*/ 307 w 378"/>
                <a:gd name="T9" fmla="*/ 43 h 367"/>
                <a:gd name="T10" fmla="*/ 307 w 378"/>
                <a:gd name="T11" fmla="*/ 43 h 367"/>
                <a:gd name="T12" fmla="*/ 265 w 378"/>
                <a:gd name="T13" fmla="*/ 25 h 367"/>
                <a:gd name="T14" fmla="*/ 265 w 378"/>
                <a:gd name="T15" fmla="*/ 25 h 367"/>
                <a:gd name="T16" fmla="*/ 182 w 378"/>
                <a:gd name="T17" fmla="*/ 161 h 367"/>
                <a:gd name="T18" fmla="*/ 182 w 378"/>
                <a:gd name="T19" fmla="*/ 161 h 367"/>
                <a:gd name="T20" fmla="*/ 76 w 378"/>
                <a:gd name="T21" fmla="*/ 34 h 367"/>
                <a:gd name="T22" fmla="*/ 76 w 378"/>
                <a:gd name="T23" fmla="*/ 34 h 367"/>
                <a:gd name="T24" fmla="*/ 26 w 378"/>
                <a:gd name="T25" fmla="*/ 69 h 367"/>
                <a:gd name="T26" fmla="*/ 26 w 378"/>
                <a:gd name="T27" fmla="*/ 69 h 367"/>
                <a:gd name="T28" fmla="*/ 139 w 378"/>
                <a:gd name="T29" fmla="*/ 210 h 367"/>
                <a:gd name="T30" fmla="*/ 139 w 378"/>
                <a:gd name="T31" fmla="*/ 210 h 367"/>
                <a:gd name="T32" fmla="*/ 27 w 378"/>
                <a:gd name="T33" fmla="*/ 302 h 367"/>
                <a:gd name="T34" fmla="*/ 27 w 378"/>
                <a:gd name="T35" fmla="*/ 302 h 367"/>
                <a:gd name="T36" fmla="*/ 63 w 378"/>
                <a:gd name="T37" fmla="*/ 352 h 367"/>
                <a:gd name="T38" fmla="*/ 63 w 378"/>
                <a:gd name="T39" fmla="*/ 352 h 367"/>
                <a:gd name="T40" fmla="*/ 193 w 378"/>
                <a:gd name="T41" fmla="*/ 249 h 367"/>
                <a:gd name="T42" fmla="*/ 193 w 378"/>
                <a:gd name="T43" fmla="*/ 249 h 367"/>
                <a:gd name="T44" fmla="*/ 333 w 378"/>
                <a:gd name="T45" fmla="*/ 314 h 367"/>
                <a:gd name="T46" fmla="*/ 333 w 378"/>
                <a:gd name="T47" fmla="*/ 314 h 367"/>
                <a:gd name="T48" fmla="*/ 353 w 378"/>
                <a:gd name="T49" fmla="*/ 273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7">
                  <a:moveTo>
                    <a:pt x="353" y="273"/>
                  </a:moveTo>
                  <a:lnTo>
                    <a:pt x="353" y="273"/>
                  </a:lnTo>
                  <a:cubicBezTo>
                    <a:pt x="311" y="249"/>
                    <a:pt x="270" y="228"/>
                    <a:pt x="231" y="201"/>
                  </a:cubicBezTo>
                  <a:lnTo>
                    <a:pt x="231" y="201"/>
                  </a:lnTo>
                  <a:cubicBezTo>
                    <a:pt x="266" y="151"/>
                    <a:pt x="294" y="96"/>
                    <a:pt x="307" y="43"/>
                  </a:cubicBezTo>
                  <a:lnTo>
                    <a:pt x="307" y="43"/>
                  </a:lnTo>
                  <a:cubicBezTo>
                    <a:pt x="314" y="19"/>
                    <a:pt x="278" y="0"/>
                    <a:pt x="265" y="25"/>
                  </a:cubicBezTo>
                  <a:lnTo>
                    <a:pt x="265" y="25"/>
                  </a:lnTo>
                  <a:cubicBezTo>
                    <a:pt x="240" y="72"/>
                    <a:pt x="215" y="118"/>
                    <a:pt x="182" y="161"/>
                  </a:cubicBezTo>
                  <a:lnTo>
                    <a:pt x="182" y="161"/>
                  </a:lnTo>
                  <a:cubicBezTo>
                    <a:pt x="143" y="122"/>
                    <a:pt x="113" y="77"/>
                    <a:pt x="76" y="34"/>
                  </a:cubicBezTo>
                  <a:lnTo>
                    <a:pt x="76" y="34"/>
                  </a:lnTo>
                  <a:cubicBezTo>
                    <a:pt x="52" y="6"/>
                    <a:pt x="11" y="39"/>
                    <a:pt x="26" y="69"/>
                  </a:cubicBezTo>
                  <a:lnTo>
                    <a:pt x="26" y="69"/>
                  </a:lnTo>
                  <a:cubicBezTo>
                    <a:pt x="50" y="119"/>
                    <a:pt x="90" y="169"/>
                    <a:pt x="139" y="210"/>
                  </a:cubicBezTo>
                  <a:lnTo>
                    <a:pt x="139" y="210"/>
                  </a:lnTo>
                  <a:cubicBezTo>
                    <a:pt x="103" y="243"/>
                    <a:pt x="64" y="269"/>
                    <a:pt x="27" y="302"/>
                  </a:cubicBezTo>
                  <a:lnTo>
                    <a:pt x="27" y="302"/>
                  </a:lnTo>
                  <a:cubicBezTo>
                    <a:pt x="0" y="326"/>
                    <a:pt x="32" y="366"/>
                    <a:pt x="63" y="352"/>
                  </a:cubicBezTo>
                  <a:lnTo>
                    <a:pt x="63" y="352"/>
                  </a:lnTo>
                  <a:cubicBezTo>
                    <a:pt x="109" y="331"/>
                    <a:pt x="155" y="294"/>
                    <a:pt x="193" y="249"/>
                  </a:cubicBezTo>
                  <a:lnTo>
                    <a:pt x="193" y="249"/>
                  </a:lnTo>
                  <a:cubicBezTo>
                    <a:pt x="239" y="280"/>
                    <a:pt x="289" y="302"/>
                    <a:pt x="333" y="314"/>
                  </a:cubicBezTo>
                  <a:lnTo>
                    <a:pt x="333" y="314"/>
                  </a:lnTo>
                  <a:cubicBezTo>
                    <a:pt x="357" y="320"/>
                    <a:pt x="377" y="286"/>
                    <a:pt x="353" y="273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03" name="Freeform 59">
              <a:extLst>
                <a:ext uri="{FF2B5EF4-FFF2-40B4-BE49-F238E27FC236}">
                  <a16:creationId xmlns:a16="http://schemas.microsoft.com/office/drawing/2014/main" id="{08ADB1AD-D85C-7E48-A914-653E48B451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1176" y="6667079"/>
              <a:ext cx="180952" cy="174602"/>
            </a:xfrm>
            <a:custGeom>
              <a:avLst/>
              <a:gdLst>
                <a:gd name="T0" fmla="*/ 353 w 378"/>
                <a:gd name="T1" fmla="*/ 273 h 367"/>
                <a:gd name="T2" fmla="*/ 353 w 378"/>
                <a:gd name="T3" fmla="*/ 273 h 367"/>
                <a:gd name="T4" fmla="*/ 231 w 378"/>
                <a:gd name="T5" fmla="*/ 201 h 367"/>
                <a:gd name="T6" fmla="*/ 231 w 378"/>
                <a:gd name="T7" fmla="*/ 201 h 367"/>
                <a:gd name="T8" fmla="*/ 306 w 378"/>
                <a:gd name="T9" fmla="*/ 43 h 367"/>
                <a:gd name="T10" fmla="*/ 306 w 378"/>
                <a:gd name="T11" fmla="*/ 43 h 367"/>
                <a:gd name="T12" fmla="*/ 265 w 378"/>
                <a:gd name="T13" fmla="*/ 25 h 367"/>
                <a:gd name="T14" fmla="*/ 265 w 378"/>
                <a:gd name="T15" fmla="*/ 25 h 367"/>
                <a:gd name="T16" fmla="*/ 183 w 378"/>
                <a:gd name="T17" fmla="*/ 161 h 367"/>
                <a:gd name="T18" fmla="*/ 183 w 378"/>
                <a:gd name="T19" fmla="*/ 161 h 367"/>
                <a:gd name="T20" fmla="*/ 76 w 378"/>
                <a:gd name="T21" fmla="*/ 34 h 367"/>
                <a:gd name="T22" fmla="*/ 76 w 378"/>
                <a:gd name="T23" fmla="*/ 34 h 367"/>
                <a:gd name="T24" fmla="*/ 26 w 378"/>
                <a:gd name="T25" fmla="*/ 69 h 367"/>
                <a:gd name="T26" fmla="*/ 26 w 378"/>
                <a:gd name="T27" fmla="*/ 69 h 367"/>
                <a:gd name="T28" fmla="*/ 139 w 378"/>
                <a:gd name="T29" fmla="*/ 210 h 367"/>
                <a:gd name="T30" fmla="*/ 139 w 378"/>
                <a:gd name="T31" fmla="*/ 210 h 367"/>
                <a:gd name="T32" fmla="*/ 28 w 378"/>
                <a:gd name="T33" fmla="*/ 302 h 367"/>
                <a:gd name="T34" fmla="*/ 28 w 378"/>
                <a:gd name="T35" fmla="*/ 302 h 367"/>
                <a:gd name="T36" fmla="*/ 63 w 378"/>
                <a:gd name="T37" fmla="*/ 352 h 367"/>
                <a:gd name="T38" fmla="*/ 63 w 378"/>
                <a:gd name="T39" fmla="*/ 352 h 367"/>
                <a:gd name="T40" fmla="*/ 193 w 378"/>
                <a:gd name="T41" fmla="*/ 249 h 367"/>
                <a:gd name="T42" fmla="*/ 193 w 378"/>
                <a:gd name="T43" fmla="*/ 249 h 367"/>
                <a:gd name="T44" fmla="*/ 334 w 378"/>
                <a:gd name="T45" fmla="*/ 314 h 367"/>
                <a:gd name="T46" fmla="*/ 334 w 378"/>
                <a:gd name="T47" fmla="*/ 314 h 367"/>
                <a:gd name="T48" fmla="*/ 353 w 378"/>
                <a:gd name="T49" fmla="*/ 273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7">
                  <a:moveTo>
                    <a:pt x="353" y="273"/>
                  </a:moveTo>
                  <a:lnTo>
                    <a:pt x="353" y="273"/>
                  </a:lnTo>
                  <a:cubicBezTo>
                    <a:pt x="311" y="249"/>
                    <a:pt x="271" y="228"/>
                    <a:pt x="231" y="201"/>
                  </a:cubicBezTo>
                  <a:lnTo>
                    <a:pt x="231" y="201"/>
                  </a:lnTo>
                  <a:cubicBezTo>
                    <a:pt x="268" y="151"/>
                    <a:pt x="294" y="96"/>
                    <a:pt x="306" y="43"/>
                  </a:cubicBezTo>
                  <a:lnTo>
                    <a:pt x="306" y="43"/>
                  </a:lnTo>
                  <a:cubicBezTo>
                    <a:pt x="313" y="19"/>
                    <a:pt x="278" y="0"/>
                    <a:pt x="265" y="25"/>
                  </a:cubicBezTo>
                  <a:lnTo>
                    <a:pt x="265" y="25"/>
                  </a:lnTo>
                  <a:cubicBezTo>
                    <a:pt x="239" y="72"/>
                    <a:pt x="215" y="118"/>
                    <a:pt x="183" y="161"/>
                  </a:cubicBezTo>
                  <a:lnTo>
                    <a:pt x="183" y="161"/>
                  </a:lnTo>
                  <a:cubicBezTo>
                    <a:pt x="142" y="122"/>
                    <a:pt x="112" y="77"/>
                    <a:pt x="76" y="34"/>
                  </a:cubicBezTo>
                  <a:lnTo>
                    <a:pt x="76" y="34"/>
                  </a:lnTo>
                  <a:cubicBezTo>
                    <a:pt x="52" y="6"/>
                    <a:pt x="12" y="39"/>
                    <a:pt x="26" y="69"/>
                  </a:cubicBezTo>
                  <a:lnTo>
                    <a:pt x="26" y="69"/>
                  </a:lnTo>
                  <a:cubicBezTo>
                    <a:pt x="49" y="119"/>
                    <a:pt x="89" y="169"/>
                    <a:pt x="139" y="210"/>
                  </a:cubicBezTo>
                  <a:lnTo>
                    <a:pt x="139" y="210"/>
                  </a:lnTo>
                  <a:cubicBezTo>
                    <a:pt x="104" y="243"/>
                    <a:pt x="64" y="269"/>
                    <a:pt x="28" y="302"/>
                  </a:cubicBezTo>
                  <a:lnTo>
                    <a:pt x="28" y="302"/>
                  </a:lnTo>
                  <a:cubicBezTo>
                    <a:pt x="0" y="326"/>
                    <a:pt x="31" y="366"/>
                    <a:pt x="63" y="352"/>
                  </a:cubicBezTo>
                  <a:lnTo>
                    <a:pt x="63" y="352"/>
                  </a:lnTo>
                  <a:cubicBezTo>
                    <a:pt x="109" y="331"/>
                    <a:pt x="154" y="294"/>
                    <a:pt x="193" y="249"/>
                  </a:cubicBezTo>
                  <a:lnTo>
                    <a:pt x="193" y="249"/>
                  </a:lnTo>
                  <a:cubicBezTo>
                    <a:pt x="239" y="280"/>
                    <a:pt x="288" y="302"/>
                    <a:pt x="334" y="314"/>
                  </a:cubicBezTo>
                  <a:lnTo>
                    <a:pt x="334" y="314"/>
                  </a:lnTo>
                  <a:cubicBezTo>
                    <a:pt x="357" y="320"/>
                    <a:pt x="377" y="286"/>
                    <a:pt x="353" y="273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04" name="Freeform 60">
              <a:extLst>
                <a:ext uri="{FF2B5EF4-FFF2-40B4-BE49-F238E27FC236}">
                  <a16:creationId xmlns:a16="http://schemas.microsoft.com/office/drawing/2014/main" id="{44265D7E-50D9-344C-9EA1-99E7116E49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7840" y="6667079"/>
              <a:ext cx="180952" cy="174602"/>
            </a:xfrm>
            <a:custGeom>
              <a:avLst/>
              <a:gdLst>
                <a:gd name="T0" fmla="*/ 354 w 379"/>
                <a:gd name="T1" fmla="*/ 273 h 367"/>
                <a:gd name="T2" fmla="*/ 354 w 379"/>
                <a:gd name="T3" fmla="*/ 273 h 367"/>
                <a:gd name="T4" fmla="*/ 233 w 379"/>
                <a:gd name="T5" fmla="*/ 201 h 367"/>
                <a:gd name="T6" fmla="*/ 233 w 379"/>
                <a:gd name="T7" fmla="*/ 201 h 367"/>
                <a:gd name="T8" fmla="*/ 308 w 379"/>
                <a:gd name="T9" fmla="*/ 43 h 367"/>
                <a:gd name="T10" fmla="*/ 308 w 379"/>
                <a:gd name="T11" fmla="*/ 43 h 367"/>
                <a:gd name="T12" fmla="*/ 266 w 379"/>
                <a:gd name="T13" fmla="*/ 25 h 367"/>
                <a:gd name="T14" fmla="*/ 266 w 379"/>
                <a:gd name="T15" fmla="*/ 25 h 367"/>
                <a:gd name="T16" fmla="*/ 184 w 379"/>
                <a:gd name="T17" fmla="*/ 161 h 367"/>
                <a:gd name="T18" fmla="*/ 184 w 379"/>
                <a:gd name="T19" fmla="*/ 161 h 367"/>
                <a:gd name="T20" fmla="*/ 77 w 379"/>
                <a:gd name="T21" fmla="*/ 34 h 367"/>
                <a:gd name="T22" fmla="*/ 77 w 379"/>
                <a:gd name="T23" fmla="*/ 34 h 367"/>
                <a:gd name="T24" fmla="*/ 27 w 379"/>
                <a:gd name="T25" fmla="*/ 69 h 367"/>
                <a:gd name="T26" fmla="*/ 27 w 379"/>
                <a:gd name="T27" fmla="*/ 69 h 367"/>
                <a:gd name="T28" fmla="*/ 140 w 379"/>
                <a:gd name="T29" fmla="*/ 210 h 367"/>
                <a:gd name="T30" fmla="*/ 140 w 379"/>
                <a:gd name="T31" fmla="*/ 210 h 367"/>
                <a:gd name="T32" fmla="*/ 28 w 379"/>
                <a:gd name="T33" fmla="*/ 302 h 367"/>
                <a:gd name="T34" fmla="*/ 28 w 379"/>
                <a:gd name="T35" fmla="*/ 302 h 367"/>
                <a:gd name="T36" fmla="*/ 63 w 379"/>
                <a:gd name="T37" fmla="*/ 352 h 367"/>
                <a:gd name="T38" fmla="*/ 63 w 379"/>
                <a:gd name="T39" fmla="*/ 352 h 367"/>
                <a:gd name="T40" fmla="*/ 194 w 379"/>
                <a:gd name="T41" fmla="*/ 249 h 367"/>
                <a:gd name="T42" fmla="*/ 194 w 379"/>
                <a:gd name="T43" fmla="*/ 249 h 367"/>
                <a:gd name="T44" fmla="*/ 334 w 379"/>
                <a:gd name="T45" fmla="*/ 314 h 367"/>
                <a:gd name="T46" fmla="*/ 334 w 379"/>
                <a:gd name="T47" fmla="*/ 314 h 367"/>
                <a:gd name="T48" fmla="*/ 354 w 379"/>
                <a:gd name="T49" fmla="*/ 273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7">
                  <a:moveTo>
                    <a:pt x="354" y="273"/>
                  </a:moveTo>
                  <a:lnTo>
                    <a:pt x="354" y="273"/>
                  </a:lnTo>
                  <a:cubicBezTo>
                    <a:pt x="312" y="249"/>
                    <a:pt x="271" y="228"/>
                    <a:pt x="233" y="201"/>
                  </a:cubicBezTo>
                  <a:lnTo>
                    <a:pt x="233" y="201"/>
                  </a:lnTo>
                  <a:cubicBezTo>
                    <a:pt x="268" y="151"/>
                    <a:pt x="295" y="96"/>
                    <a:pt x="308" y="43"/>
                  </a:cubicBezTo>
                  <a:lnTo>
                    <a:pt x="308" y="43"/>
                  </a:lnTo>
                  <a:cubicBezTo>
                    <a:pt x="313" y="19"/>
                    <a:pt x="279" y="0"/>
                    <a:pt x="266" y="25"/>
                  </a:cubicBezTo>
                  <a:lnTo>
                    <a:pt x="266" y="25"/>
                  </a:lnTo>
                  <a:cubicBezTo>
                    <a:pt x="240" y="72"/>
                    <a:pt x="216" y="118"/>
                    <a:pt x="184" y="161"/>
                  </a:cubicBezTo>
                  <a:lnTo>
                    <a:pt x="184" y="161"/>
                  </a:lnTo>
                  <a:cubicBezTo>
                    <a:pt x="144" y="122"/>
                    <a:pt x="113" y="77"/>
                    <a:pt x="77" y="34"/>
                  </a:cubicBezTo>
                  <a:lnTo>
                    <a:pt x="77" y="34"/>
                  </a:lnTo>
                  <a:cubicBezTo>
                    <a:pt x="53" y="6"/>
                    <a:pt x="12" y="39"/>
                    <a:pt x="27" y="69"/>
                  </a:cubicBezTo>
                  <a:lnTo>
                    <a:pt x="27" y="69"/>
                  </a:lnTo>
                  <a:cubicBezTo>
                    <a:pt x="50" y="119"/>
                    <a:pt x="91" y="169"/>
                    <a:pt x="140" y="210"/>
                  </a:cubicBezTo>
                  <a:lnTo>
                    <a:pt x="140" y="210"/>
                  </a:lnTo>
                  <a:cubicBezTo>
                    <a:pt x="104" y="243"/>
                    <a:pt x="65" y="269"/>
                    <a:pt x="28" y="302"/>
                  </a:cubicBezTo>
                  <a:lnTo>
                    <a:pt x="28" y="302"/>
                  </a:lnTo>
                  <a:cubicBezTo>
                    <a:pt x="0" y="326"/>
                    <a:pt x="33" y="366"/>
                    <a:pt x="63" y="352"/>
                  </a:cubicBezTo>
                  <a:lnTo>
                    <a:pt x="63" y="352"/>
                  </a:lnTo>
                  <a:cubicBezTo>
                    <a:pt x="109" y="331"/>
                    <a:pt x="155" y="294"/>
                    <a:pt x="194" y="249"/>
                  </a:cubicBezTo>
                  <a:lnTo>
                    <a:pt x="194" y="249"/>
                  </a:lnTo>
                  <a:cubicBezTo>
                    <a:pt x="240" y="280"/>
                    <a:pt x="290" y="302"/>
                    <a:pt x="334" y="314"/>
                  </a:cubicBezTo>
                  <a:lnTo>
                    <a:pt x="334" y="314"/>
                  </a:lnTo>
                  <a:cubicBezTo>
                    <a:pt x="358" y="320"/>
                    <a:pt x="378" y="286"/>
                    <a:pt x="354" y="273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05" name="Freeform 61">
              <a:extLst>
                <a:ext uri="{FF2B5EF4-FFF2-40B4-BE49-F238E27FC236}">
                  <a16:creationId xmlns:a16="http://schemas.microsoft.com/office/drawing/2014/main" id="{8D7C65BA-5357-0847-8575-9AEAA4CA09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31488" y="6662317"/>
              <a:ext cx="180952" cy="174602"/>
            </a:xfrm>
            <a:custGeom>
              <a:avLst/>
              <a:gdLst>
                <a:gd name="T0" fmla="*/ 353 w 379"/>
                <a:gd name="T1" fmla="*/ 272 h 366"/>
                <a:gd name="T2" fmla="*/ 353 w 379"/>
                <a:gd name="T3" fmla="*/ 272 h 366"/>
                <a:gd name="T4" fmla="*/ 232 w 379"/>
                <a:gd name="T5" fmla="*/ 201 h 366"/>
                <a:gd name="T6" fmla="*/ 232 w 379"/>
                <a:gd name="T7" fmla="*/ 201 h 366"/>
                <a:gd name="T8" fmla="*/ 307 w 379"/>
                <a:gd name="T9" fmla="*/ 43 h 366"/>
                <a:gd name="T10" fmla="*/ 307 w 379"/>
                <a:gd name="T11" fmla="*/ 43 h 366"/>
                <a:gd name="T12" fmla="*/ 266 w 379"/>
                <a:gd name="T13" fmla="*/ 23 h 366"/>
                <a:gd name="T14" fmla="*/ 266 w 379"/>
                <a:gd name="T15" fmla="*/ 23 h 366"/>
                <a:gd name="T16" fmla="*/ 184 w 379"/>
                <a:gd name="T17" fmla="*/ 160 h 366"/>
                <a:gd name="T18" fmla="*/ 184 w 379"/>
                <a:gd name="T19" fmla="*/ 160 h 366"/>
                <a:gd name="T20" fmla="*/ 76 w 379"/>
                <a:gd name="T21" fmla="*/ 34 h 366"/>
                <a:gd name="T22" fmla="*/ 76 w 379"/>
                <a:gd name="T23" fmla="*/ 34 h 366"/>
                <a:gd name="T24" fmla="*/ 26 w 379"/>
                <a:gd name="T25" fmla="*/ 69 h 366"/>
                <a:gd name="T26" fmla="*/ 26 w 379"/>
                <a:gd name="T27" fmla="*/ 69 h 366"/>
                <a:gd name="T28" fmla="*/ 139 w 379"/>
                <a:gd name="T29" fmla="*/ 209 h 366"/>
                <a:gd name="T30" fmla="*/ 139 w 379"/>
                <a:gd name="T31" fmla="*/ 209 h 366"/>
                <a:gd name="T32" fmla="*/ 27 w 379"/>
                <a:gd name="T33" fmla="*/ 301 h 366"/>
                <a:gd name="T34" fmla="*/ 27 w 379"/>
                <a:gd name="T35" fmla="*/ 301 h 366"/>
                <a:gd name="T36" fmla="*/ 64 w 379"/>
                <a:gd name="T37" fmla="*/ 351 h 366"/>
                <a:gd name="T38" fmla="*/ 64 w 379"/>
                <a:gd name="T39" fmla="*/ 351 h 366"/>
                <a:gd name="T40" fmla="*/ 194 w 379"/>
                <a:gd name="T41" fmla="*/ 249 h 366"/>
                <a:gd name="T42" fmla="*/ 194 w 379"/>
                <a:gd name="T43" fmla="*/ 249 h 366"/>
                <a:gd name="T44" fmla="*/ 333 w 379"/>
                <a:gd name="T45" fmla="*/ 313 h 366"/>
                <a:gd name="T46" fmla="*/ 333 w 379"/>
                <a:gd name="T47" fmla="*/ 313 h 366"/>
                <a:gd name="T48" fmla="*/ 353 w 379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3" y="272"/>
                  </a:moveTo>
                  <a:lnTo>
                    <a:pt x="353" y="272"/>
                  </a:lnTo>
                  <a:cubicBezTo>
                    <a:pt x="312" y="249"/>
                    <a:pt x="270" y="227"/>
                    <a:pt x="232" y="201"/>
                  </a:cubicBezTo>
                  <a:lnTo>
                    <a:pt x="232" y="201"/>
                  </a:lnTo>
                  <a:cubicBezTo>
                    <a:pt x="268" y="150"/>
                    <a:pt x="294" y="94"/>
                    <a:pt x="307" y="43"/>
                  </a:cubicBezTo>
                  <a:lnTo>
                    <a:pt x="307" y="43"/>
                  </a:lnTo>
                  <a:cubicBezTo>
                    <a:pt x="314" y="20"/>
                    <a:pt x="280" y="0"/>
                    <a:pt x="266" y="23"/>
                  </a:cubicBezTo>
                  <a:lnTo>
                    <a:pt x="266" y="23"/>
                  </a:lnTo>
                  <a:cubicBezTo>
                    <a:pt x="240" y="71"/>
                    <a:pt x="216" y="118"/>
                    <a:pt x="184" y="160"/>
                  </a:cubicBezTo>
                  <a:lnTo>
                    <a:pt x="184" y="160"/>
                  </a:lnTo>
                  <a:cubicBezTo>
                    <a:pt x="143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2" y="6"/>
                    <a:pt x="11" y="38"/>
                    <a:pt x="26" y="69"/>
                  </a:cubicBezTo>
                  <a:lnTo>
                    <a:pt x="26" y="69"/>
                  </a:lnTo>
                  <a:cubicBezTo>
                    <a:pt x="50" y="119"/>
                    <a:pt x="90" y="168"/>
                    <a:pt x="139" y="209"/>
                  </a:cubicBezTo>
                  <a:lnTo>
                    <a:pt x="139" y="209"/>
                  </a:lnTo>
                  <a:cubicBezTo>
                    <a:pt x="105" y="242"/>
                    <a:pt x="65" y="269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2" y="365"/>
                    <a:pt x="64" y="351"/>
                  </a:cubicBezTo>
                  <a:lnTo>
                    <a:pt x="64" y="351"/>
                  </a:lnTo>
                  <a:cubicBezTo>
                    <a:pt x="110" y="330"/>
                    <a:pt x="155" y="293"/>
                    <a:pt x="194" y="249"/>
                  </a:cubicBezTo>
                  <a:lnTo>
                    <a:pt x="194" y="249"/>
                  </a:lnTo>
                  <a:cubicBezTo>
                    <a:pt x="239" y="280"/>
                    <a:pt x="289" y="302"/>
                    <a:pt x="333" y="313"/>
                  </a:cubicBezTo>
                  <a:lnTo>
                    <a:pt x="333" y="313"/>
                  </a:lnTo>
                  <a:cubicBezTo>
                    <a:pt x="358" y="319"/>
                    <a:pt x="378" y="285"/>
                    <a:pt x="353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06" name="Freeform 62">
              <a:extLst>
                <a:ext uri="{FF2B5EF4-FFF2-40B4-BE49-F238E27FC236}">
                  <a16:creationId xmlns:a16="http://schemas.microsoft.com/office/drawing/2014/main" id="{1C79972F-473B-A14E-92EA-AB6E79DD1D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0377" y="6662317"/>
              <a:ext cx="180952" cy="174602"/>
            </a:xfrm>
            <a:custGeom>
              <a:avLst/>
              <a:gdLst>
                <a:gd name="T0" fmla="*/ 355 w 380"/>
                <a:gd name="T1" fmla="*/ 272 h 366"/>
                <a:gd name="T2" fmla="*/ 355 w 380"/>
                <a:gd name="T3" fmla="*/ 272 h 366"/>
                <a:gd name="T4" fmla="*/ 233 w 380"/>
                <a:gd name="T5" fmla="*/ 201 h 366"/>
                <a:gd name="T6" fmla="*/ 233 w 380"/>
                <a:gd name="T7" fmla="*/ 201 h 366"/>
                <a:gd name="T8" fmla="*/ 308 w 380"/>
                <a:gd name="T9" fmla="*/ 43 h 366"/>
                <a:gd name="T10" fmla="*/ 308 w 380"/>
                <a:gd name="T11" fmla="*/ 43 h 366"/>
                <a:gd name="T12" fmla="*/ 267 w 380"/>
                <a:gd name="T13" fmla="*/ 23 h 366"/>
                <a:gd name="T14" fmla="*/ 267 w 380"/>
                <a:gd name="T15" fmla="*/ 23 h 366"/>
                <a:gd name="T16" fmla="*/ 184 w 380"/>
                <a:gd name="T17" fmla="*/ 160 h 366"/>
                <a:gd name="T18" fmla="*/ 184 w 380"/>
                <a:gd name="T19" fmla="*/ 160 h 366"/>
                <a:gd name="T20" fmla="*/ 77 w 380"/>
                <a:gd name="T21" fmla="*/ 34 h 366"/>
                <a:gd name="T22" fmla="*/ 77 w 380"/>
                <a:gd name="T23" fmla="*/ 34 h 366"/>
                <a:gd name="T24" fmla="*/ 27 w 380"/>
                <a:gd name="T25" fmla="*/ 69 h 366"/>
                <a:gd name="T26" fmla="*/ 27 w 380"/>
                <a:gd name="T27" fmla="*/ 69 h 366"/>
                <a:gd name="T28" fmla="*/ 140 w 380"/>
                <a:gd name="T29" fmla="*/ 209 h 366"/>
                <a:gd name="T30" fmla="*/ 140 w 380"/>
                <a:gd name="T31" fmla="*/ 209 h 366"/>
                <a:gd name="T32" fmla="*/ 28 w 380"/>
                <a:gd name="T33" fmla="*/ 301 h 366"/>
                <a:gd name="T34" fmla="*/ 28 w 380"/>
                <a:gd name="T35" fmla="*/ 301 h 366"/>
                <a:gd name="T36" fmla="*/ 64 w 380"/>
                <a:gd name="T37" fmla="*/ 351 h 366"/>
                <a:gd name="T38" fmla="*/ 64 w 380"/>
                <a:gd name="T39" fmla="*/ 351 h 366"/>
                <a:gd name="T40" fmla="*/ 195 w 380"/>
                <a:gd name="T41" fmla="*/ 249 h 366"/>
                <a:gd name="T42" fmla="*/ 195 w 380"/>
                <a:gd name="T43" fmla="*/ 249 h 366"/>
                <a:gd name="T44" fmla="*/ 336 w 380"/>
                <a:gd name="T45" fmla="*/ 313 h 366"/>
                <a:gd name="T46" fmla="*/ 336 w 380"/>
                <a:gd name="T47" fmla="*/ 313 h 366"/>
                <a:gd name="T48" fmla="*/ 355 w 380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0" h="366">
                  <a:moveTo>
                    <a:pt x="355" y="272"/>
                  </a:moveTo>
                  <a:lnTo>
                    <a:pt x="355" y="272"/>
                  </a:lnTo>
                  <a:cubicBezTo>
                    <a:pt x="312" y="249"/>
                    <a:pt x="271" y="227"/>
                    <a:pt x="233" y="201"/>
                  </a:cubicBezTo>
                  <a:lnTo>
                    <a:pt x="233" y="201"/>
                  </a:lnTo>
                  <a:cubicBezTo>
                    <a:pt x="269" y="150"/>
                    <a:pt x="295" y="94"/>
                    <a:pt x="308" y="43"/>
                  </a:cubicBezTo>
                  <a:lnTo>
                    <a:pt x="308" y="43"/>
                  </a:lnTo>
                  <a:cubicBezTo>
                    <a:pt x="315" y="20"/>
                    <a:pt x="280" y="0"/>
                    <a:pt x="267" y="23"/>
                  </a:cubicBezTo>
                  <a:lnTo>
                    <a:pt x="267" y="23"/>
                  </a:lnTo>
                  <a:cubicBezTo>
                    <a:pt x="241" y="71"/>
                    <a:pt x="217" y="118"/>
                    <a:pt x="184" y="160"/>
                  </a:cubicBezTo>
                  <a:lnTo>
                    <a:pt x="184" y="160"/>
                  </a:lnTo>
                  <a:cubicBezTo>
                    <a:pt x="144" y="122"/>
                    <a:pt x="113" y="76"/>
                    <a:pt x="77" y="34"/>
                  </a:cubicBezTo>
                  <a:lnTo>
                    <a:pt x="77" y="34"/>
                  </a:lnTo>
                  <a:cubicBezTo>
                    <a:pt x="53" y="6"/>
                    <a:pt x="14" y="38"/>
                    <a:pt x="27" y="69"/>
                  </a:cubicBezTo>
                  <a:lnTo>
                    <a:pt x="27" y="69"/>
                  </a:lnTo>
                  <a:cubicBezTo>
                    <a:pt x="50" y="119"/>
                    <a:pt x="91" y="168"/>
                    <a:pt x="140" y="209"/>
                  </a:cubicBezTo>
                  <a:lnTo>
                    <a:pt x="140" y="209"/>
                  </a:lnTo>
                  <a:cubicBezTo>
                    <a:pt x="106" y="242"/>
                    <a:pt x="66" y="269"/>
                    <a:pt x="28" y="301"/>
                  </a:cubicBezTo>
                  <a:lnTo>
                    <a:pt x="28" y="301"/>
                  </a:lnTo>
                  <a:cubicBezTo>
                    <a:pt x="0" y="324"/>
                    <a:pt x="33" y="365"/>
                    <a:pt x="64" y="351"/>
                  </a:cubicBezTo>
                  <a:lnTo>
                    <a:pt x="64" y="351"/>
                  </a:lnTo>
                  <a:cubicBezTo>
                    <a:pt x="110" y="330"/>
                    <a:pt x="156" y="293"/>
                    <a:pt x="195" y="249"/>
                  </a:cubicBezTo>
                  <a:lnTo>
                    <a:pt x="195" y="249"/>
                  </a:lnTo>
                  <a:cubicBezTo>
                    <a:pt x="240" y="280"/>
                    <a:pt x="290" y="302"/>
                    <a:pt x="336" y="313"/>
                  </a:cubicBezTo>
                  <a:lnTo>
                    <a:pt x="336" y="313"/>
                  </a:lnTo>
                  <a:cubicBezTo>
                    <a:pt x="359" y="319"/>
                    <a:pt x="379" y="285"/>
                    <a:pt x="355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07" name="Freeform 63">
              <a:extLst>
                <a:ext uri="{FF2B5EF4-FFF2-40B4-BE49-F238E27FC236}">
                  <a16:creationId xmlns:a16="http://schemas.microsoft.com/office/drawing/2014/main" id="{C5DA04F3-2E71-2046-B215-32246F252F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42601" y="6662317"/>
              <a:ext cx="180952" cy="174602"/>
            </a:xfrm>
            <a:custGeom>
              <a:avLst/>
              <a:gdLst>
                <a:gd name="T0" fmla="*/ 353 w 379"/>
                <a:gd name="T1" fmla="*/ 272 h 366"/>
                <a:gd name="T2" fmla="*/ 353 w 379"/>
                <a:gd name="T3" fmla="*/ 272 h 366"/>
                <a:gd name="T4" fmla="*/ 232 w 379"/>
                <a:gd name="T5" fmla="*/ 201 h 366"/>
                <a:gd name="T6" fmla="*/ 232 w 379"/>
                <a:gd name="T7" fmla="*/ 201 h 366"/>
                <a:gd name="T8" fmla="*/ 307 w 379"/>
                <a:gd name="T9" fmla="*/ 43 h 366"/>
                <a:gd name="T10" fmla="*/ 307 w 379"/>
                <a:gd name="T11" fmla="*/ 43 h 366"/>
                <a:gd name="T12" fmla="*/ 267 w 379"/>
                <a:gd name="T13" fmla="*/ 23 h 366"/>
                <a:gd name="T14" fmla="*/ 267 w 379"/>
                <a:gd name="T15" fmla="*/ 23 h 366"/>
                <a:gd name="T16" fmla="*/ 184 w 379"/>
                <a:gd name="T17" fmla="*/ 160 h 366"/>
                <a:gd name="T18" fmla="*/ 184 w 379"/>
                <a:gd name="T19" fmla="*/ 160 h 366"/>
                <a:gd name="T20" fmla="*/ 76 w 379"/>
                <a:gd name="T21" fmla="*/ 34 h 366"/>
                <a:gd name="T22" fmla="*/ 76 w 379"/>
                <a:gd name="T23" fmla="*/ 34 h 366"/>
                <a:gd name="T24" fmla="*/ 26 w 379"/>
                <a:gd name="T25" fmla="*/ 69 h 366"/>
                <a:gd name="T26" fmla="*/ 26 w 379"/>
                <a:gd name="T27" fmla="*/ 69 h 366"/>
                <a:gd name="T28" fmla="*/ 139 w 379"/>
                <a:gd name="T29" fmla="*/ 209 h 366"/>
                <a:gd name="T30" fmla="*/ 139 w 379"/>
                <a:gd name="T31" fmla="*/ 209 h 366"/>
                <a:gd name="T32" fmla="*/ 27 w 379"/>
                <a:gd name="T33" fmla="*/ 301 h 366"/>
                <a:gd name="T34" fmla="*/ 27 w 379"/>
                <a:gd name="T35" fmla="*/ 301 h 366"/>
                <a:gd name="T36" fmla="*/ 63 w 379"/>
                <a:gd name="T37" fmla="*/ 351 h 366"/>
                <a:gd name="T38" fmla="*/ 63 w 379"/>
                <a:gd name="T39" fmla="*/ 351 h 366"/>
                <a:gd name="T40" fmla="*/ 193 w 379"/>
                <a:gd name="T41" fmla="*/ 249 h 366"/>
                <a:gd name="T42" fmla="*/ 193 w 379"/>
                <a:gd name="T43" fmla="*/ 249 h 366"/>
                <a:gd name="T44" fmla="*/ 335 w 379"/>
                <a:gd name="T45" fmla="*/ 313 h 366"/>
                <a:gd name="T46" fmla="*/ 335 w 379"/>
                <a:gd name="T47" fmla="*/ 313 h 366"/>
                <a:gd name="T48" fmla="*/ 353 w 379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3" y="272"/>
                  </a:moveTo>
                  <a:lnTo>
                    <a:pt x="353" y="272"/>
                  </a:lnTo>
                  <a:cubicBezTo>
                    <a:pt x="311" y="249"/>
                    <a:pt x="270" y="227"/>
                    <a:pt x="232" y="201"/>
                  </a:cubicBezTo>
                  <a:lnTo>
                    <a:pt x="232" y="201"/>
                  </a:lnTo>
                  <a:cubicBezTo>
                    <a:pt x="268" y="150"/>
                    <a:pt x="294" y="94"/>
                    <a:pt x="307" y="43"/>
                  </a:cubicBezTo>
                  <a:lnTo>
                    <a:pt x="307" y="43"/>
                  </a:lnTo>
                  <a:cubicBezTo>
                    <a:pt x="313" y="20"/>
                    <a:pt x="280" y="0"/>
                    <a:pt x="267" y="23"/>
                  </a:cubicBezTo>
                  <a:lnTo>
                    <a:pt x="267" y="23"/>
                  </a:lnTo>
                  <a:cubicBezTo>
                    <a:pt x="240" y="71"/>
                    <a:pt x="215" y="118"/>
                    <a:pt x="184" y="160"/>
                  </a:cubicBezTo>
                  <a:lnTo>
                    <a:pt x="184" y="160"/>
                  </a:lnTo>
                  <a:cubicBezTo>
                    <a:pt x="142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2" y="6"/>
                    <a:pt x="12" y="38"/>
                    <a:pt x="26" y="69"/>
                  </a:cubicBezTo>
                  <a:lnTo>
                    <a:pt x="26" y="69"/>
                  </a:lnTo>
                  <a:cubicBezTo>
                    <a:pt x="48" y="119"/>
                    <a:pt x="90" y="168"/>
                    <a:pt x="139" y="209"/>
                  </a:cubicBezTo>
                  <a:lnTo>
                    <a:pt x="139" y="209"/>
                  </a:lnTo>
                  <a:cubicBezTo>
                    <a:pt x="104" y="242"/>
                    <a:pt x="64" y="269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3" y="365"/>
                    <a:pt x="63" y="351"/>
                  </a:cubicBezTo>
                  <a:lnTo>
                    <a:pt x="63" y="351"/>
                  </a:lnTo>
                  <a:cubicBezTo>
                    <a:pt x="110" y="330"/>
                    <a:pt x="155" y="293"/>
                    <a:pt x="193" y="249"/>
                  </a:cubicBezTo>
                  <a:lnTo>
                    <a:pt x="193" y="249"/>
                  </a:lnTo>
                  <a:cubicBezTo>
                    <a:pt x="239" y="280"/>
                    <a:pt x="289" y="302"/>
                    <a:pt x="335" y="313"/>
                  </a:cubicBezTo>
                  <a:lnTo>
                    <a:pt x="335" y="313"/>
                  </a:lnTo>
                  <a:cubicBezTo>
                    <a:pt x="359" y="319"/>
                    <a:pt x="378" y="285"/>
                    <a:pt x="353" y="27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08" name="Freeform 64">
              <a:extLst>
                <a:ext uri="{FF2B5EF4-FFF2-40B4-BE49-F238E27FC236}">
                  <a16:creationId xmlns:a16="http://schemas.microsoft.com/office/drawing/2014/main" id="{EC9C7FB1-A965-154B-A620-41E01473D5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09264" y="6662317"/>
              <a:ext cx="180952" cy="174602"/>
            </a:xfrm>
            <a:custGeom>
              <a:avLst/>
              <a:gdLst>
                <a:gd name="T0" fmla="*/ 353 w 378"/>
                <a:gd name="T1" fmla="*/ 272 h 366"/>
                <a:gd name="T2" fmla="*/ 353 w 378"/>
                <a:gd name="T3" fmla="*/ 272 h 366"/>
                <a:gd name="T4" fmla="*/ 231 w 378"/>
                <a:gd name="T5" fmla="*/ 201 h 366"/>
                <a:gd name="T6" fmla="*/ 231 w 378"/>
                <a:gd name="T7" fmla="*/ 201 h 366"/>
                <a:gd name="T8" fmla="*/ 306 w 378"/>
                <a:gd name="T9" fmla="*/ 43 h 366"/>
                <a:gd name="T10" fmla="*/ 306 w 378"/>
                <a:gd name="T11" fmla="*/ 43 h 366"/>
                <a:gd name="T12" fmla="*/ 265 w 378"/>
                <a:gd name="T13" fmla="*/ 23 h 366"/>
                <a:gd name="T14" fmla="*/ 265 w 378"/>
                <a:gd name="T15" fmla="*/ 23 h 366"/>
                <a:gd name="T16" fmla="*/ 182 w 378"/>
                <a:gd name="T17" fmla="*/ 160 h 366"/>
                <a:gd name="T18" fmla="*/ 182 w 378"/>
                <a:gd name="T19" fmla="*/ 160 h 366"/>
                <a:gd name="T20" fmla="*/ 75 w 378"/>
                <a:gd name="T21" fmla="*/ 34 h 366"/>
                <a:gd name="T22" fmla="*/ 75 w 378"/>
                <a:gd name="T23" fmla="*/ 34 h 366"/>
                <a:gd name="T24" fmla="*/ 25 w 378"/>
                <a:gd name="T25" fmla="*/ 69 h 366"/>
                <a:gd name="T26" fmla="*/ 25 w 378"/>
                <a:gd name="T27" fmla="*/ 69 h 366"/>
                <a:gd name="T28" fmla="*/ 138 w 378"/>
                <a:gd name="T29" fmla="*/ 209 h 366"/>
                <a:gd name="T30" fmla="*/ 138 w 378"/>
                <a:gd name="T31" fmla="*/ 209 h 366"/>
                <a:gd name="T32" fmla="*/ 26 w 378"/>
                <a:gd name="T33" fmla="*/ 301 h 366"/>
                <a:gd name="T34" fmla="*/ 26 w 378"/>
                <a:gd name="T35" fmla="*/ 301 h 366"/>
                <a:gd name="T36" fmla="*/ 61 w 378"/>
                <a:gd name="T37" fmla="*/ 351 h 366"/>
                <a:gd name="T38" fmla="*/ 61 w 378"/>
                <a:gd name="T39" fmla="*/ 351 h 366"/>
                <a:gd name="T40" fmla="*/ 191 w 378"/>
                <a:gd name="T41" fmla="*/ 249 h 366"/>
                <a:gd name="T42" fmla="*/ 191 w 378"/>
                <a:gd name="T43" fmla="*/ 249 h 366"/>
                <a:gd name="T44" fmla="*/ 333 w 378"/>
                <a:gd name="T45" fmla="*/ 313 h 366"/>
                <a:gd name="T46" fmla="*/ 333 w 378"/>
                <a:gd name="T47" fmla="*/ 313 h 366"/>
                <a:gd name="T48" fmla="*/ 353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2"/>
                  </a:moveTo>
                  <a:lnTo>
                    <a:pt x="353" y="272"/>
                  </a:lnTo>
                  <a:cubicBezTo>
                    <a:pt x="311" y="249"/>
                    <a:pt x="269" y="227"/>
                    <a:pt x="231" y="201"/>
                  </a:cubicBezTo>
                  <a:lnTo>
                    <a:pt x="231" y="201"/>
                  </a:lnTo>
                  <a:cubicBezTo>
                    <a:pt x="266" y="150"/>
                    <a:pt x="293" y="94"/>
                    <a:pt x="306" y="43"/>
                  </a:cubicBezTo>
                  <a:lnTo>
                    <a:pt x="306" y="43"/>
                  </a:lnTo>
                  <a:cubicBezTo>
                    <a:pt x="311" y="20"/>
                    <a:pt x="278" y="0"/>
                    <a:pt x="265" y="23"/>
                  </a:cubicBezTo>
                  <a:lnTo>
                    <a:pt x="265" y="23"/>
                  </a:lnTo>
                  <a:cubicBezTo>
                    <a:pt x="239" y="71"/>
                    <a:pt x="214" y="118"/>
                    <a:pt x="182" y="160"/>
                  </a:cubicBezTo>
                  <a:lnTo>
                    <a:pt x="182" y="160"/>
                  </a:lnTo>
                  <a:cubicBezTo>
                    <a:pt x="142" y="122"/>
                    <a:pt x="111" y="76"/>
                    <a:pt x="75" y="34"/>
                  </a:cubicBezTo>
                  <a:lnTo>
                    <a:pt x="75" y="34"/>
                  </a:lnTo>
                  <a:cubicBezTo>
                    <a:pt x="52" y="6"/>
                    <a:pt x="11" y="38"/>
                    <a:pt x="25" y="69"/>
                  </a:cubicBezTo>
                  <a:lnTo>
                    <a:pt x="25" y="69"/>
                  </a:lnTo>
                  <a:cubicBezTo>
                    <a:pt x="48" y="119"/>
                    <a:pt x="89" y="168"/>
                    <a:pt x="138" y="209"/>
                  </a:cubicBezTo>
                  <a:lnTo>
                    <a:pt x="138" y="209"/>
                  </a:lnTo>
                  <a:cubicBezTo>
                    <a:pt x="102" y="242"/>
                    <a:pt x="63" y="269"/>
                    <a:pt x="26" y="301"/>
                  </a:cubicBezTo>
                  <a:lnTo>
                    <a:pt x="26" y="301"/>
                  </a:lnTo>
                  <a:cubicBezTo>
                    <a:pt x="0" y="324"/>
                    <a:pt x="31" y="365"/>
                    <a:pt x="61" y="351"/>
                  </a:cubicBezTo>
                  <a:lnTo>
                    <a:pt x="61" y="351"/>
                  </a:lnTo>
                  <a:cubicBezTo>
                    <a:pt x="109" y="330"/>
                    <a:pt x="153" y="293"/>
                    <a:pt x="191" y="249"/>
                  </a:cubicBezTo>
                  <a:lnTo>
                    <a:pt x="191" y="249"/>
                  </a:lnTo>
                  <a:cubicBezTo>
                    <a:pt x="239" y="280"/>
                    <a:pt x="287" y="302"/>
                    <a:pt x="333" y="313"/>
                  </a:cubicBezTo>
                  <a:lnTo>
                    <a:pt x="333" y="313"/>
                  </a:lnTo>
                  <a:cubicBezTo>
                    <a:pt x="357" y="319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09" name="Freeform 65">
              <a:extLst>
                <a:ext uri="{FF2B5EF4-FFF2-40B4-BE49-F238E27FC236}">
                  <a16:creationId xmlns:a16="http://schemas.microsoft.com/office/drawing/2014/main" id="{2FE0DCA8-73E8-CE44-B13D-2B352CB9A9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88627" y="6662317"/>
              <a:ext cx="180952" cy="174602"/>
            </a:xfrm>
            <a:custGeom>
              <a:avLst/>
              <a:gdLst>
                <a:gd name="T0" fmla="*/ 352 w 378"/>
                <a:gd name="T1" fmla="*/ 272 h 366"/>
                <a:gd name="T2" fmla="*/ 352 w 378"/>
                <a:gd name="T3" fmla="*/ 272 h 366"/>
                <a:gd name="T4" fmla="*/ 231 w 378"/>
                <a:gd name="T5" fmla="*/ 201 h 366"/>
                <a:gd name="T6" fmla="*/ 231 w 378"/>
                <a:gd name="T7" fmla="*/ 201 h 366"/>
                <a:gd name="T8" fmla="*/ 306 w 378"/>
                <a:gd name="T9" fmla="*/ 43 h 366"/>
                <a:gd name="T10" fmla="*/ 306 w 378"/>
                <a:gd name="T11" fmla="*/ 43 h 366"/>
                <a:gd name="T12" fmla="*/ 265 w 378"/>
                <a:gd name="T13" fmla="*/ 23 h 366"/>
                <a:gd name="T14" fmla="*/ 265 w 378"/>
                <a:gd name="T15" fmla="*/ 23 h 366"/>
                <a:gd name="T16" fmla="*/ 182 w 378"/>
                <a:gd name="T17" fmla="*/ 160 h 366"/>
                <a:gd name="T18" fmla="*/ 182 w 378"/>
                <a:gd name="T19" fmla="*/ 160 h 366"/>
                <a:gd name="T20" fmla="*/ 76 w 378"/>
                <a:gd name="T21" fmla="*/ 34 h 366"/>
                <a:gd name="T22" fmla="*/ 76 w 378"/>
                <a:gd name="T23" fmla="*/ 34 h 366"/>
                <a:gd name="T24" fmla="*/ 26 w 378"/>
                <a:gd name="T25" fmla="*/ 69 h 366"/>
                <a:gd name="T26" fmla="*/ 26 w 378"/>
                <a:gd name="T27" fmla="*/ 69 h 366"/>
                <a:gd name="T28" fmla="*/ 138 w 378"/>
                <a:gd name="T29" fmla="*/ 209 h 366"/>
                <a:gd name="T30" fmla="*/ 138 w 378"/>
                <a:gd name="T31" fmla="*/ 209 h 366"/>
                <a:gd name="T32" fmla="*/ 27 w 378"/>
                <a:gd name="T33" fmla="*/ 301 h 366"/>
                <a:gd name="T34" fmla="*/ 27 w 378"/>
                <a:gd name="T35" fmla="*/ 301 h 366"/>
                <a:gd name="T36" fmla="*/ 63 w 378"/>
                <a:gd name="T37" fmla="*/ 351 h 366"/>
                <a:gd name="T38" fmla="*/ 63 w 378"/>
                <a:gd name="T39" fmla="*/ 351 h 366"/>
                <a:gd name="T40" fmla="*/ 193 w 378"/>
                <a:gd name="T41" fmla="*/ 249 h 366"/>
                <a:gd name="T42" fmla="*/ 193 w 378"/>
                <a:gd name="T43" fmla="*/ 249 h 366"/>
                <a:gd name="T44" fmla="*/ 333 w 378"/>
                <a:gd name="T45" fmla="*/ 313 h 366"/>
                <a:gd name="T46" fmla="*/ 333 w 378"/>
                <a:gd name="T47" fmla="*/ 313 h 366"/>
                <a:gd name="T48" fmla="*/ 352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2" y="272"/>
                  </a:moveTo>
                  <a:lnTo>
                    <a:pt x="352" y="272"/>
                  </a:lnTo>
                  <a:cubicBezTo>
                    <a:pt x="311" y="249"/>
                    <a:pt x="269" y="227"/>
                    <a:pt x="231" y="201"/>
                  </a:cubicBezTo>
                  <a:lnTo>
                    <a:pt x="231" y="201"/>
                  </a:lnTo>
                  <a:cubicBezTo>
                    <a:pt x="268" y="150"/>
                    <a:pt x="293" y="94"/>
                    <a:pt x="306" y="43"/>
                  </a:cubicBezTo>
                  <a:lnTo>
                    <a:pt x="306" y="43"/>
                  </a:lnTo>
                  <a:cubicBezTo>
                    <a:pt x="312" y="20"/>
                    <a:pt x="278" y="0"/>
                    <a:pt x="265" y="23"/>
                  </a:cubicBezTo>
                  <a:lnTo>
                    <a:pt x="265" y="23"/>
                  </a:lnTo>
                  <a:cubicBezTo>
                    <a:pt x="239" y="71"/>
                    <a:pt x="215" y="118"/>
                    <a:pt x="182" y="160"/>
                  </a:cubicBezTo>
                  <a:lnTo>
                    <a:pt x="182" y="160"/>
                  </a:lnTo>
                  <a:cubicBezTo>
                    <a:pt x="141" y="122"/>
                    <a:pt x="111" y="76"/>
                    <a:pt x="76" y="34"/>
                  </a:cubicBezTo>
                  <a:lnTo>
                    <a:pt x="76" y="34"/>
                  </a:lnTo>
                  <a:cubicBezTo>
                    <a:pt x="52" y="6"/>
                    <a:pt x="10" y="38"/>
                    <a:pt x="26" y="69"/>
                  </a:cubicBezTo>
                  <a:lnTo>
                    <a:pt x="26" y="69"/>
                  </a:lnTo>
                  <a:cubicBezTo>
                    <a:pt x="48" y="119"/>
                    <a:pt x="89" y="168"/>
                    <a:pt x="138" y="209"/>
                  </a:cubicBezTo>
                  <a:lnTo>
                    <a:pt x="138" y="209"/>
                  </a:lnTo>
                  <a:cubicBezTo>
                    <a:pt x="103" y="242"/>
                    <a:pt x="64" y="269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1" y="365"/>
                    <a:pt x="63" y="351"/>
                  </a:cubicBezTo>
                  <a:lnTo>
                    <a:pt x="63" y="351"/>
                  </a:lnTo>
                  <a:cubicBezTo>
                    <a:pt x="109" y="330"/>
                    <a:pt x="153" y="293"/>
                    <a:pt x="193" y="249"/>
                  </a:cubicBezTo>
                  <a:lnTo>
                    <a:pt x="193" y="249"/>
                  </a:lnTo>
                  <a:cubicBezTo>
                    <a:pt x="239" y="280"/>
                    <a:pt x="287" y="302"/>
                    <a:pt x="333" y="313"/>
                  </a:cubicBezTo>
                  <a:lnTo>
                    <a:pt x="333" y="313"/>
                  </a:lnTo>
                  <a:cubicBezTo>
                    <a:pt x="357" y="319"/>
                    <a:pt x="377" y="285"/>
                    <a:pt x="352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10" name="Freeform 66">
              <a:extLst>
                <a:ext uri="{FF2B5EF4-FFF2-40B4-BE49-F238E27FC236}">
                  <a16:creationId xmlns:a16="http://schemas.microsoft.com/office/drawing/2014/main" id="{923E9BB7-65E1-3942-85A0-15E4016E6C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7515" y="6662317"/>
              <a:ext cx="180952" cy="174602"/>
            </a:xfrm>
            <a:custGeom>
              <a:avLst/>
              <a:gdLst>
                <a:gd name="T0" fmla="*/ 354 w 380"/>
                <a:gd name="T1" fmla="*/ 272 h 366"/>
                <a:gd name="T2" fmla="*/ 354 w 380"/>
                <a:gd name="T3" fmla="*/ 272 h 366"/>
                <a:gd name="T4" fmla="*/ 233 w 380"/>
                <a:gd name="T5" fmla="*/ 201 h 366"/>
                <a:gd name="T6" fmla="*/ 233 w 380"/>
                <a:gd name="T7" fmla="*/ 201 h 366"/>
                <a:gd name="T8" fmla="*/ 308 w 380"/>
                <a:gd name="T9" fmla="*/ 43 h 366"/>
                <a:gd name="T10" fmla="*/ 308 w 380"/>
                <a:gd name="T11" fmla="*/ 43 h 366"/>
                <a:gd name="T12" fmla="*/ 267 w 380"/>
                <a:gd name="T13" fmla="*/ 23 h 366"/>
                <a:gd name="T14" fmla="*/ 267 w 380"/>
                <a:gd name="T15" fmla="*/ 23 h 366"/>
                <a:gd name="T16" fmla="*/ 184 w 380"/>
                <a:gd name="T17" fmla="*/ 160 h 366"/>
                <a:gd name="T18" fmla="*/ 184 w 380"/>
                <a:gd name="T19" fmla="*/ 160 h 366"/>
                <a:gd name="T20" fmla="*/ 78 w 380"/>
                <a:gd name="T21" fmla="*/ 34 h 366"/>
                <a:gd name="T22" fmla="*/ 78 w 380"/>
                <a:gd name="T23" fmla="*/ 34 h 366"/>
                <a:gd name="T24" fmla="*/ 26 w 380"/>
                <a:gd name="T25" fmla="*/ 69 h 366"/>
                <a:gd name="T26" fmla="*/ 26 w 380"/>
                <a:gd name="T27" fmla="*/ 69 h 366"/>
                <a:gd name="T28" fmla="*/ 141 w 380"/>
                <a:gd name="T29" fmla="*/ 209 h 366"/>
                <a:gd name="T30" fmla="*/ 141 w 380"/>
                <a:gd name="T31" fmla="*/ 209 h 366"/>
                <a:gd name="T32" fmla="*/ 29 w 380"/>
                <a:gd name="T33" fmla="*/ 301 h 366"/>
                <a:gd name="T34" fmla="*/ 29 w 380"/>
                <a:gd name="T35" fmla="*/ 301 h 366"/>
                <a:gd name="T36" fmla="*/ 64 w 380"/>
                <a:gd name="T37" fmla="*/ 351 h 366"/>
                <a:gd name="T38" fmla="*/ 64 w 380"/>
                <a:gd name="T39" fmla="*/ 351 h 366"/>
                <a:gd name="T40" fmla="*/ 195 w 380"/>
                <a:gd name="T41" fmla="*/ 249 h 366"/>
                <a:gd name="T42" fmla="*/ 195 w 380"/>
                <a:gd name="T43" fmla="*/ 249 h 366"/>
                <a:gd name="T44" fmla="*/ 335 w 380"/>
                <a:gd name="T45" fmla="*/ 313 h 366"/>
                <a:gd name="T46" fmla="*/ 335 w 380"/>
                <a:gd name="T47" fmla="*/ 313 h 366"/>
                <a:gd name="T48" fmla="*/ 354 w 380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0" h="366">
                  <a:moveTo>
                    <a:pt x="354" y="272"/>
                  </a:moveTo>
                  <a:lnTo>
                    <a:pt x="354" y="272"/>
                  </a:lnTo>
                  <a:cubicBezTo>
                    <a:pt x="313" y="249"/>
                    <a:pt x="272" y="227"/>
                    <a:pt x="233" y="201"/>
                  </a:cubicBezTo>
                  <a:lnTo>
                    <a:pt x="233" y="201"/>
                  </a:lnTo>
                  <a:cubicBezTo>
                    <a:pt x="268" y="150"/>
                    <a:pt x="296" y="94"/>
                    <a:pt x="308" y="43"/>
                  </a:cubicBezTo>
                  <a:lnTo>
                    <a:pt x="308" y="43"/>
                  </a:lnTo>
                  <a:cubicBezTo>
                    <a:pt x="314" y="20"/>
                    <a:pt x="281" y="0"/>
                    <a:pt x="267" y="23"/>
                  </a:cubicBezTo>
                  <a:lnTo>
                    <a:pt x="267" y="23"/>
                  </a:lnTo>
                  <a:cubicBezTo>
                    <a:pt x="241" y="71"/>
                    <a:pt x="217" y="118"/>
                    <a:pt x="184" y="160"/>
                  </a:cubicBezTo>
                  <a:lnTo>
                    <a:pt x="184" y="160"/>
                  </a:lnTo>
                  <a:cubicBezTo>
                    <a:pt x="143" y="122"/>
                    <a:pt x="113" y="76"/>
                    <a:pt x="78" y="34"/>
                  </a:cubicBezTo>
                  <a:lnTo>
                    <a:pt x="78" y="34"/>
                  </a:lnTo>
                  <a:cubicBezTo>
                    <a:pt x="53" y="6"/>
                    <a:pt x="13" y="38"/>
                    <a:pt x="26" y="69"/>
                  </a:cubicBezTo>
                  <a:lnTo>
                    <a:pt x="26" y="69"/>
                  </a:lnTo>
                  <a:cubicBezTo>
                    <a:pt x="50" y="119"/>
                    <a:pt x="91" y="168"/>
                    <a:pt x="141" y="209"/>
                  </a:cubicBezTo>
                  <a:lnTo>
                    <a:pt x="141" y="209"/>
                  </a:lnTo>
                  <a:cubicBezTo>
                    <a:pt x="105" y="242"/>
                    <a:pt x="66" y="269"/>
                    <a:pt x="29" y="301"/>
                  </a:cubicBezTo>
                  <a:lnTo>
                    <a:pt x="29" y="301"/>
                  </a:lnTo>
                  <a:cubicBezTo>
                    <a:pt x="0" y="324"/>
                    <a:pt x="33" y="365"/>
                    <a:pt x="64" y="351"/>
                  </a:cubicBezTo>
                  <a:lnTo>
                    <a:pt x="64" y="351"/>
                  </a:lnTo>
                  <a:cubicBezTo>
                    <a:pt x="110" y="330"/>
                    <a:pt x="155" y="293"/>
                    <a:pt x="195" y="249"/>
                  </a:cubicBezTo>
                  <a:lnTo>
                    <a:pt x="195" y="249"/>
                  </a:lnTo>
                  <a:cubicBezTo>
                    <a:pt x="239" y="280"/>
                    <a:pt x="289" y="302"/>
                    <a:pt x="335" y="313"/>
                  </a:cubicBezTo>
                  <a:lnTo>
                    <a:pt x="335" y="313"/>
                  </a:lnTo>
                  <a:cubicBezTo>
                    <a:pt x="359" y="319"/>
                    <a:pt x="379" y="285"/>
                    <a:pt x="354" y="27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11" name="Freeform 67">
              <a:extLst>
                <a:ext uri="{FF2B5EF4-FFF2-40B4-BE49-F238E27FC236}">
                  <a16:creationId xmlns:a16="http://schemas.microsoft.com/office/drawing/2014/main" id="{C2F63290-656F-5E4B-8D7E-569ED31112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9739" y="6662317"/>
              <a:ext cx="180952" cy="174602"/>
            </a:xfrm>
            <a:custGeom>
              <a:avLst/>
              <a:gdLst>
                <a:gd name="T0" fmla="*/ 353 w 378"/>
                <a:gd name="T1" fmla="*/ 272 h 366"/>
                <a:gd name="T2" fmla="*/ 353 w 378"/>
                <a:gd name="T3" fmla="*/ 272 h 366"/>
                <a:gd name="T4" fmla="*/ 231 w 378"/>
                <a:gd name="T5" fmla="*/ 201 h 366"/>
                <a:gd name="T6" fmla="*/ 231 w 378"/>
                <a:gd name="T7" fmla="*/ 201 h 366"/>
                <a:gd name="T8" fmla="*/ 307 w 378"/>
                <a:gd name="T9" fmla="*/ 43 h 366"/>
                <a:gd name="T10" fmla="*/ 307 w 378"/>
                <a:gd name="T11" fmla="*/ 43 h 366"/>
                <a:gd name="T12" fmla="*/ 265 w 378"/>
                <a:gd name="T13" fmla="*/ 23 h 366"/>
                <a:gd name="T14" fmla="*/ 265 w 378"/>
                <a:gd name="T15" fmla="*/ 23 h 366"/>
                <a:gd name="T16" fmla="*/ 182 w 378"/>
                <a:gd name="T17" fmla="*/ 160 h 366"/>
                <a:gd name="T18" fmla="*/ 182 w 378"/>
                <a:gd name="T19" fmla="*/ 160 h 366"/>
                <a:gd name="T20" fmla="*/ 75 w 378"/>
                <a:gd name="T21" fmla="*/ 34 h 366"/>
                <a:gd name="T22" fmla="*/ 75 w 378"/>
                <a:gd name="T23" fmla="*/ 34 h 366"/>
                <a:gd name="T24" fmla="*/ 25 w 378"/>
                <a:gd name="T25" fmla="*/ 69 h 366"/>
                <a:gd name="T26" fmla="*/ 25 w 378"/>
                <a:gd name="T27" fmla="*/ 69 h 366"/>
                <a:gd name="T28" fmla="*/ 138 w 378"/>
                <a:gd name="T29" fmla="*/ 209 h 366"/>
                <a:gd name="T30" fmla="*/ 138 w 378"/>
                <a:gd name="T31" fmla="*/ 209 h 366"/>
                <a:gd name="T32" fmla="*/ 26 w 378"/>
                <a:gd name="T33" fmla="*/ 301 h 366"/>
                <a:gd name="T34" fmla="*/ 26 w 378"/>
                <a:gd name="T35" fmla="*/ 301 h 366"/>
                <a:gd name="T36" fmla="*/ 62 w 378"/>
                <a:gd name="T37" fmla="*/ 351 h 366"/>
                <a:gd name="T38" fmla="*/ 62 w 378"/>
                <a:gd name="T39" fmla="*/ 351 h 366"/>
                <a:gd name="T40" fmla="*/ 192 w 378"/>
                <a:gd name="T41" fmla="*/ 249 h 366"/>
                <a:gd name="T42" fmla="*/ 192 w 378"/>
                <a:gd name="T43" fmla="*/ 249 h 366"/>
                <a:gd name="T44" fmla="*/ 334 w 378"/>
                <a:gd name="T45" fmla="*/ 313 h 366"/>
                <a:gd name="T46" fmla="*/ 334 w 378"/>
                <a:gd name="T47" fmla="*/ 313 h 366"/>
                <a:gd name="T48" fmla="*/ 353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2"/>
                  </a:moveTo>
                  <a:lnTo>
                    <a:pt x="353" y="272"/>
                  </a:lnTo>
                  <a:cubicBezTo>
                    <a:pt x="310" y="249"/>
                    <a:pt x="269" y="227"/>
                    <a:pt x="231" y="201"/>
                  </a:cubicBezTo>
                  <a:lnTo>
                    <a:pt x="231" y="201"/>
                  </a:lnTo>
                  <a:cubicBezTo>
                    <a:pt x="266" y="150"/>
                    <a:pt x="294" y="94"/>
                    <a:pt x="307" y="43"/>
                  </a:cubicBezTo>
                  <a:lnTo>
                    <a:pt x="307" y="43"/>
                  </a:lnTo>
                  <a:cubicBezTo>
                    <a:pt x="311" y="20"/>
                    <a:pt x="278" y="0"/>
                    <a:pt x="265" y="23"/>
                  </a:cubicBezTo>
                  <a:lnTo>
                    <a:pt x="265" y="23"/>
                  </a:lnTo>
                  <a:cubicBezTo>
                    <a:pt x="239" y="71"/>
                    <a:pt x="215" y="118"/>
                    <a:pt x="182" y="160"/>
                  </a:cubicBezTo>
                  <a:lnTo>
                    <a:pt x="182" y="160"/>
                  </a:lnTo>
                  <a:cubicBezTo>
                    <a:pt x="142" y="122"/>
                    <a:pt x="111" y="76"/>
                    <a:pt x="75" y="34"/>
                  </a:cubicBezTo>
                  <a:lnTo>
                    <a:pt x="75" y="34"/>
                  </a:lnTo>
                  <a:cubicBezTo>
                    <a:pt x="52" y="6"/>
                    <a:pt x="12" y="38"/>
                    <a:pt x="25" y="69"/>
                  </a:cubicBezTo>
                  <a:lnTo>
                    <a:pt x="25" y="69"/>
                  </a:lnTo>
                  <a:cubicBezTo>
                    <a:pt x="48" y="119"/>
                    <a:pt x="89" y="168"/>
                    <a:pt x="138" y="209"/>
                  </a:cubicBezTo>
                  <a:lnTo>
                    <a:pt x="138" y="209"/>
                  </a:lnTo>
                  <a:cubicBezTo>
                    <a:pt x="102" y="242"/>
                    <a:pt x="64" y="269"/>
                    <a:pt x="26" y="301"/>
                  </a:cubicBezTo>
                  <a:lnTo>
                    <a:pt x="26" y="301"/>
                  </a:lnTo>
                  <a:cubicBezTo>
                    <a:pt x="0" y="324"/>
                    <a:pt x="31" y="365"/>
                    <a:pt x="62" y="351"/>
                  </a:cubicBezTo>
                  <a:lnTo>
                    <a:pt x="62" y="351"/>
                  </a:lnTo>
                  <a:cubicBezTo>
                    <a:pt x="109" y="330"/>
                    <a:pt x="153" y="293"/>
                    <a:pt x="192" y="249"/>
                  </a:cubicBezTo>
                  <a:lnTo>
                    <a:pt x="192" y="249"/>
                  </a:lnTo>
                  <a:cubicBezTo>
                    <a:pt x="239" y="280"/>
                    <a:pt x="288" y="302"/>
                    <a:pt x="334" y="313"/>
                  </a:cubicBezTo>
                  <a:lnTo>
                    <a:pt x="334" y="313"/>
                  </a:lnTo>
                  <a:cubicBezTo>
                    <a:pt x="357" y="319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12" name="Freeform 68">
              <a:extLst>
                <a:ext uri="{FF2B5EF4-FFF2-40B4-BE49-F238E27FC236}">
                  <a16:creationId xmlns:a16="http://schemas.microsoft.com/office/drawing/2014/main" id="{ED6E6EE1-D2A2-4E42-B0AD-927787041E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66403" y="6662317"/>
              <a:ext cx="180952" cy="174602"/>
            </a:xfrm>
            <a:custGeom>
              <a:avLst/>
              <a:gdLst>
                <a:gd name="T0" fmla="*/ 354 w 378"/>
                <a:gd name="T1" fmla="*/ 272 h 366"/>
                <a:gd name="T2" fmla="*/ 354 w 378"/>
                <a:gd name="T3" fmla="*/ 272 h 366"/>
                <a:gd name="T4" fmla="*/ 232 w 378"/>
                <a:gd name="T5" fmla="*/ 201 h 366"/>
                <a:gd name="T6" fmla="*/ 232 w 378"/>
                <a:gd name="T7" fmla="*/ 201 h 366"/>
                <a:gd name="T8" fmla="*/ 308 w 378"/>
                <a:gd name="T9" fmla="*/ 43 h 366"/>
                <a:gd name="T10" fmla="*/ 308 w 378"/>
                <a:gd name="T11" fmla="*/ 43 h 366"/>
                <a:gd name="T12" fmla="*/ 266 w 378"/>
                <a:gd name="T13" fmla="*/ 23 h 366"/>
                <a:gd name="T14" fmla="*/ 266 w 378"/>
                <a:gd name="T15" fmla="*/ 23 h 366"/>
                <a:gd name="T16" fmla="*/ 183 w 378"/>
                <a:gd name="T17" fmla="*/ 160 h 366"/>
                <a:gd name="T18" fmla="*/ 183 w 378"/>
                <a:gd name="T19" fmla="*/ 160 h 366"/>
                <a:gd name="T20" fmla="*/ 75 w 378"/>
                <a:gd name="T21" fmla="*/ 34 h 366"/>
                <a:gd name="T22" fmla="*/ 75 w 378"/>
                <a:gd name="T23" fmla="*/ 34 h 366"/>
                <a:gd name="T24" fmla="*/ 25 w 378"/>
                <a:gd name="T25" fmla="*/ 69 h 366"/>
                <a:gd name="T26" fmla="*/ 25 w 378"/>
                <a:gd name="T27" fmla="*/ 69 h 366"/>
                <a:gd name="T28" fmla="*/ 140 w 378"/>
                <a:gd name="T29" fmla="*/ 209 h 366"/>
                <a:gd name="T30" fmla="*/ 140 w 378"/>
                <a:gd name="T31" fmla="*/ 209 h 366"/>
                <a:gd name="T32" fmla="*/ 27 w 378"/>
                <a:gd name="T33" fmla="*/ 301 h 366"/>
                <a:gd name="T34" fmla="*/ 27 w 378"/>
                <a:gd name="T35" fmla="*/ 301 h 366"/>
                <a:gd name="T36" fmla="*/ 62 w 378"/>
                <a:gd name="T37" fmla="*/ 351 h 366"/>
                <a:gd name="T38" fmla="*/ 62 w 378"/>
                <a:gd name="T39" fmla="*/ 351 h 366"/>
                <a:gd name="T40" fmla="*/ 193 w 378"/>
                <a:gd name="T41" fmla="*/ 249 h 366"/>
                <a:gd name="T42" fmla="*/ 193 w 378"/>
                <a:gd name="T43" fmla="*/ 249 h 366"/>
                <a:gd name="T44" fmla="*/ 334 w 378"/>
                <a:gd name="T45" fmla="*/ 313 h 366"/>
                <a:gd name="T46" fmla="*/ 334 w 378"/>
                <a:gd name="T47" fmla="*/ 313 h 366"/>
                <a:gd name="T48" fmla="*/ 354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4" y="272"/>
                  </a:moveTo>
                  <a:lnTo>
                    <a:pt x="354" y="272"/>
                  </a:lnTo>
                  <a:cubicBezTo>
                    <a:pt x="312" y="249"/>
                    <a:pt x="271" y="227"/>
                    <a:pt x="232" y="201"/>
                  </a:cubicBezTo>
                  <a:lnTo>
                    <a:pt x="232" y="201"/>
                  </a:lnTo>
                  <a:cubicBezTo>
                    <a:pt x="267" y="150"/>
                    <a:pt x="295" y="94"/>
                    <a:pt x="308" y="43"/>
                  </a:cubicBezTo>
                  <a:lnTo>
                    <a:pt x="308" y="43"/>
                  </a:lnTo>
                  <a:cubicBezTo>
                    <a:pt x="313" y="20"/>
                    <a:pt x="279" y="0"/>
                    <a:pt x="266" y="23"/>
                  </a:cubicBezTo>
                  <a:lnTo>
                    <a:pt x="266" y="23"/>
                  </a:lnTo>
                  <a:cubicBezTo>
                    <a:pt x="239" y="71"/>
                    <a:pt x="216" y="118"/>
                    <a:pt x="183" y="160"/>
                  </a:cubicBezTo>
                  <a:lnTo>
                    <a:pt x="183" y="160"/>
                  </a:lnTo>
                  <a:cubicBezTo>
                    <a:pt x="142" y="122"/>
                    <a:pt x="113" y="76"/>
                    <a:pt x="75" y="34"/>
                  </a:cubicBezTo>
                  <a:lnTo>
                    <a:pt x="75" y="34"/>
                  </a:lnTo>
                  <a:cubicBezTo>
                    <a:pt x="53" y="6"/>
                    <a:pt x="12" y="38"/>
                    <a:pt x="25" y="69"/>
                  </a:cubicBezTo>
                  <a:lnTo>
                    <a:pt x="25" y="69"/>
                  </a:lnTo>
                  <a:cubicBezTo>
                    <a:pt x="49" y="119"/>
                    <a:pt x="91" y="168"/>
                    <a:pt x="140" y="209"/>
                  </a:cubicBezTo>
                  <a:lnTo>
                    <a:pt x="140" y="209"/>
                  </a:lnTo>
                  <a:cubicBezTo>
                    <a:pt x="104" y="242"/>
                    <a:pt x="65" y="269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2" y="365"/>
                    <a:pt x="62" y="351"/>
                  </a:cubicBezTo>
                  <a:lnTo>
                    <a:pt x="62" y="351"/>
                  </a:lnTo>
                  <a:cubicBezTo>
                    <a:pt x="109" y="330"/>
                    <a:pt x="154" y="293"/>
                    <a:pt x="193" y="249"/>
                  </a:cubicBezTo>
                  <a:lnTo>
                    <a:pt x="193" y="249"/>
                  </a:lnTo>
                  <a:cubicBezTo>
                    <a:pt x="239" y="280"/>
                    <a:pt x="288" y="302"/>
                    <a:pt x="334" y="313"/>
                  </a:cubicBezTo>
                  <a:lnTo>
                    <a:pt x="334" y="313"/>
                  </a:lnTo>
                  <a:cubicBezTo>
                    <a:pt x="358" y="319"/>
                    <a:pt x="377" y="285"/>
                    <a:pt x="354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13" name="Freeform 69">
              <a:extLst>
                <a:ext uri="{FF2B5EF4-FFF2-40B4-BE49-F238E27FC236}">
                  <a16:creationId xmlns:a16="http://schemas.microsoft.com/office/drawing/2014/main" id="{8D9DD496-B799-8D4F-A9D4-6870EE9B18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60053" y="6659142"/>
              <a:ext cx="180952" cy="174602"/>
            </a:xfrm>
            <a:custGeom>
              <a:avLst/>
              <a:gdLst>
                <a:gd name="T0" fmla="*/ 354 w 380"/>
                <a:gd name="T1" fmla="*/ 273 h 366"/>
                <a:gd name="T2" fmla="*/ 354 w 380"/>
                <a:gd name="T3" fmla="*/ 273 h 366"/>
                <a:gd name="T4" fmla="*/ 233 w 380"/>
                <a:gd name="T5" fmla="*/ 201 h 366"/>
                <a:gd name="T6" fmla="*/ 233 w 380"/>
                <a:gd name="T7" fmla="*/ 201 h 366"/>
                <a:gd name="T8" fmla="*/ 307 w 380"/>
                <a:gd name="T9" fmla="*/ 43 h 366"/>
                <a:gd name="T10" fmla="*/ 307 w 380"/>
                <a:gd name="T11" fmla="*/ 43 h 366"/>
                <a:gd name="T12" fmla="*/ 267 w 380"/>
                <a:gd name="T13" fmla="*/ 23 h 366"/>
                <a:gd name="T14" fmla="*/ 267 w 380"/>
                <a:gd name="T15" fmla="*/ 23 h 366"/>
                <a:gd name="T16" fmla="*/ 183 w 380"/>
                <a:gd name="T17" fmla="*/ 161 h 366"/>
                <a:gd name="T18" fmla="*/ 183 w 380"/>
                <a:gd name="T19" fmla="*/ 161 h 366"/>
                <a:gd name="T20" fmla="*/ 77 w 380"/>
                <a:gd name="T21" fmla="*/ 34 h 366"/>
                <a:gd name="T22" fmla="*/ 77 w 380"/>
                <a:gd name="T23" fmla="*/ 34 h 366"/>
                <a:gd name="T24" fmla="*/ 27 w 380"/>
                <a:gd name="T25" fmla="*/ 69 h 366"/>
                <a:gd name="T26" fmla="*/ 27 w 380"/>
                <a:gd name="T27" fmla="*/ 69 h 366"/>
                <a:gd name="T28" fmla="*/ 140 w 380"/>
                <a:gd name="T29" fmla="*/ 210 h 366"/>
                <a:gd name="T30" fmla="*/ 140 w 380"/>
                <a:gd name="T31" fmla="*/ 210 h 366"/>
                <a:gd name="T32" fmla="*/ 28 w 380"/>
                <a:gd name="T33" fmla="*/ 301 h 366"/>
                <a:gd name="T34" fmla="*/ 28 w 380"/>
                <a:gd name="T35" fmla="*/ 301 h 366"/>
                <a:gd name="T36" fmla="*/ 64 w 380"/>
                <a:gd name="T37" fmla="*/ 352 h 366"/>
                <a:gd name="T38" fmla="*/ 64 w 380"/>
                <a:gd name="T39" fmla="*/ 352 h 366"/>
                <a:gd name="T40" fmla="*/ 194 w 380"/>
                <a:gd name="T41" fmla="*/ 249 h 366"/>
                <a:gd name="T42" fmla="*/ 194 w 380"/>
                <a:gd name="T43" fmla="*/ 249 h 366"/>
                <a:gd name="T44" fmla="*/ 336 w 380"/>
                <a:gd name="T45" fmla="*/ 314 h 366"/>
                <a:gd name="T46" fmla="*/ 336 w 380"/>
                <a:gd name="T47" fmla="*/ 314 h 366"/>
                <a:gd name="T48" fmla="*/ 354 w 380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0" h="366">
                  <a:moveTo>
                    <a:pt x="354" y="273"/>
                  </a:moveTo>
                  <a:lnTo>
                    <a:pt x="354" y="273"/>
                  </a:lnTo>
                  <a:cubicBezTo>
                    <a:pt x="312" y="249"/>
                    <a:pt x="271" y="228"/>
                    <a:pt x="233" y="201"/>
                  </a:cubicBezTo>
                  <a:lnTo>
                    <a:pt x="233" y="201"/>
                  </a:lnTo>
                  <a:cubicBezTo>
                    <a:pt x="269" y="149"/>
                    <a:pt x="295" y="94"/>
                    <a:pt x="307" y="43"/>
                  </a:cubicBezTo>
                  <a:lnTo>
                    <a:pt x="307" y="43"/>
                  </a:lnTo>
                  <a:cubicBezTo>
                    <a:pt x="313" y="19"/>
                    <a:pt x="280" y="0"/>
                    <a:pt x="267" y="23"/>
                  </a:cubicBezTo>
                  <a:lnTo>
                    <a:pt x="267" y="23"/>
                  </a:lnTo>
                  <a:cubicBezTo>
                    <a:pt x="240" y="71"/>
                    <a:pt x="216" y="118"/>
                    <a:pt x="183" y="161"/>
                  </a:cubicBezTo>
                  <a:lnTo>
                    <a:pt x="183" y="161"/>
                  </a:lnTo>
                  <a:cubicBezTo>
                    <a:pt x="142" y="122"/>
                    <a:pt x="113" y="76"/>
                    <a:pt x="77" y="34"/>
                  </a:cubicBezTo>
                  <a:lnTo>
                    <a:pt x="77" y="34"/>
                  </a:lnTo>
                  <a:cubicBezTo>
                    <a:pt x="53" y="6"/>
                    <a:pt x="12" y="38"/>
                    <a:pt x="27" y="69"/>
                  </a:cubicBezTo>
                  <a:lnTo>
                    <a:pt x="27" y="69"/>
                  </a:lnTo>
                  <a:cubicBezTo>
                    <a:pt x="49" y="121"/>
                    <a:pt x="90" y="168"/>
                    <a:pt x="140" y="210"/>
                  </a:cubicBezTo>
                  <a:lnTo>
                    <a:pt x="140" y="210"/>
                  </a:lnTo>
                  <a:cubicBezTo>
                    <a:pt x="104" y="243"/>
                    <a:pt x="65" y="269"/>
                    <a:pt x="28" y="301"/>
                  </a:cubicBezTo>
                  <a:lnTo>
                    <a:pt x="28" y="301"/>
                  </a:lnTo>
                  <a:cubicBezTo>
                    <a:pt x="0" y="325"/>
                    <a:pt x="33" y="365"/>
                    <a:pt x="64" y="352"/>
                  </a:cubicBezTo>
                  <a:lnTo>
                    <a:pt x="64" y="352"/>
                  </a:lnTo>
                  <a:cubicBezTo>
                    <a:pt x="111" y="329"/>
                    <a:pt x="156" y="294"/>
                    <a:pt x="194" y="249"/>
                  </a:cubicBezTo>
                  <a:lnTo>
                    <a:pt x="194" y="249"/>
                  </a:lnTo>
                  <a:cubicBezTo>
                    <a:pt x="240" y="280"/>
                    <a:pt x="288" y="302"/>
                    <a:pt x="336" y="314"/>
                  </a:cubicBezTo>
                  <a:lnTo>
                    <a:pt x="336" y="314"/>
                  </a:lnTo>
                  <a:cubicBezTo>
                    <a:pt x="358" y="319"/>
                    <a:pt x="379" y="286"/>
                    <a:pt x="354" y="273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14" name="Freeform 70">
              <a:extLst>
                <a:ext uri="{FF2B5EF4-FFF2-40B4-BE49-F238E27FC236}">
                  <a16:creationId xmlns:a16="http://schemas.microsoft.com/office/drawing/2014/main" id="{A76CE0E6-C4CC-0C4D-B1DB-010636426E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48939" y="6659142"/>
              <a:ext cx="180952" cy="174602"/>
            </a:xfrm>
            <a:custGeom>
              <a:avLst/>
              <a:gdLst>
                <a:gd name="T0" fmla="*/ 354 w 378"/>
                <a:gd name="T1" fmla="*/ 273 h 366"/>
                <a:gd name="T2" fmla="*/ 354 w 378"/>
                <a:gd name="T3" fmla="*/ 273 h 366"/>
                <a:gd name="T4" fmla="*/ 233 w 378"/>
                <a:gd name="T5" fmla="*/ 201 h 366"/>
                <a:gd name="T6" fmla="*/ 233 w 378"/>
                <a:gd name="T7" fmla="*/ 201 h 366"/>
                <a:gd name="T8" fmla="*/ 308 w 378"/>
                <a:gd name="T9" fmla="*/ 43 h 366"/>
                <a:gd name="T10" fmla="*/ 308 w 378"/>
                <a:gd name="T11" fmla="*/ 43 h 366"/>
                <a:gd name="T12" fmla="*/ 267 w 378"/>
                <a:gd name="T13" fmla="*/ 23 h 366"/>
                <a:gd name="T14" fmla="*/ 267 w 378"/>
                <a:gd name="T15" fmla="*/ 23 h 366"/>
                <a:gd name="T16" fmla="*/ 183 w 378"/>
                <a:gd name="T17" fmla="*/ 161 h 366"/>
                <a:gd name="T18" fmla="*/ 183 w 378"/>
                <a:gd name="T19" fmla="*/ 161 h 366"/>
                <a:gd name="T20" fmla="*/ 77 w 378"/>
                <a:gd name="T21" fmla="*/ 34 h 366"/>
                <a:gd name="T22" fmla="*/ 77 w 378"/>
                <a:gd name="T23" fmla="*/ 34 h 366"/>
                <a:gd name="T24" fmla="*/ 27 w 378"/>
                <a:gd name="T25" fmla="*/ 69 h 366"/>
                <a:gd name="T26" fmla="*/ 27 w 378"/>
                <a:gd name="T27" fmla="*/ 69 h 366"/>
                <a:gd name="T28" fmla="*/ 140 w 378"/>
                <a:gd name="T29" fmla="*/ 210 h 366"/>
                <a:gd name="T30" fmla="*/ 140 w 378"/>
                <a:gd name="T31" fmla="*/ 210 h 366"/>
                <a:gd name="T32" fmla="*/ 28 w 378"/>
                <a:gd name="T33" fmla="*/ 301 h 366"/>
                <a:gd name="T34" fmla="*/ 28 w 378"/>
                <a:gd name="T35" fmla="*/ 301 h 366"/>
                <a:gd name="T36" fmla="*/ 63 w 378"/>
                <a:gd name="T37" fmla="*/ 352 h 366"/>
                <a:gd name="T38" fmla="*/ 63 w 378"/>
                <a:gd name="T39" fmla="*/ 352 h 366"/>
                <a:gd name="T40" fmla="*/ 193 w 378"/>
                <a:gd name="T41" fmla="*/ 249 h 366"/>
                <a:gd name="T42" fmla="*/ 193 w 378"/>
                <a:gd name="T43" fmla="*/ 249 h 366"/>
                <a:gd name="T44" fmla="*/ 334 w 378"/>
                <a:gd name="T45" fmla="*/ 314 h 366"/>
                <a:gd name="T46" fmla="*/ 334 w 378"/>
                <a:gd name="T47" fmla="*/ 314 h 366"/>
                <a:gd name="T48" fmla="*/ 354 w 378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4" y="273"/>
                  </a:moveTo>
                  <a:lnTo>
                    <a:pt x="354" y="273"/>
                  </a:lnTo>
                  <a:cubicBezTo>
                    <a:pt x="313" y="249"/>
                    <a:pt x="271" y="228"/>
                    <a:pt x="233" y="201"/>
                  </a:cubicBezTo>
                  <a:lnTo>
                    <a:pt x="233" y="201"/>
                  </a:lnTo>
                  <a:cubicBezTo>
                    <a:pt x="267" y="149"/>
                    <a:pt x="295" y="94"/>
                    <a:pt x="308" y="43"/>
                  </a:cubicBezTo>
                  <a:lnTo>
                    <a:pt x="308" y="43"/>
                  </a:lnTo>
                  <a:cubicBezTo>
                    <a:pt x="313" y="19"/>
                    <a:pt x="280" y="0"/>
                    <a:pt x="267" y="23"/>
                  </a:cubicBezTo>
                  <a:lnTo>
                    <a:pt x="267" y="23"/>
                  </a:lnTo>
                  <a:cubicBezTo>
                    <a:pt x="241" y="71"/>
                    <a:pt x="217" y="118"/>
                    <a:pt x="183" y="161"/>
                  </a:cubicBezTo>
                  <a:lnTo>
                    <a:pt x="183" y="161"/>
                  </a:lnTo>
                  <a:cubicBezTo>
                    <a:pt x="144" y="122"/>
                    <a:pt x="113" y="76"/>
                    <a:pt x="77" y="34"/>
                  </a:cubicBezTo>
                  <a:lnTo>
                    <a:pt x="77" y="34"/>
                  </a:lnTo>
                  <a:cubicBezTo>
                    <a:pt x="53" y="6"/>
                    <a:pt x="12" y="38"/>
                    <a:pt x="27" y="69"/>
                  </a:cubicBezTo>
                  <a:lnTo>
                    <a:pt x="27" y="69"/>
                  </a:lnTo>
                  <a:cubicBezTo>
                    <a:pt x="49" y="121"/>
                    <a:pt x="91" y="168"/>
                    <a:pt x="140" y="210"/>
                  </a:cubicBezTo>
                  <a:lnTo>
                    <a:pt x="140" y="210"/>
                  </a:lnTo>
                  <a:cubicBezTo>
                    <a:pt x="104" y="243"/>
                    <a:pt x="66" y="269"/>
                    <a:pt x="28" y="301"/>
                  </a:cubicBezTo>
                  <a:lnTo>
                    <a:pt x="28" y="301"/>
                  </a:lnTo>
                  <a:cubicBezTo>
                    <a:pt x="0" y="325"/>
                    <a:pt x="32" y="365"/>
                    <a:pt x="63" y="352"/>
                  </a:cubicBezTo>
                  <a:lnTo>
                    <a:pt x="63" y="352"/>
                  </a:lnTo>
                  <a:cubicBezTo>
                    <a:pt x="111" y="329"/>
                    <a:pt x="155" y="294"/>
                    <a:pt x="193" y="249"/>
                  </a:cubicBezTo>
                  <a:lnTo>
                    <a:pt x="193" y="249"/>
                  </a:lnTo>
                  <a:cubicBezTo>
                    <a:pt x="239" y="280"/>
                    <a:pt x="289" y="302"/>
                    <a:pt x="334" y="314"/>
                  </a:cubicBezTo>
                  <a:lnTo>
                    <a:pt x="334" y="314"/>
                  </a:lnTo>
                  <a:cubicBezTo>
                    <a:pt x="359" y="319"/>
                    <a:pt x="377" y="286"/>
                    <a:pt x="354" y="273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15" name="Freeform 71">
              <a:extLst>
                <a:ext uri="{FF2B5EF4-FFF2-40B4-BE49-F238E27FC236}">
                  <a16:creationId xmlns:a16="http://schemas.microsoft.com/office/drawing/2014/main" id="{F04EF71B-504C-8942-B73D-6C549BEB2B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72751" y="6659142"/>
              <a:ext cx="180952" cy="174602"/>
            </a:xfrm>
            <a:custGeom>
              <a:avLst/>
              <a:gdLst>
                <a:gd name="T0" fmla="*/ 353 w 378"/>
                <a:gd name="T1" fmla="*/ 273 h 366"/>
                <a:gd name="T2" fmla="*/ 353 w 378"/>
                <a:gd name="T3" fmla="*/ 273 h 366"/>
                <a:gd name="T4" fmla="*/ 232 w 378"/>
                <a:gd name="T5" fmla="*/ 201 h 366"/>
                <a:gd name="T6" fmla="*/ 232 w 378"/>
                <a:gd name="T7" fmla="*/ 201 h 366"/>
                <a:gd name="T8" fmla="*/ 307 w 378"/>
                <a:gd name="T9" fmla="*/ 43 h 366"/>
                <a:gd name="T10" fmla="*/ 307 w 378"/>
                <a:gd name="T11" fmla="*/ 43 h 366"/>
                <a:gd name="T12" fmla="*/ 266 w 378"/>
                <a:gd name="T13" fmla="*/ 23 h 366"/>
                <a:gd name="T14" fmla="*/ 266 w 378"/>
                <a:gd name="T15" fmla="*/ 23 h 366"/>
                <a:gd name="T16" fmla="*/ 182 w 378"/>
                <a:gd name="T17" fmla="*/ 161 h 366"/>
                <a:gd name="T18" fmla="*/ 182 w 378"/>
                <a:gd name="T19" fmla="*/ 161 h 366"/>
                <a:gd name="T20" fmla="*/ 76 w 378"/>
                <a:gd name="T21" fmla="*/ 34 h 366"/>
                <a:gd name="T22" fmla="*/ 76 w 378"/>
                <a:gd name="T23" fmla="*/ 34 h 366"/>
                <a:gd name="T24" fmla="*/ 26 w 378"/>
                <a:gd name="T25" fmla="*/ 69 h 366"/>
                <a:gd name="T26" fmla="*/ 26 w 378"/>
                <a:gd name="T27" fmla="*/ 69 h 366"/>
                <a:gd name="T28" fmla="*/ 139 w 378"/>
                <a:gd name="T29" fmla="*/ 210 h 366"/>
                <a:gd name="T30" fmla="*/ 139 w 378"/>
                <a:gd name="T31" fmla="*/ 210 h 366"/>
                <a:gd name="T32" fmla="*/ 27 w 378"/>
                <a:gd name="T33" fmla="*/ 301 h 366"/>
                <a:gd name="T34" fmla="*/ 27 w 378"/>
                <a:gd name="T35" fmla="*/ 301 h 366"/>
                <a:gd name="T36" fmla="*/ 63 w 378"/>
                <a:gd name="T37" fmla="*/ 352 h 366"/>
                <a:gd name="T38" fmla="*/ 63 w 378"/>
                <a:gd name="T39" fmla="*/ 352 h 366"/>
                <a:gd name="T40" fmla="*/ 193 w 378"/>
                <a:gd name="T41" fmla="*/ 249 h 366"/>
                <a:gd name="T42" fmla="*/ 193 w 378"/>
                <a:gd name="T43" fmla="*/ 249 h 366"/>
                <a:gd name="T44" fmla="*/ 333 w 378"/>
                <a:gd name="T45" fmla="*/ 314 h 366"/>
                <a:gd name="T46" fmla="*/ 333 w 378"/>
                <a:gd name="T47" fmla="*/ 314 h 366"/>
                <a:gd name="T48" fmla="*/ 353 w 378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3"/>
                  </a:moveTo>
                  <a:lnTo>
                    <a:pt x="353" y="273"/>
                  </a:lnTo>
                  <a:cubicBezTo>
                    <a:pt x="311" y="249"/>
                    <a:pt x="270" y="228"/>
                    <a:pt x="232" y="201"/>
                  </a:cubicBezTo>
                  <a:lnTo>
                    <a:pt x="232" y="201"/>
                  </a:lnTo>
                  <a:cubicBezTo>
                    <a:pt x="268" y="149"/>
                    <a:pt x="294" y="94"/>
                    <a:pt x="307" y="43"/>
                  </a:cubicBezTo>
                  <a:lnTo>
                    <a:pt x="307" y="43"/>
                  </a:lnTo>
                  <a:cubicBezTo>
                    <a:pt x="312" y="19"/>
                    <a:pt x="280" y="0"/>
                    <a:pt x="266" y="23"/>
                  </a:cubicBezTo>
                  <a:lnTo>
                    <a:pt x="266" y="23"/>
                  </a:lnTo>
                  <a:cubicBezTo>
                    <a:pt x="240" y="71"/>
                    <a:pt x="215" y="118"/>
                    <a:pt x="182" y="161"/>
                  </a:cubicBezTo>
                  <a:lnTo>
                    <a:pt x="182" y="161"/>
                  </a:lnTo>
                  <a:cubicBezTo>
                    <a:pt x="142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2" y="6"/>
                    <a:pt x="11" y="38"/>
                    <a:pt x="26" y="69"/>
                  </a:cubicBezTo>
                  <a:lnTo>
                    <a:pt x="26" y="69"/>
                  </a:lnTo>
                  <a:cubicBezTo>
                    <a:pt x="48" y="121"/>
                    <a:pt x="89" y="168"/>
                    <a:pt x="139" y="210"/>
                  </a:cubicBezTo>
                  <a:lnTo>
                    <a:pt x="139" y="210"/>
                  </a:lnTo>
                  <a:cubicBezTo>
                    <a:pt x="103" y="243"/>
                    <a:pt x="64" y="269"/>
                    <a:pt x="27" y="301"/>
                  </a:cubicBezTo>
                  <a:lnTo>
                    <a:pt x="27" y="301"/>
                  </a:lnTo>
                  <a:cubicBezTo>
                    <a:pt x="0" y="325"/>
                    <a:pt x="32" y="365"/>
                    <a:pt x="63" y="352"/>
                  </a:cubicBezTo>
                  <a:lnTo>
                    <a:pt x="63" y="352"/>
                  </a:lnTo>
                  <a:cubicBezTo>
                    <a:pt x="109" y="329"/>
                    <a:pt x="153" y="294"/>
                    <a:pt x="193" y="249"/>
                  </a:cubicBezTo>
                  <a:lnTo>
                    <a:pt x="193" y="249"/>
                  </a:lnTo>
                  <a:cubicBezTo>
                    <a:pt x="239" y="280"/>
                    <a:pt x="287" y="302"/>
                    <a:pt x="333" y="314"/>
                  </a:cubicBezTo>
                  <a:lnTo>
                    <a:pt x="333" y="314"/>
                  </a:lnTo>
                  <a:cubicBezTo>
                    <a:pt x="357" y="319"/>
                    <a:pt x="377" y="286"/>
                    <a:pt x="353" y="273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16" name="Freeform 72">
              <a:extLst>
                <a:ext uri="{FF2B5EF4-FFF2-40B4-BE49-F238E27FC236}">
                  <a16:creationId xmlns:a16="http://schemas.microsoft.com/office/drawing/2014/main" id="{F431075F-366C-E641-BBD1-E253839A83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37828" y="6659142"/>
              <a:ext cx="180952" cy="174602"/>
            </a:xfrm>
            <a:custGeom>
              <a:avLst/>
              <a:gdLst>
                <a:gd name="T0" fmla="*/ 354 w 378"/>
                <a:gd name="T1" fmla="*/ 273 h 366"/>
                <a:gd name="T2" fmla="*/ 354 w 378"/>
                <a:gd name="T3" fmla="*/ 273 h 366"/>
                <a:gd name="T4" fmla="*/ 233 w 378"/>
                <a:gd name="T5" fmla="*/ 201 h 366"/>
                <a:gd name="T6" fmla="*/ 233 w 378"/>
                <a:gd name="T7" fmla="*/ 201 h 366"/>
                <a:gd name="T8" fmla="*/ 308 w 378"/>
                <a:gd name="T9" fmla="*/ 43 h 366"/>
                <a:gd name="T10" fmla="*/ 308 w 378"/>
                <a:gd name="T11" fmla="*/ 43 h 366"/>
                <a:gd name="T12" fmla="*/ 267 w 378"/>
                <a:gd name="T13" fmla="*/ 23 h 366"/>
                <a:gd name="T14" fmla="*/ 267 w 378"/>
                <a:gd name="T15" fmla="*/ 23 h 366"/>
                <a:gd name="T16" fmla="*/ 183 w 378"/>
                <a:gd name="T17" fmla="*/ 161 h 366"/>
                <a:gd name="T18" fmla="*/ 183 w 378"/>
                <a:gd name="T19" fmla="*/ 161 h 366"/>
                <a:gd name="T20" fmla="*/ 76 w 378"/>
                <a:gd name="T21" fmla="*/ 34 h 366"/>
                <a:gd name="T22" fmla="*/ 76 w 378"/>
                <a:gd name="T23" fmla="*/ 34 h 366"/>
                <a:gd name="T24" fmla="*/ 26 w 378"/>
                <a:gd name="T25" fmla="*/ 69 h 366"/>
                <a:gd name="T26" fmla="*/ 26 w 378"/>
                <a:gd name="T27" fmla="*/ 69 h 366"/>
                <a:gd name="T28" fmla="*/ 139 w 378"/>
                <a:gd name="T29" fmla="*/ 210 h 366"/>
                <a:gd name="T30" fmla="*/ 139 w 378"/>
                <a:gd name="T31" fmla="*/ 210 h 366"/>
                <a:gd name="T32" fmla="*/ 28 w 378"/>
                <a:gd name="T33" fmla="*/ 301 h 366"/>
                <a:gd name="T34" fmla="*/ 28 w 378"/>
                <a:gd name="T35" fmla="*/ 301 h 366"/>
                <a:gd name="T36" fmla="*/ 63 w 378"/>
                <a:gd name="T37" fmla="*/ 352 h 366"/>
                <a:gd name="T38" fmla="*/ 63 w 378"/>
                <a:gd name="T39" fmla="*/ 352 h 366"/>
                <a:gd name="T40" fmla="*/ 195 w 378"/>
                <a:gd name="T41" fmla="*/ 249 h 366"/>
                <a:gd name="T42" fmla="*/ 195 w 378"/>
                <a:gd name="T43" fmla="*/ 249 h 366"/>
                <a:gd name="T44" fmla="*/ 334 w 378"/>
                <a:gd name="T45" fmla="*/ 314 h 366"/>
                <a:gd name="T46" fmla="*/ 334 w 378"/>
                <a:gd name="T47" fmla="*/ 314 h 366"/>
                <a:gd name="T48" fmla="*/ 354 w 378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4" y="273"/>
                  </a:moveTo>
                  <a:lnTo>
                    <a:pt x="354" y="273"/>
                  </a:lnTo>
                  <a:cubicBezTo>
                    <a:pt x="312" y="249"/>
                    <a:pt x="271" y="228"/>
                    <a:pt x="233" y="201"/>
                  </a:cubicBezTo>
                  <a:lnTo>
                    <a:pt x="233" y="201"/>
                  </a:lnTo>
                  <a:cubicBezTo>
                    <a:pt x="268" y="149"/>
                    <a:pt x="294" y="94"/>
                    <a:pt x="308" y="43"/>
                  </a:cubicBezTo>
                  <a:lnTo>
                    <a:pt x="308" y="43"/>
                  </a:lnTo>
                  <a:cubicBezTo>
                    <a:pt x="314" y="19"/>
                    <a:pt x="280" y="0"/>
                    <a:pt x="267" y="23"/>
                  </a:cubicBezTo>
                  <a:lnTo>
                    <a:pt x="267" y="23"/>
                  </a:lnTo>
                  <a:cubicBezTo>
                    <a:pt x="241" y="71"/>
                    <a:pt x="216" y="118"/>
                    <a:pt x="183" y="161"/>
                  </a:cubicBezTo>
                  <a:lnTo>
                    <a:pt x="183" y="161"/>
                  </a:lnTo>
                  <a:cubicBezTo>
                    <a:pt x="143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3" y="6"/>
                    <a:pt x="13" y="38"/>
                    <a:pt x="26" y="69"/>
                  </a:cubicBezTo>
                  <a:lnTo>
                    <a:pt x="26" y="69"/>
                  </a:lnTo>
                  <a:cubicBezTo>
                    <a:pt x="50" y="121"/>
                    <a:pt x="91" y="168"/>
                    <a:pt x="139" y="210"/>
                  </a:cubicBezTo>
                  <a:lnTo>
                    <a:pt x="139" y="210"/>
                  </a:lnTo>
                  <a:cubicBezTo>
                    <a:pt x="104" y="243"/>
                    <a:pt x="65" y="269"/>
                    <a:pt x="28" y="301"/>
                  </a:cubicBezTo>
                  <a:lnTo>
                    <a:pt x="28" y="301"/>
                  </a:lnTo>
                  <a:cubicBezTo>
                    <a:pt x="0" y="325"/>
                    <a:pt x="33" y="365"/>
                    <a:pt x="63" y="352"/>
                  </a:cubicBezTo>
                  <a:lnTo>
                    <a:pt x="63" y="352"/>
                  </a:lnTo>
                  <a:cubicBezTo>
                    <a:pt x="109" y="329"/>
                    <a:pt x="155" y="294"/>
                    <a:pt x="195" y="249"/>
                  </a:cubicBezTo>
                  <a:lnTo>
                    <a:pt x="195" y="249"/>
                  </a:lnTo>
                  <a:cubicBezTo>
                    <a:pt x="239" y="280"/>
                    <a:pt x="289" y="302"/>
                    <a:pt x="334" y="314"/>
                  </a:cubicBezTo>
                  <a:lnTo>
                    <a:pt x="334" y="314"/>
                  </a:lnTo>
                  <a:cubicBezTo>
                    <a:pt x="359" y="319"/>
                    <a:pt x="377" y="286"/>
                    <a:pt x="354" y="273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17" name="Freeform 73">
              <a:extLst>
                <a:ext uri="{FF2B5EF4-FFF2-40B4-BE49-F238E27FC236}">
                  <a16:creationId xmlns:a16="http://schemas.microsoft.com/office/drawing/2014/main" id="{DAC9A9DC-2E53-3846-88F3-B32142F6A3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2906" y="6655968"/>
              <a:ext cx="179364" cy="174602"/>
            </a:xfrm>
            <a:custGeom>
              <a:avLst/>
              <a:gdLst>
                <a:gd name="T0" fmla="*/ 354 w 378"/>
                <a:gd name="T1" fmla="*/ 272 h 366"/>
                <a:gd name="T2" fmla="*/ 354 w 378"/>
                <a:gd name="T3" fmla="*/ 272 h 366"/>
                <a:gd name="T4" fmla="*/ 233 w 378"/>
                <a:gd name="T5" fmla="*/ 201 h 366"/>
                <a:gd name="T6" fmla="*/ 233 w 378"/>
                <a:gd name="T7" fmla="*/ 201 h 366"/>
                <a:gd name="T8" fmla="*/ 306 w 378"/>
                <a:gd name="T9" fmla="*/ 43 h 366"/>
                <a:gd name="T10" fmla="*/ 306 w 378"/>
                <a:gd name="T11" fmla="*/ 43 h 366"/>
                <a:gd name="T12" fmla="*/ 266 w 378"/>
                <a:gd name="T13" fmla="*/ 23 h 366"/>
                <a:gd name="T14" fmla="*/ 266 w 378"/>
                <a:gd name="T15" fmla="*/ 23 h 366"/>
                <a:gd name="T16" fmla="*/ 183 w 378"/>
                <a:gd name="T17" fmla="*/ 160 h 366"/>
                <a:gd name="T18" fmla="*/ 183 w 378"/>
                <a:gd name="T19" fmla="*/ 160 h 366"/>
                <a:gd name="T20" fmla="*/ 76 w 378"/>
                <a:gd name="T21" fmla="*/ 34 h 366"/>
                <a:gd name="T22" fmla="*/ 76 w 378"/>
                <a:gd name="T23" fmla="*/ 34 h 366"/>
                <a:gd name="T24" fmla="*/ 27 w 378"/>
                <a:gd name="T25" fmla="*/ 69 h 366"/>
                <a:gd name="T26" fmla="*/ 27 w 378"/>
                <a:gd name="T27" fmla="*/ 69 h 366"/>
                <a:gd name="T28" fmla="*/ 140 w 378"/>
                <a:gd name="T29" fmla="*/ 209 h 366"/>
                <a:gd name="T30" fmla="*/ 140 w 378"/>
                <a:gd name="T31" fmla="*/ 209 h 366"/>
                <a:gd name="T32" fmla="*/ 28 w 378"/>
                <a:gd name="T33" fmla="*/ 301 h 366"/>
                <a:gd name="T34" fmla="*/ 28 w 378"/>
                <a:gd name="T35" fmla="*/ 301 h 366"/>
                <a:gd name="T36" fmla="*/ 63 w 378"/>
                <a:gd name="T37" fmla="*/ 351 h 366"/>
                <a:gd name="T38" fmla="*/ 63 w 378"/>
                <a:gd name="T39" fmla="*/ 351 h 366"/>
                <a:gd name="T40" fmla="*/ 193 w 378"/>
                <a:gd name="T41" fmla="*/ 249 h 366"/>
                <a:gd name="T42" fmla="*/ 193 w 378"/>
                <a:gd name="T43" fmla="*/ 249 h 366"/>
                <a:gd name="T44" fmla="*/ 334 w 378"/>
                <a:gd name="T45" fmla="*/ 312 h 366"/>
                <a:gd name="T46" fmla="*/ 334 w 378"/>
                <a:gd name="T47" fmla="*/ 312 h 366"/>
                <a:gd name="T48" fmla="*/ 354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4" y="272"/>
                  </a:moveTo>
                  <a:lnTo>
                    <a:pt x="354" y="272"/>
                  </a:lnTo>
                  <a:cubicBezTo>
                    <a:pt x="312" y="249"/>
                    <a:pt x="270" y="227"/>
                    <a:pt x="233" y="201"/>
                  </a:cubicBezTo>
                  <a:lnTo>
                    <a:pt x="233" y="201"/>
                  </a:lnTo>
                  <a:cubicBezTo>
                    <a:pt x="268" y="151"/>
                    <a:pt x="295" y="94"/>
                    <a:pt x="306" y="43"/>
                  </a:cubicBezTo>
                  <a:lnTo>
                    <a:pt x="306" y="43"/>
                  </a:lnTo>
                  <a:cubicBezTo>
                    <a:pt x="313" y="19"/>
                    <a:pt x="279" y="0"/>
                    <a:pt x="266" y="23"/>
                  </a:cubicBezTo>
                  <a:lnTo>
                    <a:pt x="266" y="23"/>
                  </a:lnTo>
                  <a:cubicBezTo>
                    <a:pt x="239" y="71"/>
                    <a:pt x="216" y="118"/>
                    <a:pt x="183" y="160"/>
                  </a:cubicBezTo>
                  <a:lnTo>
                    <a:pt x="183" y="160"/>
                  </a:lnTo>
                  <a:cubicBezTo>
                    <a:pt x="142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3" y="6"/>
                    <a:pt x="12" y="38"/>
                    <a:pt x="27" y="69"/>
                  </a:cubicBezTo>
                  <a:lnTo>
                    <a:pt x="27" y="69"/>
                  </a:lnTo>
                  <a:cubicBezTo>
                    <a:pt x="49" y="119"/>
                    <a:pt x="90" y="168"/>
                    <a:pt x="140" y="209"/>
                  </a:cubicBezTo>
                  <a:lnTo>
                    <a:pt x="140" y="209"/>
                  </a:lnTo>
                  <a:cubicBezTo>
                    <a:pt x="104" y="241"/>
                    <a:pt x="65" y="269"/>
                    <a:pt x="28" y="301"/>
                  </a:cubicBezTo>
                  <a:lnTo>
                    <a:pt x="28" y="301"/>
                  </a:lnTo>
                  <a:cubicBezTo>
                    <a:pt x="0" y="324"/>
                    <a:pt x="33" y="365"/>
                    <a:pt x="63" y="351"/>
                  </a:cubicBezTo>
                  <a:lnTo>
                    <a:pt x="63" y="351"/>
                  </a:lnTo>
                  <a:cubicBezTo>
                    <a:pt x="109" y="329"/>
                    <a:pt x="154" y="293"/>
                    <a:pt x="193" y="249"/>
                  </a:cubicBezTo>
                  <a:lnTo>
                    <a:pt x="193" y="249"/>
                  </a:lnTo>
                  <a:cubicBezTo>
                    <a:pt x="239" y="280"/>
                    <a:pt x="288" y="302"/>
                    <a:pt x="334" y="312"/>
                  </a:cubicBezTo>
                  <a:lnTo>
                    <a:pt x="334" y="312"/>
                  </a:lnTo>
                  <a:cubicBezTo>
                    <a:pt x="358" y="319"/>
                    <a:pt x="377" y="285"/>
                    <a:pt x="354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18" name="Freeform 74">
              <a:extLst>
                <a:ext uri="{FF2B5EF4-FFF2-40B4-BE49-F238E27FC236}">
                  <a16:creationId xmlns:a16="http://schemas.microsoft.com/office/drawing/2014/main" id="{DF3517D8-19CC-EB41-AF73-B8211A04C0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91793" y="6655968"/>
              <a:ext cx="180952" cy="174602"/>
            </a:xfrm>
            <a:custGeom>
              <a:avLst/>
              <a:gdLst>
                <a:gd name="T0" fmla="*/ 354 w 378"/>
                <a:gd name="T1" fmla="*/ 272 h 366"/>
                <a:gd name="T2" fmla="*/ 354 w 378"/>
                <a:gd name="T3" fmla="*/ 272 h 366"/>
                <a:gd name="T4" fmla="*/ 233 w 378"/>
                <a:gd name="T5" fmla="*/ 201 h 366"/>
                <a:gd name="T6" fmla="*/ 233 w 378"/>
                <a:gd name="T7" fmla="*/ 201 h 366"/>
                <a:gd name="T8" fmla="*/ 306 w 378"/>
                <a:gd name="T9" fmla="*/ 43 h 366"/>
                <a:gd name="T10" fmla="*/ 306 w 378"/>
                <a:gd name="T11" fmla="*/ 43 h 366"/>
                <a:gd name="T12" fmla="*/ 266 w 378"/>
                <a:gd name="T13" fmla="*/ 23 h 366"/>
                <a:gd name="T14" fmla="*/ 266 w 378"/>
                <a:gd name="T15" fmla="*/ 23 h 366"/>
                <a:gd name="T16" fmla="*/ 183 w 378"/>
                <a:gd name="T17" fmla="*/ 160 h 366"/>
                <a:gd name="T18" fmla="*/ 183 w 378"/>
                <a:gd name="T19" fmla="*/ 160 h 366"/>
                <a:gd name="T20" fmla="*/ 76 w 378"/>
                <a:gd name="T21" fmla="*/ 34 h 366"/>
                <a:gd name="T22" fmla="*/ 76 w 378"/>
                <a:gd name="T23" fmla="*/ 34 h 366"/>
                <a:gd name="T24" fmla="*/ 26 w 378"/>
                <a:gd name="T25" fmla="*/ 69 h 366"/>
                <a:gd name="T26" fmla="*/ 26 w 378"/>
                <a:gd name="T27" fmla="*/ 69 h 366"/>
                <a:gd name="T28" fmla="*/ 139 w 378"/>
                <a:gd name="T29" fmla="*/ 209 h 366"/>
                <a:gd name="T30" fmla="*/ 139 w 378"/>
                <a:gd name="T31" fmla="*/ 209 h 366"/>
                <a:gd name="T32" fmla="*/ 28 w 378"/>
                <a:gd name="T33" fmla="*/ 301 h 366"/>
                <a:gd name="T34" fmla="*/ 28 w 378"/>
                <a:gd name="T35" fmla="*/ 301 h 366"/>
                <a:gd name="T36" fmla="*/ 63 w 378"/>
                <a:gd name="T37" fmla="*/ 351 h 366"/>
                <a:gd name="T38" fmla="*/ 63 w 378"/>
                <a:gd name="T39" fmla="*/ 351 h 366"/>
                <a:gd name="T40" fmla="*/ 193 w 378"/>
                <a:gd name="T41" fmla="*/ 249 h 366"/>
                <a:gd name="T42" fmla="*/ 193 w 378"/>
                <a:gd name="T43" fmla="*/ 249 h 366"/>
                <a:gd name="T44" fmla="*/ 334 w 378"/>
                <a:gd name="T45" fmla="*/ 312 h 366"/>
                <a:gd name="T46" fmla="*/ 334 w 378"/>
                <a:gd name="T47" fmla="*/ 312 h 366"/>
                <a:gd name="T48" fmla="*/ 354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4" y="272"/>
                  </a:moveTo>
                  <a:lnTo>
                    <a:pt x="354" y="272"/>
                  </a:lnTo>
                  <a:cubicBezTo>
                    <a:pt x="312" y="249"/>
                    <a:pt x="271" y="227"/>
                    <a:pt x="233" y="201"/>
                  </a:cubicBezTo>
                  <a:lnTo>
                    <a:pt x="233" y="201"/>
                  </a:lnTo>
                  <a:cubicBezTo>
                    <a:pt x="267" y="151"/>
                    <a:pt x="294" y="94"/>
                    <a:pt x="306" y="43"/>
                  </a:cubicBezTo>
                  <a:lnTo>
                    <a:pt x="306" y="43"/>
                  </a:lnTo>
                  <a:cubicBezTo>
                    <a:pt x="313" y="19"/>
                    <a:pt x="280" y="0"/>
                    <a:pt x="266" y="23"/>
                  </a:cubicBezTo>
                  <a:lnTo>
                    <a:pt x="266" y="23"/>
                  </a:lnTo>
                  <a:cubicBezTo>
                    <a:pt x="239" y="71"/>
                    <a:pt x="216" y="118"/>
                    <a:pt x="183" y="160"/>
                  </a:cubicBezTo>
                  <a:lnTo>
                    <a:pt x="183" y="160"/>
                  </a:lnTo>
                  <a:cubicBezTo>
                    <a:pt x="142" y="122"/>
                    <a:pt x="112" y="76"/>
                    <a:pt x="76" y="34"/>
                  </a:cubicBezTo>
                  <a:lnTo>
                    <a:pt x="76" y="34"/>
                  </a:lnTo>
                  <a:cubicBezTo>
                    <a:pt x="53" y="6"/>
                    <a:pt x="12" y="38"/>
                    <a:pt x="26" y="69"/>
                  </a:cubicBezTo>
                  <a:lnTo>
                    <a:pt x="26" y="69"/>
                  </a:lnTo>
                  <a:cubicBezTo>
                    <a:pt x="49" y="119"/>
                    <a:pt x="89" y="168"/>
                    <a:pt x="139" y="209"/>
                  </a:cubicBezTo>
                  <a:lnTo>
                    <a:pt x="139" y="209"/>
                  </a:lnTo>
                  <a:cubicBezTo>
                    <a:pt x="104" y="241"/>
                    <a:pt x="64" y="269"/>
                    <a:pt x="28" y="301"/>
                  </a:cubicBezTo>
                  <a:lnTo>
                    <a:pt x="28" y="301"/>
                  </a:lnTo>
                  <a:cubicBezTo>
                    <a:pt x="0" y="324"/>
                    <a:pt x="32" y="365"/>
                    <a:pt x="63" y="351"/>
                  </a:cubicBezTo>
                  <a:lnTo>
                    <a:pt x="63" y="351"/>
                  </a:lnTo>
                  <a:cubicBezTo>
                    <a:pt x="110" y="329"/>
                    <a:pt x="155" y="293"/>
                    <a:pt x="193" y="249"/>
                  </a:cubicBezTo>
                  <a:lnTo>
                    <a:pt x="193" y="249"/>
                  </a:lnTo>
                  <a:cubicBezTo>
                    <a:pt x="239" y="280"/>
                    <a:pt x="288" y="302"/>
                    <a:pt x="334" y="312"/>
                  </a:cubicBezTo>
                  <a:lnTo>
                    <a:pt x="334" y="312"/>
                  </a:lnTo>
                  <a:cubicBezTo>
                    <a:pt x="357" y="319"/>
                    <a:pt x="377" y="285"/>
                    <a:pt x="354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19" name="Freeform 75">
              <a:extLst>
                <a:ext uri="{FF2B5EF4-FFF2-40B4-BE49-F238E27FC236}">
                  <a16:creationId xmlns:a16="http://schemas.microsoft.com/office/drawing/2014/main" id="{AB4DB86D-F1BA-EE4F-A18E-D6D5243CF1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12430" y="6655968"/>
              <a:ext cx="180952" cy="174602"/>
            </a:xfrm>
            <a:custGeom>
              <a:avLst/>
              <a:gdLst>
                <a:gd name="T0" fmla="*/ 354 w 379"/>
                <a:gd name="T1" fmla="*/ 272 h 366"/>
                <a:gd name="T2" fmla="*/ 354 w 379"/>
                <a:gd name="T3" fmla="*/ 272 h 366"/>
                <a:gd name="T4" fmla="*/ 232 w 379"/>
                <a:gd name="T5" fmla="*/ 201 h 366"/>
                <a:gd name="T6" fmla="*/ 232 w 379"/>
                <a:gd name="T7" fmla="*/ 201 h 366"/>
                <a:gd name="T8" fmla="*/ 308 w 379"/>
                <a:gd name="T9" fmla="*/ 43 h 366"/>
                <a:gd name="T10" fmla="*/ 308 w 379"/>
                <a:gd name="T11" fmla="*/ 43 h 366"/>
                <a:gd name="T12" fmla="*/ 267 w 379"/>
                <a:gd name="T13" fmla="*/ 23 h 366"/>
                <a:gd name="T14" fmla="*/ 267 w 379"/>
                <a:gd name="T15" fmla="*/ 23 h 366"/>
                <a:gd name="T16" fmla="*/ 183 w 379"/>
                <a:gd name="T17" fmla="*/ 160 h 366"/>
                <a:gd name="T18" fmla="*/ 183 w 379"/>
                <a:gd name="T19" fmla="*/ 160 h 366"/>
                <a:gd name="T20" fmla="*/ 75 w 379"/>
                <a:gd name="T21" fmla="*/ 34 h 366"/>
                <a:gd name="T22" fmla="*/ 75 w 379"/>
                <a:gd name="T23" fmla="*/ 34 h 366"/>
                <a:gd name="T24" fmla="*/ 25 w 379"/>
                <a:gd name="T25" fmla="*/ 69 h 366"/>
                <a:gd name="T26" fmla="*/ 25 w 379"/>
                <a:gd name="T27" fmla="*/ 69 h 366"/>
                <a:gd name="T28" fmla="*/ 140 w 379"/>
                <a:gd name="T29" fmla="*/ 209 h 366"/>
                <a:gd name="T30" fmla="*/ 140 w 379"/>
                <a:gd name="T31" fmla="*/ 209 h 366"/>
                <a:gd name="T32" fmla="*/ 27 w 379"/>
                <a:gd name="T33" fmla="*/ 301 h 366"/>
                <a:gd name="T34" fmla="*/ 27 w 379"/>
                <a:gd name="T35" fmla="*/ 301 h 366"/>
                <a:gd name="T36" fmla="*/ 62 w 379"/>
                <a:gd name="T37" fmla="*/ 351 h 366"/>
                <a:gd name="T38" fmla="*/ 62 w 379"/>
                <a:gd name="T39" fmla="*/ 351 h 366"/>
                <a:gd name="T40" fmla="*/ 194 w 379"/>
                <a:gd name="T41" fmla="*/ 249 h 366"/>
                <a:gd name="T42" fmla="*/ 194 w 379"/>
                <a:gd name="T43" fmla="*/ 249 h 366"/>
                <a:gd name="T44" fmla="*/ 334 w 379"/>
                <a:gd name="T45" fmla="*/ 312 h 366"/>
                <a:gd name="T46" fmla="*/ 334 w 379"/>
                <a:gd name="T47" fmla="*/ 312 h 366"/>
                <a:gd name="T48" fmla="*/ 354 w 379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4" y="272"/>
                  </a:moveTo>
                  <a:lnTo>
                    <a:pt x="354" y="272"/>
                  </a:lnTo>
                  <a:cubicBezTo>
                    <a:pt x="312" y="249"/>
                    <a:pt x="271" y="227"/>
                    <a:pt x="232" y="201"/>
                  </a:cubicBezTo>
                  <a:lnTo>
                    <a:pt x="232" y="201"/>
                  </a:lnTo>
                  <a:cubicBezTo>
                    <a:pt x="267" y="151"/>
                    <a:pt x="295" y="94"/>
                    <a:pt x="308" y="43"/>
                  </a:cubicBezTo>
                  <a:lnTo>
                    <a:pt x="308" y="43"/>
                  </a:lnTo>
                  <a:cubicBezTo>
                    <a:pt x="313" y="19"/>
                    <a:pt x="280" y="0"/>
                    <a:pt x="267" y="23"/>
                  </a:cubicBezTo>
                  <a:lnTo>
                    <a:pt x="267" y="23"/>
                  </a:lnTo>
                  <a:cubicBezTo>
                    <a:pt x="241" y="71"/>
                    <a:pt x="216" y="118"/>
                    <a:pt x="183" y="160"/>
                  </a:cubicBezTo>
                  <a:lnTo>
                    <a:pt x="183" y="160"/>
                  </a:lnTo>
                  <a:cubicBezTo>
                    <a:pt x="142" y="122"/>
                    <a:pt x="113" y="76"/>
                    <a:pt x="75" y="34"/>
                  </a:cubicBezTo>
                  <a:lnTo>
                    <a:pt x="75" y="34"/>
                  </a:lnTo>
                  <a:cubicBezTo>
                    <a:pt x="53" y="6"/>
                    <a:pt x="12" y="38"/>
                    <a:pt x="25" y="69"/>
                  </a:cubicBezTo>
                  <a:lnTo>
                    <a:pt x="25" y="69"/>
                  </a:lnTo>
                  <a:cubicBezTo>
                    <a:pt x="49" y="119"/>
                    <a:pt x="90" y="168"/>
                    <a:pt x="140" y="209"/>
                  </a:cubicBezTo>
                  <a:lnTo>
                    <a:pt x="140" y="209"/>
                  </a:lnTo>
                  <a:cubicBezTo>
                    <a:pt x="103" y="241"/>
                    <a:pt x="65" y="269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2" y="365"/>
                    <a:pt x="62" y="351"/>
                  </a:cubicBezTo>
                  <a:lnTo>
                    <a:pt x="62" y="351"/>
                  </a:lnTo>
                  <a:cubicBezTo>
                    <a:pt x="109" y="329"/>
                    <a:pt x="154" y="293"/>
                    <a:pt x="194" y="249"/>
                  </a:cubicBezTo>
                  <a:lnTo>
                    <a:pt x="194" y="249"/>
                  </a:lnTo>
                  <a:cubicBezTo>
                    <a:pt x="240" y="280"/>
                    <a:pt x="288" y="302"/>
                    <a:pt x="334" y="312"/>
                  </a:cubicBezTo>
                  <a:lnTo>
                    <a:pt x="334" y="312"/>
                  </a:lnTo>
                  <a:cubicBezTo>
                    <a:pt x="358" y="319"/>
                    <a:pt x="378" y="285"/>
                    <a:pt x="354" y="27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20" name="Freeform 76">
              <a:extLst>
                <a:ext uri="{FF2B5EF4-FFF2-40B4-BE49-F238E27FC236}">
                  <a16:creationId xmlns:a16="http://schemas.microsoft.com/office/drawing/2014/main" id="{266F6921-D044-5647-8056-6B0A7F1553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80682" y="6655968"/>
              <a:ext cx="180952" cy="174602"/>
            </a:xfrm>
            <a:custGeom>
              <a:avLst/>
              <a:gdLst>
                <a:gd name="T0" fmla="*/ 353 w 378"/>
                <a:gd name="T1" fmla="*/ 272 h 366"/>
                <a:gd name="T2" fmla="*/ 353 w 378"/>
                <a:gd name="T3" fmla="*/ 272 h 366"/>
                <a:gd name="T4" fmla="*/ 231 w 378"/>
                <a:gd name="T5" fmla="*/ 201 h 366"/>
                <a:gd name="T6" fmla="*/ 231 w 378"/>
                <a:gd name="T7" fmla="*/ 201 h 366"/>
                <a:gd name="T8" fmla="*/ 307 w 378"/>
                <a:gd name="T9" fmla="*/ 43 h 366"/>
                <a:gd name="T10" fmla="*/ 307 w 378"/>
                <a:gd name="T11" fmla="*/ 43 h 366"/>
                <a:gd name="T12" fmla="*/ 267 w 378"/>
                <a:gd name="T13" fmla="*/ 23 h 366"/>
                <a:gd name="T14" fmla="*/ 267 w 378"/>
                <a:gd name="T15" fmla="*/ 23 h 366"/>
                <a:gd name="T16" fmla="*/ 183 w 378"/>
                <a:gd name="T17" fmla="*/ 160 h 366"/>
                <a:gd name="T18" fmla="*/ 183 w 378"/>
                <a:gd name="T19" fmla="*/ 160 h 366"/>
                <a:gd name="T20" fmla="*/ 76 w 378"/>
                <a:gd name="T21" fmla="*/ 34 h 366"/>
                <a:gd name="T22" fmla="*/ 76 w 378"/>
                <a:gd name="T23" fmla="*/ 34 h 366"/>
                <a:gd name="T24" fmla="*/ 26 w 378"/>
                <a:gd name="T25" fmla="*/ 69 h 366"/>
                <a:gd name="T26" fmla="*/ 26 w 378"/>
                <a:gd name="T27" fmla="*/ 69 h 366"/>
                <a:gd name="T28" fmla="*/ 139 w 378"/>
                <a:gd name="T29" fmla="*/ 209 h 366"/>
                <a:gd name="T30" fmla="*/ 139 w 378"/>
                <a:gd name="T31" fmla="*/ 209 h 366"/>
                <a:gd name="T32" fmla="*/ 28 w 378"/>
                <a:gd name="T33" fmla="*/ 301 h 366"/>
                <a:gd name="T34" fmla="*/ 28 w 378"/>
                <a:gd name="T35" fmla="*/ 301 h 366"/>
                <a:gd name="T36" fmla="*/ 63 w 378"/>
                <a:gd name="T37" fmla="*/ 351 h 366"/>
                <a:gd name="T38" fmla="*/ 63 w 378"/>
                <a:gd name="T39" fmla="*/ 351 h 366"/>
                <a:gd name="T40" fmla="*/ 193 w 378"/>
                <a:gd name="T41" fmla="*/ 249 h 366"/>
                <a:gd name="T42" fmla="*/ 193 w 378"/>
                <a:gd name="T43" fmla="*/ 249 h 366"/>
                <a:gd name="T44" fmla="*/ 334 w 378"/>
                <a:gd name="T45" fmla="*/ 312 h 366"/>
                <a:gd name="T46" fmla="*/ 334 w 378"/>
                <a:gd name="T47" fmla="*/ 312 h 366"/>
                <a:gd name="T48" fmla="*/ 353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2"/>
                  </a:moveTo>
                  <a:lnTo>
                    <a:pt x="353" y="272"/>
                  </a:lnTo>
                  <a:cubicBezTo>
                    <a:pt x="311" y="249"/>
                    <a:pt x="271" y="227"/>
                    <a:pt x="231" y="201"/>
                  </a:cubicBezTo>
                  <a:lnTo>
                    <a:pt x="231" y="201"/>
                  </a:lnTo>
                  <a:cubicBezTo>
                    <a:pt x="267" y="151"/>
                    <a:pt x="294" y="94"/>
                    <a:pt x="307" y="43"/>
                  </a:cubicBezTo>
                  <a:lnTo>
                    <a:pt x="307" y="43"/>
                  </a:lnTo>
                  <a:cubicBezTo>
                    <a:pt x="313" y="19"/>
                    <a:pt x="280" y="0"/>
                    <a:pt x="267" y="23"/>
                  </a:cubicBezTo>
                  <a:lnTo>
                    <a:pt x="267" y="23"/>
                  </a:lnTo>
                  <a:cubicBezTo>
                    <a:pt x="240" y="71"/>
                    <a:pt x="215" y="118"/>
                    <a:pt x="183" y="160"/>
                  </a:cubicBezTo>
                  <a:lnTo>
                    <a:pt x="183" y="160"/>
                  </a:lnTo>
                  <a:cubicBezTo>
                    <a:pt x="143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2" y="6"/>
                    <a:pt x="12" y="38"/>
                    <a:pt x="26" y="69"/>
                  </a:cubicBezTo>
                  <a:lnTo>
                    <a:pt x="26" y="69"/>
                  </a:lnTo>
                  <a:cubicBezTo>
                    <a:pt x="49" y="119"/>
                    <a:pt x="91" y="168"/>
                    <a:pt x="139" y="209"/>
                  </a:cubicBezTo>
                  <a:lnTo>
                    <a:pt x="139" y="209"/>
                  </a:lnTo>
                  <a:cubicBezTo>
                    <a:pt x="105" y="241"/>
                    <a:pt x="64" y="269"/>
                    <a:pt x="28" y="301"/>
                  </a:cubicBezTo>
                  <a:lnTo>
                    <a:pt x="28" y="301"/>
                  </a:lnTo>
                  <a:cubicBezTo>
                    <a:pt x="0" y="324"/>
                    <a:pt x="31" y="365"/>
                    <a:pt x="63" y="351"/>
                  </a:cubicBezTo>
                  <a:lnTo>
                    <a:pt x="63" y="351"/>
                  </a:lnTo>
                  <a:cubicBezTo>
                    <a:pt x="109" y="329"/>
                    <a:pt x="155" y="293"/>
                    <a:pt x="193" y="249"/>
                  </a:cubicBezTo>
                  <a:lnTo>
                    <a:pt x="193" y="249"/>
                  </a:lnTo>
                  <a:cubicBezTo>
                    <a:pt x="239" y="280"/>
                    <a:pt x="289" y="302"/>
                    <a:pt x="334" y="312"/>
                  </a:cubicBezTo>
                  <a:lnTo>
                    <a:pt x="334" y="312"/>
                  </a:lnTo>
                  <a:cubicBezTo>
                    <a:pt x="359" y="319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21" name="Freeform 77">
              <a:extLst>
                <a:ext uri="{FF2B5EF4-FFF2-40B4-BE49-F238E27FC236}">
                  <a16:creationId xmlns:a16="http://schemas.microsoft.com/office/drawing/2014/main" id="{7EF8DDCA-E113-CA44-B16A-34E62AD3D6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75917" y="6654380"/>
              <a:ext cx="180952" cy="174602"/>
            </a:xfrm>
            <a:custGeom>
              <a:avLst/>
              <a:gdLst>
                <a:gd name="T0" fmla="*/ 354 w 379"/>
                <a:gd name="T1" fmla="*/ 272 h 365"/>
                <a:gd name="T2" fmla="*/ 354 w 379"/>
                <a:gd name="T3" fmla="*/ 272 h 365"/>
                <a:gd name="T4" fmla="*/ 232 w 379"/>
                <a:gd name="T5" fmla="*/ 200 h 365"/>
                <a:gd name="T6" fmla="*/ 232 w 379"/>
                <a:gd name="T7" fmla="*/ 200 h 365"/>
                <a:gd name="T8" fmla="*/ 307 w 379"/>
                <a:gd name="T9" fmla="*/ 42 h 365"/>
                <a:gd name="T10" fmla="*/ 307 w 379"/>
                <a:gd name="T11" fmla="*/ 42 h 365"/>
                <a:gd name="T12" fmla="*/ 266 w 379"/>
                <a:gd name="T13" fmla="*/ 23 h 365"/>
                <a:gd name="T14" fmla="*/ 266 w 379"/>
                <a:gd name="T15" fmla="*/ 23 h 365"/>
                <a:gd name="T16" fmla="*/ 183 w 379"/>
                <a:gd name="T17" fmla="*/ 160 h 365"/>
                <a:gd name="T18" fmla="*/ 183 w 379"/>
                <a:gd name="T19" fmla="*/ 160 h 365"/>
                <a:gd name="T20" fmla="*/ 75 w 379"/>
                <a:gd name="T21" fmla="*/ 33 h 365"/>
                <a:gd name="T22" fmla="*/ 75 w 379"/>
                <a:gd name="T23" fmla="*/ 33 h 365"/>
                <a:gd name="T24" fmla="*/ 25 w 379"/>
                <a:gd name="T25" fmla="*/ 68 h 365"/>
                <a:gd name="T26" fmla="*/ 25 w 379"/>
                <a:gd name="T27" fmla="*/ 68 h 365"/>
                <a:gd name="T28" fmla="*/ 138 w 379"/>
                <a:gd name="T29" fmla="*/ 209 h 365"/>
                <a:gd name="T30" fmla="*/ 138 w 379"/>
                <a:gd name="T31" fmla="*/ 209 h 365"/>
                <a:gd name="T32" fmla="*/ 27 w 379"/>
                <a:gd name="T33" fmla="*/ 301 h 365"/>
                <a:gd name="T34" fmla="*/ 27 w 379"/>
                <a:gd name="T35" fmla="*/ 301 h 365"/>
                <a:gd name="T36" fmla="*/ 62 w 379"/>
                <a:gd name="T37" fmla="*/ 351 h 365"/>
                <a:gd name="T38" fmla="*/ 62 w 379"/>
                <a:gd name="T39" fmla="*/ 351 h 365"/>
                <a:gd name="T40" fmla="*/ 192 w 379"/>
                <a:gd name="T41" fmla="*/ 248 h 365"/>
                <a:gd name="T42" fmla="*/ 192 w 379"/>
                <a:gd name="T43" fmla="*/ 248 h 365"/>
                <a:gd name="T44" fmla="*/ 334 w 379"/>
                <a:gd name="T45" fmla="*/ 313 h 365"/>
                <a:gd name="T46" fmla="*/ 334 w 379"/>
                <a:gd name="T47" fmla="*/ 313 h 365"/>
                <a:gd name="T48" fmla="*/ 354 w 379"/>
                <a:gd name="T49" fmla="*/ 272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5">
                  <a:moveTo>
                    <a:pt x="354" y="272"/>
                  </a:moveTo>
                  <a:lnTo>
                    <a:pt x="354" y="272"/>
                  </a:lnTo>
                  <a:cubicBezTo>
                    <a:pt x="311" y="248"/>
                    <a:pt x="270" y="227"/>
                    <a:pt x="232" y="200"/>
                  </a:cubicBezTo>
                  <a:lnTo>
                    <a:pt x="232" y="200"/>
                  </a:lnTo>
                  <a:cubicBezTo>
                    <a:pt x="267" y="148"/>
                    <a:pt x="293" y="93"/>
                    <a:pt x="307" y="42"/>
                  </a:cubicBezTo>
                  <a:lnTo>
                    <a:pt x="307" y="42"/>
                  </a:lnTo>
                  <a:cubicBezTo>
                    <a:pt x="312" y="18"/>
                    <a:pt x="279" y="0"/>
                    <a:pt x="266" y="23"/>
                  </a:cubicBezTo>
                  <a:lnTo>
                    <a:pt x="266" y="23"/>
                  </a:lnTo>
                  <a:cubicBezTo>
                    <a:pt x="240" y="69"/>
                    <a:pt x="215" y="117"/>
                    <a:pt x="183" y="160"/>
                  </a:cubicBezTo>
                  <a:lnTo>
                    <a:pt x="183" y="160"/>
                  </a:lnTo>
                  <a:cubicBezTo>
                    <a:pt x="142" y="121"/>
                    <a:pt x="112" y="76"/>
                    <a:pt x="75" y="33"/>
                  </a:cubicBezTo>
                  <a:lnTo>
                    <a:pt x="75" y="33"/>
                  </a:lnTo>
                  <a:cubicBezTo>
                    <a:pt x="52" y="5"/>
                    <a:pt x="11" y="38"/>
                    <a:pt x="25" y="68"/>
                  </a:cubicBezTo>
                  <a:lnTo>
                    <a:pt x="25" y="68"/>
                  </a:lnTo>
                  <a:cubicBezTo>
                    <a:pt x="49" y="119"/>
                    <a:pt x="90" y="168"/>
                    <a:pt x="138" y="209"/>
                  </a:cubicBezTo>
                  <a:lnTo>
                    <a:pt x="138" y="209"/>
                  </a:lnTo>
                  <a:cubicBezTo>
                    <a:pt x="103" y="242"/>
                    <a:pt x="64" y="268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2" y="364"/>
                    <a:pt x="62" y="351"/>
                  </a:cubicBezTo>
                  <a:lnTo>
                    <a:pt x="62" y="351"/>
                  </a:lnTo>
                  <a:cubicBezTo>
                    <a:pt x="109" y="328"/>
                    <a:pt x="154" y="293"/>
                    <a:pt x="192" y="248"/>
                  </a:cubicBezTo>
                  <a:lnTo>
                    <a:pt x="192" y="248"/>
                  </a:lnTo>
                  <a:cubicBezTo>
                    <a:pt x="240" y="278"/>
                    <a:pt x="288" y="301"/>
                    <a:pt x="334" y="313"/>
                  </a:cubicBezTo>
                  <a:lnTo>
                    <a:pt x="334" y="313"/>
                  </a:lnTo>
                  <a:cubicBezTo>
                    <a:pt x="358" y="319"/>
                    <a:pt x="378" y="285"/>
                    <a:pt x="354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22" name="Freeform 78">
              <a:extLst>
                <a:ext uri="{FF2B5EF4-FFF2-40B4-BE49-F238E27FC236}">
                  <a16:creationId xmlns:a16="http://schemas.microsoft.com/office/drawing/2014/main" id="{6013240E-A0DC-F248-89BE-93EB13683C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63218" y="6654380"/>
              <a:ext cx="180952" cy="174602"/>
            </a:xfrm>
            <a:custGeom>
              <a:avLst/>
              <a:gdLst>
                <a:gd name="T0" fmla="*/ 353 w 379"/>
                <a:gd name="T1" fmla="*/ 272 h 365"/>
                <a:gd name="T2" fmla="*/ 353 w 379"/>
                <a:gd name="T3" fmla="*/ 272 h 365"/>
                <a:gd name="T4" fmla="*/ 233 w 379"/>
                <a:gd name="T5" fmla="*/ 200 h 365"/>
                <a:gd name="T6" fmla="*/ 233 w 379"/>
                <a:gd name="T7" fmla="*/ 200 h 365"/>
                <a:gd name="T8" fmla="*/ 307 w 379"/>
                <a:gd name="T9" fmla="*/ 42 h 365"/>
                <a:gd name="T10" fmla="*/ 307 w 379"/>
                <a:gd name="T11" fmla="*/ 42 h 365"/>
                <a:gd name="T12" fmla="*/ 267 w 379"/>
                <a:gd name="T13" fmla="*/ 23 h 365"/>
                <a:gd name="T14" fmla="*/ 267 w 379"/>
                <a:gd name="T15" fmla="*/ 23 h 365"/>
                <a:gd name="T16" fmla="*/ 184 w 379"/>
                <a:gd name="T17" fmla="*/ 160 h 365"/>
                <a:gd name="T18" fmla="*/ 184 w 379"/>
                <a:gd name="T19" fmla="*/ 160 h 365"/>
                <a:gd name="T20" fmla="*/ 77 w 379"/>
                <a:gd name="T21" fmla="*/ 33 h 365"/>
                <a:gd name="T22" fmla="*/ 77 w 379"/>
                <a:gd name="T23" fmla="*/ 33 h 365"/>
                <a:gd name="T24" fmla="*/ 26 w 379"/>
                <a:gd name="T25" fmla="*/ 68 h 365"/>
                <a:gd name="T26" fmla="*/ 26 w 379"/>
                <a:gd name="T27" fmla="*/ 68 h 365"/>
                <a:gd name="T28" fmla="*/ 139 w 379"/>
                <a:gd name="T29" fmla="*/ 209 h 365"/>
                <a:gd name="T30" fmla="*/ 139 w 379"/>
                <a:gd name="T31" fmla="*/ 209 h 365"/>
                <a:gd name="T32" fmla="*/ 29 w 379"/>
                <a:gd name="T33" fmla="*/ 301 h 365"/>
                <a:gd name="T34" fmla="*/ 29 w 379"/>
                <a:gd name="T35" fmla="*/ 301 h 365"/>
                <a:gd name="T36" fmla="*/ 64 w 379"/>
                <a:gd name="T37" fmla="*/ 351 h 365"/>
                <a:gd name="T38" fmla="*/ 64 w 379"/>
                <a:gd name="T39" fmla="*/ 351 h 365"/>
                <a:gd name="T40" fmla="*/ 194 w 379"/>
                <a:gd name="T41" fmla="*/ 248 h 365"/>
                <a:gd name="T42" fmla="*/ 194 w 379"/>
                <a:gd name="T43" fmla="*/ 248 h 365"/>
                <a:gd name="T44" fmla="*/ 335 w 379"/>
                <a:gd name="T45" fmla="*/ 313 h 365"/>
                <a:gd name="T46" fmla="*/ 335 w 379"/>
                <a:gd name="T47" fmla="*/ 313 h 365"/>
                <a:gd name="T48" fmla="*/ 353 w 379"/>
                <a:gd name="T49" fmla="*/ 272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5">
                  <a:moveTo>
                    <a:pt x="353" y="272"/>
                  </a:moveTo>
                  <a:lnTo>
                    <a:pt x="353" y="272"/>
                  </a:lnTo>
                  <a:cubicBezTo>
                    <a:pt x="313" y="248"/>
                    <a:pt x="271" y="227"/>
                    <a:pt x="233" y="200"/>
                  </a:cubicBezTo>
                  <a:lnTo>
                    <a:pt x="233" y="200"/>
                  </a:lnTo>
                  <a:cubicBezTo>
                    <a:pt x="268" y="148"/>
                    <a:pt x="294" y="93"/>
                    <a:pt x="307" y="42"/>
                  </a:cubicBezTo>
                  <a:lnTo>
                    <a:pt x="307" y="42"/>
                  </a:lnTo>
                  <a:cubicBezTo>
                    <a:pt x="314" y="18"/>
                    <a:pt x="280" y="0"/>
                    <a:pt x="267" y="23"/>
                  </a:cubicBezTo>
                  <a:lnTo>
                    <a:pt x="267" y="23"/>
                  </a:lnTo>
                  <a:cubicBezTo>
                    <a:pt x="240" y="69"/>
                    <a:pt x="217" y="117"/>
                    <a:pt x="184" y="160"/>
                  </a:cubicBezTo>
                  <a:lnTo>
                    <a:pt x="184" y="160"/>
                  </a:lnTo>
                  <a:cubicBezTo>
                    <a:pt x="143" y="121"/>
                    <a:pt x="113" y="76"/>
                    <a:pt x="77" y="33"/>
                  </a:cubicBezTo>
                  <a:lnTo>
                    <a:pt x="77" y="33"/>
                  </a:lnTo>
                  <a:cubicBezTo>
                    <a:pt x="53" y="5"/>
                    <a:pt x="12" y="38"/>
                    <a:pt x="26" y="68"/>
                  </a:cubicBezTo>
                  <a:lnTo>
                    <a:pt x="26" y="68"/>
                  </a:lnTo>
                  <a:cubicBezTo>
                    <a:pt x="50" y="119"/>
                    <a:pt x="91" y="168"/>
                    <a:pt x="139" y="209"/>
                  </a:cubicBezTo>
                  <a:lnTo>
                    <a:pt x="139" y="209"/>
                  </a:lnTo>
                  <a:cubicBezTo>
                    <a:pt x="105" y="242"/>
                    <a:pt x="66" y="268"/>
                    <a:pt x="29" y="301"/>
                  </a:cubicBezTo>
                  <a:lnTo>
                    <a:pt x="29" y="301"/>
                  </a:lnTo>
                  <a:cubicBezTo>
                    <a:pt x="0" y="324"/>
                    <a:pt x="33" y="364"/>
                    <a:pt x="64" y="351"/>
                  </a:cubicBezTo>
                  <a:lnTo>
                    <a:pt x="64" y="351"/>
                  </a:lnTo>
                  <a:cubicBezTo>
                    <a:pt x="110" y="328"/>
                    <a:pt x="155" y="293"/>
                    <a:pt x="194" y="248"/>
                  </a:cubicBezTo>
                  <a:lnTo>
                    <a:pt x="194" y="248"/>
                  </a:lnTo>
                  <a:cubicBezTo>
                    <a:pt x="240" y="278"/>
                    <a:pt x="289" y="301"/>
                    <a:pt x="335" y="313"/>
                  </a:cubicBezTo>
                  <a:lnTo>
                    <a:pt x="335" y="313"/>
                  </a:lnTo>
                  <a:cubicBezTo>
                    <a:pt x="359" y="319"/>
                    <a:pt x="378" y="285"/>
                    <a:pt x="353" y="27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23" name="Freeform 79">
              <a:extLst>
                <a:ext uri="{FF2B5EF4-FFF2-40B4-BE49-F238E27FC236}">
                  <a16:creationId xmlns:a16="http://schemas.microsoft.com/office/drawing/2014/main" id="{847F5F92-914C-614B-AA8D-2A1BDD034B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83856" y="6654380"/>
              <a:ext cx="180952" cy="174602"/>
            </a:xfrm>
            <a:custGeom>
              <a:avLst/>
              <a:gdLst>
                <a:gd name="T0" fmla="*/ 354 w 378"/>
                <a:gd name="T1" fmla="*/ 272 h 365"/>
                <a:gd name="T2" fmla="*/ 354 w 378"/>
                <a:gd name="T3" fmla="*/ 272 h 365"/>
                <a:gd name="T4" fmla="*/ 233 w 378"/>
                <a:gd name="T5" fmla="*/ 200 h 365"/>
                <a:gd name="T6" fmla="*/ 233 w 378"/>
                <a:gd name="T7" fmla="*/ 200 h 365"/>
                <a:gd name="T8" fmla="*/ 308 w 378"/>
                <a:gd name="T9" fmla="*/ 42 h 365"/>
                <a:gd name="T10" fmla="*/ 308 w 378"/>
                <a:gd name="T11" fmla="*/ 42 h 365"/>
                <a:gd name="T12" fmla="*/ 267 w 378"/>
                <a:gd name="T13" fmla="*/ 23 h 365"/>
                <a:gd name="T14" fmla="*/ 267 w 378"/>
                <a:gd name="T15" fmla="*/ 23 h 365"/>
                <a:gd name="T16" fmla="*/ 183 w 378"/>
                <a:gd name="T17" fmla="*/ 160 h 365"/>
                <a:gd name="T18" fmla="*/ 183 w 378"/>
                <a:gd name="T19" fmla="*/ 160 h 365"/>
                <a:gd name="T20" fmla="*/ 77 w 378"/>
                <a:gd name="T21" fmla="*/ 33 h 365"/>
                <a:gd name="T22" fmla="*/ 77 w 378"/>
                <a:gd name="T23" fmla="*/ 33 h 365"/>
                <a:gd name="T24" fmla="*/ 27 w 378"/>
                <a:gd name="T25" fmla="*/ 68 h 365"/>
                <a:gd name="T26" fmla="*/ 27 w 378"/>
                <a:gd name="T27" fmla="*/ 68 h 365"/>
                <a:gd name="T28" fmla="*/ 141 w 378"/>
                <a:gd name="T29" fmla="*/ 209 h 365"/>
                <a:gd name="T30" fmla="*/ 141 w 378"/>
                <a:gd name="T31" fmla="*/ 209 h 365"/>
                <a:gd name="T32" fmla="*/ 28 w 378"/>
                <a:gd name="T33" fmla="*/ 301 h 365"/>
                <a:gd name="T34" fmla="*/ 28 w 378"/>
                <a:gd name="T35" fmla="*/ 301 h 365"/>
                <a:gd name="T36" fmla="*/ 63 w 378"/>
                <a:gd name="T37" fmla="*/ 351 h 365"/>
                <a:gd name="T38" fmla="*/ 63 w 378"/>
                <a:gd name="T39" fmla="*/ 351 h 365"/>
                <a:gd name="T40" fmla="*/ 195 w 378"/>
                <a:gd name="T41" fmla="*/ 248 h 365"/>
                <a:gd name="T42" fmla="*/ 195 w 378"/>
                <a:gd name="T43" fmla="*/ 248 h 365"/>
                <a:gd name="T44" fmla="*/ 334 w 378"/>
                <a:gd name="T45" fmla="*/ 313 h 365"/>
                <a:gd name="T46" fmla="*/ 334 w 378"/>
                <a:gd name="T47" fmla="*/ 313 h 365"/>
                <a:gd name="T48" fmla="*/ 354 w 378"/>
                <a:gd name="T49" fmla="*/ 272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5">
                  <a:moveTo>
                    <a:pt x="354" y="272"/>
                  </a:moveTo>
                  <a:lnTo>
                    <a:pt x="354" y="272"/>
                  </a:lnTo>
                  <a:cubicBezTo>
                    <a:pt x="312" y="248"/>
                    <a:pt x="271" y="227"/>
                    <a:pt x="233" y="200"/>
                  </a:cubicBezTo>
                  <a:lnTo>
                    <a:pt x="233" y="200"/>
                  </a:lnTo>
                  <a:cubicBezTo>
                    <a:pt x="268" y="148"/>
                    <a:pt x="295" y="93"/>
                    <a:pt x="308" y="42"/>
                  </a:cubicBezTo>
                  <a:lnTo>
                    <a:pt x="308" y="42"/>
                  </a:lnTo>
                  <a:cubicBezTo>
                    <a:pt x="314" y="18"/>
                    <a:pt x="280" y="0"/>
                    <a:pt x="267" y="23"/>
                  </a:cubicBezTo>
                  <a:lnTo>
                    <a:pt x="267" y="23"/>
                  </a:lnTo>
                  <a:cubicBezTo>
                    <a:pt x="241" y="69"/>
                    <a:pt x="217" y="117"/>
                    <a:pt x="183" y="160"/>
                  </a:cubicBezTo>
                  <a:lnTo>
                    <a:pt x="183" y="160"/>
                  </a:lnTo>
                  <a:cubicBezTo>
                    <a:pt x="144" y="121"/>
                    <a:pt x="113" y="76"/>
                    <a:pt x="77" y="33"/>
                  </a:cubicBezTo>
                  <a:lnTo>
                    <a:pt x="77" y="33"/>
                  </a:lnTo>
                  <a:cubicBezTo>
                    <a:pt x="53" y="5"/>
                    <a:pt x="12" y="38"/>
                    <a:pt x="27" y="68"/>
                  </a:cubicBezTo>
                  <a:lnTo>
                    <a:pt x="27" y="68"/>
                  </a:lnTo>
                  <a:cubicBezTo>
                    <a:pt x="50" y="119"/>
                    <a:pt x="91" y="168"/>
                    <a:pt x="141" y="209"/>
                  </a:cubicBezTo>
                  <a:lnTo>
                    <a:pt x="141" y="209"/>
                  </a:lnTo>
                  <a:cubicBezTo>
                    <a:pt x="104" y="242"/>
                    <a:pt x="65" y="268"/>
                    <a:pt x="28" y="301"/>
                  </a:cubicBezTo>
                  <a:lnTo>
                    <a:pt x="28" y="301"/>
                  </a:lnTo>
                  <a:cubicBezTo>
                    <a:pt x="0" y="324"/>
                    <a:pt x="33" y="364"/>
                    <a:pt x="63" y="351"/>
                  </a:cubicBezTo>
                  <a:lnTo>
                    <a:pt x="63" y="351"/>
                  </a:lnTo>
                  <a:cubicBezTo>
                    <a:pt x="109" y="328"/>
                    <a:pt x="155" y="293"/>
                    <a:pt x="195" y="248"/>
                  </a:cubicBezTo>
                  <a:lnTo>
                    <a:pt x="195" y="248"/>
                  </a:lnTo>
                  <a:cubicBezTo>
                    <a:pt x="239" y="278"/>
                    <a:pt x="289" y="301"/>
                    <a:pt x="334" y="313"/>
                  </a:cubicBezTo>
                  <a:lnTo>
                    <a:pt x="334" y="313"/>
                  </a:lnTo>
                  <a:cubicBezTo>
                    <a:pt x="359" y="319"/>
                    <a:pt x="377" y="285"/>
                    <a:pt x="354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24" name="Freeform 80">
              <a:extLst>
                <a:ext uri="{FF2B5EF4-FFF2-40B4-BE49-F238E27FC236}">
                  <a16:creationId xmlns:a16="http://schemas.microsoft.com/office/drawing/2014/main" id="{B2B77169-0888-DD41-86A3-BF836A4818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52106" y="6654380"/>
              <a:ext cx="180952" cy="174602"/>
            </a:xfrm>
            <a:custGeom>
              <a:avLst/>
              <a:gdLst>
                <a:gd name="T0" fmla="*/ 353 w 378"/>
                <a:gd name="T1" fmla="*/ 272 h 365"/>
                <a:gd name="T2" fmla="*/ 353 w 378"/>
                <a:gd name="T3" fmla="*/ 272 h 365"/>
                <a:gd name="T4" fmla="*/ 232 w 378"/>
                <a:gd name="T5" fmla="*/ 200 h 365"/>
                <a:gd name="T6" fmla="*/ 232 w 378"/>
                <a:gd name="T7" fmla="*/ 200 h 365"/>
                <a:gd name="T8" fmla="*/ 307 w 378"/>
                <a:gd name="T9" fmla="*/ 42 h 365"/>
                <a:gd name="T10" fmla="*/ 307 w 378"/>
                <a:gd name="T11" fmla="*/ 42 h 365"/>
                <a:gd name="T12" fmla="*/ 267 w 378"/>
                <a:gd name="T13" fmla="*/ 23 h 365"/>
                <a:gd name="T14" fmla="*/ 267 w 378"/>
                <a:gd name="T15" fmla="*/ 23 h 365"/>
                <a:gd name="T16" fmla="*/ 184 w 378"/>
                <a:gd name="T17" fmla="*/ 160 h 365"/>
                <a:gd name="T18" fmla="*/ 184 w 378"/>
                <a:gd name="T19" fmla="*/ 160 h 365"/>
                <a:gd name="T20" fmla="*/ 76 w 378"/>
                <a:gd name="T21" fmla="*/ 33 h 365"/>
                <a:gd name="T22" fmla="*/ 76 w 378"/>
                <a:gd name="T23" fmla="*/ 33 h 365"/>
                <a:gd name="T24" fmla="*/ 26 w 378"/>
                <a:gd name="T25" fmla="*/ 68 h 365"/>
                <a:gd name="T26" fmla="*/ 26 w 378"/>
                <a:gd name="T27" fmla="*/ 68 h 365"/>
                <a:gd name="T28" fmla="*/ 140 w 378"/>
                <a:gd name="T29" fmla="*/ 209 h 365"/>
                <a:gd name="T30" fmla="*/ 140 w 378"/>
                <a:gd name="T31" fmla="*/ 209 h 365"/>
                <a:gd name="T32" fmla="*/ 29 w 378"/>
                <a:gd name="T33" fmla="*/ 301 h 365"/>
                <a:gd name="T34" fmla="*/ 29 w 378"/>
                <a:gd name="T35" fmla="*/ 301 h 365"/>
                <a:gd name="T36" fmla="*/ 63 w 378"/>
                <a:gd name="T37" fmla="*/ 351 h 365"/>
                <a:gd name="T38" fmla="*/ 63 w 378"/>
                <a:gd name="T39" fmla="*/ 351 h 365"/>
                <a:gd name="T40" fmla="*/ 194 w 378"/>
                <a:gd name="T41" fmla="*/ 248 h 365"/>
                <a:gd name="T42" fmla="*/ 194 w 378"/>
                <a:gd name="T43" fmla="*/ 248 h 365"/>
                <a:gd name="T44" fmla="*/ 335 w 378"/>
                <a:gd name="T45" fmla="*/ 313 h 365"/>
                <a:gd name="T46" fmla="*/ 335 w 378"/>
                <a:gd name="T47" fmla="*/ 313 h 365"/>
                <a:gd name="T48" fmla="*/ 353 w 378"/>
                <a:gd name="T49" fmla="*/ 272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5">
                  <a:moveTo>
                    <a:pt x="353" y="272"/>
                  </a:moveTo>
                  <a:lnTo>
                    <a:pt x="353" y="272"/>
                  </a:lnTo>
                  <a:cubicBezTo>
                    <a:pt x="313" y="248"/>
                    <a:pt x="270" y="227"/>
                    <a:pt x="232" y="200"/>
                  </a:cubicBezTo>
                  <a:lnTo>
                    <a:pt x="232" y="200"/>
                  </a:lnTo>
                  <a:cubicBezTo>
                    <a:pt x="268" y="148"/>
                    <a:pt x="295" y="93"/>
                    <a:pt x="307" y="42"/>
                  </a:cubicBezTo>
                  <a:lnTo>
                    <a:pt x="307" y="42"/>
                  </a:lnTo>
                  <a:cubicBezTo>
                    <a:pt x="314" y="18"/>
                    <a:pt x="281" y="0"/>
                    <a:pt x="267" y="23"/>
                  </a:cubicBezTo>
                  <a:lnTo>
                    <a:pt x="267" y="23"/>
                  </a:lnTo>
                  <a:cubicBezTo>
                    <a:pt x="240" y="69"/>
                    <a:pt x="217" y="117"/>
                    <a:pt x="184" y="160"/>
                  </a:cubicBezTo>
                  <a:lnTo>
                    <a:pt x="184" y="160"/>
                  </a:lnTo>
                  <a:cubicBezTo>
                    <a:pt x="143" y="121"/>
                    <a:pt x="113" y="76"/>
                    <a:pt x="76" y="33"/>
                  </a:cubicBezTo>
                  <a:lnTo>
                    <a:pt x="76" y="33"/>
                  </a:lnTo>
                  <a:cubicBezTo>
                    <a:pt x="52" y="5"/>
                    <a:pt x="13" y="38"/>
                    <a:pt x="26" y="68"/>
                  </a:cubicBezTo>
                  <a:lnTo>
                    <a:pt x="26" y="68"/>
                  </a:lnTo>
                  <a:cubicBezTo>
                    <a:pt x="50" y="119"/>
                    <a:pt x="90" y="168"/>
                    <a:pt x="140" y="209"/>
                  </a:cubicBezTo>
                  <a:lnTo>
                    <a:pt x="140" y="209"/>
                  </a:lnTo>
                  <a:cubicBezTo>
                    <a:pt x="105" y="242"/>
                    <a:pt x="65" y="268"/>
                    <a:pt x="29" y="301"/>
                  </a:cubicBezTo>
                  <a:lnTo>
                    <a:pt x="29" y="301"/>
                  </a:lnTo>
                  <a:cubicBezTo>
                    <a:pt x="0" y="324"/>
                    <a:pt x="33" y="364"/>
                    <a:pt x="63" y="351"/>
                  </a:cubicBezTo>
                  <a:lnTo>
                    <a:pt x="63" y="351"/>
                  </a:lnTo>
                  <a:cubicBezTo>
                    <a:pt x="110" y="328"/>
                    <a:pt x="155" y="293"/>
                    <a:pt x="194" y="248"/>
                  </a:cubicBezTo>
                  <a:lnTo>
                    <a:pt x="194" y="248"/>
                  </a:lnTo>
                  <a:cubicBezTo>
                    <a:pt x="240" y="278"/>
                    <a:pt x="289" y="301"/>
                    <a:pt x="335" y="313"/>
                  </a:cubicBezTo>
                  <a:lnTo>
                    <a:pt x="335" y="313"/>
                  </a:lnTo>
                  <a:cubicBezTo>
                    <a:pt x="359" y="319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25" name="Freeform 81">
              <a:extLst>
                <a:ext uri="{FF2B5EF4-FFF2-40B4-BE49-F238E27FC236}">
                  <a16:creationId xmlns:a16="http://schemas.microsoft.com/office/drawing/2014/main" id="{C4AEAB43-AF63-CC47-83C2-BAC0818E12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33056" y="6659142"/>
              <a:ext cx="180952" cy="174602"/>
            </a:xfrm>
            <a:custGeom>
              <a:avLst/>
              <a:gdLst>
                <a:gd name="T0" fmla="*/ 353 w 378"/>
                <a:gd name="T1" fmla="*/ 272 h 367"/>
                <a:gd name="T2" fmla="*/ 353 w 378"/>
                <a:gd name="T3" fmla="*/ 272 h 367"/>
                <a:gd name="T4" fmla="*/ 232 w 378"/>
                <a:gd name="T5" fmla="*/ 201 h 367"/>
                <a:gd name="T6" fmla="*/ 232 w 378"/>
                <a:gd name="T7" fmla="*/ 201 h 367"/>
                <a:gd name="T8" fmla="*/ 306 w 378"/>
                <a:gd name="T9" fmla="*/ 44 h 367"/>
                <a:gd name="T10" fmla="*/ 306 w 378"/>
                <a:gd name="T11" fmla="*/ 44 h 367"/>
                <a:gd name="T12" fmla="*/ 265 w 378"/>
                <a:gd name="T13" fmla="*/ 24 h 367"/>
                <a:gd name="T14" fmla="*/ 265 w 378"/>
                <a:gd name="T15" fmla="*/ 24 h 367"/>
                <a:gd name="T16" fmla="*/ 182 w 378"/>
                <a:gd name="T17" fmla="*/ 161 h 367"/>
                <a:gd name="T18" fmla="*/ 182 w 378"/>
                <a:gd name="T19" fmla="*/ 161 h 367"/>
                <a:gd name="T20" fmla="*/ 76 w 378"/>
                <a:gd name="T21" fmla="*/ 33 h 367"/>
                <a:gd name="T22" fmla="*/ 76 w 378"/>
                <a:gd name="T23" fmla="*/ 33 h 367"/>
                <a:gd name="T24" fmla="*/ 26 w 378"/>
                <a:gd name="T25" fmla="*/ 70 h 367"/>
                <a:gd name="T26" fmla="*/ 26 w 378"/>
                <a:gd name="T27" fmla="*/ 70 h 367"/>
                <a:gd name="T28" fmla="*/ 138 w 378"/>
                <a:gd name="T29" fmla="*/ 209 h 367"/>
                <a:gd name="T30" fmla="*/ 138 w 378"/>
                <a:gd name="T31" fmla="*/ 209 h 367"/>
                <a:gd name="T32" fmla="*/ 27 w 378"/>
                <a:gd name="T33" fmla="*/ 301 h 367"/>
                <a:gd name="T34" fmla="*/ 27 w 378"/>
                <a:gd name="T35" fmla="*/ 301 h 367"/>
                <a:gd name="T36" fmla="*/ 63 w 378"/>
                <a:gd name="T37" fmla="*/ 351 h 367"/>
                <a:gd name="T38" fmla="*/ 63 w 378"/>
                <a:gd name="T39" fmla="*/ 351 h 367"/>
                <a:gd name="T40" fmla="*/ 193 w 378"/>
                <a:gd name="T41" fmla="*/ 249 h 367"/>
                <a:gd name="T42" fmla="*/ 193 w 378"/>
                <a:gd name="T43" fmla="*/ 249 h 367"/>
                <a:gd name="T44" fmla="*/ 334 w 378"/>
                <a:gd name="T45" fmla="*/ 313 h 367"/>
                <a:gd name="T46" fmla="*/ 334 w 378"/>
                <a:gd name="T47" fmla="*/ 313 h 367"/>
                <a:gd name="T48" fmla="*/ 353 w 378"/>
                <a:gd name="T49" fmla="*/ 272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7">
                  <a:moveTo>
                    <a:pt x="353" y="272"/>
                  </a:moveTo>
                  <a:lnTo>
                    <a:pt x="353" y="272"/>
                  </a:lnTo>
                  <a:cubicBezTo>
                    <a:pt x="311" y="249"/>
                    <a:pt x="269" y="228"/>
                    <a:pt x="232" y="201"/>
                  </a:cubicBezTo>
                  <a:lnTo>
                    <a:pt x="232" y="201"/>
                  </a:lnTo>
                  <a:cubicBezTo>
                    <a:pt x="268" y="150"/>
                    <a:pt x="293" y="95"/>
                    <a:pt x="306" y="44"/>
                  </a:cubicBezTo>
                  <a:lnTo>
                    <a:pt x="306" y="44"/>
                  </a:lnTo>
                  <a:cubicBezTo>
                    <a:pt x="313" y="19"/>
                    <a:pt x="278" y="0"/>
                    <a:pt x="265" y="24"/>
                  </a:cubicBezTo>
                  <a:lnTo>
                    <a:pt x="265" y="24"/>
                  </a:lnTo>
                  <a:cubicBezTo>
                    <a:pt x="239" y="71"/>
                    <a:pt x="215" y="119"/>
                    <a:pt x="182" y="161"/>
                  </a:cubicBezTo>
                  <a:lnTo>
                    <a:pt x="182" y="161"/>
                  </a:lnTo>
                  <a:cubicBezTo>
                    <a:pt x="142" y="123"/>
                    <a:pt x="111" y="77"/>
                    <a:pt x="76" y="33"/>
                  </a:cubicBezTo>
                  <a:lnTo>
                    <a:pt x="76" y="33"/>
                  </a:lnTo>
                  <a:cubicBezTo>
                    <a:pt x="52" y="6"/>
                    <a:pt x="10" y="38"/>
                    <a:pt x="26" y="70"/>
                  </a:cubicBezTo>
                  <a:lnTo>
                    <a:pt x="26" y="70"/>
                  </a:lnTo>
                  <a:cubicBezTo>
                    <a:pt x="48" y="120"/>
                    <a:pt x="89" y="168"/>
                    <a:pt x="138" y="209"/>
                  </a:cubicBezTo>
                  <a:lnTo>
                    <a:pt x="138" y="209"/>
                  </a:lnTo>
                  <a:cubicBezTo>
                    <a:pt x="104" y="242"/>
                    <a:pt x="64" y="270"/>
                    <a:pt x="27" y="301"/>
                  </a:cubicBezTo>
                  <a:lnTo>
                    <a:pt x="27" y="301"/>
                  </a:lnTo>
                  <a:cubicBezTo>
                    <a:pt x="0" y="325"/>
                    <a:pt x="31" y="366"/>
                    <a:pt x="63" y="351"/>
                  </a:cubicBezTo>
                  <a:lnTo>
                    <a:pt x="63" y="351"/>
                  </a:lnTo>
                  <a:cubicBezTo>
                    <a:pt x="109" y="329"/>
                    <a:pt x="154" y="293"/>
                    <a:pt x="193" y="249"/>
                  </a:cubicBezTo>
                  <a:lnTo>
                    <a:pt x="193" y="249"/>
                  </a:lnTo>
                  <a:cubicBezTo>
                    <a:pt x="239" y="279"/>
                    <a:pt x="288" y="301"/>
                    <a:pt x="334" y="313"/>
                  </a:cubicBezTo>
                  <a:lnTo>
                    <a:pt x="334" y="313"/>
                  </a:lnTo>
                  <a:cubicBezTo>
                    <a:pt x="357" y="320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26" name="Freeform 82">
              <a:extLst>
                <a:ext uri="{FF2B5EF4-FFF2-40B4-BE49-F238E27FC236}">
                  <a16:creationId xmlns:a16="http://schemas.microsoft.com/office/drawing/2014/main" id="{26D4A6E5-8DEB-4541-AAAD-8C94EC9BAE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20357" y="6659142"/>
              <a:ext cx="180952" cy="174602"/>
            </a:xfrm>
            <a:custGeom>
              <a:avLst/>
              <a:gdLst>
                <a:gd name="T0" fmla="*/ 355 w 380"/>
                <a:gd name="T1" fmla="*/ 272 h 367"/>
                <a:gd name="T2" fmla="*/ 355 w 380"/>
                <a:gd name="T3" fmla="*/ 272 h 367"/>
                <a:gd name="T4" fmla="*/ 233 w 380"/>
                <a:gd name="T5" fmla="*/ 201 h 367"/>
                <a:gd name="T6" fmla="*/ 233 w 380"/>
                <a:gd name="T7" fmla="*/ 201 h 367"/>
                <a:gd name="T8" fmla="*/ 308 w 380"/>
                <a:gd name="T9" fmla="*/ 44 h 367"/>
                <a:gd name="T10" fmla="*/ 308 w 380"/>
                <a:gd name="T11" fmla="*/ 44 h 367"/>
                <a:gd name="T12" fmla="*/ 267 w 380"/>
                <a:gd name="T13" fmla="*/ 24 h 367"/>
                <a:gd name="T14" fmla="*/ 267 w 380"/>
                <a:gd name="T15" fmla="*/ 24 h 367"/>
                <a:gd name="T16" fmla="*/ 184 w 380"/>
                <a:gd name="T17" fmla="*/ 161 h 367"/>
                <a:gd name="T18" fmla="*/ 184 w 380"/>
                <a:gd name="T19" fmla="*/ 161 h 367"/>
                <a:gd name="T20" fmla="*/ 78 w 380"/>
                <a:gd name="T21" fmla="*/ 33 h 367"/>
                <a:gd name="T22" fmla="*/ 78 w 380"/>
                <a:gd name="T23" fmla="*/ 33 h 367"/>
                <a:gd name="T24" fmla="*/ 27 w 380"/>
                <a:gd name="T25" fmla="*/ 70 h 367"/>
                <a:gd name="T26" fmla="*/ 27 w 380"/>
                <a:gd name="T27" fmla="*/ 70 h 367"/>
                <a:gd name="T28" fmla="*/ 141 w 380"/>
                <a:gd name="T29" fmla="*/ 209 h 367"/>
                <a:gd name="T30" fmla="*/ 141 w 380"/>
                <a:gd name="T31" fmla="*/ 209 h 367"/>
                <a:gd name="T32" fmla="*/ 29 w 380"/>
                <a:gd name="T33" fmla="*/ 301 h 367"/>
                <a:gd name="T34" fmla="*/ 29 w 380"/>
                <a:gd name="T35" fmla="*/ 301 h 367"/>
                <a:gd name="T36" fmla="*/ 65 w 380"/>
                <a:gd name="T37" fmla="*/ 351 h 367"/>
                <a:gd name="T38" fmla="*/ 65 w 380"/>
                <a:gd name="T39" fmla="*/ 351 h 367"/>
                <a:gd name="T40" fmla="*/ 195 w 380"/>
                <a:gd name="T41" fmla="*/ 249 h 367"/>
                <a:gd name="T42" fmla="*/ 195 w 380"/>
                <a:gd name="T43" fmla="*/ 249 h 367"/>
                <a:gd name="T44" fmla="*/ 335 w 380"/>
                <a:gd name="T45" fmla="*/ 313 h 367"/>
                <a:gd name="T46" fmla="*/ 335 w 380"/>
                <a:gd name="T47" fmla="*/ 313 h 367"/>
                <a:gd name="T48" fmla="*/ 355 w 380"/>
                <a:gd name="T49" fmla="*/ 272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0" h="367">
                  <a:moveTo>
                    <a:pt x="355" y="272"/>
                  </a:moveTo>
                  <a:lnTo>
                    <a:pt x="355" y="272"/>
                  </a:lnTo>
                  <a:cubicBezTo>
                    <a:pt x="313" y="249"/>
                    <a:pt x="272" y="228"/>
                    <a:pt x="233" y="201"/>
                  </a:cubicBezTo>
                  <a:lnTo>
                    <a:pt x="233" y="201"/>
                  </a:lnTo>
                  <a:cubicBezTo>
                    <a:pt x="268" y="150"/>
                    <a:pt x="296" y="95"/>
                    <a:pt x="308" y="44"/>
                  </a:cubicBezTo>
                  <a:lnTo>
                    <a:pt x="308" y="44"/>
                  </a:lnTo>
                  <a:cubicBezTo>
                    <a:pt x="314" y="19"/>
                    <a:pt x="281" y="0"/>
                    <a:pt x="267" y="24"/>
                  </a:cubicBezTo>
                  <a:lnTo>
                    <a:pt x="267" y="24"/>
                  </a:lnTo>
                  <a:cubicBezTo>
                    <a:pt x="241" y="71"/>
                    <a:pt x="217" y="119"/>
                    <a:pt x="184" y="161"/>
                  </a:cubicBezTo>
                  <a:lnTo>
                    <a:pt x="184" y="161"/>
                  </a:lnTo>
                  <a:cubicBezTo>
                    <a:pt x="144" y="123"/>
                    <a:pt x="113" y="77"/>
                    <a:pt x="78" y="33"/>
                  </a:cubicBezTo>
                  <a:lnTo>
                    <a:pt x="78" y="33"/>
                  </a:lnTo>
                  <a:cubicBezTo>
                    <a:pt x="53" y="6"/>
                    <a:pt x="13" y="38"/>
                    <a:pt x="27" y="70"/>
                  </a:cubicBezTo>
                  <a:lnTo>
                    <a:pt x="27" y="70"/>
                  </a:lnTo>
                  <a:cubicBezTo>
                    <a:pt x="50" y="120"/>
                    <a:pt x="91" y="168"/>
                    <a:pt x="141" y="209"/>
                  </a:cubicBezTo>
                  <a:lnTo>
                    <a:pt x="141" y="209"/>
                  </a:lnTo>
                  <a:cubicBezTo>
                    <a:pt x="105" y="242"/>
                    <a:pt x="66" y="270"/>
                    <a:pt x="29" y="301"/>
                  </a:cubicBezTo>
                  <a:lnTo>
                    <a:pt x="29" y="301"/>
                  </a:lnTo>
                  <a:cubicBezTo>
                    <a:pt x="0" y="325"/>
                    <a:pt x="33" y="366"/>
                    <a:pt x="65" y="351"/>
                  </a:cubicBezTo>
                  <a:lnTo>
                    <a:pt x="65" y="351"/>
                  </a:lnTo>
                  <a:cubicBezTo>
                    <a:pt x="111" y="329"/>
                    <a:pt x="157" y="293"/>
                    <a:pt x="195" y="249"/>
                  </a:cubicBezTo>
                  <a:lnTo>
                    <a:pt x="195" y="249"/>
                  </a:lnTo>
                  <a:cubicBezTo>
                    <a:pt x="239" y="279"/>
                    <a:pt x="289" y="301"/>
                    <a:pt x="335" y="313"/>
                  </a:cubicBezTo>
                  <a:lnTo>
                    <a:pt x="335" y="313"/>
                  </a:lnTo>
                  <a:cubicBezTo>
                    <a:pt x="359" y="320"/>
                    <a:pt x="379" y="285"/>
                    <a:pt x="355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27" name="Freeform 83">
              <a:extLst>
                <a:ext uri="{FF2B5EF4-FFF2-40B4-BE49-F238E27FC236}">
                  <a16:creationId xmlns:a16="http://schemas.microsoft.com/office/drawing/2014/main" id="{1AE7E3C5-AF8C-4240-9EFD-B017A3B32F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44168" y="6659142"/>
              <a:ext cx="180952" cy="174602"/>
            </a:xfrm>
            <a:custGeom>
              <a:avLst/>
              <a:gdLst>
                <a:gd name="T0" fmla="*/ 353 w 378"/>
                <a:gd name="T1" fmla="*/ 272 h 367"/>
                <a:gd name="T2" fmla="*/ 353 w 378"/>
                <a:gd name="T3" fmla="*/ 272 h 367"/>
                <a:gd name="T4" fmla="*/ 231 w 378"/>
                <a:gd name="T5" fmla="*/ 201 h 367"/>
                <a:gd name="T6" fmla="*/ 231 w 378"/>
                <a:gd name="T7" fmla="*/ 201 h 367"/>
                <a:gd name="T8" fmla="*/ 307 w 378"/>
                <a:gd name="T9" fmla="*/ 44 h 367"/>
                <a:gd name="T10" fmla="*/ 307 w 378"/>
                <a:gd name="T11" fmla="*/ 44 h 367"/>
                <a:gd name="T12" fmla="*/ 265 w 378"/>
                <a:gd name="T13" fmla="*/ 24 h 367"/>
                <a:gd name="T14" fmla="*/ 265 w 378"/>
                <a:gd name="T15" fmla="*/ 24 h 367"/>
                <a:gd name="T16" fmla="*/ 183 w 378"/>
                <a:gd name="T17" fmla="*/ 161 h 367"/>
                <a:gd name="T18" fmla="*/ 183 w 378"/>
                <a:gd name="T19" fmla="*/ 161 h 367"/>
                <a:gd name="T20" fmla="*/ 75 w 378"/>
                <a:gd name="T21" fmla="*/ 33 h 367"/>
                <a:gd name="T22" fmla="*/ 75 w 378"/>
                <a:gd name="T23" fmla="*/ 33 h 367"/>
                <a:gd name="T24" fmla="*/ 25 w 378"/>
                <a:gd name="T25" fmla="*/ 70 h 367"/>
                <a:gd name="T26" fmla="*/ 25 w 378"/>
                <a:gd name="T27" fmla="*/ 70 h 367"/>
                <a:gd name="T28" fmla="*/ 138 w 378"/>
                <a:gd name="T29" fmla="*/ 209 h 367"/>
                <a:gd name="T30" fmla="*/ 138 w 378"/>
                <a:gd name="T31" fmla="*/ 209 h 367"/>
                <a:gd name="T32" fmla="*/ 26 w 378"/>
                <a:gd name="T33" fmla="*/ 301 h 367"/>
                <a:gd name="T34" fmla="*/ 26 w 378"/>
                <a:gd name="T35" fmla="*/ 301 h 367"/>
                <a:gd name="T36" fmla="*/ 62 w 378"/>
                <a:gd name="T37" fmla="*/ 351 h 367"/>
                <a:gd name="T38" fmla="*/ 62 w 378"/>
                <a:gd name="T39" fmla="*/ 351 h 367"/>
                <a:gd name="T40" fmla="*/ 193 w 378"/>
                <a:gd name="T41" fmla="*/ 249 h 367"/>
                <a:gd name="T42" fmla="*/ 193 w 378"/>
                <a:gd name="T43" fmla="*/ 249 h 367"/>
                <a:gd name="T44" fmla="*/ 334 w 378"/>
                <a:gd name="T45" fmla="*/ 313 h 367"/>
                <a:gd name="T46" fmla="*/ 334 w 378"/>
                <a:gd name="T47" fmla="*/ 313 h 367"/>
                <a:gd name="T48" fmla="*/ 353 w 378"/>
                <a:gd name="T49" fmla="*/ 272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7">
                  <a:moveTo>
                    <a:pt x="353" y="272"/>
                  </a:moveTo>
                  <a:lnTo>
                    <a:pt x="353" y="272"/>
                  </a:lnTo>
                  <a:cubicBezTo>
                    <a:pt x="310" y="249"/>
                    <a:pt x="269" y="228"/>
                    <a:pt x="231" y="201"/>
                  </a:cubicBezTo>
                  <a:lnTo>
                    <a:pt x="231" y="201"/>
                  </a:lnTo>
                  <a:cubicBezTo>
                    <a:pt x="267" y="150"/>
                    <a:pt x="294" y="95"/>
                    <a:pt x="307" y="44"/>
                  </a:cubicBezTo>
                  <a:lnTo>
                    <a:pt x="307" y="44"/>
                  </a:lnTo>
                  <a:cubicBezTo>
                    <a:pt x="313" y="19"/>
                    <a:pt x="279" y="0"/>
                    <a:pt x="265" y="24"/>
                  </a:cubicBezTo>
                  <a:lnTo>
                    <a:pt x="265" y="24"/>
                  </a:lnTo>
                  <a:cubicBezTo>
                    <a:pt x="239" y="71"/>
                    <a:pt x="215" y="119"/>
                    <a:pt x="183" y="161"/>
                  </a:cubicBezTo>
                  <a:lnTo>
                    <a:pt x="183" y="161"/>
                  </a:lnTo>
                  <a:cubicBezTo>
                    <a:pt x="142" y="123"/>
                    <a:pt x="112" y="77"/>
                    <a:pt x="75" y="33"/>
                  </a:cubicBezTo>
                  <a:lnTo>
                    <a:pt x="75" y="33"/>
                  </a:lnTo>
                  <a:cubicBezTo>
                    <a:pt x="52" y="6"/>
                    <a:pt x="12" y="38"/>
                    <a:pt x="25" y="70"/>
                  </a:cubicBezTo>
                  <a:lnTo>
                    <a:pt x="25" y="70"/>
                  </a:lnTo>
                  <a:cubicBezTo>
                    <a:pt x="49" y="120"/>
                    <a:pt x="89" y="168"/>
                    <a:pt x="138" y="209"/>
                  </a:cubicBezTo>
                  <a:lnTo>
                    <a:pt x="138" y="209"/>
                  </a:lnTo>
                  <a:cubicBezTo>
                    <a:pt x="102" y="242"/>
                    <a:pt x="63" y="270"/>
                    <a:pt x="26" y="301"/>
                  </a:cubicBezTo>
                  <a:lnTo>
                    <a:pt x="26" y="301"/>
                  </a:lnTo>
                  <a:cubicBezTo>
                    <a:pt x="0" y="325"/>
                    <a:pt x="31" y="366"/>
                    <a:pt x="62" y="351"/>
                  </a:cubicBezTo>
                  <a:lnTo>
                    <a:pt x="62" y="351"/>
                  </a:lnTo>
                  <a:cubicBezTo>
                    <a:pt x="109" y="329"/>
                    <a:pt x="154" y="293"/>
                    <a:pt x="193" y="249"/>
                  </a:cubicBezTo>
                  <a:lnTo>
                    <a:pt x="193" y="249"/>
                  </a:lnTo>
                  <a:cubicBezTo>
                    <a:pt x="239" y="279"/>
                    <a:pt x="288" y="301"/>
                    <a:pt x="334" y="313"/>
                  </a:cubicBezTo>
                  <a:lnTo>
                    <a:pt x="334" y="313"/>
                  </a:lnTo>
                  <a:cubicBezTo>
                    <a:pt x="357" y="320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28" name="Freeform 84">
              <a:extLst>
                <a:ext uri="{FF2B5EF4-FFF2-40B4-BE49-F238E27FC236}">
                  <a16:creationId xmlns:a16="http://schemas.microsoft.com/office/drawing/2014/main" id="{BE84A5EF-D70E-B844-A8F5-11D1956438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10832" y="6659142"/>
              <a:ext cx="180952" cy="174602"/>
            </a:xfrm>
            <a:custGeom>
              <a:avLst/>
              <a:gdLst>
                <a:gd name="T0" fmla="*/ 354 w 379"/>
                <a:gd name="T1" fmla="*/ 272 h 367"/>
                <a:gd name="T2" fmla="*/ 354 w 379"/>
                <a:gd name="T3" fmla="*/ 272 h 367"/>
                <a:gd name="T4" fmla="*/ 232 w 379"/>
                <a:gd name="T5" fmla="*/ 201 h 367"/>
                <a:gd name="T6" fmla="*/ 232 w 379"/>
                <a:gd name="T7" fmla="*/ 201 h 367"/>
                <a:gd name="T8" fmla="*/ 308 w 379"/>
                <a:gd name="T9" fmla="*/ 44 h 367"/>
                <a:gd name="T10" fmla="*/ 308 w 379"/>
                <a:gd name="T11" fmla="*/ 44 h 367"/>
                <a:gd name="T12" fmla="*/ 267 w 379"/>
                <a:gd name="T13" fmla="*/ 24 h 367"/>
                <a:gd name="T14" fmla="*/ 267 w 379"/>
                <a:gd name="T15" fmla="*/ 24 h 367"/>
                <a:gd name="T16" fmla="*/ 183 w 379"/>
                <a:gd name="T17" fmla="*/ 161 h 367"/>
                <a:gd name="T18" fmla="*/ 183 w 379"/>
                <a:gd name="T19" fmla="*/ 161 h 367"/>
                <a:gd name="T20" fmla="*/ 77 w 379"/>
                <a:gd name="T21" fmla="*/ 33 h 367"/>
                <a:gd name="T22" fmla="*/ 77 w 379"/>
                <a:gd name="T23" fmla="*/ 33 h 367"/>
                <a:gd name="T24" fmla="*/ 25 w 379"/>
                <a:gd name="T25" fmla="*/ 70 h 367"/>
                <a:gd name="T26" fmla="*/ 25 w 379"/>
                <a:gd name="T27" fmla="*/ 70 h 367"/>
                <a:gd name="T28" fmla="*/ 140 w 379"/>
                <a:gd name="T29" fmla="*/ 209 h 367"/>
                <a:gd name="T30" fmla="*/ 140 w 379"/>
                <a:gd name="T31" fmla="*/ 209 h 367"/>
                <a:gd name="T32" fmla="*/ 27 w 379"/>
                <a:gd name="T33" fmla="*/ 301 h 367"/>
                <a:gd name="T34" fmla="*/ 27 w 379"/>
                <a:gd name="T35" fmla="*/ 301 h 367"/>
                <a:gd name="T36" fmla="*/ 64 w 379"/>
                <a:gd name="T37" fmla="*/ 351 h 367"/>
                <a:gd name="T38" fmla="*/ 64 w 379"/>
                <a:gd name="T39" fmla="*/ 351 h 367"/>
                <a:gd name="T40" fmla="*/ 194 w 379"/>
                <a:gd name="T41" fmla="*/ 249 h 367"/>
                <a:gd name="T42" fmla="*/ 194 w 379"/>
                <a:gd name="T43" fmla="*/ 249 h 367"/>
                <a:gd name="T44" fmla="*/ 334 w 379"/>
                <a:gd name="T45" fmla="*/ 313 h 367"/>
                <a:gd name="T46" fmla="*/ 334 w 379"/>
                <a:gd name="T47" fmla="*/ 313 h 367"/>
                <a:gd name="T48" fmla="*/ 354 w 379"/>
                <a:gd name="T49" fmla="*/ 272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7">
                  <a:moveTo>
                    <a:pt x="354" y="272"/>
                  </a:moveTo>
                  <a:lnTo>
                    <a:pt x="354" y="272"/>
                  </a:lnTo>
                  <a:cubicBezTo>
                    <a:pt x="312" y="249"/>
                    <a:pt x="271" y="228"/>
                    <a:pt x="232" y="201"/>
                  </a:cubicBezTo>
                  <a:lnTo>
                    <a:pt x="232" y="201"/>
                  </a:lnTo>
                  <a:cubicBezTo>
                    <a:pt x="267" y="150"/>
                    <a:pt x="295" y="95"/>
                    <a:pt x="308" y="44"/>
                  </a:cubicBezTo>
                  <a:lnTo>
                    <a:pt x="308" y="44"/>
                  </a:lnTo>
                  <a:cubicBezTo>
                    <a:pt x="313" y="19"/>
                    <a:pt x="280" y="0"/>
                    <a:pt x="267" y="24"/>
                  </a:cubicBezTo>
                  <a:lnTo>
                    <a:pt x="267" y="24"/>
                  </a:lnTo>
                  <a:cubicBezTo>
                    <a:pt x="240" y="71"/>
                    <a:pt x="216" y="119"/>
                    <a:pt x="183" y="161"/>
                  </a:cubicBezTo>
                  <a:lnTo>
                    <a:pt x="183" y="161"/>
                  </a:lnTo>
                  <a:cubicBezTo>
                    <a:pt x="142" y="123"/>
                    <a:pt x="113" y="77"/>
                    <a:pt x="77" y="33"/>
                  </a:cubicBezTo>
                  <a:lnTo>
                    <a:pt x="77" y="33"/>
                  </a:lnTo>
                  <a:cubicBezTo>
                    <a:pt x="53" y="6"/>
                    <a:pt x="12" y="38"/>
                    <a:pt x="25" y="70"/>
                  </a:cubicBezTo>
                  <a:lnTo>
                    <a:pt x="25" y="70"/>
                  </a:lnTo>
                  <a:cubicBezTo>
                    <a:pt x="49" y="120"/>
                    <a:pt x="91" y="168"/>
                    <a:pt x="140" y="209"/>
                  </a:cubicBezTo>
                  <a:lnTo>
                    <a:pt x="140" y="209"/>
                  </a:lnTo>
                  <a:cubicBezTo>
                    <a:pt x="104" y="242"/>
                    <a:pt x="65" y="270"/>
                    <a:pt x="27" y="301"/>
                  </a:cubicBezTo>
                  <a:lnTo>
                    <a:pt x="27" y="301"/>
                  </a:lnTo>
                  <a:cubicBezTo>
                    <a:pt x="0" y="325"/>
                    <a:pt x="32" y="366"/>
                    <a:pt x="64" y="351"/>
                  </a:cubicBezTo>
                  <a:lnTo>
                    <a:pt x="64" y="351"/>
                  </a:lnTo>
                  <a:cubicBezTo>
                    <a:pt x="109" y="329"/>
                    <a:pt x="155" y="293"/>
                    <a:pt x="194" y="249"/>
                  </a:cubicBezTo>
                  <a:lnTo>
                    <a:pt x="194" y="249"/>
                  </a:lnTo>
                  <a:cubicBezTo>
                    <a:pt x="240" y="279"/>
                    <a:pt x="288" y="301"/>
                    <a:pt x="334" y="313"/>
                  </a:cubicBezTo>
                  <a:lnTo>
                    <a:pt x="334" y="313"/>
                  </a:lnTo>
                  <a:cubicBezTo>
                    <a:pt x="359" y="320"/>
                    <a:pt x="378" y="285"/>
                    <a:pt x="354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29" name="Freeform 85">
              <a:extLst>
                <a:ext uri="{FF2B5EF4-FFF2-40B4-BE49-F238E27FC236}">
                  <a16:creationId xmlns:a16="http://schemas.microsoft.com/office/drawing/2014/main" id="{10EEA530-CCAE-0E45-9100-994B16005A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04481" y="6654380"/>
              <a:ext cx="180952" cy="174602"/>
            </a:xfrm>
            <a:custGeom>
              <a:avLst/>
              <a:gdLst>
                <a:gd name="T0" fmla="*/ 354 w 379"/>
                <a:gd name="T1" fmla="*/ 273 h 366"/>
                <a:gd name="T2" fmla="*/ 354 w 379"/>
                <a:gd name="T3" fmla="*/ 273 h 366"/>
                <a:gd name="T4" fmla="*/ 232 w 379"/>
                <a:gd name="T5" fmla="*/ 201 h 366"/>
                <a:gd name="T6" fmla="*/ 232 w 379"/>
                <a:gd name="T7" fmla="*/ 201 h 366"/>
                <a:gd name="T8" fmla="*/ 306 w 379"/>
                <a:gd name="T9" fmla="*/ 42 h 366"/>
                <a:gd name="T10" fmla="*/ 306 w 379"/>
                <a:gd name="T11" fmla="*/ 42 h 366"/>
                <a:gd name="T12" fmla="*/ 266 w 379"/>
                <a:gd name="T13" fmla="*/ 24 h 366"/>
                <a:gd name="T14" fmla="*/ 266 w 379"/>
                <a:gd name="T15" fmla="*/ 24 h 366"/>
                <a:gd name="T16" fmla="*/ 184 w 379"/>
                <a:gd name="T17" fmla="*/ 160 h 366"/>
                <a:gd name="T18" fmla="*/ 184 w 379"/>
                <a:gd name="T19" fmla="*/ 160 h 366"/>
                <a:gd name="T20" fmla="*/ 76 w 379"/>
                <a:gd name="T21" fmla="*/ 34 h 366"/>
                <a:gd name="T22" fmla="*/ 76 w 379"/>
                <a:gd name="T23" fmla="*/ 34 h 366"/>
                <a:gd name="T24" fmla="*/ 26 w 379"/>
                <a:gd name="T25" fmla="*/ 68 h 366"/>
                <a:gd name="T26" fmla="*/ 26 w 379"/>
                <a:gd name="T27" fmla="*/ 68 h 366"/>
                <a:gd name="T28" fmla="*/ 139 w 379"/>
                <a:gd name="T29" fmla="*/ 210 h 366"/>
                <a:gd name="T30" fmla="*/ 139 w 379"/>
                <a:gd name="T31" fmla="*/ 210 h 366"/>
                <a:gd name="T32" fmla="*/ 27 w 379"/>
                <a:gd name="T33" fmla="*/ 301 h 366"/>
                <a:gd name="T34" fmla="*/ 27 w 379"/>
                <a:gd name="T35" fmla="*/ 301 h 366"/>
                <a:gd name="T36" fmla="*/ 63 w 379"/>
                <a:gd name="T37" fmla="*/ 351 h 366"/>
                <a:gd name="T38" fmla="*/ 63 w 379"/>
                <a:gd name="T39" fmla="*/ 351 h 366"/>
                <a:gd name="T40" fmla="*/ 193 w 379"/>
                <a:gd name="T41" fmla="*/ 250 h 366"/>
                <a:gd name="T42" fmla="*/ 193 w 379"/>
                <a:gd name="T43" fmla="*/ 250 h 366"/>
                <a:gd name="T44" fmla="*/ 335 w 379"/>
                <a:gd name="T45" fmla="*/ 314 h 366"/>
                <a:gd name="T46" fmla="*/ 335 w 379"/>
                <a:gd name="T47" fmla="*/ 314 h 366"/>
                <a:gd name="T48" fmla="*/ 354 w 379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4" y="273"/>
                  </a:moveTo>
                  <a:lnTo>
                    <a:pt x="354" y="273"/>
                  </a:lnTo>
                  <a:cubicBezTo>
                    <a:pt x="311" y="250"/>
                    <a:pt x="270" y="227"/>
                    <a:pt x="232" y="201"/>
                  </a:cubicBezTo>
                  <a:lnTo>
                    <a:pt x="232" y="201"/>
                  </a:lnTo>
                  <a:cubicBezTo>
                    <a:pt x="268" y="150"/>
                    <a:pt x="294" y="95"/>
                    <a:pt x="306" y="42"/>
                  </a:cubicBezTo>
                  <a:lnTo>
                    <a:pt x="306" y="42"/>
                  </a:lnTo>
                  <a:cubicBezTo>
                    <a:pt x="312" y="20"/>
                    <a:pt x="280" y="0"/>
                    <a:pt x="266" y="24"/>
                  </a:cubicBezTo>
                  <a:lnTo>
                    <a:pt x="266" y="24"/>
                  </a:lnTo>
                  <a:cubicBezTo>
                    <a:pt x="239" y="71"/>
                    <a:pt x="215" y="118"/>
                    <a:pt x="184" y="160"/>
                  </a:cubicBezTo>
                  <a:lnTo>
                    <a:pt x="184" y="160"/>
                  </a:lnTo>
                  <a:cubicBezTo>
                    <a:pt x="143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2" y="7"/>
                    <a:pt x="11" y="38"/>
                    <a:pt x="26" y="68"/>
                  </a:cubicBezTo>
                  <a:lnTo>
                    <a:pt x="26" y="68"/>
                  </a:lnTo>
                  <a:cubicBezTo>
                    <a:pt x="50" y="120"/>
                    <a:pt x="90" y="168"/>
                    <a:pt x="139" y="210"/>
                  </a:cubicBezTo>
                  <a:lnTo>
                    <a:pt x="139" y="210"/>
                  </a:lnTo>
                  <a:cubicBezTo>
                    <a:pt x="103" y="243"/>
                    <a:pt x="64" y="269"/>
                    <a:pt x="27" y="301"/>
                  </a:cubicBezTo>
                  <a:lnTo>
                    <a:pt x="27" y="301"/>
                  </a:lnTo>
                  <a:cubicBezTo>
                    <a:pt x="0" y="325"/>
                    <a:pt x="32" y="365"/>
                    <a:pt x="63" y="351"/>
                  </a:cubicBezTo>
                  <a:lnTo>
                    <a:pt x="63" y="351"/>
                  </a:lnTo>
                  <a:cubicBezTo>
                    <a:pt x="110" y="330"/>
                    <a:pt x="155" y="293"/>
                    <a:pt x="193" y="250"/>
                  </a:cubicBezTo>
                  <a:lnTo>
                    <a:pt x="193" y="250"/>
                  </a:lnTo>
                  <a:cubicBezTo>
                    <a:pt x="239" y="280"/>
                    <a:pt x="289" y="302"/>
                    <a:pt x="335" y="314"/>
                  </a:cubicBezTo>
                  <a:lnTo>
                    <a:pt x="335" y="314"/>
                  </a:lnTo>
                  <a:cubicBezTo>
                    <a:pt x="357" y="319"/>
                    <a:pt x="378" y="287"/>
                    <a:pt x="354" y="273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30" name="Freeform 86">
              <a:extLst>
                <a:ext uri="{FF2B5EF4-FFF2-40B4-BE49-F238E27FC236}">
                  <a16:creationId xmlns:a16="http://schemas.microsoft.com/office/drawing/2014/main" id="{09838283-EE98-BC41-B0DC-9F76C36C08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93368" y="6654380"/>
              <a:ext cx="180952" cy="174602"/>
            </a:xfrm>
            <a:custGeom>
              <a:avLst/>
              <a:gdLst>
                <a:gd name="T0" fmla="*/ 354 w 379"/>
                <a:gd name="T1" fmla="*/ 273 h 366"/>
                <a:gd name="T2" fmla="*/ 354 w 379"/>
                <a:gd name="T3" fmla="*/ 273 h 366"/>
                <a:gd name="T4" fmla="*/ 232 w 379"/>
                <a:gd name="T5" fmla="*/ 201 h 366"/>
                <a:gd name="T6" fmla="*/ 232 w 379"/>
                <a:gd name="T7" fmla="*/ 201 h 366"/>
                <a:gd name="T8" fmla="*/ 308 w 379"/>
                <a:gd name="T9" fmla="*/ 42 h 366"/>
                <a:gd name="T10" fmla="*/ 308 w 379"/>
                <a:gd name="T11" fmla="*/ 42 h 366"/>
                <a:gd name="T12" fmla="*/ 267 w 379"/>
                <a:gd name="T13" fmla="*/ 24 h 366"/>
                <a:gd name="T14" fmla="*/ 267 w 379"/>
                <a:gd name="T15" fmla="*/ 24 h 366"/>
                <a:gd name="T16" fmla="*/ 184 w 379"/>
                <a:gd name="T17" fmla="*/ 160 h 366"/>
                <a:gd name="T18" fmla="*/ 184 w 379"/>
                <a:gd name="T19" fmla="*/ 160 h 366"/>
                <a:gd name="T20" fmla="*/ 77 w 379"/>
                <a:gd name="T21" fmla="*/ 34 h 366"/>
                <a:gd name="T22" fmla="*/ 77 w 379"/>
                <a:gd name="T23" fmla="*/ 34 h 366"/>
                <a:gd name="T24" fmla="*/ 27 w 379"/>
                <a:gd name="T25" fmla="*/ 68 h 366"/>
                <a:gd name="T26" fmla="*/ 27 w 379"/>
                <a:gd name="T27" fmla="*/ 68 h 366"/>
                <a:gd name="T28" fmla="*/ 140 w 379"/>
                <a:gd name="T29" fmla="*/ 210 h 366"/>
                <a:gd name="T30" fmla="*/ 140 w 379"/>
                <a:gd name="T31" fmla="*/ 210 h 366"/>
                <a:gd name="T32" fmla="*/ 28 w 379"/>
                <a:gd name="T33" fmla="*/ 301 h 366"/>
                <a:gd name="T34" fmla="*/ 28 w 379"/>
                <a:gd name="T35" fmla="*/ 301 h 366"/>
                <a:gd name="T36" fmla="*/ 65 w 379"/>
                <a:gd name="T37" fmla="*/ 351 h 366"/>
                <a:gd name="T38" fmla="*/ 65 w 379"/>
                <a:gd name="T39" fmla="*/ 351 h 366"/>
                <a:gd name="T40" fmla="*/ 194 w 379"/>
                <a:gd name="T41" fmla="*/ 250 h 366"/>
                <a:gd name="T42" fmla="*/ 194 w 379"/>
                <a:gd name="T43" fmla="*/ 250 h 366"/>
                <a:gd name="T44" fmla="*/ 336 w 379"/>
                <a:gd name="T45" fmla="*/ 314 h 366"/>
                <a:gd name="T46" fmla="*/ 336 w 379"/>
                <a:gd name="T47" fmla="*/ 314 h 366"/>
                <a:gd name="T48" fmla="*/ 354 w 379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4" y="273"/>
                  </a:moveTo>
                  <a:lnTo>
                    <a:pt x="354" y="273"/>
                  </a:lnTo>
                  <a:cubicBezTo>
                    <a:pt x="313" y="250"/>
                    <a:pt x="271" y="227"/>
                    <a:pt x="232" y="201"/>
                  </a:cubicBezTo>
                  <a:lnTo>
                    <a:pt x="232" y="201"/>
                  </a:lnTo>
                  <a:cubicBezTo>
                    <a:pt x="267" y="150"/>
                    <a:pt x="295" y="95"/>
                    <a:pt x="308" y="42"/>
                  </a:cubicBezTo>
                  <a:lnTo>
                    <a:pt x="308" y="42"/>
                  </a:lnTo>
                  <a:cubicBezTo>
                    <a:pt x="313" y="20"/>
                    <a:pt x="280" y="0"/>
                    <a:pt x="267" y="24"/>
                  </a:cubicBezTo>
                  <a:lnTo>
                    <a:pt x="267" y="24"/>
                  </a:lnTo>
                  <a:cubicBezTo>
                    <a:pt x="241" y="71"/>
                    <a:pt x="217" y="118"/>
                    <a:pt x="184" y="160"/>
                  </a:cubicBezTo>
                  <a:lnTo>
                    <a:pt x="184" y="160"/>
                  </a:lnTo>
                  <a:cubicBezTo>
                    <a:pt x="144" y="122"/>
                    <a:pt x="113" y="76"/>
                    <a:pt x="77" y="34"/>
                  </a:cubicBezTo>
                  <a:lnTo>
                    <a:pt x="77" y="34"/>
                  </a:lnTo>
                  <a:cubicBezTo>
                    <a:pt x="53" y="7"/>
                    <a:pt x="12" y="38"/>
                    <a:pt x="27" y="68"/>
                  </a:cubicBezTo>
                  <a:lnTo>
                    <a:pt x="27" y="68"/>
                  </a:lnTo>
                  <a:cubicBezTo>
                    <a:pt x="49" y="120"/>
                    <a:pt x="91" y="168"/>
                    <a:pt x="140" y="210"/>
                  </a:cubicBezTo>
                  <a:lnTo>
                    <a:pt x="140" y="210"/>
                  </a:lnTo>
                  <a:cubicBezTo>
                    <a:pt x="106" y="243"/>
                    <a:pt x="66" y="269"/>
                    <a:pt x="28" y="301"/>
                  </a:cubicBezTo>
                  <a:lnTo>
                    <a:pt x="28" y="301"/>
                  </a:lnTo>
                  <a:cubicBezTo>
                    <a:pt x="0" y="325"/>
                    <a:pt x="33" y="365"/>
                    <a:pt x="65" y="351"/>
                  </a:cubicBezTo>
                  <a:lnTo>
                    <a:pt x="65" y="351"/>
                  </a:lnTo>
                  <a:cubicBezTo>
                    <a:pt x="111" y="330"/>
                    <a:pt x="156" y="293"/>
                    <a:pt x="194" y="250"/>
                  </a:cubicBezTo>
                  <a:lnTo>
                    <a:pt x="194" y="250"/>
                  </a:lnTo>
                  <a:cubicBezTo>
                    <a:pt x="240" y="280"/>
                    <a:pt x="290" y="302"/>
                    <a:pt x="336" y="314"/>
                  </a:cubicBezTo>
                  <a:lnTo>
                    <a:pt x="336" y="314"/>
                  </a:lnTo>
                  <a:cubicBezTo>
                    <a:pt x="359" y="319"/>
                    <a:pt x="378" y="287"/>
                    <a:pt x="354" y="273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31" name="Freeform 87">
              <a:extLst>
                <a:ext uri="{FF2B5EF4-FFF2-40B4-BE49-F238E27FC236}">
                  <a16:creationId xmlns:a16="http://schemas.microsoft.com/office/drawing/2014/main" id="{FC4C8BA5-682C-6140-9272-326B617958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15592" y="6654380"/>
              <a:ext cx="180952" cy="174602"/>
            </a:xfrm>
            <a:custGeom>
              <a:avLst/>
              <a:gdLst>
                <a:gd name="T0" fmla="*/ 353 w 378"/>
                <a:gd name="T1" fmla="*/ 273 h 366"/>
                <a:gd name="T2" fmla="*/ 353 w 378"/>
                <a:gd name="T3" fmla="*/ 273 h 366"/>
                <a:gd name="T4" fmla="*/ 232 w 378"/>
                <a:gd name="T5" fmla="*/ 201 h 366"/>
                <a:gd name="T6" fmla="*/ 232 w 378"/>
                <a:gd name="T7" fmla="*/ 201 h 366"/>
                <a:gd name="T8" fmla="*/ 307 w 378"/>
                <a:gd name="T9" fmla="*/ 42 h 366"/>
                <a:gd name="T10" fmla="*/ 307 w 378"/>
                <a:gd name="T11" fmla="*/ 42 h 366"/>
                <a:gd name="T12" fmla="*/ 267 w 378"/>
                <a:gd name="T13" fmla="*/ 24 h 366"/>
                <a:gd name="T14" fmla="*/ 267 w 378"/>
                <a:gd name="T15" fmla="*/ 24 h 366"/>
                <a:gd name="T16" fmla="*/ 182 w 378"/>
                <a:gd name="T17" fmla="*/ 160 h 366"/>
                <a:gd name="T18" fmla="*/ 182 w 378"/>
                <a:gd name="T19" fmla="*/ 160 h 366"/>
                <a:gd name="T20" fmla="*/ 76 w 378"/>
                <a:gd name="T21" fmla="*/ 34 h 366"/>
                <a:gd name="T22" fmla="*/ 76 w 378"/>
                <a:gd name="T23" fmla="*/ 34 h 366"/>
                <a:gd name="T24" fmla="*/ 26 w 378"/>
                <a:gd name="T25" fmla="*/ 68 h 366"/>
                <a:gd name="T26" fmla="*/ 26 w 378"/>
                <a:gd name="T27" fmla="*/ 68 h 366"/>
                <a:gd name="T28" fmla="*/ 139 w 378"/>
                <a:gd name="T29" fmla="*/ 210 h 366"/>
                <a:gd name="T30" fmla="*/ 139 w 378"/>
                <a:gd name="T31" fmla="*/ 210 h 366"/>
                <a:gd name="T32" fmla="*/ 27 w 378"/>
                <a:gd name="T33" fmla="*/ 301 h 366"/>
                <a:gd name="T34" fmla="*/ 27 w 378"/>
                <a:gd name="T35" fmla="*/ 301 h 366"/>
                <a:gd name="T36" fmla="*/ 63 w 378"/>
                <a:gd name="T37" fmla="*/ 351 h 366"/>
                <a:gd name="T38" fmla="*/ 63 w 378"/>
                <a:gd name="T39" fmla="*/ 351 h 366"/>
                <a:gd name="T40" fmla="*/ 193 w 378"/>
                <a:gd name="T41" fmla="*/ 250 h 366"/>
                <a:gd name="T42" fmla="*/ 193 w 378"/>
                <a:gd name="T43" fmla="*/ 250 h 366"/>
                <a:gd name="T44" fmla="*/ 334 w 378"/>
                <a:gd name="T45" fmla="*/ 314 h 366"/>
                <a:gd name="T46" fmla="*/ 334 w 378"/>
                <a:gd name="T47" fmla="*/ 314 h 366"/>
                <a:gd name="T48" fmla="*/ 353 w 378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3"/>
                  </a:moveTo>
                  <a:lnTo>
                    <a:pt x="353" y="273"/>
                  </a:lnTo>
                  <a:cubicBezTo>
                    <a:pt x="311" y="250"/>
                    <a:pt x="270" y="227"/>
                    <a:pt x="232" y="201"/>
                  </a:cubicBezTo>
                  <a:lnTo>
                    <a:pt x="232" y="201"/>
                  </a:lnTo>
                  <a:cubicBezTo>
                    <a:pt x="268" y="150"/>
                    <a:pt x="294" y="95"/>
                    <a:pt x="307" y="42"/>
                  </a:cubicBezTo>
                  <a:lnTo>
                    <a:pt x="307" y="42"/>
                  </a:lnTo>
                  <a:cubicBezTo>
                    <a:pt x="313" y="20"/>
                    <a:pt x="278" y="0"/>
                    <a:pt x="267" y="24"/>
                  </a:cubicBezTo>
                  <a:lnTo>
                    <a:pt x="267" y="24"/>
                  </a:lnTo>
                  <a:cubicBezTo>
                    <a:pt x="240" y="71"/>
                    <a:pt x="215" y="118"/>
                    <a:pt x="182" y="160"/>
                  </a:cubicBezTo>
                  <a:lnTo>
                    <a:pt x="182" y="160"/>
                  </a:lnTo>
                  <a:cubicBezTo>
                    <a:pt x="143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2" y="7"/>
                    <a:pt x="12" y="38"/>
                    <a:pt x="26" y="68"/>
                  </a:cubicBezTo>
                  <a:lnTo>
                    <a:pt x="26" y="68"/>
                  </a:lnTo>
                  <a:cubicBezTo>
                    <a:pt x="50" y="120"/>
                    <a:pt x="90" y="168"/>
                    <a:pt x="139" y="210"/>
                  </a:cubicBezTo>
                  <a:lnTo>
                    <a:pt x="139" y="210"/>
                  </a:lnTo>
                  <a:cubicBezTo>
                    <a:pt x="104" y="243"/>
                    <a:pt x="64" y="269"/>
                    <a:pt x="27" y="301"/>
                  </a:cubicBezTo>
                  <a:lnTo>
                    <a:pt x="27" y="301"/>
                  </a:lnTo>
                  <a:cubicBezTo>
                    <a:pt x="0" y="325"/>
                    <a:pt x="33" y="365"/>
                    <a:pt x="63" y="351"/>
                  </a:cubicBezTo>
                  <a:lnTo>
                    <a:pt x="63" y="351"/>
                  </a:lnTo>
                  <a:cubicBezTo>
                    <a:pt x="109" y="330"/>
                    <a:pt x="154" y="293"/>
                    <a:pt x="193" y="250"/>
                  </a:cubicBezTo>
                  <a:lnTo>
                    <a:pt x="193" y="250"/>
                  </a:lnTo>
                  <a:cubicBezTo>
                    <a:pt x="239" y="280"/>
                    <a:pt x="289" y="302"/>
                    <a:pt x="334" y="314"/>
                  </a:cubicBezTo>
                  <a:lnTo>
                    <a:pt x="334" y="314"/>
                  </a:lnTo>
                  <a:cubicBezTo>
                    <a:pt x="357" y="319"/>
                    <a:pt x="377" y="287"/>
                    <a:pt x="353" y="273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32" name="Freeform 88">
              <a:extLst>
                <a:ext uri="{FF2B5EF4-FFF2-40B4-BE49-F238E27FC236}">
                  <a16:creationId xmlns:a16="http://schemas.microsoft.com/office/drawing/2014/main" id="{204F85F7-C10E-0C4A-986A-5CCA1760E0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82257" y="6654380"/>
              <a:ext cx="180952" cy="174602"/>
            </a:xfrm>
            <a:custGeom>
              <a:avLst/>
              <a:gdLst>
                <a:gd name="T0" fmla="*/ 354 w 378"/>
                <a:gd name="T1" fmla="*/ 273 h 366"/>
                <a:gd name="T2" fmla="*/ 354 w 378"/>
                <a:gd name="T3" fmla="*/ 273 h 366"/>
                <a:gd name="T4" fmla="*/ 233 w 378"/>
                <a:gd name="T5" fmla="*/ 201 h 366"/>
                <a:gd name="T6" fmla="*/ 233 w 378"/>
                <a:gd name="T7" fmla="*/ 201 h 366"/>
                <a:gd name="T8" fmla="*/ 308 w 378"/>
                <a:gd name="T9" fmla="*/ 42 h 366"/>
                <a:gd name="T10" fmla="*/ 308 w 378"/>
                <a:gd name="T11" fmla="*/ 42 h 366"/>
                <a:gd name="T12" fmla="*/ 267 w 378"/>
                <a:gd name="T13" fmla="*/ 24 h 366"/>
                <a:gd name="T14" fmla="*/ 267 w 378"/>
                <a:gd name="T15" fmla="*/ 24 h 366"/>
                <a:gd name="T16" fmla="*/ 183 w 378"/>
                <a:gd name="T17" fmla="*/ 160 h 366"/>
                <a:gd name="T18" fmla="*/ 183 w 378"/>
                <a:gd name="T19" fmla="*/ 160 h 366"/>
                <a:gd name="T20" fmla="*/ 77 w 378"/>
                <a:gd name="T21" fmla="*/ 34 h 366"/>
                <a:gd name="T22" fmla="*/ 77 w 378"/>
                <a:gd name="T23" fmla="*/ 34 h 366"/>
                <a:gd name="T24" fmla="*/ 27 w 378"/>
                <a:gd name="T25" fmla="*/ 68 h 366"/>
                <a:gd name="T26" fmla="*/ 27 w 378"/>
                <a:gd name="T27" fmla="*/ 68 h 366"/>
                <a:gd name="T28" fmla="*/ 140 w 378"/>
                <a:gd name="T29" fmla="*/ 210 h 366"/>
                <a:gd name="T30" fmla="*/ 140 w 378"/>
                <a:gd name="T31" fmla="*/ 210 h 366"/>
                <a:gd name="T32" fmla="*/ 28 w 378"/>
                <a:gd name="T33" fmla="*/ 301 h 366"/>
                <a:gd name="T34" fmla="*/ 28 w 378"/>
                <a:gd name="T35" fmla="*/ 301 h 366"/>
                <a:gd name="T36" fmla="*/ 63 w 378"/>
                <a:gd name="T37" fmla="*/ 351 h 366"/>
                <a:gd name="T38" fmla="*/ 63 w 378"/>
                <a:gd name="T39" fmla="*/ 351 h 366"/>
                <a:gd name="T40" fmla="*/ 195 w 378"/>
                <a:gd name="T41" fmla="*/ 250 h 366"/>
                <a:gd name="T42" fmla="*/ 195 w 378"/>
                <a:gd name="T43" fmla="*/ 250 h 366"/>
                <a:gd name="T44" fmla="*/ 335 w 378"/>
                <a:gd name="T45" fmla="*/ 314 h 366"/>
                <a:gd name="T46" fmla="*/ 335 w 378"/>
                <a:gd name="T47" fmla="*/ 314 h 366"/>
                <a:gd name="T48" fmla="*/ 354 w 378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4" y="273"/>
                  </a:moveTo>
                  <a:lnTo>
                    <a:pt x="354" y="273"/>
                  </a:lnTo>
                  <a:cubicBezTo>
                    <a:pt x="312" y="250"/>
                    <a:pt x="271" y="227"/>
                    <a:pt x="233" y="201"/>
                  </a:cubicBezTo>
                  <a:lnTo>
                    <a:pt x="233" y="201"/>
                  </a:lnTo>
                  <a:cubicBezTo>
                    <a:pt x="268" y="150"/>
                    <a:pt x="296" y="95"/>
                    <a:pt x="308" y="42"/>
                  </a:cubicBezTo>
                  <a:lnTo>
                    <a:pt x="308" y="42"/>
                  </a:lnTo>
                  <a:cubicBezTo>
                    <a:pt x="314" y="20"/>
                    <a:pt x="280" y="0"/>
                    <a:pt x="267" y="24"/>
                  </a:cubicBezTo>
                  <a:lnTo>
                    <a:pt x="267" y="24"/>
                  </a:lnTo>
                  <a:cubicBezTo>
                    <a:pt x="241" y="71"/>
                    <a:pt x="217" y="118"/>
                    <a:pt x="183" y="160"/>
                  </a:cubicBezTo>
                  <a:lnTo>
                    <a:pt x="183" y="160"/>
                  </a:lnTo>
                  <a:cubicBezTo>
                    <a:pt x="144" y="122"/>
                    <a:pt x="113" y="76"/>
                    <a:pt x="77" y="34"/>
                  </a:cubicBezTo>
                  <a:lnTo>
                    <a:pt x="77" y="34"/>
                  </a:lnTo>
                  <a:cubicBezTo>
                    <a:pt x="53" y="7"/>
                    <a:pt x="13" y="38"/>
                    <a:pt x="27" y="68"/>
                  </a:cubicBezTo>
                  <a:lnTo>
                    <a:pt x="27" y="68"/>
                  </a:lnTo>
                  <a:cubicBezTo>
                    <a:pt x="50" y="120"/>
                    <a:pt x="91" y="168"/>
                    <a:pt x="140" y="210"/>
                  </a:cubicBezTo>
                  <a:lnTo>
                    <a:pt x="140" y="210"/>
                  </a:lnTo>
                  <a:cubicBezTo>
                    <a:pt x="105" y="243"/>
                    <a:pt x="66" y="269"/>
                    <a:pt x="28" y="301"/>
                  </a:cubicBezTo>
                  <a:lnTo>
                    <a:pt x="28" y="301"/>
                  </a:lnTo>
                  <a:cubicBezTo>
                    <a:pt x="0" y="325"/>
                    <a:pt x="33" y="365"/>
                    <a:pt x="63" y="351"/>
                  </a:cubicBezTo>
                  <a:lnTo>
                    <a:pt x="63" y="351"/>
                  </a:lnTo>
                  <a:cubicBezTo>
                    <a:pt x="111" y="330"/>
                    <a:pt x="155" y="293"/>
                    <a:pt x="195" y="250"/>
                  </a:cubicBezTo>
                  <a:lnTo>
                    <a:pt x="195" y="250"/>
                  </a:lnTo>
                  <a:cubicBezTo>
                    <a:pt x="239" y="280"/>
                    <a:pt x="289" y="302"/>
                    <a:pt x="335" y="314"/>
                  </a:cubicBezTo>
                  <a:lnTo>
                    <a:pt x="335" y="314"/>
                  </a:lnTo>
                  <a:cubicBezTo>
                    <a:pt x="359" y="319"/>
                    <a:pt x="377" y="287"/>
                    <a:pt x="354" y="273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33" name="Freeform 89">
              <a:extLst>
                <a:ext uri="{FF2B5EF4-FFF2-40B4-BE49-F238E27FC236}">
                  <a16:creationId xmlns:a16="http://schemas.microsoft.com/office/drawing/2014/main" id="{A7AE06B5-B326-FF4A-9C6B-AB13CFAF0B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44160" y="6652793"/>
              <a:ext cx="180952" cy="174602"/>
            </a:xfrm>
            <a:custGeom>
              <a:avLst/>
              <a:gdLst>
                <a:gd name="T0" fmla="*/ 354 w 379"/>
                <a:gd name="T1" fmla="*/ 272 h 366"/>
                <a:gd name="T2" fmla="*/ 354 w 379"/>
                <a:gd name="T3" fmla="*/ 272 h 366"/>
                <a:gd name="T4" fmla="*/ 233 w 379"/>
                <a:gd name="T5" fmla="*/ 201 h 366"/>
                <a:gd name="T6" fmla="*/ 233 w 379"/>
                <a:gd name="T7" fmla="*/ 201 h 366"/>
                <a:gd name="T8" fmla="*/ 308 w 379"/>
                <a:gd name="T9" fmla="*/ 44 h 366"/>
                <a:gd name="T10" fmla="*/ 308 w 379"/>
                <a:gd name="T11" fmla="*/ 44 h 366"/>
                <a:gd name="T12" fmla="*/ 266 w 379"/>
                <a:gd name="T13" fmla="*/ 24 h 366"/>
                <a:gd name="T14" fmla="*/ 266 w 379"/>
                <a:gd name="T15" fmla="*/ 24 h 366"/>
                <a:gd name="T16" fmla="*/ 183 w 379"/>
                <a:gd name="T17" fmla="*/ 160 h 366"/>
                <a:gd name="T18" fmla="*/ 183 w 379"/>
                <a:gd name="T19" fmla="*/ 160 h 366"/>
                <a:gd name="T20" fmla="*/ 77 w 379"/>
                <a:gd name="T21" fmla="*/ 33 h 366"/>
                <a:gd name="T22" fmla="*/ 77 w 379"/>
                <a:gd name="T23" fmla="*/ 33 h 366"/>
                <a:gd name="T24" fmla="*/ 27 w 379"/>
                <a:gd name="T25" fmla="*/ 70 h 366"/>
                <a:gd name="T26" fmla="*/ 27 w 379"/>
                <a:gd name="T27" fmla="*/ 70 h 366"/>
                <a:gd name="T28" fmla="*/ 140 w 379"/>
                <a:gd name="T29" fmla="*/ 209 h 366"/>
                <a:gd name="T30" fmla="*/ 140 w 379"/>
                <a:gd name="T31" fmla="*/ 209 h 366"/>
                <a:gd name="T32" fmla="*/ 28 w 379"/>
                <a:gd name="T33" fmla="*/ 301 h 366"/>
                <a:gd name="T34" fmla="*/ 28 w 379"/>
                <a:gd name="T35" fmla="*/ 301 h 366"/>
                <a:gd name="T36" fmla="*/ 64 w 379"/>
                <a:gd name="T37" fmla="*/ 351 h 366"/>
                <a:gd name="T38" fmla="*/ 64 w 379"/>
                <a:gd name="T39" fmla="*/ 351 h 366"/>
                <a:gd name="T40" fmla="*/ 194 w 379"/>
                <a:gd name="T41" fmla="*/ 249 h 366"/>
                <a:gd name="T42" fmla="*/ 194 w 379"/>
                <a:gd name="T43" fmla="*/ 249 h 366"/>
                <a:gd name="T44" fmla="*/ 334 w 379"/>
                <a:gd name="T45" fmla="*/ 313 h 366"/>
                <a:gd name="T46" fmla="*/ 334 w 379"/>
                <a:gd name="T47" fmla="*/ 313 h 366"/>
                <a:gd name="T48" fmla="*/ 354 w 379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4" y="272"/>
                  </a:moveTo>
                  <a:lnTo>
                    <a:pt x="354" y="272"/>
                  </a:lnTo>
                  <a:cubicBezTo>
                    <a:pt x="312" y="249"/>
                    <a:pt x="270" y="227"/>
                    <a:pt x="233" y="201"/>
                  </a:cubicBezTo>
                  <a:lnTo>
                    <a:pt x="233" y="201"/>
                  </a:lnTo>
                  <a:cubicBezTo>
                    <a:pt x="268" y="150"/>
                    <a:pt x="295" y="95"/>
                    <a:pt x="308" y="44"/>
                  </a:cubicBezTo>
                  <a:lnTo>
                    <a:pt x="308" y="44"/>
                  </a:lnTo>
                  <a:cubicBezTo>
                    <a:pt x="313" y="19"/>
                    <a:pt x="279" y="0"/>
                    <a:pt x="266" y="24"/>
                  </a:cubicBezTo>
                  <a:lnTo>
                    <a:pt x="266" y="24"/>
                  </a:lnTo>
                  <a:cubicBezTo>
                    <a:pt x="240" y="71"/>
                    <a:pt x="216" y="118"/>
                    <a:pt x="183" y="160"/>
                  </a:cubicBezTo>
                  <a:lnTo>
                    <a:pt x="183" y="160"/>
                  </a:lnTo>
                  <a:cubicBezTo>
                    <a:pt x="144" y="122"/>
                    <a:pt x="113" y="76"/>
                    <a:pt x="77" y="33"/>
                  </a:cubicBezTo>
                  <a:lnTo>
                    <a:pt x="77" y="33"/>
                  </a:lnTo>
                  <a:cubicBezTo>
                    <a:pt x="53" y="5"/>
                    <a:pt x="12" y="38"/>
                    <a:pt x="27" y="70"/>
                  </a:cubicBezTo>
                  <a:lnTo>
                    <a:pt x="27" y="70"/>
                  </a:lnTo>
                  <a:cubicBezTo>
                    <a:pt x="50" y="120"/>
                    <a:pt x="91" y="168"/>
                    <a:pt x="140" y="209"/>
                  </a:cubicBezTo>
                  <a:lnTo>
                    <a:pt x="140" y="209"/>
                  </a:lnTo>
                  <a:cubicBezTo>
                    <a:pt x="104" y="242"/>
                    <a:pt x="65" y="270"/>
                    <a:pt x="28" y="301"/>
                  </a:cubicBezTo>
                  <a:lnTo>
                    <a:pt x="28" y="301"/>
                  </a:lnTo>
                  <a:cubicBezTo>
                    <a:pt x="0" y="325"/>
                    <a:pt x="33" y="365"/>
                    <a:pt x="64" y="351"/>
                  </a:cubicBezTo>
                  <a:lnTo>
                    <a:pt x="64" y="351"/>
                  </a:lnTo>
                  <a:cubicBezTo>
                    <a:pt x="109" y="330"/>
                    <a:pt x="154" y="293"/>
                    <a:pt x="194" y="249"/>
                  </a:cubicBezTo>
                  <a:lnTo>
                    <a:pt x="194" y="249"/>
                  </a:lnTo>
                  <a:cubicBezTo>
                    <a:pt x="240" y="279"/>
                    <a:pt x="290" y="301"/>
                    <a:pt x="334" y="313"/>
                  </a:cubicBezTo>
                  <a:lnTo>
                    <a:pt x="334" y="313"/>
                  </a:lnTo>
                  <a:cubicBezTo>
                    <a:pt x="358" y="319"/>
                    <a:pt x="378" y="285"/>
                    <a:pt x="354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34" name="Freeform 90">
              <a:extLst>
                <a:ext uri="{FF2B5EF4-FFF2-40B4-BE49-F238E27FC236}">
                  <a16:creationId xmlns:a16="http://schemas.microsoft.com/office/drawing/2014/main" id="{899F87D0-C971-AA4A-9FD4-CEBA93C0F7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36221" y="6652793"/>
              <a:ext cx="180952" cy="174602"/>
            </a:xfrm>
            <a:custGeom>
              <a:avLst/>
              <a:gdLst>
                <a:gd name="T0" fmla="*/ 354 w 378"/>
                <a:gd name="T1" fmla="*/ 272 h 366"/>
                <a:gd name="T2" fmla="*/ 354 w 378"/>
                <a:gd name="T3" fmla="*/ 272 h 366"/>
                <a:gd name="T4" fmla="*/ 232 w 378"/>
                <a:gd name="T5" fmla="*/ 201 h 366"/>
                <a:gd name="T6" fmla="*/ 232 w 378"/>
                <a:gd name="T7" fmla="*/ 201 h 366"/>
                <a:gd name="T8" fmla="*/ 306 w 378"/>
                <a:gd name="T9" fmla="*/ 44 h 366"/>
                <a:gd name="T10" fmla="*/ 306 w 378"/>
                <a:gd name="T11" fmla="*/ 44 h 366"/>
                <a:gd name="T12" fmla="*/ 266 w 378"/>
                <a:gd name="T13" fmla="*/ 24 h 366"/>
                <a:gd name="T14" fmla="*/ 266 w 378"/>
                <a:gd name="T15" fmla="*/ 24 h 366"/>
                <a:gd name="T16" fmla="*/ 184 w 378"/>
                <a:gd name="T17" fmla="*/ 160 h 366"/>
                <a:gd name="T18" fmla="*/ 184 w 378"/>
                <a:gd name="T19" fmla="*/ 160 h 366"/>
                <a:gd name="T20" fmla="*/ 76 w 378"/>
                <a:gd name="T21" fmla="*/ 33 h 366"/>
                <a:gd name="T22" fmla="*/ 76 w 378"/>
                <a:gd name="T23" fmla="*/ 33 h 366"/>
                <a:gd name="T24" fmla="*/ 27 w 378"/>
                <a:gd name="T25" fmla="*/ 70 h 366"/>
                <a:gd name="T26" fmla="*/ 27 w 378"/>
                <a:gd name="T27" fmla="*/ 70 h 366"/>
                <a:gd name="T28" fmla="*/ 140 w 378"/>
                <a:gd name="T29" fmla="*/ 209 h 366"/>
                <a:gd name="T30" fmla="*/ 140 w 378"/>
                <a:gd name="T31" fmla="*/ 209 h 366"/>
                <a:gd name="T32" fmla="*/ 28 w 378"/>
                <a:gd name="T33" fmla="*/ 301 h 366"/>
                <a:gd name="T34" fmla="*/ 28 w 378"/>
                <a:gd name="T35" fmla="*/ 301 h 366"/>
                <a:gd name="T36" fmla="*/ 63 w 378"/>
                <a:gd name="T37" fmla="*/ 351 h 366"/>
                <a:gd name="T38" fmla="*/ 63 w 378"/>
                <a:gd name="T39" fmla="*/ 351 h 366"/>
                <a:gd name="T40" fmla="*/ 193 w 378"/>
                <a:gd name="T41" fmla="*/ 249 h 366"/>
                <a:gd name="T42" fmla="*/ 193 w 378"/>
                <a:gd name="T43" fmla="*/ 249 h 366"/>
                <a:gd name="T44" fmla="*/ 335 w 378"/>
                <a:gd name="T45" fmla="*/ 313 h 366"/>
                <a:gd name="T46" fmla="*/ 335 w 378"/>
                <a:gd name="T47" fmla="*/ 313 h 366"/>
                <a:gd name="T48" fmla="*/ 354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4" y="272"/>
                  </a:moveTo>
                  <a:lnTo>
                    <a:pt x="354" y="272"/>
                  </a:lnTo>
                  <a:cubicBezTo>
                    <a:pt x="312" y="249"/>
                    <a:pt x="271" y="227"/>
                    <a:pt x="232" y="201"/>
                  </a:cubicBezTo>
                  <a:lnTo>
                    <a:pt x="232" y="201"/>
                  </a:lnTo>
                  <a:cubicBezTo>
                    <a:pt x="268" y="150"/>
                    <a:pt x="295" y="95"/>
                    <a:pt x="306" y="44"/>
                  </a:cubicBezTo>
                  <a:lnTo>
                    <a:pt x="306" y="44"/>
                  </a:lnTo>
                  <a:cubicBezTo>
                    <a:pt x="313" y="19"/>
                    <a:pt x="280" y="0"/>
                    <a:pt x="266" y="24"/>
                  </a:cubicBezTo>
                  <a:lnTo>
                    <a:pt x="266" y="24"/>
                  </a:lnTo>
                  <a:cubicBezTo>
                    <a:pt x="239" y="71"/>
                    <a:pt x="216" y="118"/>
                    <a:pt x="184" y="160"/>
                  </a:cubicBezTo>
                  <a:lnTo>
                    <a:pt x="184" y="160"/>
                  </a:lnTo>
                  <a:cubicBezTo>
                    <a:pt x="143" y="122"/>
                    <a:pt x="112" y="76"/>
                    <a:pt x="76" y="33"/>
                  </a:cubicBezTo>
                  <a:lnTo>
                    <a:pt x="76" y="33"/>
                  </a:lnTo>
                  <a:cubicBezTo>
                    <a:pt x="53" y="5"/>
                    <a:pt x="12" y="38"/>
                    <a:pt x="27" y="70"/>
                  </a:cubicBezTo>
                  <a:lnTo>
                    <a:pt x="27" y="70"/>
                  </a:lnTo>
                  <a:cubicBezTo>
                    <a:pt x="49" y="120"/>
                    <a:pt x="91" y="168"/>
                    <a:pt x="140" y="209"/>
                  </a:cubicBezTo>
                  <a:lnTo>
                    <a:pt x="140" y="209"/>
                  </a:lnTo>
                  <a:cubicBezTo>
                    <a:pt x="104" y="242"/>
                    <a:pt x="65" y="270"/>
                    <a:pt x="28" y="301"/>
                  </a:cubicBezTo>
                  <a:lnTo>
                    <a:pt x="28" y="301"/>
                  </a:lnTo>
                  <a:cubicBezTo>
                    <a:pt x="0" y="325"/>
                    <a:pt x="32" y="365"/>
                    <a:pt x="63" y="351"/>
                  </a:cubicBezTo>
                  <a:lnTo>
                    <a:pt x="63" y="351"/>
                  </a:lnTo>
                  <a:cubicBezTo>
                    <a:pt x="111" y="330"/>
                    <a:pt x="155" y="293"/>
                    <a:pt x="193" y="249"/>
                  </a:cubicBezTo>
                  <a:lnTo>
                    <a:pt x="193" y="249"/>
                  </a:lnTo>
                  <a:cubicBezTo>
                    <a:pt x="239" y="279"/>
                    <a:pt x="289" y="301"/>
                    <a:pt x="335" y="313"/>
                  </a:cubicBezTo>
                  <a:lnTo>
                    <a:pt x="335" y="313"/>
                  </a:lnTo>
                  <a:cubicBezTo>
                    <a:pt x="358" y="319"/>
                    <a:pt x="377" y="285"/>
                    <a:pt x="354" y="27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35" name="Freeform 91">
              <a:extLst>
                <a:ext uri="{FF2B5EF4-FFF2-40B4-BE49-F238E27FC236}">
                  <a16:creationId xmlns:a16="http://schemas.microsoft.com/office/drawing/2014/main" id="{D9EE3B61-368F-ED45-92FA-6442D18FE9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56859" y="6652793"/>
              <a:ext cx="180952" cy="174602"/>
            </a:xfrm>
            <a:custGeom>
              <a:avLst/>
              <a:gdLst>
                <a:gd name="T0" fmla="*/ 353 w 378"/>
                <a:gd name="T1" fmla="*/ 272 h 366"/>
                <a:gd name="T2" fmla="*/ 353 w 378"/>
                <a:gd name="T3" fmla="*/ 272 h 366"/>
                <a:gd name="T4" fmla="*/ 231 w 378"/>
                <a:gd name="T5" fmla="*/ 201 h 366"/>
                <a:gd name="T6" fmla="*/ 231 w 378"/>
                <a:gd name="T7" fmla="*/ 201 h 366"/>
                <a:gd name="T8" fmla="*/ 307 w 378"/>
                <a:gd name="T9" fmla="*/ 44 h 366"/>
                <a:gd name="T10" fmla="*/ 307 w 378"/>
                <a:gd name="T11" fmla="*/ 44 h 366"/>
                <a:gd name="T12" fmla="*/ 266 w 378"/>
                <a:gd name="T13" fmla="*/ 24 h 366"/>
                <a:gd name="T14" fmla="*/ 266 w 378"/>
                <a:gd name="T15" fmla="*/ 24 h 366"/>
                <a:gd name="T16" fmla="*/ 182 w 378"/>
                <a:gd name="T17" fmla="*/ 160 h 366"/>
                <a:gd name="T18" fmla="*/ 182 w 378"/>
                <a:gd name="T19" fmla="*/ 160 h 366"/>
                <a:gd name="T20" fmla="*/ 76 w 378"/>
                <a:gd name="T21" fmla="*/ 33 h 366"/>
                <a:gd name="T22" fmla="*/ 76 w 378"/>
                <a:gd name="T23" fmla="*/ 33 h 366"/>
                <a:gd name="T24" fmla="*/ 25 w 378"/>
                <a:gd name="T25" fmla="*/ 70 h 366"/>
                <a:gd name="T26" fmla="*/ 25 w 378"/>
                <a:gd name="T27" fmla="*/ 70 h 366"/>
                <a:gd name="T28" fmla="*/ 139 w 378"/>
                <a:gd name="T29" fmla="*/ 209 h 366"/>
                <a:gd name="T30" fmla="*/ 139 w 378"/>
                <a:gd name="T31" fmla="*/ 209 h 366"/>
                <a:gd name="T32" fmla="*/ 26 w 378"/>
                <a:gd name="T33" fmla="*/ 301 h 366"/>
                <a:gd name="T34" fmla="*/ 26 w 378"/>
                <a:gd name="T35" fmla="*/ 301 h 366"/>
                <a:gd name="T36" fmla="*/ 63 w 378"/>
                <a:gd name="T37" fmla="*/ 351 h 366"/>
                <a:gd name="T38" fmla="*/ 63 w 378"/>
                <a:gd name="T39" fmla="*/ 351 h 366"/>
                <a:gd name="T40" fmla="*/ 193 w 378"/>
                <a:gd name="T41" fmla="*/ 249 h 366"/>
                <a:gd name="T42" fmla="*/ 193 w 378"/>
                <a:gd name="T43" fmla="*/ 249 h 366"/>
                <a:gd name="T44" fmla="*/ 333 w 378"/>
                <a:gd name="T45" fmla="*/ 313 h 366"/>
                <a:gd name="T46" fmla="*/ 333 w 378"/>
                <a:gd name="T47" fmla="*/ 313 h 366"/>
                <a:gd name="T48" fmla="*/ 353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2"/>
                  </a:moveTo>
                  <a:lnTo>
                    <a:pt x="353" y="272"/>
                  </a:lnTo>
                  <a:cubicBezTo>
                    <a:pt x="311" y="249"/>
                    <a:pt x="270" y="227"/>
                    <a:pt x="231" y="201"/>
                  </a:cubicBezTo>
                  <a:lnTo>
                    <a:pt x="231" y="201"/>
                  </a:lnTo>
                  <a:cubicBezTo>
                    <a:pt x="266" y="150"/>
                    <a:pt x="294" y="95"/>
                    <a:pt x="307" y="44"/>
                  </a:cubicBezTo>
                  <a:lnTo>
                    <a:pt x="307" y="44"/>
                  </a:lnTo>
                  <a:cubicBezTo>
                    <a:pt x="312" y="19"/>
                    <a:pt x="278" y="0"/>
                    <a:pt x="266" y="24"/>
                  </a:cubicBezTo>
                  <a:lnTo>
                    <a:pt x="266" y="24"/>
                  </a:lnTo>
                  <a:cubicBezTo>
                    <a:pt x="240" y="71"/>
                    <a:pt x="215" y="118"/>
                    <a:pt x="182" y="160"/>
                  </a:cubicBezTo>
                  <a:lnTo>
                    <a:pt x="182" y="160"/>
                  </a:lnTo>
                  <a:cubicBezTo>
                    <a:pt x="143" y="122"/>
                    <a:pt x="113" y="76"/>
                    <a:pt x="76" y="33"/>
                  </a:cubicBezTo>
                  <a:lnTo>
                    <a:pt x="76" y="33"/>
                  </a:lnTo>
                  <a:cubicBezTo>
                    <a:pt x="52" y="5"/>
                    <a:pt x="11" y="38"/>
                    <a:pt x="25" y="70"/>
                  </a:cubicBezTo>
                  <a:lnTo>
                    <a:pt x="25" y="70"/>
                  </a:lnTo>
                  <a:cubicBezTo>
                    <a:pt x="48" y="120"/>
                    <a:pt x="90" y="168"/>
                    <a:pt x="139" y="209"/>
                  </a:cubicBezTo>
                  <a:lnTo>
                    <a:pt x="139" y="209"/>
                  </a:lnTo>
                  <a:cubicBezTo>
                    <a:pt x="103" y="242"/>
                    <a:pt x="64" y="270"/>
                    <a:pt x="26" y="301"/>
                  </a:cubicBezTo>
                  <a:lnTo>
                    <a:pt x="26" y="301"/>
                  </a:lnTo>
                  <a:cubicBezTo>
                    <a:pt x="0" y="325"/>
                    <a:pt x="31" y="365"/>
                    <a:pt x="63" y="351"/>
                  </a:cubicBezTo>
                  <a:lnTo>
                    <a:pt x="63" y="351"/>
                  </a:lnTo>
                  <a:cubicBezTo>
                    <a:pt x="109" y="330"/>
                    <a:pt x="155" y="293"/>
                    <a:pt x="193" y="249"/>
                  </a:cubicBezTo>
                  <a:lnTo>
                    <a:pt x="193" y="249"/>
                  </a:lnTo>
                  <a:cubicBezTo>
                    <a:pt x="239" y="279"/>
                    <a:pt x="287" y="301"/>
                    <a:pt x="333" y="313"/>
                  </a:cubicBezTo>
                  <a:lnTo>
                    <a:pt x="333" y="313"/>
                  </a:lnTo>
                  <a:cubicBezTo>
                    <a:pt x="357" y="319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36" name="Freeform 92">
              <a:extLst>
                <a:ext uri="{FF2B5EF4-FFF2-40B4-BE49-F238E27FC236}">
                  <a16:creationId xmlns:a16="http://schemas.microsoft.com/office/drawing/2014/main" id="{48756E8A-B404-614B-81B4-340DD4156F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25110" y="6652793"/>
              <a:ext cx="180952" cy="174602"/>
            </a:xfrm>
            <a:custGeom>
              <a:avLst/>
              <a:gdLst>
                <a:gd name="T0" fmla="*/ 354 w 378"/>
                <a:gd name="T1" fmla="*/ 272 h 366"/>
                <a:gd name="T2" fmla="*/ 354 w 378"/>
                <a:gd name="T3" fmla="*/ 272 h 366"/>
                <a:gd name="T4" fmla="*/ 231 w 378"/>
                <a:gd name="T5" fmla="*/ 201 h 366"/>
                <a:gd name="T6" fmla="*/ 231 w 378"/>
                <a:gd name="T7" fmla="*/ 201 h 366"/>
                <a:gd name="T8" fmla="*/ 308 w 378"/>
                <a:gd name="T9" fmla="*/ 44 h 366"/>
                <a:gd name="T10" fmla="*/ 308 w 378"/>
                <a:gd name="T11" fmla="*/ 44 h 366"/>
                <a:gd name="T12" fmla="*/ 267 w 378"/>
                <a:gd name="T13" fmla="*/ 24 h 366"/>
                <a:gd name="T14" fmla="*/ 267 w 378"/>
                <a:gd name="T15" fmla="*/ 24 h 366"/>
                <a:gd name="T16" fmla="*/ 183 w 378"/>
                <a:gd name="T17" fmla="*/ 160 h 366"/>
                <a:gd name="T18" fmla="*/ 183 w 378"/>
                <a:gd name="T19" fmla="*/ 160 h 366"/>
                <a:gd name="T20" fmla="*/ 76 w 378"/>
                <a:gd name="T21" fmla="*/ 33 h 366"/>
                <a:gd name="T22" fmla="*/ 76 w 378"/>
                <a:gd name="T23" fmla="*/ 33 h 366"/>
                <a:gd name="T24" fmla="*/ 26 w 378"/>
                <a:gd name="T25" fmla="*/ 70 h 366"/>
                <a:gd name="T26" fmla="*/ 26 w 378"/>
                <a:gd name="T27" fmla="*/ 70 h 366"/>
                <a:gd name="T28" fmla="*/ 139 w 378"/>
                <a:gd name="T29" fmla="*/ 209 h 366"/>
                <a:gd name="T30" fmla="*/ 139 w 378"/>
                <a:gd name="T31" fmla="*/ 209 h 366"/>
                <a:gd name="T32" fmla="*/ 28 w 378"/>
                <a:gd name="T33" fmla="*/ 301 h 366"/>
                <a:gd name="T34" fmla="*/ 28 w 378"/>
                <a:gd name="T35" fmla="*/ 301 h 366"/>
                <a:gd name="T36" fmla="*/ 63 w 378"/>
                <a:gd name="T37" fmla="*/ 351 h 366"/>
                <a:gd name="T38" fmla="*/ 63 w 378"/>
                <a:gd name="T39" fmla="*/ 351 h 366"/>
                <a:gd name="T40" fmla="*/ 193 w 378"/>
                <a:gd name="T41" fmla="*/ 249 h 366"/>
                <a:gd name="T42" fmla="*/ 193 w 378"/>
                <a:gd name="T43" fmla="*/ 249 h 366"/>
                <a:gd name="T44" fmla="*/ 335 w 378"/>
                <a:gd name="T45" fmla="*/ 313 h 366"/>
                <a:gd name="T46" fmla="*/ 335 w 378"/>
                <a:gd name="T47" fmla="*/ 313 h 366"/>
                <a:gd name="T48" fmla="*/ 354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4" y="272"/>
                  </a:moveTo>
                  <a:lnTo>
                    <a:pt x="354" y="272"/>
                  </a:lnTo>
                  <a:cubicBezTo>
                    <a:pt x="312" y="249"/>
                    <a:pt x="271" y="227"/>
                    <a:pt x="231" y="201"/>
                  </a:cubicBezTo>
                  <a:lnTo>
                    <a:pt x="231" y="201"/>
                  </a:lnTo>
                  <a:cubicBezTo>
                    <a:pt x="267" y="150"/>
                    <a:pt x="294" y="95"/>
                    <a:pt x="308" y="44"/>
                  </a:cubicBezTo>
                  <a:lnTo>
                    <a:pt x="308" y="44"/>
                  </a:lnTo>
                  <a:cubicBezTo>
                    <a:pt x="313" y="19"/>
                    <a:pt x="280" y="0"/>
                    <a:pt x="267" y="24"/>
                  </a:cubicBezTo>
                  <a:lnTo>
                    <a:pt x="267" y="24"/>
                  </a:lnTo>
                  <a:cubicBezTo>
                    <a:pt x="241" y="71"/>
                    <a:pt x="216" y="118"/>
                    <a:pt x="183" y="160"/>
                  </a:cubicBezTo>
                  <a:lnTo>
                    <a:pt x="183" y="160"/>
                  </a:lnTo>
                  <a:cubicBezTo>
                    <a:pt x="143" y="122"/>
                    <a:pt x="113" y="76"/>
                    <a:pt x="76" y="33"/>
                  </a:cubicBezTo>
                  <a:lnTo>
                    <a:pt x="76" y="33"/>
                  </a:lnTo>
                  <a:cubicBezTo>
                    <a:pt x="53" y="5"/>
                    <a:pt x="12" y="38"/>
                    <a:pt x="26" y="70"/>
                  </a:cubicBezTo>
                  <a:lnTo>
                    <a:pt x="26" y="70"/>
                  </a:lnTo>
                  <a:cubicBezTo>
                    <a:pt x="49" y="120"/>
                    <a:pt x="91" y="168"/>
                    <a:pt x="139" y="209"/>
                  </a:cubicBezTo>
                  <a:lnTo>
                    <a:pt x="139" y="209"/>
                  </a:lnTo>
                  <a:cubicBezTo>
                    <a:pt x="105" y="242"/>
                    <a:pt x="64" y="270"/>
                    <a:pt x="28" y="301"/>
                  </a:cubicBezTo>
                  <a:lnTo>
                    <a:pt x="28" y="301"/>
                  </a:lnTo>
                  <a:cubicBezTo>
                    <a:pt x="0" y="325"/>
                    <a:pt x="32" y="365"/>
                    <a:pt x="63" y="351"/>
                  </a:cubicBezTo>
                  <a:lnTo>
                    <a:pt x="63" y="351"/>
                  </a:lnTo>
                  <a:cubicBezTo>
                    <a:pt x="110" y="330"/>
                    <a:pt x="155" y="293"/>
                    <a:pt x="193" y="249"/>
                  </a:cubicBezTo>
                  <a:lnTo>
                    <a:pt x="193" y="249"/>
                  </a:lnTo>
                  <a:cubicBezTo>
                    <a:pt x="239" y="279"/>
                    <a:pt x="289" y="301"/>
                    <a:pt x="335" y="313"/>
                  </a:cubicBezTo>
                  <a:lnTo>
                    <a:pt x="335" y="313"/>
                  </a:lnTo>
                  <a:cubicBezTo>
                    <a:pt x="359" y="319"/>
                    <a:pt x="377" y="285"/>
                    <a:pt x="354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37" name="Freeform 93">
              <a:extLst>
                <a:ext uri="{FF2B5EF4-FFF2-40B4-BE49-F238E27FC236}">
                  <a16:creationId xmlns:a16="http://schemas.microsoft.com/office/drawing/2014/main" id="{7BFD905E-3990-C446-9EC3-6C5FD4C297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18759" y="6648031"/>
              <a:ext cx="180952" cy="174602"/>
            </a:xfrm>
            <a:custGeom>
              <a:avLst/>
              <a:gdLst>
                <a:gd name="T0" fmla="*/ 353 w 378"/>
                <a:gd name="T1" fmla="*/ 273 h 366"/>
                <a:gd name="T2" fmla="*/ 353 w 378"/>
                <a:gd name="T3" fmla="*/ 273 h 366"/>
                <a:gd name="T4" fmla="*/ 231 w 378"/>
                <a:gd name="T5" fmla="*/ 201 h 366"/>
                <a:gd name="T6" fmla="*/ 231 w 378"/>
                <a:gd name="T7" fmla="*/ 201 h 366"/>
                <a:gd name="T8" fmla="*/ 306 w 378"/>
                <a:gd name="T9" fmla="*/ 43 h 366"/>
                <a:gd name="T10" fmla="*/ 306 w 378"/>
                <a:gd name="T11" fmla="*/ 43 h 366"/>
                <a:gd name="T12" fmla="*/ 265 w 378"/>
                <a:gd name="T13" fmla="*/ 25 h 366"/>
                <a:gd name="T14" fmla="*/ 265 w 378"/>
                <a:gd name="T15" fmla="*/ 25 h 366"/>
                <a:gd name="T16" fmla="*/ 182 w 378"/>
                <a:gd name="T17" fmla="*/ 160 h 366"/>
                <a:gd name="T18" fmla="*/ 182 w 378"/>
                <a:gd name="T19" fmla="*/ 160 h 366"/>
                <a:gd name="T20" fmla="*/ 75 w 378"/>
                <a:gd name="T21" fmla="*/ 34 h 366"/>
                <a:gd name="T22" fmla="*/ 75 w 378"/>
                <a:gd name="T23" fmla="*/ 34 h 366"/>
                <a:gd name="T24" fmla="*/ 25 w 378"/>
                <a:gd name="T25" fmla="*/ 70 h 366"/>
                <a:gd name="T26" fmla="*/ 25 w 378"/>
                <a:gd name="T27" fmla="*/ 70 h 366"/>
                <a:gd name="T28" fmla="*/ 138 w 378"/>
                <a:gd name="T29" fmla="*/ 210 h 366"/>
                <a:gd name="T30" fmla="*/ 138 w 378"/>
                <a:gd name="T31" fmla="*/ 210 h 366"/>
                <a:gd name="T32" fmla="*/ 26 w 378"/>
                <a:gd name="T33" fmla="*/ 301 h 366"/>
                <a:gd name="T34" fmla="*/ 26 w 378"/>
                <a:gd name="T35" fmla="*/ 301 h 366"/>
                <a:gd name="T36" fmla="*/ 61 w 378"/>
                <a:gd name="T37" fmla="*/ 351 h 366"/>
                <a:gd name="T38" fmla="*/ 61 w 378"/>
                <a:gd name="T39" fmla="*/ 351 h 366"/>
                <a:gd name="T40" fmla="*/ 191 w 378"/>
                <a:gd name="T41" fmla="*/ 250 h 366"/>
                <a:gd name="T42" fmla="*/ 191 w 378"/>
                <a:gd name="T43" fmla="*/ 250 h 366"/>
                <a:gd name="T44" fmla="*/ 333 w 378"/>
                <a:gd name="T45" fmla="*/ 314 h 366"/>
                <a:gd name="T46" fmla="*/ 333 w 378"/>
                <a:gd name="T47" fmla="*/ 314 h 366"/>
                <a:gd name="T48" fmla="*/ 353 w 378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3"/>
                  </a:moveTo>
                  <a:lnTo>
                    <a:pt x="353" y="273"/>
                  </a:lnTo>
                  <a:cubicBezTo>
                    <a:pt x="310" y="250"/>
                    <a:pt x="269" y="227"/>
                    <a:pt x="231" y="201"/>
                  </a:cubicBezTo>
                  <a:lnTo>
                    <a:pt x="231" y="201"/>
                  </a:lnTo>
                  <a:cubicBezTo>
                    <a:pt x="266" y="150"/>
                    <a:pt x="293" y="95"/>
                    <a:pt x="306" y="43"/>
                  </a:cubicBezTo>
                  <a:lnTo>
                    <a:pt x="306" y="43"/>
                  </a:lnTo>
                  <a:cubicBezTo>
                    <a:pt x="311" y="20"/>
                    <a:pt x="278" y="0"/>
                    <a:pt x="265" y="25"/>
                  </a:cubicBezTo>
                  <a:lnTo>
                    <a:pt x="265" y="25"/>
                  </a:lnTo>
                  <a:cubicBezTo>
                    <a:pt x="239" y="71"/>
                    <a:pt x="214" y="118"/>
                    <a:pt x="182" y="160"/>
                  </a:cubicBezTo>
                  <a:lnTo>
                    <a:pt x="182" y="160"/>
                  </a:lnTo>
                  <a:cubicBezTo>
                    <a:pt x="142" y="122"/>
                    <a:pt x="111" y="77"/>
                    <a:pt x="75" y="34"/>
                  </a:cubicBezTo>
                  <a:lnTo>
                    <a:pt x="75" y="34"/>
                  </a:lnTo>
                  <a:cubicBezTo>
                    <a:pt x="52" y="7"/>
                    <a:pt x="11" y="39"/>
                    <a:pt x="25" y="70"/>
                  </a:cubicBezTo>
                  <a:lnTo>
                    <a:pt x="25" y="70"/>
                  </a:lnTo>
                  <a:cubicBezTo>
                    <a:pt x="48" y="120"/>
                    <a:pt x="89" y="168"/>
                    <a:pt x="138" y="210"/>
                  </a:cubicBezTo>
                  <a:lnTo>
                    <a:pt x="138" y="210"/>
                  </a:lnTo>
                  <a:cubicBezTo>
                    <a:pt x="102" y="243"/>
                    <a:pt x="64" y="269"/>
                    <a:pt x="26" y="301"/>
                  </a:cubicBezTo>
                  <a:lnTo>
                    <a:pt x="26" y="301"/>
                  </a:lnTo>
                  <a:cubicBezTo>
                    <a:pt x="0" y="325"/>
                    <a:pt x="31" y="365"/>
                    <a:pt x="61" y="351"/>
                  </a:cubicBezTo>
                  <a:lnTo>
                    <a:pt x="61" y="351"/>
                  </a:lnTo>
                  <a:cubicBezTo>
                    <a:pt x="109" y="330"/>
                    <a:pt x="153" y="293"/>
                    <a:pt x="191" y="250"/>
                  </a:cubicBezTo>
                  <a:lnTo>
                    <a:pt x="191" y="250"/>
                  </a:lnTo>
                  <a:cubicBezTo>
                    <a:pt x="239" y="280"/>
                    <a:pt x="287" y="302"/>
                    <a:pt x="333" y="314"/>
                  </a:cubicBezTo>
                  <a:lnTo>
                    <a:pt x="333" y="314"/>
                  </a:lnTo>
                  <a:cubicBezTo>
                    <a:pt x="357" y="319"/>
                    <a:pt x="377" y="286"/>
                    <a:pt x="353" y="273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38" name="Freeform 94">
              <a:extLst>
                <a:ext uri="{FF2B5EF4-FFF2-40B4-BE49-F238E27FC236}">
                  <a16:creationId xmlns:a16="http://schemas.microsoft.com/office/drawing/2014/main" id="{1B9264CE-173C-AF45-9D7D-BAEFE4D82B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07647" y="6648031"/>
              <a:ext cx="180952" cy="174602"/>
            </a:xfrm>
            <a:custGeom>
              <a:avLst/>
              <a:gdLst>
                <a:gd name="T0" fmla="*/ 353 w 379"/>
                <a:gd name="T1" fmla="*/ 273 h 366"/>
                <a:gd name="T2" fmla="*/ 353 w 379"/>
                <a:gd name="T3" fmla="*/ 273 h 366"/>
                <a:gd name="T4" fmla="*/ 232 w 379"/>
                <a:gd name="T5" fmla="*/ 201 h 366"/>
                <a:gd name="T6" fmla="*/ 232 w 379"/>
                <a:gd name="T7" fmla="*/ 201 h 366"/>
                <a:gd name="T8" fmla="*/ 307 w 379"/>
                <a:gd name="T9" fmla="*/ 43 h 366"/>
                <a:gd name="T10" fmla="*/ 307 w 379"/>
                <a:gd name="T11" fmla="*/ 43 h 366"/>
                <a:gd name="T12" fmla="*/ 266 w 379"/>
                <a:gd name="T13" fmla="*/ 25 h 366"/>
                <a:gd name="T14" fmla="*/ 266 w 379"/>
                <a:gd name="T15" fmla="*/ 25 h 366"/>
                <a:gd name="T16" fmla="*/ 183 w 379"/>
                <a:gd name="T17" fmla="*/ 160 h 366"/>
                <a:gd name="T18" fmla="*/ 183 w 379"/>
                <a:gd name="T19" fmla="*/ 160 h 366"/>
                <a:gd name="T20" fmla="*/ 77 w 379"/>
                <a:gd name="T21" fmla="*/ 34 h 366"/>
                <a:gd name="T22" fmla="*/ 77 w 379"/>
                <a:gd name="T23" fmla="*/ 34 h 366"/>
                <a:gd name="T24" fmla="*/ 27 w 379"/>
                <a:gd name="T25" fmla="*/ 70 h 366"/>
                <a:gd name="T26" fmla="*/ 27 w 379"/>
                <a:gd name="T27" fmla="*/ 70 h 366"/>
                <a:gd name="T28" fmla="*/ 138 w 379"/>
                <a:gd name="T29" fmla="*/ 210 h 366"/>
                <a:gd name="T30" fmla="*/ 138 w 379"/>
                <a:gd name="T31" fmla="*/ 210 h 366"/>
                <a:gd name="T32" fmla="*/ 28 w 379"/>
                <a:gd name="T33" fmla="*/ 301 h 366"/>
                <a:gd name="T34" fmla="*/ 28 w 379"/>
                <a:gd name="T35" fmla="*/ 301 h 366"/>
                <a:gd name="T36" fmla="*/ 64 w 379"/>
                <a:gd name="T37" fmla="*/ 351 h 366"/>
                <a:gd name="T38" fmla="*/ 64 w 379"/>
                <a:gd name="T39" fmla="*/ 351 h 366"/>
                <a:gd name="T40" fmla="*/ 194 w 379"/>
                <a:gd name="T41" fmla="*/ 250 h 366"/>
                <a:gd name="T42" fmla="*/ 194 w 379"/>
                <a:gd name="T43" fmla="*/ 250 h 366"/>
                <a:gd name="T44" fmla="*/ 334 w 379"/>
                <a:gd name="T45" fmla="*/ 314 h 366"/>
                <a:gd name="T46" fmla="*/ 334 w 379"/>
                <a:gd name="T47" fmla="*/ 314 h 366"/>
                <a:gd name="T48" fmla="*/ 353 w 379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3" y="273"/>
                  </a:moveTo>
                  <a:lnTo>
                    <a:pt x="353" y="273"/>
                  </a:lnTo>
                  <a:cubicBezTo>
                    <a:pt x="312" y="250"/>
                    <a:pt x="270" y="227"/>
                    <a:pt x="232" y="201"/>
                  </a:cubicBezTo>
                  <a:lnTo>
                    <a:pt x="232" y="201"/>
                  </a:lnTo>
                  <a:cubicBezTo>
                    <a:pt x="267" y="150"/>
                    <a:pt x="293" y="95"/>
                    <a:pt x="307" y="43"/>
                  </a:cubicBezTo>
                  <a:lnTo>
                    <a:pt x="307" y="43"/>
                  </a:lnTo>
                  <a:cubicBezTo>
                    <a:pt x="313" y="20"/>
                    <a:pt x="279" y="0"/>
                    <a:pt x="266" y="25"/>
                  </a:cubicBezTo>
                  <a:lnTo>
                    <a:pt x="266" y="25"/>
                  </a:lnTo>
                  <a:cubicBezTo>
                    <a:pt x="240" y="71"/>
                    <a:pt x="216" y="118"/>
                    <a:pt x="183" y="160"/>
                  </a:cubicBezTo>
                  <a:lnTo>
                    <a:pt x="183" y="160"/>
                  </a:lnTo>
                  <a:cubicBezTo>
                    <a:pt x="142" y="122"/>
                    <a:pt x="112" y="77"/>
                    <a:pt x="77" y="34"/>
                  </a:cubicBezTo>
                  <a:lnTo>
                    <a:pt x="77" y="34"/>
                  </a:lnTo>
                  <a:cubicBezTo>
                    <a:pt x="53" y="7"/>
                    <a:pt x="11" y="39"/>
                    <a:pt x="27" y="70"/>
                  </a:cubicBezTo>
                  <a:lnTo>
                    <a:pt x="27" y="70"/>
                  </a:lnTo>
                  <a:cubicBezTo>
                    <a:pt x="49" y="120"/>
                    <a:pt x="90" y="168"/>
                    <a:pt x="138" y="210"/>
                  </a:cubicBezTo>
                  <a:lnTo>
                    <a:pt x="138" y="210"/>
                  </a:lnTo>
                  <a:cubicBezTo>
                    <a:pt x="104" y="243"/>
                    <a:pt x="65" y="269"/>
                    <a:pt x="28" y="301"/>
                  </a:cubicBezTo>
                  <a:lnTo>
                    <a:pt x="28" y="301"/>
                  </a:lnTo>
                  <a:cubicBezTo>
                    <a:pt x="0" y="325"/>
                    <a:pt x="32" y="365"/>
                    <a:pt x="64" y="351"/>
                  </a:cubicBezTo>
                  <a:lnTo>
                    <a:pt x="64" y="351"/>
                  </a:lnTo>
                  <a:cubicBezTo>
                    <a:pt x="110" y="330"/>
                    <a:pt x="154" y="293"/>
                    <a:pt x="194" y="250"/>
                  </a:cubicBezTo>
                  <a:lnTo>
                    <a:pt x="194" y="250"/>
                  </a:lnTo>
                  <a:cubicBezTo>
                    <a:pt x="240" y="280"/>
                    <a:pt x="288" y="302"/>
                    <a:pt x="334" y="314"/>
                  </a:cubicBezTo>
                  <a:lnTo>
                    <a:pt x="334" y="314"/>
                  </a:lnTo>
                  <a:cubicBezTo>
                    <a:pt x="358" y="319"/>
                    <a:pt x="378" y="286"/>
                    <a:pt x="353" y="273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39" name="Freeform 95">
              <a:extLst>
                <a:ext uri="{FF2B5EF4-FFF2-40B4-BE49-F238E27FC236}">
                  <a16:creationId xmlns:a16="http://schemas.microsoft.com/office/drawing/2014/main" id="{3E9D7E8A-D92B-D04D-B37B-46E0D18457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28284" y="6648031"/>
              <a:ext cx="180952" cy="174602"/>
            </a:xfrm>
            <a:custGeom>
              <a:avLst/>
              <a:gdLst>
                <a:gd name="T0" fmla="*/ 354 w 379"/>
                <a:gd name="T1" fmla="*/ 273 h 366"/>
                <a:gd name="T2" fmla="*/ 354 w 379"/>
                <a:gd name="T3" fmla="*/ 273 h 366"/>
                <a:gd name="T4" fmla="*/ 233 w 379"/>
                <a:gd name="T5" fmla="*/ 201 h 366"/>
                <a:gd name="T6" fmla="*/ 233 w 379"/>
                <a:gd name="T7" fmla="*/ 201 h 366"/>
                <a:gd name="T8" fmla="*/ 308 w 379"/>
                <a:gd name="T9" fmla="*/ 43 h 366"/>
                <a:gd name="T10" fmla="*/ 308 w 379"/>
                <a:gd name="T11" fmla="*/ 43 h 366"/>
                <a:gd name="T12" fmla="*/ 267 w 379"/>
                <a:gd name="T13" fmla="*/ 25 h 366"/>
                <a:gd name="T14" fmla="*/ 267 w 379"/>
                <a:gd name="T15" fmla="*/ 25 h 366"/>
                <a:gd name="T16" fmla="*/ 183 w 379"/>
                <a:gd name="T17" fmla="*/ 160 h 366"/>
                <a:gd name="T18" fmla="*/ 183 w 379"/>
                <a:gd name="T19" fmla="*/ 160 h 366"/>
                <a:gd name="T20" fmla="*/ 77 w 379"/>
                <a:gd name="T21" fmla="*/ 34 h 366"/>
                <a:gd name="T22" fmla="*/ 77 w 379"/>
                <a:gd name="T23" fmla="*/ 34 h 366"/>
                <a:gd name="T24" fmla="*/ 27 w 379"/>
                <a:gd name="T25" fmla="*/ 70 h 366"/>
                <a:gd name="T26" fmla="*/ 27 w 379"/>
                <a:gd name="T27" fmla="*/ 70 h 366"/>
                <a:gd name="T28" fmla="*/ 141 w 379"/>
                <a:gd name="T29" fmla="*/ 210 h 366"/>
                <a:gd name="T30" fmla="*/ 141 w 379"/>
                <a:gd name="T31" fmla="*/ 210 h 366"/>
                <a:gd name="T32" fmla="*/ 28 w 379"/>
                <a:gd name="T33" fmla="*/ 301 h 366"/>
                <a:gd name="T34" fmla="*/ 28 w 379"/>
                <a:gd name="T35" fmla="*/ 301 h 366"/>
                <a:gd name="T36" fmla="*/ 64 w 379"/>
                <a:gd name="T37" fmla="*/ 351 h 366"/>
                <a:gd name="T38" fmla="*/ 64 w 379"/>
                <a:gd name="T39" fmla="*/ 351 h 366"/>
                <a:gd name="T40" fmla="*/ 195 w 379"/>
                <a:gd name="T41" fmla="*/ 250 h 366"/>
                <a:gd name="T42" fmla="*/ 195 w 379"/>
                <a:gd name="T43" fmla="*/ 250 h 366"/>
                <a:gd name="T44" fmla="*/ 334 w 379"/>
                <a:gd name="T45" fmla="*/ 314 h 366"/>
                <a:gd name="T46" fmla="*/ 334 w 379"/>
                <a:gd name="T47" fmla="*/ 314 h 366"/>
                <a:gd name="T48" fmla="*/ 354 w 379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4" y="273"/>
                  </a:moveTo>
                  <a:lnTo>
                    <a:pt x="354" y="273"/>
                  </a:lnTo>
                  <a:cubicBezTo>
                    <a:pt x="312" y="250"/>
                    <a:pt x="271" y="227"/>
                    <a:pt x="233" y="201"/>
                  </a:cubicBezTo>
                  <a:lnTo>
                    <a:pt x="233" y="201"/>
                  </a:lnTo>
                  <a:cubicBezTo>
                    <a:pt x="269" y="150"/>
                    <a:pt x="295" y="95"/>
                    <a:pt x="308" y="43"/>
                  </a:cubicBezTo>
                  <a:lnTo>
                    <a:pt x="308" y="43"/>
                  </a:lnTo>
                  <a:cubicBezTo>
                    <a:pt x="315" y="20"/>
                    <a:pt x="280" y="0"/>
                    <a:pt x="267" y="25"/>
                  </a:cubicBezTo>
                  <a:lnTo>
                    <a:pt x="267" y="25"/>
                  </a:lnTo>
                  <a:cubicBezTo>
                    <a:pt x="241" y="71"/>
                    <a:pt x="217" y="118"/>
                    <a:pt x="183" y="160"/>
                  </a:cubicBezTo>
                  <a:lnTo>
                    <a:pt x="183" y="160"/>
                  </a:lnTo>
                  <a:cubicBezTo>
                    <a:pt x="144" y="122"/>
                    <a:pt x="113" y="77"/>
                    <a:pt x="77" y="34"/>
                  </a:cubicBezTo>
                  <a:lnTo>
                    <a:pt x="77" y="34"/>
                  </a:lnTo>
                  <a:cubicBezTo>
                    <a:pt x="53" y="7"/>
                    <a:pt x="14" y="39"/>
                    <a:pt x="27" y="70"/>
                  </a:cubicBezTo>
                  <a:lnTo>
                    <a:pt x="27" y="70"/>
                  </a:lnTo>
                  <a:cubicBezTo>
                    <a:pt x="50" y="120"/>
                    <a:pt x="91" y="168"/>
                    <a:pt x="141" y="210"/>
                  </a:cubicBezTo>
                  <a:lnTo>
                    <a:pt x="141" y="210"/>
                  </a:lnTo>
                  <a:cubicBezTo>
                    <a:pt x="106" y="243"/>
                    <a:pt x="66" y="269"/>
                    <a:pt x="28" y="301"/>
                  </a:cubicBezTo>
                  <a:lnTo>
                    <a:pt x="28" y="301"/>
                  </a:lnTo>
                  <a:cubicBezTo>
                    <a:pt x="0" y="325"/>
                    <a:pt x="33" y="365"/>
                    <a:pt x="64" y="351"/>
                  </a:cubicBezTo>
                  <a:lnTo>
                    <a:pt x="64" y="351"/>
                  </a:lnTo>
                  <a:cubicBezTo>
                    <a:pt x="110" y="330"/>
                    <a:pt x="156" y="293"/>
                    <a:pt x="195" y="250"/>
                  </a:cubicBezTo>
                  <a:lnTo>
                    <a:pt x="195" y="250"/>
                  </a:lnTo>
                  <a:cubicBezTo>
                    <a:pt x="240" y="280"/>
                    <a:pt x="290" y="302"/>
                    <a:pt x="334" y="314"/>
                  </a:cubicBezTo>
                  <a:lnTo>
                    <a:pt x="334" y="314"/>
                  </a:lnTo>
                  <a:cubicBezTo>
                    <a:pt x="359" y="319"/>
                    <a:pt x="378" y="286"/>
                    <a:pt x="354" y="273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40" name="Freeform 96">
              <a:extLst>
                <a:ext uri="{FF2B5EF4-FFF2-40B4-BE49-F238E27FC236}">
                  <a16:creationId xmlns:a16="http://schemas.microsoft.com/office/drawing/2014/main" id="{DB7BEAC9-BBCF-FB4C-8425-671487C7EA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96534" y="6648031"/>
              <a:ext cx="180952" cy="174602"/>
            </a:xfrm>
            <a:custGeom>
              <a:avLst/>
              <a:gdLst>
                <a:gd name="T0" fmla="*/ 353 w 379"/>
                <a:gd name="T1" fmla="*/ 273 h 366"/>
                <a:gd name="T2" fmla="*/ 353 w 379"/>
                <a:gd name="T3" fmla="*/ 273 h 366"/>
                <a:gd name="T4" fmla="*/ 233 w 379"/>
                <a:gd name="T5" fmla="*/ 201 h 366"/>
                <a:gd name="T6" fmla="*/ 233 w 379"/>
                <a:gd name="T7" fmla="*/ 201 h 366"/>
                <a:gd name="T8" fmla="*/ 307 w 379"/>
                <a:gd name="T9" fmla="*/ 43 h 366"/>
                <a:gd name="T10" fmla="*/ 307 w 379"/>
                <a:gd name="T11" fmla="*/ 43 h 366"/>
                <a:gd name="T12" fmla="*/ 267 w 379"/>
                <a:gd name="T13" fmla="*/ 25 h 366"/>
                <a:gd name="T14" fmla="*/ 267 w 379"/>
                <a:gd name="T15" fmla="*/ 25 h 366"/>
                <a:gd name="T16" fmla="*/ 184 w 379"/>
                <a:gd name="T17" fmla="*/ 160 h 366"/>
                <a:gd name="T18" fmla="*/ 184 w 379"/>
                <a:gd name="T19" fmla="*/ 160 h 366"/>
                <a:gd name="T20" fmla="*/ 76 w 379"/>
                <a:gd name="T21" fmla="*/ 34 h 366"/>
                <a:gd name="T22" fmla="*/ 76 w 379"/>
                <a:gd name="T23" fmla="*/ 34 h 366"/>
                <a:gd name="T24" fmla="*/ 26 w 379"/>
                <a:gd name="T25" fmla="*/ 70 h 366"/>
                <a:gd name="T26" fmla="*/ 26 w 379"/>
                <a:gd name="T27" fmla="*/ 70 h 366"/>
                <a:gd name="T28" fmla="*/ 141 w 379"/>
                <a:gd name="T29" fmla="*/ 210 h 366"/>
                <a:gd name="T30" fmla="*/ 141 w 379"/>
                <a:gd name="T31" fmla="*/ 210 h 366"/>
                <a:gd name="T32" fmla="*/ 29 w 379"/>
                <a:gd name="T33" fmla="*/ 301 h 366"/>
                <a:gd name="T34" fmla="*/ 29 w 379"/>
                <a:gd name="T35" fmla="*/ 301 h 366"/>
                <a:gd name="T36" fmla="*/ 63 w 379"/>
                <a:gd name="T37" fmla="*/ 351 h 366"/>
                <a:gd name="T38" fmla="*/ 63 w 379"/>
                <a:gd name="T39" fmla="*/ 351 h 366"/>
                <a:gd name="T40" fmla="*/ 194 w 379"/>
                <a:gd name="T41" fmla="*/ 250 h 366"/>
                <a:gd name="T42" fmla="*/ 194 w 379"/>
                <a:gd name="T43" fmla="*/ 250 h 366"/>
                <a:gd name="T44" fmla="*/ 335 w 379"/>
                <a:gd name="T45" fmla="*/ 314 h 366"/>
                <a:gd name="T46" fmla="*/ 335 w 379"/>
                <a:gd name="T47" fmla="*/ 314 h 366"/>
                <a:gd name="T48" fmla="*/ 353 w 379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3" y="273"/>
                  </a:moveTo>
                  <a:lnTo>
                    <a:pt x="353" y="273"/>
                  </a:lnTo>
                  <a:cubicBezTo>
                    <a:pt x="313" y="250"/>
                    <a:pt x="272" y="227"/>
                    <a:pt x="233" y="201"/>
                  </a:cubicBezTo>
                  <a:lnTo>
                    <a:pt x="233" y="201"/>
                  </a:lnTo>
                  <a:cubicBezTo>
                    <a:pt x="268" y="150"/>
                    <a:pt x="296" y="95"/>
                    <a:pt x="307" y="43"/>
                  </a:cubicBezTo>
                  <a:lnTo>
                    <a:pt x="307" y="43"/>
                  </a:lnTo>
                  <a:cubicBezTo>
                    <a:pt x="314" y="20"/>
                    <a:pt x="281" y="0"/>
                    <a:pt x="267" y="25"/>
                  </a:cubicBezTo>
                  <a:lnTo>
                    <a:pt x="267" y="25"/>
                  </a:lnTo>
                  <a:cubicBezTo>
                    <a:pt x="240" y="71"/>
                    <a:pt x="217" y="118"/>
                    <a:pt x="184" y="160"/>
                  </a:cubicBezTo>
                  <a:lnTo>
                    <a:pt x="184" y="160"/>
                  </a:lnTo>
                  <a:cubicBezTo>
                    <a:pt x="143" y="122"/>
                    <a:pt x="113" y="77"/>
                    <a:pt x="76" y="34"/>
                  </a:cubicBezTo>
                  <a:lnTo>
                    <a:pt x="76" y="34"/>
                  </a:lnTo>
                  <a:cubicBezTo>
                    <a:pt x="53" y="7"/>
                    <a:pt x="13" y="39"/>
                    <a:pt x="26" y="70"/>
                  </a:cubicBezTo>
                  <a:lnTo>
                    <a:pt x="26" y="70"/>
                  </a:lnTo>
                  <a:cubicBezTo>
                    <a:pt x="50" y="120"/>
                    <a:pt x="91" y="168"/>
                    <a:pt x="141" y="210"/>
                  </a:cubicBezTo>
                  <a:lnTo>
                    <a:pt x="141" y="210"/>
                  </a:lnTo>
                  <a:cubicBezTo>
                    <a:pt x="105" y="243"/>
                    <a:pt x="66" y="269"/>
                    <a:pt x="29" y="301"/>
                  </a:cubicBezTo>
                  <a:lnTo>
                    <a:pt x="29" y="301"/>
                  </a:lnTo>
                  <a:cubicBezTo>
                    <a:pt x="0" y="325"/>
                    <a:pt x="33" y="365"/>
                    <a:pt x="63" y="351"/>
                  </a:cubicBezTo>
                  <a:lnTo>
                    <a:pt x="63" y="351"/>
                  </a:lnTo>
                  <a:cubicBezTo>
                    <a:pt x="110" y="330"/>
                    <a:pt x="155" y="293"/>
                    <a:pt x="194" y="250"/>
                  </a:cubicBezTo>
                  <a:lnTo>
                    <a:pt x="194" y="250"/>
                  </a:lnTo>
                  <a:cubicBezTo>
                    <a:pt x="239" y="280"/>
                    <a:pt x="289" y="302"/>
                    <a:pt x="335" y="314"/>
                  </a:cubicBezTo>
                  <a:lnTo>
                    <a:pt x="335" y="314"/>
                  </a:lnTo>
                  <a:cubicBezTo>
                    <a:pt x="359" y="319"/>
                    <a:pt x="378" y="286"/>
                    <a:pt x="353" y="273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41" name="Freeform 33">
              <a:extLst>
                <a:ext uri="{FF2B5EF4-FFF2-40B4-BE49-F238E27FC236}">
                  <a16:creationId xmlns:a16="http://schemas.microsoft.com/office/drawing/2014/main" id="{E4A96126-8378-BE40-9AAC-6BEE8D64795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8185" y="6302795"/>
              <a:ext cx="180951" cy="173016"/>
            </a:xfrm>
            <a:custGeom>
              <a:avLst/>
              <a:gdLst>
                <a:gd name="T0" fmla="*/ 354 w 379"/>
                <a:gd name="T1" fmla="*/ 272 h 365"/>
                <a:gd name="T2" fmla="*/ 354 w 379"/>
                <a:gd name="T3" fmla="*/ 272 h 365"/>
                <a:gd name="T4" fmla="*/ 232 w 379"/>
                <a:gd name="T5" fmla="*/ 199 h 365"/>
                <a:gd name="T6" fmla="*/ 232 w 379"/>
                <a:gd name="T7" fmla="*/ 199 h 365"/>
                <a:gd name="T8" fmla="*/ 307 w 379"/>
                <a:gd name="T9" fmla="*/ 42 h 365"/>
                <a:gd name="T10" fmla="*/ 307 w 379"/>
                <a:gd name="T11" fmla="*/ 42 h 365"/>
                <a:gd name="T12" fmla="*/ 266 w 379"/>
                <a:gd name="T13" fmla="*/ 23 h 365"/>
                <a:gd name="T14" fmla="*/ 266 w 379"/>
                <a:gd name="T15" fmla="*/ 23 h 365"/>
                <a:gd name="T16" fmla="*/ 184 w 379"/>
                <a:gd name="T17" fmla="*/ 160 h 365"/>
                <a:gd name="T18" fmla="*/ 184 w 379"/>
                <a:gd name="T19" fmla="*/ 160 h 365"/>
                <a:gd name="T20" fmla="*/ 76 w 379"/>
                <a:gd name="T21" fmla="*/ 33 h 365"/>
                <a:gd name="T22" fmla="*/ 76 w 379"/>
                <a:gd name="T23" fmla="*/ 33 h 365"/>
                <a:gd name="T24" fmla="*/ 26 w 379"/>
                <a:gd name="T25" fmla="*/ 68 h 365"/>
                <a:gd name="T26" fmla="*/ 26 w 379"/>
                <a:gd name="T27" fmla="*/ 68 h 365"/>
                <a:gd name="T28" fmla="*/ 139 w 379"/>
                <a:gd name="T29" fmla="*/ 209 h 365"/>
                <a:gd name="T30" fmla="*/ 139 w 379"/>
                <a:gd name="T31" fmla="*/ 209 h 365"/>
                <a:gd name="T32" fmla="*/ 27 w 379"/>
                <a:gd name="T33" fmla="*/ 301 h 365"/>
                <a:gd name="T34" fmla="*/ 27 w 379"/>
                <a:gd name="T35" fmla="*/ 301 h 365"/>
                <a:gd name="T36" fmla="*/ 63 w 379"/>
                <a:gd name="T37" fmla="*/ 351 h 365"/>
                <a:gd name="T38" fmla="*/ 63 w 379"/>
                <a:gd name="T39" fmla="*/ 351 h 365"/>
                <a:gd name="T40" fmla="*/ 194 w 379"/>
                <a:gd name="T41" fmla="*/ 248 h 365"/>
                <a:gd name="T42" fmla="*/ 194 w 379"/>
                <a:gd name="T43" fmla="*/ 248 h 365"/>
                <a:gd name="T44" fmla="*/ 335 w 379"/>
                <a:gd name="T45" fmla="*/ 312 h 365"/>
                <a:gd name="T46" fmla="*/ 335 w 379"/>
                <a:gd name="T47" fmla="*/ 312 h 365"/>
                <a:gd name="T48" fmla="*/ 354 w 379"/>
                <a:gd name="T49" fmla="*/ 272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5">
                  <a:moveTo>
                    <a:pt x="354" y="272"/>
                  </a:moveTo>
                  <a:lnTo>
                    <a:pt x="354" y="272"/>
                  </a:lnTo>
                  <a:cubicBezTo>
                    <a:pt x="311" y="248"/>
                    <a:pt x="270" y="227"/>
                    <a:pt x="232" y="199"/>
                  </a:cubicBezTo>
                  <a:lnTo>
                    <a:pt x="232" y="199"/>
                  </a:lnTo>
                  <a:cubicBezTo>
                    <a:pt x="268" y="149"/>
                    <a:pt x="295" y="93"/>
                    <a:pt x="307" y="42"/>
                  </a:cubicBezTo>
                  <a:lnTo>
                    <a:pt x="307" y="42"/>
                  </a:lnTo>
                  <a:cubicBezTo>
                    <a:pt x="314" y="18"/>
                    <a:pt x="279" y="0"/>
                    <a:pt x="266" y="23"/>
                  </a:cubicBezTo>
                  <a:lnTo>
                    <a:pt x="266" y="23"/>
                  </a:lnTo>
                  <a:cubicBezTo>
                    <a:pt x="240" y="71"/>
                    <a:pt x="216" y="118"/>
                    <a:pt x="184" y="160"/>
                  </a:cubicBezTo>
                  <a:lnTo>
                    <a:pt x="184" y="160"/>
                  </a:lnTo>
                  <a:cubicBezTo>
                    <a:pt x="143" y="121"/>
                    <a:pt x="113" y="76"/>
                    <a:pt x="76" y="33"/>
                  </a:cubicBezTo>
                  <a:lnTo>
                    <a:pt x="76" y="33"/>
                  </a:lnTo>
                  <a:cubicBezTo>
                    <a:pt x="52" y="5"/>
                    <a:pt x="13" y="38"/>
                    <a:pt x="26" y="68"/>
                  </a:cubicBezTo>
                  <a:lnTo>
                    <a:pt x="26" y="68"/>
                  </a:lnTo>
                  <a:cubicBezTo>
                    <a:pt x="50" y="119"/>
                    <a:pt x="90" y="168"/>
                    <a:pt x="139" y="209"/>
                  </a:cubicBezTo>
                  <a:lnTo>
                    <a:pt x="139" y="209"/>
                  </a:lnTo>
                  <a:cubicBezTo>
                    <a:pt x="105" y="241"/>
                    <a:pt x="65" y="269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2" y="364"/>
                    <a:pt x="63" y="351"/>
                  </a:cubicBezTo>
                  <a:lnTo>
                    <a:pt x="63" y="351"/>
                  </a:lnTo>
                  <a:cubicBezTo>
                    <a:pt x="110" y="329"/>
                    <a:pt x="155" y="293"/>
                    <a:pt x="194" y="248"/>
                  </a:cubicBezTo>
                  <a:lnTo>
                    <a:pt x="194" y="248"/>
                  </a:lnTo>
                  <a:cubicBezTo>
                    <a:pt x="240" y="278"/>
                    <a:pt x="289" y="301"/>
                    <a:pt x="335" y="312"/>
                  </a:cubicBezTo>
                  <a:lnTo>
                    <a:pt x="335" y="312"/>
                  </a:lnTo>
                  <a:cubicBezTo>
                    <a:pt x="358" y="319"/>
                    <a:pt x="378" y="285"/>
                    <a:pt x="354" y="27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42" name="Freeform 34">
              <a:extLst>
                <a:ext uri="{FF2B5EF4-FFF2-40B4-BE49-F238E27FC236}">
                  <a16:creationId xmlns:a16="http://schemas.microsoft.com/office/drawing/2014/main" id="{43D227E7-67F2-2F41-B973-272348E0630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8185" y="6110733"/>
              <a:ext cx="180951" cy="173016"/>
            </a:xfrm>
            <a:custGeom>
              <a:avLst/>
              <a:gdLst>
                <a:gd name="T0" fmla="*/ 353 w 378"/>
                <a:gd name="T1" fmla="*/ 272 h 365"/>
                <a:gd name="T2" fmla="*/ 353 w 378"/>
                <a:gd name="T3" fmla="*/ 272 h 365"/>
                <a:gd name="T4" fmla="*/ 231 w 378"/>
                <a:gd name="T5" fmla="*/ 199 h 365"/>
                <a:gd name="T6" fmla="*/ 231 w 378"/>
                <a:gd name="T7" fmla="*/ 199 h 365"/>
                <a:gd name="T8" fmla="*/ 307 w 378"/>
                <a:gd name="T9" fmla="*/ 42 h 365"/>
                <a:gd name="T10" fmla="*/ 307 w 378"/>
                <a:gd name="T11" fmla="*/ 42 h 365"/>
                <a:gd name="T12" fmla="*/ 265 w 378"/>
                <a:gd name="T13" fmla="*/ 23 h 365"/>
                <a:gd name="T14" fmla="*/ 265 w 378"/>
                <a:gd name="T15" fmla="*/ 23 h 365"/>
                <a:gd name="T16" fmla="*/ 182 w 378"/>
                <a:gd name="T17" fmla="*/ 160 h 365"/>
                <a:gd name="T18" fmla="*/ 182 w 378"/>
                <a:gd name="T19" fmla="*/ 160 h 365"/>
                <a:gd name="T20" fmla="*/ 75 w 378"/>
                <a:gd name="T21" fmla="*/ 33 h 365"/>
                <a:gd name="T22" fmla="*/ 75 w 378"/>
                <a:gd name="T23" fmla="*/ 33 h 365"/>
                <a:gd name="T24" fmla="*/ 26 w 378"/>
                <a:gd name="T25" fmla="*/ 68 h 365"/>
                <a:gd name="T26" fmla="*/ 26 w 378"/>
                <a:gd name="T27" fmla="*/ 68 h 365"/>
                <a:gd name="T28" fmla="*/ 138 w 378"/>
                <a:gd name="T29" fmla="*/ 209 h 365"/>
                <a:gd name="T30" fmla="*/ 138 w 378"/>
                <a:gd name="T31" fmla="*/ 209 h 365"/>
                <a:gd name="T32" fmla="*/ 27 w 378"/>
                <a:gd name="T33" fmla="*/ 301 h 365"/>
                <a:gd name="T34" fmla="*/ 27 w 378"/>
                <a:gd name="T35" fmla="*/ 301 h 365"/>
                <a:gd name="T36" fmla="*/ 63 w 378"/>
                <a:gd name="T37" fmla="*/ 351 h 365"/>
                <a:gd name="T38" fmla="*/ 63 w 378"/>
                <a:gd name="T39" fmla="*/ 351 h 365"/>
                <a:gd name="T40" fmla="*/ 192 w 378"/>
                <a:gd name="T41" fmla="*/ 248 h 365"/>
                <a:gd name="T42" fmla="*/ 192 w 378"/>
                <a:gd name="T43" fmla="*/ 248 h 365"/>
                <a:gd name="T44" fmla="*/ 334 w 378"/>
                <a:gd name="T45" fmla="*/ 312 h 365"/>
                <a:gd name="T46" fmla="*/ 334 w 378"/>
                <a:gd name="T47" fmla="*/ 312 h 365"/>
                <a:gd name="T48" fmla="*/ 353 w 378"/>
                <a:gd name="T49" fmla="*/ 272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5">
                  <a:moveTo>
                    <a:pt x="353" y="272"/>
                  </a:moveTo>
                  <a:lnTo>
                    <a:pt x="353" y="272"/>
                  </a:lnTo>
                  <a:cubicBezTo>
                    <a:pt x="311" y="248"/>
                    <a:pt x="269" y="227"/>
                    <a:pt x="231" y="199"/>
                  </a:cubicBezTo>
                  <a:lnTo>
                    <a:pt x="231" y="199"/>
                  </a:lnTo>
                  <a:cubicBezTo>
                    <a:pt x="266" y="149"/>
                    <a:pt x="294" y="93"/>
                    <a:pt x="307" y="42"/>
                  </a:cubicBezTo>
                  <a:lnTo>
                    <a:pt x="307" y="42"/>
                  </a:lnTo>
                  <a:cubicBezTo>
                    <a:pt x="311" y="18"/>
                    <a:pt x="278" y="0"/>
                    <a:pt x="265" y="23"/>
                  </a:cubicBezTo>
                  <a:lnTo>
                    <a:pt x="265" y="23"/>
                  </a:lnTo>
                  <a:cubicBezTo>
                    <a:pt x="239" y="71"/>
                    <a:pt x="215" y="118"/>
                    <a:pt x="182" y="160"/>
                  </a:cubicBezTo>
                  <a:lnTo>
                    <a:pt x="182" y="160"/>
                  </a:lnTo>
                  <a:cubicBezTo>
                    <a:pt x="142" y="121"/>
                    <a:pt x="111" y="76"/>
                    <a:pt x="75" y="33"/>
                  </a:cubicBezTo>
                  <a:lnTo>
                    <a:pt x="75" y="33"/>
                  </a:lnTo>
                  <a:cubicBezTo>
                    <a:pt x="52" y="5"/>
                    <a:pt x="12" y="38"/>
                    <a:pt x="26" y="68"/>
                  </a:cubicBezTo>
                  <a:lnTo>
                    <a:pt x="26" y="68"/>
                  </a:lnTo>
                  <a:cubicBezTo>
                    <a:pt x="48" y="119"/>
                    <a:pt x="89" y="168"/>
                    <a:pt x="138" y="209"/>
                  </a:cubicBezTo>
                  <a:lnTo>
                    <a:pt x="138" y="209"/>
                  </a:lnTo>
                  <a:cubicBezTo>
                    <a:pt x="104" y="241"/>
                    <a:pt x="63" y="269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1" y="364"/>
                    <a:pt x="63" y="351"/>
                  </a:cubicBezTo>
                  <a:lnTo>
                    <a:pt x="63" y="351"/>
                  </a:lnTo>
                  <a:cubicBezTo>
                    <a:pt x="109" y="329"/>
                    <a:pt x="153" y="293"/>
                    <a:pt x="192" y="248"/>
                  </a:cubicBezTo>
                  <a:lnTo>
                    <a:pt x="192" y="248"/>
                  </a:lnTo>
                  <a:cubicBezTo>
                    <a:pt x="239" y="278"/>
                    <a:pt x="288" y="301"/>
                    <a:pt x="334" y="312"/>
                  </a:cubicBezTo>
                  <a:lnTo>
                    <a:pt x="334" y="312"/>
                  </a:lnTo>
                  <a:cubicBezTo>
                    <a:pt x="357" y="319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43" name="Freeform 35">
              <a:extLst>
                <a:ext uri="{FF2B5EF4-FFF2-40B4-BE49-F238E27FC236}">
                  <a16:creationId xmlns:a16="http://schemas.microsoft.com/office/drawing/2014/main" id="{EAE869A1-E4E3-AE41-AE21-8AFBA4DB4A3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8185" y="6491684"/>
              <a:ext cx="180951" cy="173016"/>
            </a:xfrm>
            <a:custGeom>
              <a:avLst/>
              <a:gdLst>
                <a:gd name="T0" fmla="*/ 353 w 378"/>
                <a:gd name="T1" fmla="*/ 272 h 365"/>
                <a:gd name="T2" fmla="*/ 353 w 378"/>
                <a:gd name="T3" fmla="*/ 272 h 365"/>
                <a:gd name="T4" fmla="*/ 232 w 378"/>
                <a:gd name="T5" fmla="*/ 199 h 365"/>
                <a:gd name="T6" fmla="*/ 232 w 378"/>
                <a:gd name="T7" fmla="*/ 199 h 365"/>
                <a:gd name="T8" fmla="*/ 307 w 378"/>
                <a:gd name="T9" fmla="*/ 42 h 365"/>
                <a:gd name="T10" fmla="*/ 307 w 378"/>
                <a:gd name="T11" fmla="*/ 42 h 365"/>
                <a:gd name="T12" fmla="*/ 267 w 378"/>
                <a:gd name="T13" fmla="*/ 23 h 365"/>
                <a:gd name="T14" fmla="*/ 267 w 378"/>
                <a:gd name="T15" fmla="*/ 23 h 365"/>
                <a:gd name="T16" fmla="*/ 184 w 378"/>
                <a:gd name="T17" fmla="*/ 160 h 365"/>
                <a:gd name="T18" fmla="*/ 184 w 378"/>
                <a:gd name="T19" fmla="*/ 160 h 365"/>
                <a:gd name="T20" fmla="*/ 77 w 378"/>
                <a:gd name="T21" fmla="*/ 33 h 365"/>
                <a:gd name="T22" fmla="*/ 77 w 378"/>
                <a:gd name="T23" fmla="*/ 33 h 365"/>
                <a:gd name="T24" fmla="*/ 26 w 378"/>
                <a:gd name="T25" fmla="*/ 68 h 365"/>
                <a:gd name="T26" fmla="*/ 26 w 378"/>
                <a:gd name="T27" fmla="*/ 68 h 365"/>
                <a:gd name="T28" fmla="*/ 139 w 378"/>
                <a:gd name="T29" fmla="*/ 209 h 365"/>
                <a:gd name="T30" fmla="*/ 139 w 378"/>
                <a:gd name="T31" fmla="*/ 209 h 365"/>
                <a:gd name="T32" fmla="*/ 27 w 378"/>
                <a:gd name="T33" fmla="*/ 301 h 365"/>
                <a:gd name="T34" fmla="*/ 27 w 378"/>
                <a:gd name="T35" fmla="*/ 301 h 365"/>
                <a:gd name="T36" fmla="*/ 64 w 378"/>
                <a:gd name="T37" fmla="*/ 351 h 365"/>
                <a:gd name="T38" fmla="*/ 64 w 378"/>
                <a:gd name="T39" fmla="*/ 351 h 365"/>
                <a:gd name="T40" fmla="*/ 194 w 378"/>
                <a:gd name="T41" fmla="*/ 248 h 365"/>
                <a:gd name="T42" fmla="*/ 194 w 378"/>
                <a:gd name="T43" fmla="*/ 248 h 365"/>
                <a:gd name="T44" fmla="*/ 335 w 378"/>
                <a:gd name="T45" fmla="*/ 312 h 365"/>
                <a:gd name="T46" fmla="*/ 335 w 378"/>
                <a:gd name="T47" fmla="*/ 312 h 365"/>
                <a:gd name="T48" fmla="*/ 353 w 378"/>
                <a:gd name="T49" fmla="*/ 272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5">
                  <a:moveTo>
                    <a:pt x="353" y="272"/>
                  </a:moveTo>
                  <a:lnTo>
                    <a:pt x="353" y="272"/>
                  </a:lnTo>
                  <a:cubicBezTo>
                    <a:pt x="312" y="248"/>
                    <a:pt x="270" y="227"/>
                    <a:pt x="232" y="199"/>
                  </a:cubicBezTo>
                  <a:lnTo>
                    <a:pt x="232" y="199"/>
                  </a:lnTo>
                  <a:cubicBezTo>
                    <a:pt x="268" y="149"/>
                    <a:pt x="294" y="93"/>
                    <a:pt x="307" y="42"/>
                  </a:cubicBezTo>
                  <a:lnTo>
                    <a:pt x="307" y="42"/>
                  </a:lnTo>
                  <a:cubicBezTo>
                    <a:pt x="314" y="18"/>
                    <a:pt x="280" y="0"/>
                    <a:pt x="267" y="23"/>
                  </a:cubicBezTo>
                  <a:lnTo>
                    <a:pt x="267" y="23"/>
                  </a:lnTo>
                  <a:cubicBezTo>
                    <a:pt x="240" y="71"/>
                    <a:pt x="217" y="118"/>
                    <a:pt x="184" y="160"/>
                  </a:cubicBezTo>
                  <a:lnTo>
                    <a:pt x="184" y="160"/>
                  </a:lnTo>
                  <a:cubicBezTo>
                    <a:pt x="143" y="121"/>
                    <a:pt x="113" y="76"/>
                    <a:pt x="77" y="33"/>
                  </a:cubicBezTo>
                  <a:lnTo>
                    <a:pt x="77" y="33"/>
                  </a:lnTo>
                  <a:cubicBezTo>
                    <a:pt x="52" y="5"/>
                    <a:pt x="13" y="38"/>
                    <a:pt x="26" y="68"/>
                  </a:cubicBezTo>
                  <a:lnTo>
                    <a:pt x="26" y="68"/>
                  </a:lnTo>
                  <a:cubicBezTo>
                    <a:pt x="50" y="119"/>
                    <a:pt x="90" y="168"/>
                    <a:pt x="139" y="209"/>
                  </a:cubicBezTo>
                  <a:lnTo>
                    <a:pt x="139" y="209"/>
                  </a:lnTo>
                  <a:cubicBezTo>
                    <a:pt x="105" y="241"/>
                    <a:pt x="65" y="269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3" y="364"/>
                    <a:pt x="64" y="351"/>
                  </a:cubicBezTo>
                  <a:lnTo>
                    <a:pt x="64" y="351"/>
                  </a:lnTo>
                  <a:cubicBezTo>
                    <a:pt x="110" y="329"/>
                    <a:pt x="155" y="293"/>
                    <a:pt x="194" y="248"/>
                  </a:cubicBezTo>
                  <a:lnTo>
                    <a:pt x="194" y="248"/>
                  </a:lnTo>
                  <a:cubicBezTo>
                    <a:pt x="239" y="278"/>
                    <a:pt x="289" y="301"/>
                    <a:pt x="335" y="312"/>
                  </a:cubicBezTo>
                  <a:lnTo>
                    <a:pt x="335" y="312"/>
                  </a:lnTo>
                  <a:cubicBezTo>
                    <a:pt x="358" y="319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44" name="Freeform 36">
              <a:extLst>
                <a:ext uri="{FF2B5EF4-FFF2-40B4-BE49-F238E27FC236}">
                  <a16:creationId xmlns:a16="http://schemas.microsoft.com/office/drawing/2014/main" id="{FC812317-9957-6541-A7F9-B69521B7D7B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8185" y="5921844"/>
              <a:ext cx="180951" cy="173016"/>
            </a:xfrm>
            <a:custGeom>
              <a:avLst/>
              <a:gdLst>
                <a:gd name="T0" fmla="*/ 352 w 378"/>
                <a:gd name="T1" fmla="*/ 272 h 365"/>
                <a:gd name="T2" fmla="*/ 352 w 378"/>
                <a:gd name="T3" fmla="*/ 272 h 365"/>
                <a:gd name="T4" fmla="*/ 231 w 378"/>
                <a:gd name="T5" fmla="*/ 199 h 365"/>
                <a:gd name="T6" fmla="*/ 231 w 378"/>
                <a:gd name="T7" fmla="*/ 199 h 365"/>
                <a:gd name="T8" fmla="*/ 306 w 378"/>
                <a:gd name="T9" fmla="*/ 42 h 365"/>
                <a:gd name="T10" fmla="*/ 306 w 378"/>
                <a:gd name="T11" fmla="*/ 42 h 365"/>
                <a:gd name="T12" fmla="*/ 265 w 378"/>
                <a:gd name="T13" fmla="*/ 23 h 365"/>
                <a:gd name="T14" fmla="*/ 265 w 378"/>
                <a:gd name="T15" fmla="*/ 23 h 365"/>
                <a:gd name="T16" fmla="*/ 182 w 378"/>
                <a:gd name="T17" fmla="*/ 160 h 365"/>
                <a:gd name="T18" fmla="*/ 182 w 378"/>
                <a:gd name="T19" fmla="*/ 160 h 365"/>
                <a:gd name="T20" fmla="*/ 76 w 378"/>
                <a:gd name="T21" fmla="*/ 33 h 365"/>
                <a:gd name="T22" fmla="*/ 76 w 378"/>
                <a:gd name="T23" fmla="*/ 33 h 365"/>
                <a:gd name="T24" fmla="*/ 26 w 378"/>
                <a:gd name="T25" fmla="*/ 68 h 365"/>
                <a:gd name="T26" fmla="*/ 26 w 378"/>
                <a:gd name="T27" fmla="*/ 68 h 365"/>
                <a:gd name="T28" fmla="*/ 138 w 378"/>
                <a:gd name="T29" fmla="*/ 209 h 365"/>
                <a:gd name="T30" fmla="*/ 138 w 378"/>
                <a:gd name="T31" fmla="*/ 209 h 365"/>
                <a:gd name="T32" fmla="*/ 27 w 378"/>
                <a:gd name="T33" fmla="*/ 301 h 365"/>
                <a:gd name="T34" fmla="*/ 27 w 378"/>
                <a:gd name="T35" fmla="*/ 301 h 365"/>
                <a:gd name="T36" fmla="*/ 63 w 378"/>
                <a:gd name="T37" fmla="*/ 351 h 365"/>
                <a:gd name="T38" fmla="*/ 63 w 378"/>
                <a:gd name="T39" fmla="*/ 351 h 365"/>
                <a:gd name="T40" fmla="*/ 193 w 378"/>
                <a:gd name="T41" fmla="*/ 248 h 365"/>
                <a:gd name="T42" fmla="*/ 193 w 378"/>
                <a:gd name="T43" fmla="*/ 248 h 365"/>
                <a:gd name="T44" fmla="*/ 333 w 378"/>
                <a:gd name="T45" fmla="*/ 312 h 365"/>
                <a:gd name="T46" fmla="*/ 333 w 378"/>
                <a:gd name="T47" fmla="*/ 312 h 365"/>
                <a:gd name="T48" fmla="*/ 352 w 378"/>
                <a:gd name="T49" fmla="*/ 272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5">
                  <a:moveTo>
                    <a:pt x="352" y="272"/>
                  </a:moveTo>
                  <a:lnTo>
                    <a:pt x="352" y="272"/>
                  </a:lnTo>
                  <a:cubicBezTo>
                    <a:pt x="311" y="248"/>
                    <a:pt x="270" y="227"/>
                    <a:pt x="231" y="199"/>
                  </a:cubicBezTo>
                  <a:lnTo>
                    <a:pt x="231" y="199"/>
                  </a:lnTo>
                  <a:cubicBezTo>
                    <a:pt x="266" y="149"/>
                    <a:pt x="294" y="93"/>
                    <a:pt x="306" y="42"/>
                  </a:cubicBezTo>
                  <a:lnTo>
                    <a:pt x="306" y="42"/>
                  </a:lnTo>
                  <a:cubicBezTo>
                    <a:pt x="312" y="18"/>
                    <a:pt x="278" y="0"/>
                    <a:pt x="265" y="23"/>
                  </a:cubicBezTo>
                  <a:lnTo>
                    <a:pt x="265" y="23"/>
                  </a:lnTo>
                  <a:cubicBezTo>
                    <a:pt x="239" y="71"/>
                    <a:pt x="215" y="118"/>
                    <a:pt x="182" y="160"/>
                  </a:cubicBezTo>
                  <a:lnTo>
                    <a:pt x="182" y="160"/>
                  </a:lnTo>
                  <a:cubicBezTo>
                    <a:pt x="141" y="121"/>
                    <a:pt x="111" y="76"/>
                    <a:pt x="76" y="33"/>
                  </a:cubicBezTo>
                  <a:lnTo>
                    <a:pt x="76" y="33"/>
                  </a:lnTo>
                  <a:cubicBezTo>
                    <a:pt x="52" y="5"/>
                    <a:pt x="11" y="38"/>
                    <a:pt x="26" y="68"/>
                  </a:cubicBezTo>
                  <a:lnTo>
                    <a:pt x="26" y="68"/>
                  </a:lnTo>
                  <a:cubicBezTo>
                    <a:pt x="48" y="119"/>
                    <a:pt x="89" y="168"/>
                    <a:pt x="138" y="209"/>
                  </a:cubicBezTo>
                  <a:lnTo>
                    <a:pt x="138" y="209"/>
                  </a:lnTo>
                  <a:cubicBezTo>
                    <a:pt x="103" y="241"/>
                    <a:pt x="64" y="269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1" y="364"/>
                    <a:pt x="63" y="351"/>
                  </a:cubicBezTo>
                  <a:lnTo>
                    <a:pt x="63" y="351"/>
                  </a:lnTo>
                  <a:cubicBezTo>
                    <a:pt x="109" y="329"/>
                    <a:pt x="153" y="293"/>
                    <a:pt x="193" y="248"/>
                  </a:cubicBezTo>
                  <a:lnTo>
                    <a:pt x="193" y="248"/>
                  </a:lnTo>
                  <a:cubicBezTo>
                    <a:pt x="239" y="278"/>
                    <a:pt x="287" y="301"/>
                    <a:pt x="333" y="312"/>
                  </a:cubicBezTo>
                  <a:lnTo>
                    <a:pt x="333" y="312"/>
                  </a:lnTo>
                  <a:cubicBezTo>
                    <a:pt x="357" y="319"/>
                    <a:pt x="377" y="285"/>
                    <a:pt x="352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45" name="Freeform 37">
              <a:extLst>
                <a:ext uri="{FF2B5EF4-FFF2-40B4-BE49-F238E27FC236}">
                  <a16:creationId xmlns:a16="http://schemas.microsoft.com/office/drawing/2014/main" id="{B9B95D7C-6FB0-2743-840D-6EA5CCAEF98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1835" y="5528196"/>
              <a:ext cx="180951" cy="173016"/>
            </a:xfrm>
            <a:custGeom>
              <a:avLst/>
              <a:gdLst>
                <a:gd name="T0" fmla="*/ 353 w 378"/>
                <a:gd name="T1" fmla="*/ 274 h 367"/>
                <a:gd name="T2" fmla="*/ 353 w 378"/>
                <a:gd name="T3" fmla="*/ 274 h 367"/>
                <a:gd name="T4" fmla="*/ 231 w 378"/>
                <a:gd name="T5" fmla="*/ 202 h 367"/>
                <a:gd name="T6" fmla="*/ 231 w 378"/>
                <a:gd name="T7" fmla="*/ 202 h 367"/>
                <a:gd name="T8" fmla="*/ 307 w 378"/>
                <a:gd name="T9" fmla="*/ 43 h 367"/>
                <a:gd name="T10" fmla="*/ 307 w 378"/>
                <a:gd name="T11" fmla="*/ 43 h 367"/>
                <a:gd name="T12" fmla="*/ 267 w 378"/>
                <a:gd name="T13" fmla="*/ 24 h 367"/>
                <a:gd name="T14" fmla="*/ 267 w 378"/>
                <a:gd name="T15" fmla="*/ 24 h 367"/>
                <a:gd name="T16" fmla="*/ 182 w 378"/>
                <a:gd name="T17" fmla="*/ 161 h 367"/>
                <a:gd name="T18" fmla="*/ 182 w 378"/>
                <a:gd name="T19" fmla="*/ 161 h 367"/>
                <a:gd name="T20" fmla="*/ 76 w 378"/>
                <a:gd name="T21" fmla="*/ 35 h 367"/>
                <a:gd name="T22" fmla="*/ 76 w 378"/>
                <a:gd name="T23" fmla="*/ 35 h 367"/>
                <a:gd name="T24" fmla="*/ 26 w 378"/>
                <a:gd name="T25" fmla="*/ 70 h 367"/>
                <a:gd name="T26" fmla="*/ 26 w 378"/>
                <a:gd name="T27" fmla="*/ 70 h 367"/>
                <a:gd name="T28" fmla="*/ 139 w 378"/>
                <a:gd name="T29" fmla="*/ 209 h 367"/>
                <a:gd name="T30" fmla="*/ 139 w 378"/>
                <a:gd name="T31" fmla="*/ 209 h 367"/>
                <a:gd name="T32" fmla="*/ 27 w 378"/>
                <a:gd name="T33" fmla="*/ 301 h 367"/>
                <a:gd name="T34" fmla="*/ 27 w 378"/>
                <a:gd name="T35" fmla="*/ 301 h 367"/>
                <a:gd name="T36" fmla="*/ 63 w 378"/>
                <a:gd name="T37" fmla="*/ 351 h 367"/>
                <a:gd name="T38" fmla="*/ 63 w 378"/>
                <a:gd name="T39" fmla="*/ 351 h 367"/>
                <a:gd name="T40" fmla="*/ 193 w 378"/>
                <a:gd name="T41" fmla="*/ 250 h 367"/>
                <a:gd name="T42" fmla="*/ 193 w 378"/>
                <a:gd name="T43" fmla="*/ 250 h 367"/>
                <a:gd name="T44" fmla="*/ 334 w 378"/>
                <a:gd name="T45" fmla="*/ 315 h 367"/>
                <a:gd name="T46" fmla="*/ 334 w 378"/>
                <a:gd name="T47" fmla="*/ 315 h 367"/>
                <a:gd name="T48" fmla="*/ 353 w 378"/>
                <a:gd name="T49" fmla="*/ 27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7">
                  <a:moveTo>
                    <a:pt x="353" y="274"/>
                  </a:moveTo>
                  <a:lnTo>
                    <a:pt x="353" y="274"/>
                  </a:lnTo>
                  <a:cubicBezTo>
                    <a:pt x="311" y="250"/>
                    <a:pt x="270" y="228"/>
                    <a:pt x="231" y="202"/>
                  </a:cubicBezTo>
                  <a:lnTo>
                    <a:pt x="231" y="202"/>
                  </a:lnTo>
                  <a:cubicBezTo>
                    <a:pt x="267" y="150"/>
                    <a:pt x="294" y="95"/>
                    <a:pt x="307" y="43"/>
                  </a:cubicBezTo>
                  <a:lnTo>
                    <a:pt x="307" y="43"/>
                  </a:lnTo>
                  <a:cubicBezTo>
                    <a:pt x="313" y="20"/>
                    <a:pt x="280" y="0"/>
                    <a:pt x="267" y="24"/>
                  </a:cubicBezTo>
                  <a:lnTo>
                    <a:pt x="267" y="24"/>
                  </a:lnTo>
                  <a:cubicBezTo>
                    <a:pt x="240" y="71"/>
                    <a:pt x="217" y="117"/>
                    <a:pt x="182" y="161"/>
                  </a:cubicBezTo>
                  <a:lnTo>
                    <a:pt x="182" y="161"/>
                  </a:lnTo>
                  <a:cubicBezTo>
                    <a:pt x="143" y="123"/>
                    <a:pt x="113" y="77"/>
                    <a:pt x="76" y="35"/>
                  </a:cubicBezTo>
                  <a:lnTo>
                    <a:pt x="76" y="35"/>
                  </a:lnTo>
                  <a:cubicBezTo>
                    <a:pt x="52" y="7"/>
                    <a:pt x="12" y="39"/>
                    <a:pt x="26" y="70"/>
                  </a:cubicBezTo>
                  <a:lnTo>
                    <a:pt x="26" y="70"/>
                  </a:lnTo>
                  <a:cubicBezTo>
                    <a:pt x="50" y="120"/>
                    <a:pt x="90" y="169"/>
                    <a:pt x="139" y="209"/>
                  </a:cubicBezTo>
                  <a:lnTo>
                    <a:pt x="139" y="209"/>
                  </a:lnTo>
                  <a:cubicBezTo>
                    <a:pt x="104" y="244"/>
                    <a:pt x="64" y="270"/>
                    <a:pt x="27" y="301"/>
                  </a:cubicBezTo>
                  <a:lnTo>
                    <a:pt x="27" y="301"/>
                  </a:lnTo>
                  <a:cubicBezTo>
                    <a:pt x="0" y="326"/>
                    <a:pt x="33" y="366"/>
                    <a:pt x="63" y="351"/>
                  </a:cubicBezTo>
                  <a:lnTo>
                    <a:pt x="63" y="351"/>
                  </a:lnTo>
                  <a:cubicBezTo>
                    <a:pt x="109" y="330"/>
                    <a:pt x="154" y="293"/>
                    <a:pt x="193" y="250"/>
                  </a:cubicBezTo>
                  <a:lnTo>
                    <a:pt x="193" y="250"/>
                  </a:lnTo>
                  <a:cubicBezTo>
                    <a:pt x="239" y="280"/>
                    <a:pt x="289" y="303"/>
                    <a:pt x="334" y="315"/>
                  </a:cubicBezTo>
                  <a:lnTo>
                    <a:pt x="334" y="315"/>
                  </a:lnTo>
                  <a:cubicBezTo>
                    <a:pt x="359" y="320"/>
                    <a:pt x="377" y="287"/>
                    <a:pt x="353" y="274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46" name="Freeform 38">
              <a:extLst>
                <a:ext uri="{FF2B5EF4-FFF2-40B4-BE49-F238E27FC236}">
                  <a16:creationId xmlns:a16="http://schemas.microsoft.com/office/drawing/2014/main" id="{AE728711-E35B-3A4F-BB63-34AB25D8EE9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1835" y="5339308"/>
              <a:ext cx="180951" cy="173016"/>
            </a:xfrm>
            <a:custGeom>
              <a:avLst/>
              <a:gdLst>
                <a:gd name="T0" fmla="*/ 353 w 378"/>
                <a:gd name="T1" fmla="*/ 274 h 367"/>
                <a:gd name="T2" fmla="*/ 353 w 378"/>
                <a:gd name="T3" fmla="*/ 274 h 367"/>
                <a:gd name="T4" fmla="*/ 232 w 378"/>
                <a:gd name="T5" fmla="*/ 202 h 367"/>
                <a:gd name="T6" fmla="*/ 232 w 378"/>
                <a:gd name="T7" fmla="*/ 202 h 367"/>
                <a:gd name="T8" fmla="*/ 307 w 378"/>
                <a:gd name="T9" fmla="*/ 43 h 367"/>
                <a:gd name="T10" fmla="*/ 307 w 378"/>
                <a:gd name="T11" fmla="*/ 43 h 367"/>
                <a:gd name="T12" fmla="*/ 265 w 378"/>
                <a:gd name="T13" fmla="*/ 24 h 367"/>
                <a:gd name="T14" fmla="*/ 265 w 378"/>
                <a:gd name="T15" fmla="*/ 24 h 367"/>
                <a:gd name="T16" fmla="*/ 184 w 378"/>
                <a:gd name="T17" fmla="*/ 161 h 367"/>
                <a:gd name="T18" fmla="*/ 184 w 378"/>
                <a:gd name="T19" fmla="*/ 161 h 367"/>
                <a:gd name="T20" fmla="*/ 76 w 378"/>
                <a:gd name="T21" fmla="*/ 35 h 367"/>
                <a:gd name="T22" fmla="*/ 76 w 378"/>
                <a:gd name="T23" fmla="*/ 35 h 367"/>
                <a:gd name="T24" fmla="*/ 26 w 378"/>
                <a:gd name="T25" fmla="*/ 70 h 367"/>
                <a:gd name="T26" fmla="*/ 26 w 378"/>
                <a:gd name="T27" fmla="*/ 70 h 367"/>
                <a:gd name="T28" fmla="*/ 139 w 378"/>
                <a:gd name="T29" fmla="*/ 209 h 367"/>
                <a:gd name="T30" fmla="*/ 139 w 378"/>
                <a:gd name="T31" fmla="*/ 209 h 367"/>
                <a:gd name="T32" fmla="*/ 27 w 378"/>
                <a:gd name="T33" fmla="*/ 301 h 367"/>
                <a:gd name="T34" fmla="*/ 27 w 378"/>
                <a:gd name="T35" fmla="*/ 301 h 367"/>
                <a:gd name="T36" fmla="*/ 63 w 378"/>
                <a:gd name="T37" fmla="*/ 351 h 367"/>
                <a:gd name="T38" fmla="*/ 63 w 378"/>
                <a:gd name="T39" fmla="*/ 351 h 367"/>
                <a:gd name="T40" fmla="*/ 193 w 378"/>
                <a:gd name="T41" fmla="*/ 250 h 367"/>
                <a:gd name="T42" fmla="*/ 193 w 378"/>
                <a:gd name="T43" fmla="*/ 250 h 367"/>
                <a:gd name="T44" fmla="*/ 333 w 378"/>
                <a:gd name="T45" fmla="*/ 315 h 367"/>
                <a:gd name="T46" fmla="*/ 333 w 378"/>
                <a:gd name="T47" fmla="*/ 315 h 367"/>
                <a:gd name="T48" fmla="*/ 353 w 378"/>
                <a:gd name="T49" fmla="*/ 27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7">
                  <a:moveTo>
                    <a:pt x="353" y="274"/>
                  </a:moveTo>
                  <a:lnTo>
                    <a:pt x="353" y="274"/>
                  </a:lnTo>
                  <a:cubicBezTo>
                    <a:pt x="311" y="250"/>
                    <a:pt x="270" y="228"/>
                    <a:pt x="232" y="202"/>
                  </a:cubicBezTo>
                  <a:lnTo>
                    <a:pt x="232" y="202"/>
                  </a:lnTo>
                  <a:cubicBezTo>
                    <a:pt x="268" y="150"/>
                    <a:pt x="294" y="95"/>
                    <a:pt x="307" y="43"/>
                  </a:cubicBezTo>
                  <a:lnTo>
                    <a:pt x="307" y="43"/>
                  </a:lnTo>
                  <a:cubicBezTo>
                    <a:pt x="312" y="20"/>
                    <a:pt x="279" y="0"/>
                    <a:pt x="265" y="24"/>
                  </a:cubicBezTo>
                  <a:lnTo>
                    <a:pt x="265" y="24"/>
                  </a:lnTo>
                  <a:cubicBezTo>
                    <a:pt x="240" y="71"/>
                    <a:pt x="215" y="117"/>
                    <a:pt x="184" y="161"/>
                  </a:cubicBezTo>
                  <a:lnTo>
                    <a:pt x="184" y="161"/>
                  </a:lnTo>
                  <a:cubicBezTo>
                    <a:pt x="142" y="123"/>
                    <a:pt x="113" y="77"/>
                    <a:pt x="76" y="35"/>
                  </a:cubicBezTo>
                  <a:lnTo>
                    <a:pt x="76" y="35"/>
                  </a:lnTo>
                  <a:cubicBezTo>
                    <a:pt x="52" y="7"/>
                    <a:pt x="11" y="39"/>
                    <a:pt x="26" y="70"/>
                  </a:cubicBezTo>
                  <a:lnTo>
                    <a:pt x="26" y="70"/>
                  </a:lnTo>
                  <a:cubicBezTo>
                    <a:pt x="48" y="120"/>
                    <a:pt x="89" y="169"/>
                    <a:pt x="139" y="209"/>
                  </a:cubicBezTo>
                  <a:lnTo>
                    <a:pt x="139" y="209"/>
                  </a:lnTo>
                  <a:cubicBezTo>
                    <a:pt x="103" y="244"/>
                    <a:pt x="64" y="270"/>
                    <a:pt x="27" y="301"/>
                  </a:cubicBezTo>
                  <a:lnTo>
                    <a:pt x="27" y="301"/>
                  </a:lnTo>
                  <a:cubicBezTo>
                    <a:pt x="0" y="326"/>
                    <a:pt x="32" y="366"/>
                    <a:pt x="63" y="351"/>
                  </a:cubicBezTo>
                  <a:lnTo>
                    <a:pt x="63" y="351"/>
                  </a:lnTo>
                  <a:cubicBezTo>
                    <a:pt x="109" y="330"/>
                    <a:pt x="155" y="293"/>
                    <a:pt x="193" y="250"/>
                  </a:cubicBezTo>
                  <a:lnTo>
                    <a:pt x="193" y="250"/>
                  </a:lnTo>
                  <a:cubicBezTo>
                    <a:pt x="239" y="280"/>
                    <a:pt x="287" y="303"/>
                    <a:pt x="333" y="315"/>
                  </a:cubicBezTo>
                  <a:lnTo>
                    <a:pt x="333" y="315"/>
                  </a:lnTo>
                  <a:cubicBezTo>
                    <a:pt x="357" y="320"/>
                    <a:pt x="377" y="287"/>
                    <a:pt x="353" y="274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47" name="Freeform 39">
              <a:extLst>
                <a:ext uri="{FF2B5EF4-FFF2-40B4-BE49-F238E27FC236}">
                  <a16:creationId xmlns:a16="http://schemas.microsoft.com/office/drawing/2014/main" id="{F5DAD05E-8B5C-544A-B0B4-361C842C7CB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1835" y="5718671"/>
              <a:ext cx="180951" cy="173016"/>
            </a:xfrm>
            <a:custGeom>
              <a:avLst/>
              <a:gdLst>
                <a:gd name="T0" fmla="*/ 353 w 378"/>
                <a:gd name="T1" fmla="*/ 274 h 367"/>
                <a:gd name="T2" fmla="*/ 353 w 378"/>
                <a:gd name="T3" fmla="*/ 274 h 367"/>
                <a:gd name="T4" fmla="*/ 231 w 378"/>
                <a:gd name="T5" fmla="*/ 202 h 367"/>
                <a:gd name="T6" fmla="*/ 231 w 378"/>
                <a:gd name="T7" fmla="*/ 202 h 367"/>
                <a:gd name="T8" fmla="*/ 307 w 378"/>
                <a:gd name="T9" fmla="*/ 43 h 367"/>
                <a:gd name="T10" fmla="*/ 307 w 378"/>
                <a:gd name="T11" fmla="*/ 43 h 367"/>
                <a:gd name="T12" fmla="*/ 267 w 378"/>
                <a:gd name="T13" fmla="*/ 24 h 367"/>
                <a:gd name="T14" fmla="*/ 267 w 378"/>
                <a:gd name="T15" fmla="*/ 24 h 367"/>
                <a:gd name="T16" fmla="*/ 183 w 378"/>
                <a:gd name="T17" fmla="*/ 161 h 367"/>
                <a:gd name="T18" fmla="*/ 183 w 378"/>
                <a:gd name="T19" fmla="*/ 161 h 367"/>
                <a:gd name="T20" fmla="*/ 76 w 378"/>
                <a:gd name="T21" fmla="*/ 35 h 367"/>
                <a:gd name="T22" fmla="*/ 76 w 378"/>
                <a:gd name="T23" fmla="*/ 35 h 367"/>
                <a:gd name="T24" fmla="*/ 26 w 378"/>
                <a:gd name="T25" fmla="*/ 70 h 367"/>
                <a:gd name="T26" fmla="*/ 26 w 378"/>
                <a:gd name="T27" fmla="*/ 70 h 367"/>
                <a:gd name="T28" fmla="*/ 139 w 378"/>
                <a:gd name="T29" fmla="*/ 209 h 367"/>
                <a:gd name="T30" fmla="*/ 139 w 378"/>
                <a:gd name="T31" fmla="*/ 209 h 367"/>
                <a:gd name="T32" fmla="*/ 28 w 378"/>
                <a:gd name="T33" fmla="*/ 301 h 367"/>
                <a:gd name="T34" fmla="*/ 28 w 378"/>
                <a:gd name="T35" fmla="*/ 301 h 367"/>
                <a:gd name="T36" fmla="*/ 63 w 378"/>
                <a:gd name="T37" fmla="*/ 351 h 367"/>
                <a:gd name="T38" fmla="*/ 63 w 378"/>
                <a:gd name="T39" fmla="*/ 351 h 367"/>
                <a:gd name="T40" fmla="*/ 193 w 378"/>
                <a:gd name="T41" fmla="*/ 250 h 367"/>
                <a:gd name="T42" fmla="*/ 193 w 378"/>
                <a:gd name="T43" fmla="*/ 250 h 367"/>
                <a:gd name="T44" fmla="*/ 334 w 378"/>
                <a:gd name="T45" fmla="*/ 315 h 367"/>
                <a:gd name="T46" fmla="*/ 334 w 378"/>
                <a:gd name="T47" fmla="*/ 315 h 367"/>
                <a:gd name="T48" fmla="*/ 353 w 378"/>
                <a:gd name="T49" fmla="*/ 27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7">
                  <a:moveTo>
                    <a:pt x="353" y="274"/>
                  </a:moveTo>
                  <a:lnTo>
                    <a:pt x="353" y="274"/>
                  </a:lnTo>
                  <a:cubicBezTo>
                    <a:pt x="311" y="250"/>
                    <a:pt x="271" y="228"/>
                    <a:pt x="231" y="202"/>
                  </a:cubicBezTo>
                  <a:lnTo>
                    <a:pt x="231" y="202"/>
                  </a:lnTo>
                  <a:cubicBezTo>
                    <a:pt x="267" y="150"/>
                    <a:pt x="294" y="95"/>
                    <a:pt x="307" y="43"/>
                  </a:cubicBezTo>
                  <a:lnTo>
                    <a:pt x="307" y="43"/>
                  </a:lnTo>
                  <a:cubicBezTo>
                    <a:pt x="313" y="20"/>
                    <a:pt x="280" y="0"/>
                    <a:pt x="267" y="24"/>
                  </a:cubicBezTo>
                  <a:lnTo>
                    <a:pt x="267" y="24"/>
                  </a:lnTo>
                  <a:cubicBezTo>
                    <a:pt x="239" y="71"/>
                    <a:pt x="215" y="117"/>
                    <a:pt x="183" y="161"/>
                  </a:cubicBezTo>
                  <a:lnTo>
                    <a:pt x="183" y="161"/>
                  </a:lnTo>
                  <a:cubicBezTo>
                    <a:pt x="142" y="123"/>
                    <a:pt x="113" y="77"/>
                    <a:pt x="76" y="35"/>
                  </a:cubicBezTo>
                  <a:lnTo>
                    <a:pt x="76" y="35"/>
                  </a:lnTo>
                  <a:cubicBezTo>
                    <a:pt x="53" y="7"/>
                    <a:pt x="12" y="39"/>
                    <a:pt x="26" y="70"/>
                  </a:cubicBezTo>
                  <a:lnTo>
                    <a:pt x="26" y="70"/>
                  </a:lnTo>
                  <a:cubicBezTo>
                    <a:pt x="49" y="120"/>
                    <a:pt x="89" y="169"/>
                    <a:pt x="139" y="209"/>
                  </a:cubicBezTo>
                  <a:lnTo>
                    <a:pt x="139" y="209"/>
                  </a:lnTo>
                  <a:cubicBezTo>
                    <a:pt x="104" y="244"/>
                    <a:pt x="64" y="270"/>
                    <a:pt x="28" y="301"/>
                  </a:cubicBezTo>
                  <a:lnTo>
                    <a:pt x="28" y="301"/>
                  </a:lnTo>
                  <a:cubicBezTo>
                    <a:pt x="0" y="326"/>
                    <a:pt x="31" y="366"/>
                    <a:pt x="63" y="351"/>
                  </a:cubicBezTo>
                  <a:lnTo>
                    <a:pt x="63" y="351"/>
                  </a:lnTo>
                  <a:cubicBezTo>
                    <a:pt x="109" y="330"/>
                    <a:pt x="155" y="293"/>
                    <a:pt x="193" y="250"/>
                  </a:cubicBezTo>
                  <a:lnTo>
                    <a:pt x="193" y="250"/>
                  </a:lnTo>
                  <a:cubicBezTo>
                    <a:pt x="239" y="280"/>
                    <a:pt x="288" y="303"/>
                    <a:pt x="334" y="315"/>
                  </a:cubicBezTo>
                  <a:lnTo>
                    <a:pt x="334" y="315"/>
                  </a:lnTo>
                  <a:cubicBezTo>
                    <a:pt x="357" y="320"/>
                    <a:pt x="377" y="287"/>
                    <a:pt x="353" y="274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48" name="Freeform 40">
              <a:extLst>
                <a:ext uri="{FF2B5EF4-FFF2-40B4-BE49-F238E27FC236}">
                  <a16:creationId xmlns:a16="http://schemas.microsoft.com/office/drawing/2014/main" id="{E3608F79-C9B9-B549-9200-37F4AB77CB5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1835" y="5152008"/>
              <a:ext cx="180951" cy="173016"/>
            </a:xfrm>
            <a:custGeom>
              <a:avLst/>
              <a:gdLst>
                <a:gd name="T0" fmla="*/ 354 w 380"/>
                <a:gd name="T1" fmla="*/ 274 h 367"/>
                <a:gd name="T2" fmla="*/ 354 w 380"/>
                <a:gd name="T3" fmla="*/ 274 h 367"/>
                <a:gd name="T4" fmla="*/ 233 w 380"/>
                <a:gd name="T5" fmla="*/ 202 h 367"/>
                <a:gd name="T6" fmla="*/ 233 w 380"/>
                <a:gd name="T7" fmla="*/ 202 h 367"/>
                <a:gd name="T8" fmla="*/ 308 w 380"/>
                <a:gd name="T9" fmla="*/ 43 h 367"/>
                <a:gd name="T10" fmla="*/ 308 w 380"/>
                <a:gd name="T11" fmla="*/ 43 h 367"/>
                <a:gd name="T12" fmla="*/ 267 w 380"/>
                <a:gd name="T13" fmla="*/ 24 h 367"/>
                <a:gd name="T14" fmla="*/ 267 w 380"/>
                <a:gd name="T15" fmla="*/ 24 h 367"/>
                <a:gd name="T16" fmla="*/ 183 w 380"/>
                <a:gd name="T17" fmla="*/ 161 h 367"/>
                <a:gd name="T18" fmla="*/ 183 w 380"/>
                <a:gd name="T19" fmla="*/ 161 h 367"/>
                <a:gd name="T20" fmla="*/ 77 w 380"/>
                <a:gd name="T21" fmla="*/ 35 h 367"/>
                <a:gd name="T22" fmla="*/ 77 w 380"/>
                <a:gd name="T23" fmla="*/ 35 h 367"/>
                <a:gd name="T24" fmla="*/ 27 w 380"/>
                <a:gd name="T25" fmla="*/ 70 h 367"/>
                <a:gd name="T26" fmla="*/ 27 w 380"/>
                <a:gd name="T27" fmla="*/ 70 h 367"/>
                <a:gd name="T28" fmla="*/ 140 w 380"/>
                <a:gd name="T29" fmla="*/ 209 h 367"/>
                <a:gd name="T30" fmla="*/ 140 w 380"/>
                <a:gd name="T31" fmla="*/ 209 h 367"/>
                <a:gd name="T32" fmla="*/ 28 w 380"/>
                <a:gd name="T33" fmla="*/ 301 h 367"/>
                <a:gd name="T34" fmla="*/ 28 w 380"/>
                <a:gd name="T35" fmla="*/ 301 h 367"/>
                <a:gd name="T36" fmla="*/ 64 w 380"/>
                <a:gd name="T37" fmla="*/ 351 h 367"/>
                <a:gd name="T38" fmla="*/ 64 w 380"/>
                <a:gd name="T39" fmla="*/ 351 h 367"/>
                <a:gd name="T40" fmla="*/ 194 w 380"/>
                <a:gd name="T41" fmla="*/ 250 h 367"/>
                <a:gd name="T42" fmla="*/ 194 w 380"/>
                <a:gd name="T43" fmla="*/ 250 h 367"/>
                <a:gd name="T44" fmla="*/ 336 w 380"/>
                <a:gd name="T45" fmla="*/ 315 h 367"/>
                <a:gd name="T46" fmla="*/ 336 w 380"/>
                <a:gd name="T47" fmla="*/ 315 h 367"/>
                <a:gd name="T48" fmla="*/ 354 w 380"/>
                <a:gd name="T49" fmla="*/ 27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0" h="367">
                  <a:moveTo>
                    <a:pt x="354" y="274"/>
                  </a:moveTo>
                  <a:lnTo>
                    <a:pt x="354" y="274"/>
                  </a:lnTo>
                  <a:cubicBezTo>
                    <a:pt x="312" y="250"/>
                    <a:pt x="271" y="228"/>
                    <a:pt x="233" y="202"/>
                  </a:cubicBezTo>
                  <a:lnTo>
                    <a:pt x="233" y="202"/>
                  </a:lnTo>
                  <a:cubicBezTo>
                    <a:pt x="269" y="150"/>
                    <a:pt x="295" y="95"/>
                    <a:pt x="308" y="43"/>
                  </a:cubicBezTo>
                  <a:lnTo>
                    <a:pt x="308" y="43"/>
                  </a:lnTo>
                  <a:cubicBezTo>
                    <a:pt x="313" y="20"/>
                    <a:pt x="280" y="0"/>
                    <a:pt x="267" y="24"/>
                  </a:cubicBezTo>
                  <a:lnTo>
                    <a:pt x="267" y="24"/>
                  </a:lnTo>
                  <a:cubicBezTo>
                    <a:pt x="240" y="71"/>
                    <a:pt x="216" y="117"/>
                    <a:pt x="183" y="161"/>
                  </a:cubicBezTo>
                  <a:lnTo>
                    <a:pt x="183" y="161"/>
                  </a:lnTo>
                  <a:cubicBezTo>
                    <a:pt x="142" y="123"/>
                    <a:pt x="113" y="77"/>
                    <a:pt x="77" y="35"/>
                  </a:cubicBezTo>
                  <a:lnTo>
                    <a:pt x="77" y="35"/>
                  </a:lnTo>
                  <a:cubicBezTo>
                    <a:pt x="53" y="7"/>
                    <a:pt x="12" y="39"/>
                    <a:pt x="27" y="70"/>
                  </a:cubicBezTo>
                  <a:lnTo>
                    <a:pt x="27" y="70"/>
                  </a:lnTo>
                  <a:cubicBezTo>
                    <a:pt x="49" y="120"/>
                    <a:pt x="91" y="169"/>
                    <a:pt x="140" y="209"/>
                  </a:cubicBezTo>
                  <a:lnTo>
                    <a:pt x="140" y="209"/>
                  </a:lnTo>
                  <a:cubicBezTo>
                    <a:pt x="104" y="244"/>
                    <a:pt x="65" y="270"/>
                    <a:pt x="28" y="301"/>
                  </a:cubicBezTo>
                  <a:lnTo>
                    <a:pt x="28" y="301"/>
                  </a:lnTo>
                  <a:cubicBezTo>
                    <a:pt x="0" y="326"/>
                    <a:pt x="33" y="366"/>
                    <a:pt x="64" y="351"/>
                  </a:cubicBezTo>
                  <a:lnTo>
                    <a:pt x="64" y="351"/>
                  </a:lnTo>
                  <a:cubicBezTo>
                    <a:pt x="111" y="330"/>
                    <a:pt x="155" y="293"/>
                    <a:pt x="194" y="250"/>
                  </a:cubicBezTo>
                  <a:lnTo>
                    <a:pt x="194" y="250"/>
                  </a:lnTo>
                  <a:cubicBezTo>
                    <a:pt x="240" y="280"/>
                    <a:pt x="288" y="303"/>
                    <a:pt x="336" y="315"/>
                  </a:cubicBezTo>
                  <a:lnTo>
                    <a:pt x="336" y="315"/>
                  </a:lnTo>
                  <a:cubicBezTo>
                    <a:pt x="359" y="320"/>
                    <a:pt x="379" y="287"/>
                    <a:pt x="354" y="274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49" name="Freeform 41">
              <a:extLst>
                <a:ext uri="{FF2B5EF4-FFF2-40B4-BE49-F238E27FC236}">
                  <a16:creationId xmlns:a16="http://schemas.microsoft.com/office/drawing/2014/main" id="{291F2FBE-EEF4-AA4A-AEB6-802DCF73B08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1835" y="4788517"/>
              <a:ext cx="180951" cy="173016"/>
            </a:xfrm>
            <a:custGeom>
              <a:avLst/>
              <a:gdLst>
                <a:gd name="T0" fmla="*/ 353 w 378"/>
                <a:gd name="T1" fmla="*/ 272 h 366"/>
                <a:gd name="T2" fmla="*/ 353 w 378"/>
                <a:gd name="T3" fmla="*/ 272 h 366"/>
                <a:gd name="T4" fmla="*/ 231 w 378"/>
                <a:gd name="T5" fmla="*/ 199 h 366"/>
                <a:gd name="T6" fmla="*/ 231 w 378"/>
                <a:gd name="T7" fmla="*/ 199 h 366"/>
                <a:gd name="T8" fmla="*/ 307 w 378"/>
                <a:gd name="T9" fmla="*/ 42 h 366"/>
                <a:gd name="T10" fmla="*/ 307 w 378"/>
                <a:gd name="T11" fmla="*/ 42 h 366"/>
                <a:gd name="T12" fmla="*/ 266 w 378"/>
                <a:gd name="T13" fmla="*/ 23 h 366"/>
                <a:gd name="T14" fmla="*/ 266 w 378"/>
                <a:gd name="T15" fmla="*/ 23 h 366"/>
                <a:gd name="T16" fmla="*/ 182 w 378"/>
                <a:gd name="T17" fmla="*/ 160 h 366"/>
                <a:gd name="T18" fmla="*/ 182 w 378"/>
                <a:gd name="T19" fmla="*/ 160 h 366"/>
                <a:gd name="T20" fmla="*/ 74 w 378"/>
                <a:gd name="T21" fmla="*/ 32 h 366"/>
                <a:gd name="T22" fmla="*/ 74 w 378"/>
                <a:gd name="T23" fmla="*/ 32 h 366"/>
                <a:gd name="T24" fmla="*/ 25 w 378"/>
                <a:gd name="T25" fmla="*/ 68 h 366"/>
                <a:gd name="T26" fmla="*/ 25 w 378"/>
                <a:gd name="T27" fmla="*/ 68 h 366"/>
                <a:gd name="T28" fmla="*/ 139 w 378"/>
                <a:gd name="T29" fmla="*/ 208 h 366"/>
                <a:gd name="T30" fmla="*/ 139 w 378"/>
                <a:gd name="T31" fmla="*/ 208 h 366"/>
                <a:gd name="T32" fmla="*/ 27 w 378"/>
                <a:gd name="T33" fmla="*/ 300 h 366"/>
                <a:gd name="T34" fmla="*/ 27 w 378"/>
                <a:gd name="T35" fmla="*/ 300 h 366"/>
                <a:gd name="T36" fmla="*/ 61 w 378"/>
                <a:gd name="T37" fmla="*/ 350 h 366"/>
                <a:gd name="T38" fmla="*/ 61 w 378"/>
                <a:gd name="T39" fmla="*/ 350 h 366"/>
                <a:gd name="T40" fmla="*/ 193 w 378"/>
                <a:gd name="T41" fmla="*/ 248 h 366"/>
                <a:gd name="T42" fmla="*/ 193 w 378"/>
                <a:gd name="T43" fmla="*/ 248 h 366"/>
                <a:gd name="T44" fmla="*/ 333 w 378"/>
                <a:gd name="T45" fmla="*/ 312 h 366"/>
                <a:gd name="T46" fmla="*/ 333 w 378"/>
                <a:gd name="T47" fmla="*/ 312 h 366"/>
                <a:gd name="T48" fmla="*/ 353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2"/>
                  </a:moveTo>
                  <a:lnTo>
                    <a:pt x="353" y="272"/>
                  </a:lnTo>
                  <a:cubicBezTo>
                    <a:pt x="311" y="248"/>
                    <a:pt x="270" y="227"/>
                    <a:pt x="231" y="199"/>
                  </a:cubicBezTo>
                  <a:lnTo>
                    <a:pt x="231" y="199"/>
                  </a:lnTo>
                  <a:cubicBezTo>
                    <a:pt x="266" y="149"/>
                    <a:pt x="294" y="94"/>
                    <a:pt x="307" y="42"/>
                  </a:cubicBezTo>
                  <a:lnTo>
                    <a:pt x="307" y="42"/>
                  </a:lnTo>
                  <a:cubicBezTo>
                    <a:pt x="312" y="18"/>
                    <a:pt x="279" y="0"/>
                    <a:pt x="266" y="23"/>
                  </a:cubicBezTo>
                  <a:lnTo>
                    <a:pt x="266" y="23"/>
                  </a:lnTo>
                  <a:cubicBezTo>
                    <a:pt x="239" y="70"/>
                    <a:pt x="215" y="118"/>
                    <a:pt x="182" y="160"/>
                  </a:cubicBezTo>
                  <a:lnTo>
                    <a:pt x="182" y="160"/>
                  </a:lnTo>
                  <a:cubicBezTo>
                    <a:pt x="141" y="120"/>
                    <a:pt x="113" y="76"/>
                    <a:pt x="74" y="32"/>
                  </a:cubicBezTo>
                  <a:lnTo>
                    <a:pt x="74" y="32"/>
                  </a:lnTo>
                  <a:cubicBezTo>
                    <a:pt x="51" y="5"/>
                    <a:pt x="11" y="38"/>
                    <a:pt x="25" y="68"/>
                  </a:cubicBezTo>
                  <a:lnTo>
                    <a:pt x="25" y="68"/>
                  </a:lnTo>
                  <a:cubicBezTo>
                    <a:pt x="48" y="119"/>
                    <a:pt x="89" y="168"/>
                    <a:pt x="139" y="208"/>
                  </a:cubicBezTo>
                  <a:lnTo>
                    <a:pt x="139" y="208"/>
                  </a:lnTo>
                  <a:cubicBezTo>
                    <a:pt x="103" y="241"/>
                    <a:pt x="64" y="269"/>
                    <a:pt x="27" y="300"/>
                  </a:cubicBezTo>
                  <a:lnTo>
                    <a:pt x="27" y="300"/>
                  </a:lnTo>
                  <a:cubicBezTo>
                    <a:pt x="0" y="324"/>
                    <a:pt x="31" y="365"/>
                    <a:pt x="61" y="350"/>
                  </a:cubicBezTo>
                  <a:lnTo>
                    <a:pt x="61" y="350"/>
                  </a:lnTo>
                  <a:cubicBezTo>
                    <a:pt x="110" y="329"/>
                    <a:pt x="153" y="293"/>
                    <a:pt x="193" y="248"/>
                  </a:cubicBezTo>
                  <a:lnTo>
                    <a:pt x="193" y="248"/>
                  </a:lnTo>
                  <a:cubicBezTo>
                    <a:pt x="239" y="278"/>
                    <a:pt x="287" y="300"/>
                    <a:pt x="333" y="312"/>
                  </a:cubicBezTo>
                  <a:lnTo>
                    <a:pt x="333" y="312"/>
                  </a:lnTo>
                  <a:cubicBezTo>
                    <a:pt x="357" y="319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50" name="Freeform 42">
              <a:extLst>
                <a:ext uri="{FF2B5EF4-FFF2-40B4-BE49-F238E27FC236}">
                  <a16:creationId xmlns:a16="http://schemas.microsoft.com/office/drawing/2014/main" id="{7547DE32-D625-7946-A87E-5D1DE4ED9DD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1835" y="4599630"/>
              <a:ext cx="180951" cy="173016"/>
            </a:xfrm>
            <a:custGeom>
              <a:avLst/>
              <a:gdLst>
                <a:gd name="T0" fmla="*/ 354 w 379"/>
                <a:gd name="T1" fmla="*/ 272 h 366"/>
                <a:gd name="T2" fmla="*/ 354 w 379"/>
                <a:gd name="T3" fmla="*/ 272 h 366"/>
                <a:gd name="T4" fmla="*/ 232 w 379"/>
                <a:gd name="T5" fmla="*/ 199 h 366"/>
                <a:gd name="T6" fmla="*/ 232 w 379"/>
                <a:gd name="T7" fmla="*/ 199 h 366"/>
                <a:gd name="T8" fmla="*/ 308 w 379"/>
                <a:gd name="T9" fmla="*/ 42 h 366"/>
                <a:gd name="T10" fmla="*/ 308 w 379"/>
                <a:gd name="T11" fmla="*/ 42 h 366"/>
                <a:gd name="T12" fmla="*/ 266 w 379"/>
                <a:gd name="T13" fmla="*/ 23 h 366"/>
                <a:gd name="T14" fmla="*/ 266 w 379"/>
                <a:gd name="T15" fmla="*/ 23 h 366"/>
                <a:gd name="T16" fmla="*/ 183 w 379"/>
                <a:gd name="T17" fmla="*/ 160 h 366"/>
                <a:gd name="T18" fmla="*/ 183 w 379"/>
                <a:gd name="T19" fmla="*/ 160 h 366"/>
                <a:gd name="T20" fmla="*/ 77 w 379"/>
                <a:gd name="T21" fmla="*/ 32 h 366"/>
                <a:gd name="T22" fmla="*/ 77 w 379"/>
                <a:gd name="T23" fmla="*/ 32 h 366"/>
                <a:gd name="T24" fmla="*/ 27 w 379"/>
                <a:gd name="T25" fmla="*/ 68 h 366"/>
                <a:gd name="T26" fmla="*/ 27 w 379"/>
                <a:gd name="T27" fmla="*/ 68 h 366"/>
                <a:gd name="T28" fmla="*/ 140 w 379"/>
                <a:gd name="T29" fmla="*/ 208 h 366"/>
                <a:gd name="T30" fmla="*/ 140 w 379"/>
                <a:gd name="T31" fmla="*/ 208 h 366"/>
                <a:gd name="T32" fmla="*/ 28 w 379"/>
                <a:gd name="T33" fmla="*/ 300 h 366"/>
                <a:gd name="T34" fmla="*/ 28 w 379"/>
                <a:gd name="T35" fmla="*/ 300 h 366"/>
                <a:gd name="T36" fmla="*/ 63 w 379"/>
                <a:gd name="T37" fmla="*/ 350 h 366"/>
                <a:gd name="T38" fmla="*/ 63 w 379"/>
                <a:gd name="T39" fmla="*/ 350 h 366"/>
                <a:gd name="T40" fmla="*/ 194 w 379"/>
                <a:gd name="T41" fmla="*/ 248 h 366"/>
                <a:gd name="T42" fmla="*/ 194 w 379"/>
                <a:gd name="T43" fmla="*/ 248 h 366"/>
                <a:gd name="T44" fmla="*/ 334 w 379"/>
                <a:gd name="T45" fmla="*/ 312 h 366"/>
                <a:gd name="T46" fmla="*/ 334 w 379"/>
                <a:gd name="T47" fmla="*/ 312 h 366"/>
                <a:gd name="T48" fmla="*/ 354 w 379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4" y="272"/>
                  </a:moveTo>
                  <a:lnTo>
                    <a:pt x="354" y="272"/>
                  </a:lnTo>
                  <a:cubicBezTo>
                    <a:pt x="312" y="248"/>
                    <a:pt x="271" y="227"/>
                    <a:pt x="232" y="199"/>
                  </a:cubicBezTo>
                  <a:lnTo>
                    <a:pt x="232" y="199"/>
                  </a:lnTo>
                  <a:cubicBezTo>
                    <a:pt x="267" y="149"/>
                    <a:pt x="295" y="94"/>
                    <a:pt x="308" y="42"/>
                  </a:cubicBezTo>
                  <a:lnTo>
                    <a:pt x="308" y="42"/>
                  </a:lnTo>
                  <a:cubicBezTo>
                    <a:pt x="313" y="18"/>
                    <a:pt x="279" y="0"/>
                    <a:pt x="266" y="23"/>
                  </a:cubicBezTo>
                  <a:lnTo>
                    <a:pt x="266" y="23"/>
                  </a:lnTo>
                  <a:cubicBezTo>
                    <a:pt x="241" y="70"/>
                    <a:pt x="216" y="118"/>
                    <a:pt x="183" y="160"/>
                  </a:cubicBezTo>
                  <a:lnTo>
                    <a:pt x="183" y="160"/>
                  </a:lnTo>
                  <a:cubicBezTo>
                    <a:pt x="142" y="120"/>
                    <a:pt x="113" y="76"/>
                    <a:pt x="77" y="32"/>
                  </a:cubicBezTo>
                  <a:lnTo>
                    <a:pt x="77" y="32"/>
                  </a:lnTo>
                  <a:cubicBezTo>
                    <a:pt x="53" y="5"/>
                    <a:pt x="12" y="38"/>
                    <a:pt x="27" y="68"/>
                  </a:cubicBezTo>
                  <a:lnTo>
                    <a:pt x="27" y="68"/>
                  </a:lnTo>
                  <a:cubicBezTo>
                    <a:pt x="49" y="119"/>
                    <a:pt x="91" y="168"/>
                    <a:pt x="140" y="208"/>
                  </a:cubicBezTo>
                  <a:lnTo>
                    <a:pt x="140" y="208"/>
                  </a:lnTo>
                  <a:cubicBezTo>
                    <a:pt x="104" y="241"/>
                    <a:pt x="65" y="269"/>
                    <a:pt x="28" y="300"/>
                  </a:cubicBezTo>
                  <a:lnTo>
                    <a:pt x="28" y="300"/>
                  </a:lnTo>
                  <a:cubicBezTo>
                    <a:pt x="0" y="324"/>
                    <a:pt x="33" y="365"/>
                    <a:pt x="63" y="350"/>
                  </a:cubicBezTo>
                  <a:lnTo>
                    <a:pt x="63" y="350"/>
                  </a:lnTo>
                  <a:cubicBezTo>
                    <a:pt x="109" y="329"/>
                    <a:pt x="154" y="293"/>
                    <a:pt x="194" y="248"/>
                  </a:cubicBezTo>
                  <a:lnTo>
                    <a:pt x="194" y="248"/>
                  </a:lnTo>
                  <a:cubicBezTo>
                    <a:pt x="240" y="278"/>
                    <a:pt x="288" y="300"/>
                    <a:pt x="334" y="312"/>
                  </a:cubicBezTo>
                  <a:lnTo>
                    <a:pt x="334" y="312"/>
                  </a:lnTo>
                  <a:cubicBezTo>
                    <a:pt x="358" y="319"/>
                    <a:pt x="378" y="285"/>
                    <a:pt x="354" y="27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51" name="Freeform 43">
              <a:extLst>
                <a:ext uri="{FF2B5EF4-FFF2-40B4-BE49-F238E27FC236}">
                  <a16:creationId xmlns:a16="http://schemas.microsoft.com/office/drawing/2014/main" id="{5936DF17-3F7B-7E4A-849D-44023BCEB30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1835" y="4977405"/>
              <a:ext cx="180951" cy="173016"/>
            </a:xfrm>
            <a:custGeom>
              <a:avLst/>
              <a:gdLst>
                <a:gd name="T0" fmla="*/ 352 w 378"/>
                <a:gd name="T1" fmla="*/ 272 h 366"/>
                <a:gd name="T2" fmla="*/ 352 w 378"/>
                <a:gd name="T3" fmla="*/ 272 h 366"/>
                <a:gd name="T4" fmla="*/ 231 w 378"/>
                <a:gd name="T5" fmla="*/ 199 h 366"/>
                <a:gd name="T6" fmla="*/ 231 w 378"/>
                <a:gd name="T7" fmla="*/ 199 h 366"/>
                <a:gd name="T8" fmla="*/ 306 w 378"/>
                <a:gd name="T9" fmla="*/ 42 h 366"/>
                <a:gd name="T10" fmla="*/ 306 w 378"/>
                <a:gd name="T11" fmla="*/ 42 h 366"/>
                <a:gd name="T12" fmla="*/ 265 w 378"/>
                <a:gd name="T13" fmla="*/ 23 h 366"/>
                <a:gd name="T14" fmla="*/ 265 w 378"/>
                <a:gd name="T15" fmla="*/ 23 h 366"/>
                <a:gd name="T16" fmla="*/ 182 w 378"/>
                <a:gd name="T17" fmla="*/ 160 h 366"/>
                <a:gd name="T18" fmla="*/ 182 w 378"/>
                <a:gd name="T19" fmla="*/ 160 h 366"/>
                <a:gd name="T20" fmla="*/ 76 w 378"/>
                <a:gd name="T21" fmla="*/ 32 h 366"/>
                <a:gd name="T22" fmla="*/ 76 w 378"/>
                <a:gd name="T23" fmla="*/ 32 h 366"/>
                <a:gd name="T24" fmla="*/ 26 w 378"/>
                <a:gd name="T25" fmla="*/ 68 h 366"/>
                <a:gd name="T26" fmla="*/ 26 w 378"/>
                <a:gd name="T27" fmla="*/ 68 h 366"/>
                <a:gd name="T28" fmla="*/ 139 w 378"/>
                <a:gd name="T29" fmla="*/ 208 h 366"/>
                <a:gd name="T30" fmla="*/ 139 w 378"/>
                <a:gd name="T31" fmla="*/ 208 h 366"/>
                <a:gd name="T32" fmla="*/ 27 w 378"/>
                <a:gd name="T33" fmla="*/ 300 h 366"/>
                <a:gd name="T34" fmla="*/ 27 w 378"/>
                <a:gd name="T35" fmla="*/ 300 h 366"/>
                <a:gd name="T36" fmla="*/ 63 w 378"/>
                <a:gd name="T37" fmla="*/ 350 h 366"/>
                <a:gd name="T38" fmla="*/ 63 w 378"/>
                <a:gd name="T39" fmla="*/ 350 h 366"/>
                <a:gd name="T40" fmla="*/ 193 w 378"/>
                <a:gd name="T41" fmla="*/ 248 h 366"/>
                <a:gd name="T42" fmla="*/ 193 w 378"/>
                <a:gd name="T43" fmla="*/ 248 h 366"/>
                <a:gd name="T44" fmla="*/ 334 w 378"/>
                <a:gd name="T45" fmla="*/ 312 h 366"/>
                <a:gd name="T46" fmla="*/ 334 w 378"/>
                <a:gd name="T47" fmla="*/ 312 h 366"/>
                <a:gd name="T48" fmla="*/ 352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2" y="272"/>
                  </a:moveTo>
                  <a:lnTo>
                    <a:pt x="352" y="272"/>
                  </a:lnTo>
                  <a:cubicBezTo>
                    <a:pt x="311" y="248"/>
                    <a:pt x="270" y="227"/>
                    <a:pt x="231" y="199"/>
                  </a:cubicBezTo>
                  <a:lnTo>
                    <a:pt x="231" y="199"/>
                  </a:lnTo>
                  <a:cubicBezTo>
                    <a:pt x="266" y="149"/>
                    <a:pt x="294" y="94"/>
                    <a:pt x="306" y="42"/>
                  </a:cubicBezTo>
                  <a:lnTo>
                    <a:pt x="306" y="42"/>
                  </a:lnTo>
                  <a:cubicBezTo>
                    <a:pt x="312" y="18"/>
                    <a:pt x="278" y="0"/>
                    <a:pt x="265" y="23"/>
                  </a:cubicBezTo>
                  <a:lnTo>
                    <a:pt x="265" y="23"/>
                  </a:lnTo>
                  <a:cubicBezTo>
                    <a:pt x="239" y="70"/>
                    <a:pt x="215" y="118"/>
                    <a:pt x="182" y="160"/>
                  </a:cubicBezTo>
                  <a:lnTo>
                    <a:pt x="182" y="160"/>
                  </a:lnTo>
                  <a:cubicBezTo>
                    <a:pt x="142" y="120"/>
                    <a:pt x="111" y="76"/>
                    <a:pt x="76" y="32"/>
                  </a:cubicBezTo>
                  <a:lnTo>
                    <a:pt x="76" y="32"/>
                  </a:lnTo>
                  <a:cubicBezTo>
                    <a:pt x="52" y="5"/>
                    <a:pt x="12" y="38"/>
                    <a:pt x="26" y="68"/>
                  </a:cubicBezTo>
                  <a:lnTo>
                    <a:pt x="26" y="68"/>
                  </a:lnTo>
                  <a:cubicBezTo>
                    <a:pt x="48" y="119"/>
                    <a:pt x="89" y="168"/>
                    <a:pt x="139" y="208"/>
                  </a:cubicBezTo>
                  <a:lnTo>
                    <a:pt x="139" y="208"/>
                  </a:lnTo>
                  <a:cubicBezTo>
                    <a:pt x="104" y="241"/>
                    <a:pt x="64" y="269"/>
                    <a:pt x="27" y="300"/>
                  </a:cubicBezTo>
                  <a:lnTo>
                    <a:pt x="27" y="300"/>
                  </a:lnTo>
                  <a:cubicBezTo>
                    <a:pt x="0" y="324"/>
                    <a:pt x="31" y="365"/>
                    <a:pt x="63" y="350"/>
                  </a:cubicBezTo>
                  <a:lnTo>
                    <a:pt x="63" y="350"/>
                  </a:lnTo>
                  <a:cubicBezTo>
                    <a:pt x="109" y="329"/>
                    <a:pt x="155" y="293"/>
                    <a:pt x="193" y="248"/>
                  </a:cubicBezTo>
                  <a:lnTo>
                    <a:pt x="193" y="248"/>
                  </a:lnTo>
                  <a:cubicBezTo>
                    <a:pt x="239" y="278"/>
                    <a:pt x="288" y="300"/>
                    <a:pt x="334" y="312"/>
                  </a:cubicBezTo>
                  <a:lnTo>
                    <a:pt x="334" y="312"/>
                  </a:lnTo>
                  <a:cubicBezTo>
                    <a:pt x="357" y="319"/>
                    <a:pt x="377" y="285"/>
                    <a:pt x="352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52" name="Freeform 44">
              <a:extLst>
                <a:ext uri="{FF2B5EF4-FFF2-40B4-BE49-F238E27FC236}">
                  <a16:creationId xmlns:a16="http://schemas.microsoft.com/office/drawing/2014/main" id="{1413CD89-A305-5D4B-BF7E-89FF65CEB1D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1835" y="4410741"/>
              <a:ext cx="180951" cy="173016"/>
            </a:xfrm>
            <a:custGeom>
              <a:avLst/>
              <a:gdLst>
                <a:gd name="T0" fmla="*/ 354 w 378"/>
                <a:gd name="T1" fmla="*/ 272 h 366"/>
                <a:gd name="T2" fmla="*/ 354 w 378"/>
                <a:gd name="T3" fmla="*/ 272 h 366"/>
                <a:gd name="T4" fmla="*/ 233 w 378"/>
                <a:gd name="T5" fmla="*/ 199 h 366"/>
                <a:gd name="T6" fmla="*/ 233 w 378"/>
                <a:gd name="T7" fmla="*/ 199 h 366"/>
                <a:gd name="T8" fmla="*/ 306 w 378"/>
                <a:gd name="T9" fmla="*/ 42 h 366"/>
                <a:gd name="T10" fmla="*/ 306 w 378"/>
                <a:gd name="T11" fmla="*/ 42 h 366"/>
                <a:gd name="T12" fmla="*/ 266 w 378"/>
                <a:gd name="T13" fmla="*/ 23 h 366"/>
                <a:gd name="T14" fmla="*/ 266 w 378"/>
                <a:gd name="T15" fmla="*/ 23 h 366"/>
                <a:gd name="T16" fmla="*/ 184 w 378"/>
                <a:gd name="T17" fmla="*/ 160 h 366"/>
                <a:gd name="T18" fmla="*/ 184 w 378"/>
                <a:gd name="T19" fmla="*/ 160 h 366"/>
                <a:gd name="T20" fmla="*/ 76 w 378"/>
                <a:gd name="T21" fmla="*/ 32 h 366"/>
                <a:gd name="T22" fmla="*/ 76 w 378"/>
                <a:gd name="T23" fmla="*/ 32 h 366"/>
                <a:gd name="T24" fmla="*/ 27 w 378"/>
                <a:gd name="T25" fmla="*/ 68 h 366"/>
                <a:gd name="T26" fmla="*/ 27 w 378"/>
                <a:gd name="T27" fmla="*/ 68 h 366"/>
                <a:gd name="T28" fmla="*/ 140 w 378"/>
                <a:gd name="T29" fmla="*/ 208 h 366"/>
                <a:gd name="T30" fmla="*/ 140 w 378"/>
                <a:gd name="T31" fmla="*/ 208 h 366"/>
                <a:gd name="T32" fmla="*/ 28 w 378"/>
                <a:gd name="T33" fmla="*/ 300 h 366"/>
                <a:gd name="T34" fmla="*/ 28 w 378"/>
                <a:gd name="T35" fmla="*/ 300 h 366"/>
                <a:gd name="T36" fmla="*/ 63 w 378"/>
                <a:gd name="T37" fmla="*/ 350 h 366"/>
                <a:gd name="T38" fmla="*/ 63 w 378"/>
                <a:gd name="T39" fmla="*/ 350 h 366"/>
                <a:gd name="T40" fmla="*/ 193 w 378"/>
                <a:gd name="T41" fmla="*/ 248 h 366"/>
                <a:gd name="T42" fmla="*/ 193 w 378"/>
                <a:gd name="T43" fmla="*/ 248 h 366"/>
                <a:gd name="T44" fmla="*/ 334 w 378"/>
                <a:gd name="T45" fmla="*/ 312 h 366"/>
                <a:gd name="T46" fmla="*/ 334 w 378"/>
                <a:gd name="T47" fmla="*/ 312 h 366"/>
                <a:gd name="T48" fmla="*/ 354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4" y="272"/>
                  </a:moveTo>
                  <a:lnTo>
                    <a:pt x="354" y="272"/>
                  </a:lnTo>
                  <a:cubicBezTo>
                    <a:pt x="312" y="248"/>
                    <a:pt x="271" y="227"/>
                    <a:pt x="233" y="199"/>
                  </a:cubicBezTo>
                  <a:lnTo>
                    <a:pt x="233" y="199"/>
                  </a:lnTo>
                  <a:cubicBezTo>
                    <a:pt x="268" y="149"/>
                    <a:pt x="295" y="94"/>
                    <a:pt x="306" y="42"/>
                  </a:cubicBezTo>
                  <a:lnTo>
                    <a:pt x="306" y="42"/>
                  </a:lnTo>
                  <a:cubicBezTo>
                    <a:pt x="313" y="18"/>
                    <a:pt x="279" y="0"/>
                    <a:pt x="266" y="23"/>
                  </a:cubicBezTo>
                  <a:lnTo>
                    <a:pt x="266" y="23"/>
                  </a:lnTo>
                  <a:cubicBezTo>
                    <a:pt x="239" y="70"/>
                    <a:pt x="216" y="118"/>
                    <a:pt x="184" y="160"/>
                  </a:cubicBezTo>
                  <a:lnTo>
                    <a:pt x="184" y="160"/>
                  </a:lnTo>
                  <a:cubicBezTo>
                    <a:pt x="142" y="120"/>
                    <a:pt x="113" y="76"/>
                    <a:pt x="76" y="32"/>
                  </a:cubicBezTo>
                  <a:lnTo>
                    <a:pt x="76" y="32"/>
                  </a:lnTo>
                  <a:cubicBezTo>
                    <a:pt x="53" y="5"/>
                    <a:pt x="12" y="38"/>
                    <a:pt x="27" y="68"/>
                  </a:cubicBezTo>
                  <a:lnTo>
                    <a:pt x="27" y="68"/>
                  </a:lnTo>
                  <a:cubicBezTo>
                    <a:pt x="49" y="119"/>
                    <a:pt x="90" y="168"/>
                    <a:pt x="140" y="208"/>
                  </a:cubicBezTo>
                  <a:lnTo>
                    <a:pt x="140" y="208"/>
                  </a:lnTo>
                  <a:cubicBezTo>
                    <a:pt x="104" y="241"/>
                    <a:pt x="65" y="269"/>
                    <a:pt x="28" y="300"/>
                  </a:cubicBezTo>
                  <a:lnTo>
                    <a:pt x="28" y="300"/>
                  </a:lnTo>
                  <a:cubicBezTo>
                    <a:pt x="0" y="324"/>
                    <a:pt x="33" y="365"/>
                    <a:pt x="63" y="350"/>
                  </a:cubicBezTo>
                  <a:lnTo>
                    <a:pt x="63" y="350"/>
                  </a:lnTo>
                  <a:cubicBezTo>
                    <a:pt x="109" y="329"/>
                    <a:pt x="155" y="293"/>
                    <a:pt x="193" y="248"/>
                  </a:cubicBezTo>
                  <a:lnTo>
                    <a:pt x="193" y="248"/>
                  </a:lnTo>
                  <a:cubicBezTo>
                    <a:pt x="239" y="278"/>
                    <a:pt x="288" y="300"/>
                    <a:pt x="334" y="312"/>
                  </a:cubicBezTo>
                  <a:lnTo>
                    <a:pt x="334" y="312"/>
                  </a:lnTo>
                  <a:cubicBezTo>
                    <a:pt x="358" y="319"/>
                    <a:pt x="377" y="285"/>
                    <a:pt x="354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53" name="Freeform 45">
              <a:extLst>
                <a:ext uri="{FF2B5EF4-FFF2-40B4-BE49-F238E27FC236}">
                  <a16:creationId xmlns:a16="http://schemas.microsoft.com/office/drawing/2014/main" id="{48B87272-295E-E842-9C68-D22CA25A106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7073" y="4017092"/>
              <a:ext cx="180951" cy="173015"/>
            </a:xfrm>
            <a:custGeom>
              <a:avLst/>
              <a:gdLst>
                <a:gd name="T0" fmla="*/ 354 w 380"/>
                <a:gd name="T1" fmla="*/ 274 h 367"/>
                <a:gd name="T2" fmla="*/ 354 w 380"/>
                <a:gd name="T3" fmla="*/ 274 h 367"/>
                <a:gd name="T4" fmla="*/ 233 w 380"/>
                <a:gd name="T5" fmla="*/ 201 h 367"/>
                <a:gd name="T6" fmla="*/ 233 w 380"/>
                <a:gd name="T7" fmla="*/ 201 h 367"/>
                <a:gd name="T8" fmla="*/ 308 w 380"/>
                <a:gd name="T9" fmla="*/ 44 h 367"/>
                <a:gd name="T10" fmla="*/ 308 w 380"/>
                <a:gd name="T11" fmla="*/ 44 h 367"/>
                <a:gd name="T12" fmla="*/ 267 w 380"/>
                <a:gd name="T13" fmla="*/ 24 h 367"/>
                <a:gd name="T14" fmla="*/ 267 w 380"/>
                <a:gd name="T15" fmla="*/ 24 h 367"/>
                <a:gd name="T16" fmla="*/ 183 w 380"/>
                <a:gd name="T17" fmla="*/ 161 h 367"/>
                <a:gd name="T18" fmla="*/ 183 w 380"/>
                <a:gd name="T19" fmla="*/ 161 h 367"/>
                <a:gd name="T20" fmla="*/ 77 w 380"/>
                <a:gd name="T21" fmla="*/ 34 h 367"/>
                <a:gd name="T22" fmla="*/ 77 w 380"/>
                <a:gd name="T23" fmla="*/ 34 h 367"/>
                <a:gd name="T24" fmla="*/ 27 w 380"/>
                <a:gd name="T25" fmla="*/ 70 h 367"/>
                <a:gd name="T26" fmla="*/ 27 w 380"/>
                <a:gd name="T27" fmla="*/ 70 h 367"/>
                <a:gd name="T28" fmla="*/ 140 w 380"/>
                <a:gd name="T29" fmla="*/ 209 h 367"/>
                <a:gd name="T30" fmla="*/ 140 w 380"/>
                <a:gd name="T31" fmla="*/ 209 h 367"/>
                <a:gd name="T32" fmla="*/ 28 w 380"/>
                <a:gd name="T33" fmla="*/ 301 h 367"/>
                <a:gd name="T34" fmla="*/ 28 w 380"/>
                <a:gd name="T35" fmla="*/ 301 h 367"/>
                <a:gd name="T36" fmla="*/ 64 w 380"/>
                <a:gd name="T37" fmla="*/ 351 h 367"/>
                <a:gd name="T38" fmla="*/ 64 w 380"/>
                <a:gd name="T39" fmla="*/ 351 h 367"/>
                <a:gd name="T40" fmla="*/ 195 w 380"/>
                <a:gd name="T41" fmla="*/ 250 h 367"/>
                <a:gd name="T42" fmla="*/ 195 w 380"/>
                <a:gd name="T43" fmla="*/ 250 h 367"/>
                <a:gd name="T44" fmla="*/ 334 w 380"/>
                <a:gd name="T45" fmla="*/ 314 h 367"/>
                <a:gd name="T46" fmla="*/ 334 w 380"/>
                <a:gd name="T47" fmla="*/ 314 h 367"/>
                <a:gd name="T48" fmla="*/ 354 w 380"/>
                <a:gd name="T49" fmla="*/ 27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0" h="367">
                  <a:moveTo>
                    <a:pt x="354" y="274"/>
                  </a:moveTo>
                  <a:lnTo>
                    <a:pt x="354" y="274"/>
                  </a:lnTo>
                  <a:cubicBezTo>
                    <a:pt x="313" y="250"/>
                    <a:pt x="271" y="228"/>
                    <a:pt x="233" y="201"/>
                  </a:cubicBezTo>
                  <a:lnTo>
                    <a:pt x="233" y="201"/>
                  </a:lnTo>
                  <a:cubicBezTo>
                    <a:pt x="269" y="150"/>
                    <a:pt x="295" y="95"/>
                    <a:pt x="308" y="44"/>
                  </a:cubicBezTo>
                  <a:lnTo>
                    <a:pt x="308" y="44"/>
                  </a:lnTo>
                  <a:cubicBezTo>
                    <a:pt x="314" y="20"/>
                    <a:pt x="280" y="0"/>
                    <a:pt x="267" y="24"/>
                  </a:cubicBezTo>
                  <a:lnTo>
                    <a:pt x="267" y="24"/>
                  </a:lnTo>
                  <a:cubicBezTo>
                    <a:pt x="241" y="71"/>
                    <a:pt x="217" y="119"/>
                    <a:pt x="183" y="161"/>
                  </a:cubicBezTo>
                  <a:lnTo>
                    <a:pt x="183" y="161"/>
                  </a:lnTo>
                  <a:cubicBezTo>
                    <a:pt x="144" y="123"/>
                    <a:pt x="113" y="77"/>
                    <a:pt x="77" y="34"/>
                  </a:cubicBezTo>
                  <a:lnTo>
                    <a:pt x="77" y="34"/>
                  </a:lnTo>
                  <a:cubicBezTo>
                    <a:pt x="53" y="7"/>
                    <a:pt x="12" y="38"/>
                    <a:pt x="27" y="70"/>
                  </a:cubicBezTo>
                  <a:lnTo>
                    <a:pt x="27" y="70"/>
                  </a:lnTo>
                  <a:cubicBezTo>
                    <a:pt x="50" y="120"/>
                    <a:pt x="91" y="169"/>
                    <a:pt x="140" y="209"/>
                  </a:cubicBezTo>
                  <a:lnTo>
                    <a:pt x="140" y="209"/>
                  </a:lnTo>
                  <a:cubicBezTo>
                    <a:pt x="104" y="243"/>
                    <a:pt x="65" y="270"/>
                    <a:pt x="28" y="301"/>
                  </a:cubicBezTo>
                  <a:lnTo>
                    <a:pt x="28" y="301"/>
                  </a:lnTo>
                  <a:cubicBezTo>
                    <a:pt x="0" y="326"/>
                    <a:pt x="33" y="366"/>
                    <a:pt x="64" y="351"/>
                  </a:cubicBezTo>
                  <a:lnTo>
                    <a:pt x="64" y="351"/>
                  </a:lnTo>
                  <a:cubicBezTo>
                    <a:pt x="111" y="331"/>
                    <a:pt x="155" y="293"/>
                    <a:pt x="195" y="250"/>
                  </a:cubicBezTo>
                  <a:lnTo>
                    <a:pt x="195" y="250"/>
                  </a:lnTo>
                  <a:cubicBezTo>
                    <a:pt x="240" y="280"/>
                    <a:pt x="290" y="303"/>
                    <a:pt x="334" y="314"/>
                  </a:cubicBezTo>
                  <a:lnTo>
                    <a:pt x="334" y="314"/>
                  </a:lnTo>
                  <a:cubicBezTo>
                    <a:pt x="359" y="320"/>
                    <a:pt x="379" y="287"/>
                    <a:pt x="354" y="274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54" name="Freeform 46">
              <a:extLst>
                <a:ext uri="{FF2B5EF4-FFF2-40B4-BE49-F238E27FC236}">
                  <a16:creationId xmlns:a16="http://schemas.microsoft.com/office/drawing/2014/main" id="{9E276953-F353-6945-B4D5-6A698558BFA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7073" y="3828205"/>
              <a:ext cx="180951" cy="173015"/>
            </a:xfrm>
            <a:custGeom>
              <a:avLst/>
              <a:gdLst>
                <a:gd name="T0" fmla="*/ 355 w 380"/>
                <a:gd name="T1" fmla="*/ 274 h 367"/>
                <a:gd name="T2" fmla="*/ 355 w 380"/>
                <a:gd name="T3" fmla="*/ 274 h 367"/>
                <a:gd name="T4" fmla="*/ 233 w 380"/>
                <a:gd name="T5" fmla="*/ 201 h 367"/>
                <a:gd name="T6" fmla="*/ 233 w 380"/>
                <a:gd name="T7" fmla="*/ 201 h 367"/>
                <a:gd name="T8" fmla="*/ 308 w 380"/>
                <a:gd name="T9" fmla="*/ 44 h 367"/>
                <a:gd name="T10" fmla="*/ 308 w 380"/>
                <a:gd name="T11" fmla="*/ 44 h 367"/>
                <a:gd name="T12" fmla="*/ 267 w 380"/>
                <a:gd name="T13" fmla="*/ 24 h 367"/>
                <a:gd name="T14" fmla="*/ 267 w 380"/>
                <a:gd name="T15" fmla="*/ 24 h 367"/>
                <a:gd name="T16" fmla="*/ 184 w 380"/>
                <a:gd name="T17" fmla="*/ 161 h 367"/>
                <a:gd name="T18" fmla="*/ 184 w 380"/>
                <a:gd name="T19" fmla="*/ 161 h 367"/>
                <a:gd name="T20" fmla="*/ 76 w 380"/>
                <a:gd name="T21" fmla="*/ 34 h 367"/>
                <a:gd name="T22" fmla="*/ 76 w 380"/>
                <a:gd name="T23" fmla="*/ 34 h 367"/>
                <a:gd name="T24" fmla="*/ 27 w 380"/>
                <a:gd name="T25" fmla="*/ 70 h 367"/>
                <a:gd name="T26" fmla="*/ 27 w 380"/>
                <a:gd name="T27" fmla="*/ 70 h 367"/>
                <a:gd name="T28" fmla="*/ 140 w 380"/>
                <a:gd name="T29" fmla="*/ 209 h 367"/>
                <a:gd name="T30" fmla="*/ 140 w 380"/>
                <a:gd name="T31" fmla="*/ 209 h 367"/>
                <a:gd name="T32" fmla="*/ 28 w 380"/>
                <a:gd name="T33" fmla="*/ 301 h 367"/>
                <a:gd name="T34" fmla="*/ 28 w 380"/>
                <a:gd name="T35" fmla="*/ 301 h 367"/>
                <a:gd name="T36" fmla="*/ 63 w 380"/>
                <a:gd name="T37" fmla="*/ 351 h 367"/>
                <a:gd name="T38" fmla="*/ 63 w 380"/>
                <a:gd name="T39" fmla="*/ 351 h 367"/>
                <a:gd name="T40" fmla="*/ 195 w 380"/>
                <a:gd name="T41" fmla="*/ 250 h 367"/>
                <a:gd name="T42" fmla="*/ 195 w 380"/>
                <a:gd name="T43" fmla="*/ 250 h 367"/>
                <a:gd name="T44" fmla="*/ 335 w 380"/>
                <a:gd name="T45" fmla="*/ 314 h 367"/>
                <a:gd name="T46" fmla="*/ 335 w 380"/>
                <a:gd name="T47" fmla="*/ 314 h 367"/>
                <a:gd name="T48" fmla="*/ 355 w 380"/>
                <a:gd name="T49" fmla="*/ 27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0" h="367">
                  <a:moveTo>
                    <a:pt x="355" y="274"/>
                  </a:moveTo>
                  <a:lnTo>
                    <a:pt x="355" y="274"/>
                  </a:lnTo>
                  <a:cubicBezTo>
                    <a:pt x="312" y="250"/>
                    <a:pt x="271" y="228"/>
                    <a:pt x="233" y="201"/>
                  </a:cubicBezTo>
                  <a:lnTo>
                    <a:pt x="233" y="201"/>
                  </a:lnTo>
                  <a:cubicBezTo>
                    <a:pt x="268" y="150"/>
                    <a:pt x="295" y="95"/>
                    <a:pt x="308" y="44"/>
                  </a:cubicBezTo>
                  <a:lnTo>
                    <a:pt x="308" y="44"/>
                  </a:lnTo>
                  <a:cubicBezTo>
                    <a:pt x="314" y="20"/>
                    <a:pt x="280" y="0"/>
                    <a:pt x="267" y="24"/>
                  </a:cubicBezTo>
                  <a:lnTo>
                    <a:pt x="267" y="24"/>
                  </a:lnTo>
                  <a:cubicBezTo>
                    <a:pt x="241" y="71"/>
                    <a:pt x="216" y="119"/>
                    <a:pt x="184" y="161"/>
                  </a:cubicBezTo>
                  <a:lnTo>
                    <a:pt x="184" y="161"/>
                  </a:lnTo>
                  <a:cubicBezTo>
                    <a:pt x="144" y="123"/>
                    <a:pt x="113" y="77"/>
                    <a:pt x="76" y="34"/>
                  </a:cubicBezTo>
                  <a:lnTo>
                    <a:pt x="76" y="34"/>
                  </a:lnTo>
                  <a:cubicBezTo>
                    <a:pt x="53" y="7"/>
                    <a:pt x="12" y="38"/>
                    <a:pt x="27" y="70"/>
                  </a:cubicBezTo>
                  <a:lnTo>
                    <a:pt x="27" y="70"/>
                  </a:lnTo>
                  <a:cubicBezTo>
                    <a:pt x="50" y="120"/>
                    <a:pt x="91" y="169"/>
                    <a:pt x="140" y="209"/>
                  </a:cubicBezTo>
                  <a:lnTo>
                    <a:pt x="140" y="209"/>
                  </a:lnTo>
                  <a:cubicBezTo>
                    <a:pt x="104" y="243"/>
                    <a:pt x="65" y="270"/>
                    <a:pt x="28" y="301"/>
                  </a:cubicBezTo>
                  <a:lnTo>
                    <a:pt x="28" y="301"/>
                  </a:lnTo>
                  <a:cubicBezTo>
                    <a:pt x="0" y="326"/>
                    <a:pt x="33" y="366"/>
                    <a:pt x="63" y="351"/>
                  </a:cubicBezTo>
                  <a:lnTo>
                    <a:pt x="63" y="351"/>
                  </a:lnTo>
                  <a:cubicBezTo>
                    <a:pt x="109" y="331"/>
                    <a:pt x="155" y="293"/>
                    <a:pt x="195" y="250"/>
                  </a:cubicBezTo>
                  <a:lnTo>
                    <a:pt x="195" y="250"/>
                  </a:lnTo>
                  <a:cubicBezTo>
                    <a:pt x="239" y="280"/>
                    <a:pt x="289" y="303"/>
                    <a:pt x="335" y="314"/>
                  </a:cubicBezTo>
                  <a:lnTo>
                    <a:pt x="335" y="314"/>
                  </a:lnTo>
                  <a:cubicBezTo>
                    <a:pt x="359" y="320"/>
                    <a:pt x="379" y="287"/>
                    <a:pt x="355" y="274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55" name="Freeform 47">
              <a:extLst>
                <a:ext uri="{FF2B5EF4-FFF2-40B4-BE49-F238E27FC236}">
                  <a16:creationId xmlns:a16="http://schemas.microsoft.com/office/drawing/2014/main" id="{280497B4-A469-994E-82C8-BC59CCA2E89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7073" y="4204393"/>
              <a:ext cx="180951" cy="173015"/>
            </a:xfrm>
            <a:custGeom>
              <a:avLst/>
              <a:gdLst>
                <a:gd name="T0" fmla="*/ 353 w 379"/>
                <a:gd name="T1" fmla="*/ 274 h 367"/>
                <a:gd name="T2" fmla="*/ 353 w 379"/>
                <a:gd name="T3" fmla="*/ 274 h 367"/>
                <a:gd name="T4" fmla="*/ 232 w 379"/>
                <a:gd name="T5" fmla="*/ 201 h 367"/>
                <a:gd name="T6" fmla="*/ 232 w 379"/>
                <a:gd name="T7" fmla="*/ 201 h 367"/>
                <a:gd name="T8" fmla="*/ 307 w 379"/>
                <a:gd name="T9" fmla="*/ 44 h 367"/>
                <a:gd name="T10" fmla="*/ 307 w 379"/>
                <a:gd name="T11" fmla="*/ 44 h 367"/>
                <a:gd name="T12" fmla="*/ 266 w 379"/>
                <a:gd name="T13" fmla="*/ 24 h 367"/>
                <a:gd name="T14" fmla="*/ 266 w 379"/>
                <a:gd name="T15" fmla="*/ 24 h 367"/>
                <a:gd name="T16" fmla="*/ 182 w 379"/>
                <a:gd name="T17" fmla="*/ 161 h 367"/>
                <a:gd name="T18" fmla="*/ 182 w 379"/>
                <a:gd name="T19" fmla="*/ 161 h 367"/>
                <a:gd name="T20" fmla="*/ 76 w 379"/>
                <a:gd name="T21" fmla="*/ 34 h 367"/>
                <a:gd name="T22" fmla="*/ 76 w 379"/>
                <a:gd name="T23" fmla="*/ 34 h 367"/>
                <a:gd name="T24" fmla="*/ 26 w 379"/>
                <a:gd name="T25" fmla="*/ 70 h 367"/>
                <a:gd name="T26" fmla="*/ 26 w 379"/>
                <a:gd name="T27" fmla="*/ 70 h 367"/>
                <a:gd name="T28" fmla="*/ 139 w 379"/>
                <a:gd name="T29" fmla="*/ 209 h 367"/>
                <a:gd name="T30" fmla="*/ 139 w 379"/>
                <a:gd name="T31" fmla="*/ 209 h 367"/>
                <a:gd name="T32" fmla="*/ 27 w 379"/>
                <a:gd name="T33" fmla="*/ 301 h 367"/>
                <a:gd name="T34" fmla="*/ 27 w 379"/>
                <a:gd name="T35" fmla="*/ 301 h 367"/>
                <a:gd name="T36" fmla="*/ 63 w 379"/>
                <a:gd name="T37" fmla="*/ 351 h 367"/>
                <a:gd name="T38" fmla="*/ 63 w 379"/>
                <a:gd name="T39" fmla="*/ 351 h 367"/>
                <a:gd name="T40" fmla="*/ 193 w 379"/>
                <a:gd name="T41" fmla="*/ 250 h 367"/>
                <a:gd name="T42" fmla="*/ 193 w 379"/>
                <a:gd name="T43" fmla="*/ 250 h 367"/>
                <a:gd name="T44" fmla="*/ 335 w 379"/>
                <a:gd name="T45" fmla="*/ 314 h 367"/>
                <a:gd name="T46" fmla="*/ 335 w 379"/>
                <a:gd name="T47" fmla="*/ 314 h 367"/>
                <a:gd name="T48" fmla="*/ 353 w 379"/>
                <a:gd name="T49" fmla="*/ 27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7">
                  <a:moveTo>
                    <a:pt x="353" y="274"/>
                  </a:moveTo>
                  <a:lnTo>
                    <a:pt x="353" y="274"/>
                  </a:lnTo>
                  <a:cubicBezTo>
                    <a:pt x="311" y="250"/>
                    <a:pt x="270" y="228"/>
                    <a:pt x="232" y="201"/>
                  </a:cubicBezTo>
                  <a:lnTo>
                    <a:pt x="232" y="201"/>
                  </a:lnTo>
                  <a:cubicBezTo>
                    <a:pt x="268" y="150"/>
                    <a:pt x="294" y="95"/>
                    <a:pt x="307" y="44"/>
                  </a:cubicBezTo>
                  <a:lnTo>
                    <a:pt x="307" y="44"/>
                  </a:lnTo>
                  <a:cubicBezTo>
                    <a:pt x="312" y="20"/>
                    <a:pt x="279" y="0"/>
                    <a:pt x="266" y="24"/>
                  </a:cubicBezTo>
                  <a:lnTo>
                    <a:pt x="266" y="24"/>
                  </a:lnTo>
                  <a:cubicBezTo>
                    <a:pt x="240" y="71"/>
                    <a:pt x="215" y="119"/>
                    <a:pt x="182" y="161"/>
                  </a:cubicBezTo>
                  <a:lnTo>
                    <a:pt x="182" y="161"/>
                  </a:lnTo>
                  <a:cubicBezTo>
                    <a:pt x="142" y="123"/>
                    <a:pt x="113" y="77"/>
                    <a:pt x="76" y="34"/>
                  </a:cubicBezTo>
                  <a:lnTo>
                    <a:pt x="76" y="34"/>
                  </a:lnTo>
                  <a:cubicBezTo>
                    <a:pt x="52" y="7"/>
                    <a:pt x="11" y="38"/>
                    <a:pt x="26" y="70"/>
                  </a:cubicBezTo>
                  <a:lnTo>
                    <a:pt x="26" y="70"/>
                  </a:lnTo>
                  <a:cubicBezTo>
                    <a:pt x="48" y="120"/>
                    <a:pt x="90" y="169"/>
                    <a:pt x="139" y="209"/>
                  </a:cubicBezTo>
                  <a:lnTo>
                    <a:pt x="139" y="209"/>
                  </a:lnTo>
                  <a:cubicBezTo>
                    <a:pt x="103" y="243"/>
                    <a:pt x="64" y="270"/>
                    <a:pt x="27" y="301"/>
                  </a:cubicBezTo>
                  <a:lnTo>
                    <a:pt x="27" y="301"/>
                  </a:lnTo>
                  <a:cubicBezTo>
                    <a:pt x="0" y="326"/>
                    <a:pt x="31" y="366"/>
                    <a:pt x="63" y="351"/>
                  </a:cubicBezTo>
                  <a:lnTo>
                    <a:pt x="63" y="351"/>
                  </a:lnTo>
                  <a:cubicBezTo>
                    <a:pt x="110" y="331"/>
                    <a:pt x="155" y="293"/>
                    <a:pt x="193" y="250"/>
                  </a:cubicBezTo>
                  <a:lnTo>
                    <a:pt x="193" y="250"/>
                  </a:lnTo>
                  <a:cubicBezTo>
                    <a:pt x="239" y="280"/>
                    <a:pt x="287" y="303"/>
                    <a:pt x="335" y="314"/>
                  </a:cubicBezTo>
                  <a:lnTo>
                    <a:pt x="335" y="314"/>
                  </a:lnTo>
                  <a:cubicBezTo>
                    <a:pt x="358" y="320"/>
                    <a:pt x="378" y="287"/>
                    <a:pt x="353" y="274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56" name="Freeform 48">
              <a:extLst>
                <a:ext uri="{FF2B5EF4-FFF2-40B4-BE49-F238E27FC236}">
                  <a16:creationId xmlns:a16="http://schemas.microsoft.com/office/drawing/2014/main" id="{4A592B87-42F8-8840-8D34-20AC0498CDB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7073" y="3636142"/>
              <a:ext cx="180951" cy="173015"/>
            </a:xfrm>
            <a:custGeom>
              <a:avLst/>
              <a:gdLst>
                <a:gd name="T0" fmla="*/ 354 w 379"/>
                <a:gd name="T1" fmla="*/ 274 h 367"/>
                <a:gd name="T2" fmla="*/ 354 w 379"/>
                <a:gd name="T3" fmla="*/ 274 h 367"/>
                <a:gd name="T4" fmla="*/ 232 w 379"/>
                <a:gd name="T5" fmla="*/ 201 h 367"/>
                <a:gd name="T6" fmla="*/ 232 w 379"/>
                <a:gd name="T7" fmla="*/ 201 h 367"/>
                <a:gd name="T8" fmla="*/ 307 w 379"/>
                <a:gd name="T9" fmla="*/ 44 h 367"/>
                <a:gd name="T10" fmla="*/ 307 w 379"/>
                <a:gd name="T11" fmla="*/ 44 h 367"/>
                <a:gd name="T12" fmla="*/ 266 w 379"/>
                <a:gd name="T13" fmla="*/ 24 h 367"/>
                <a:gd name="T14" fmla="*/ 266 w 379"/>
                <a:gd name="T15" fmla="*/ 24 h 367"/>
                <a:gd name="T16" fmla="*/ 183 w 379"/>
                <a:gd name="T17" fmla="*/ 161 h 367"/>
                <a:gd name="T18" fmla="*/ 183 w 379"/>
                <a:gd name="T19" fmla="*/ 161 h 367"/>
                <a:gd name="T20" fmla="*/ 75 w 379"/>
                <a:gd name="T21" fmla="*/ 34 h 367"/>
                <a:gd name="T22" fmla="*/ 75 w 379"/>
                <a:gd name="T23" fmla="*/ 34 h 367"/>
                <a:gd name="T24" fmla="*/ 25 w 379"/>
                <a:gd name="T25" fmla="*/ 70 h 367"/>
                <a:gd name="T26" fmla="*/ 25 w 379"/>
                <a:gd name="T27" fmla="*/ 70 h 367"/>
                <a:gd name="T28" fmla="*/ 138 w 379"/>
                <a:gd name="T29" fmla="*/ 209 h 367"/>
                <a:gd name="T30" fmla="*/ 138 w 379"/>
                <a:gd name="T31" fmla="*/ 209 h 367"/>
                <a:gd name="T32" fmla="*/ 27 w 379"/>
                <a:gd name="T33" fmla="*/ 301 h 367"/>
                <a:gd name="T34" fmla="*/ 27 w 379"/>
                <a:gd name="T35" fmla="*/ 301 h 367"/>
                <a:gd name="T36" fmla="*/ 62 w 379"/>
                <a:gd name="T37" fmla="*/ 351 h 367"/>
                <a:gd name="T38" fmla="*/ 62 w 379"/>
                <a:gd name="T39" fmla="*/ 351 h 367"/>
                <a:gd name="T40" fmla="*/ 192 w 379"/>
                <a:gd name="T41" fmla="*/ 250 h 367"/>
                <a:gd name="T42" fmla="*/ 192 w 379"/>
                <a:gd name="T43" fmla="*/ 250 h 367"/>
                <a:gd name="T44" fmla="*/ 334 w 379"/>
                <a:gd name="T45" fmla="*/ 314 h 367"/>
                <a:gd name="T46" fmla="*/ 334 w 379"/>
                <a:gd name="T47" fmla="*/ 314 h 367"/>
                <a:gd name="T48" fmla="*/ 354 w 379"/>
                <a:gd name="T49" fmla="*/ 27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7">
                  <a:moveTo>
                    <a:pt x="354" y="274"/>
                  </a:moveTo>
                  <a:lnTo>
                    <a:pt x="354" y="274"/>
                  </a:lnTo>
                  <a:cubicBezTo>
                    <a:pt x="312" y="250"/>
                    <a:pt x="270" y="228"/>
                    <a:pt x="232" y="201"/>
                  </a:cubicBezTo>
                  <a:lnTo>
                    <a:pt x="232" y="201"/>
                  </a:lnTo>
                  <a:cubicBezTo>
                    <a:pt x="267" y="150"/>
                    <a:pt x="293" y="95"/>
                    <a:pt x="307" y="44"/>
                  </a:cubicBezTo>
                  <a:lnTo>
                    <a:pt x="307" y="44"/>
                  </a:lnTo>
                  <a:cubicBezTo>
                    <a:pt x="312" y="20"/>
                    <a:pt x="279" y="0"/>
                    <a:pt x="266" y="24"/>
                  </a:cubicBezTo>
                  <a:lnTo>
                    <a:pt x="266" y="24"/>
                  </a:lnTo>
                  <a:cubicBezTo>
                    <a:pt x="240" y="71"/>
                    <a:pt x="215" y="119"/>
                    <a:pt x="183" y="161"/>
                  </a:cubicBezTo>
                  <a:lnTo>
                    <a:pt x="183" y="161"/>
                  </a:lnTo>
                  <a:cubicBezTo>
                    <a:pt x="142" y="123"/>
                    <a:pt x="112" y="77"/>
                    <a:pt x="75" y="34"/>
                  </a:cubicBezTo>
                  <a:lnTo>
                    <a:pt x="75" y="34"/>
                  </a:lnTo>
                  <a:cubicBezTo>
                    <a:pt x="53" y="7"/>
                    <a:pt x="11" y="38"/>
                    <a:pt x="25" y="70"/>
                  </a:cubicBezTo>
                  <a:lnTo>
                    <a:pt x="25" y="70"/>
                  </a:lnTo>
                  <a:cubicBezTo>
                    <a:pt x="49" y="120"/>
                    <a:pt x="90" y="169"/>
                    <a:pt x="138" y="209"/>
                  </a:cubicBezTo>
                  <a:lnTo>
                    <a:pt x="138" y="209"/>
                  </a:lnTo>
                  <a:cubicBezTo>
                    <a:pt x="103" y="243"/>
                    <a:pt x="63" y="270"/>
                    <a:pt x="27" y="301"/>
                  </a:cubicBezTo>
                  <a:lnTo>
                    <a:pt x="27" y="301"/>
                  </a:lnTo>
                  <a:cubicBezTo>
                    <a:pt x="0" y="326"/>
                    <a:pt x="32" y="366"/>
                    <a:pt x="62" y="351"/>
                  </a:cubicBezTo>
                  <a:lnTo>
                    <a:pt x="62" y="351"/>
                  </a:lnTo>
                  <a:cubicBezTo>
                    <a:pt x="109" y="331"/>
                    <a:pt x="154" y="293"/>
                    <a:pt x="192" y="250"/>
                  </a:cubicBezTo>
                  <a:lnTo>
                    <a:pt x="192" y="250"/>
                  </a:lnTo>
                  <a:cubicBezTo>
                    <a:pt x="240" y="280"/>
                    <a:pt x="288" y="303"/>
                    <a:pt x="334" y="314"/>
                  </a:cubicBezTo>
                  <a:lnTo>
                    <a:pt x="334" y="314"/>
                  </a:lnTo>
                  <a:cubicBezTo>
                    <a:pt x="358" y="320"/>
                    <a:pt x="378" y="287"/>
                    <a:pt x="354" y="274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57" name="Freeform 49">
              <a:extLst>
                <a:ext uri="{FF2B5EF4-FFF2-40B4-BE49-F238E27FC236}">
                  <a16:creationId xmlns:a16="http://schemas.microsoft.com/office/drawing/2014/main" id="{D5B60757-EAFA-514D-9270-804FC8E4E4E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1835" y="3258366"/>
              <a:ext cx="180951" cy="173016"/>
            </a:xfrm>
            <a:custGeom>
              <a:avLst/>
              <a:gdLst>
                <a:gd name="T0" fmla="*/ 355 w 379"/>
                <a:gd name="T1" fmla="*/ 273 h 366"/>
                <a:gd name="T2" fmla="*/ 355 w 379"/>
                <a:gd name="T3" fmla="*/ 273 h 366"/>
                <a:gd name="T4" fmla="*/ 232 w 379"/>
                <a:gd name="T5" fmla="*/ 201 h 366"/>
                <a:gd name="T6" fmla="*/ 232 w 379"/>
                <a:gd name="T7" fmla="*/ 201 h 366"/>
                <a:gd name="T8" fmla="*/ 307 w 379"/>
                <a:gd name="T9" fmla="*/ 43 h 366"/>
                <a:gd name="T10" fmla="*/ 307 w 379"/>
                <a:gd name="T11" fmla="*/ 43 h 366"/>
                <a:gd name="T12" fmla="*/ 267 w 379"/>
                <a:gd name="T13" fmla="*/ 25 h 366"/>
                <a:gd name="T14" fmla="*/ 267 w 379"/>
                <a:gd name="T15" fmla="*/ 25 h 366"/>
                <a:gd name="T16" fmla="*/ 184 w 379"/>
                <a:gd name="T17" fmla="*/ 161 h 366"/>
                <a:gd name="T18" fmla="*/ 184 w 379"/>
                <a:gd name="T19" fmla="*/ 161 h 366"/>
                <a:gd name="T20" fmla="*/ 76 w 379"/>
                <a:gd name="T21" fmla="*/ 34 h 366"/>
                <a:gd name="T22" fmla="*/ 76 w 379"/>
                <a:gd name="T23" fmla="*/ 34 h 366"/>
                <a:gd name="T24" fmla="*/ 26 w 379"/>
                <a:gd name="T25" fmla="*/ 69 h 366"/>
                <a:gd name="T26" fmla="*/ 26 w 379"/>
                <a:gd name="T27" fmla="*/ 69 h 366"/>
                <a:gd name="T28" fmla="*/ 140 w 379"/>
                <a:gd name="T29" fmla="*/ 210 h 366"/>
                <a:gd name="T30" fmla="*/ 140 w 379"/>
                <a:gd name="T31" fmla="*/ 210 h 366"/>
                <a:gd name="T32" fmla="*/ 29 w 379"/>
                <a:gd name="T33" fmla="*/ 302 h 366"/>
                <a:gd name="T34" fmla="*/ 29 w 379"/>
                <a:gd name="T35" fmla="*/ 302 h 366"/>
                <a:gd name="T36" fmla="*/ 63 w 379"/>
                <a:gd name="T37" fmla="*/ 352 h 366"/>
                <a:gd name="T38" fmla="*/ 63 w 379"/>
                <a:gd name="T39" fmla="*/ 352 h 366"/>
                <a:gd name="T40" fmla="*/ 194 w 379"/>
                <a:gd name="T41" fmla="*/ 250 h 366"/>
                <a:gd name="T42" fmla="*/ 194 w 379"/>
                <a:gd name="T43" fmla="*/ 250 h 366"/>
                <a:gd name="T44" fmla="*/ 335 w 379"/>
                <a:gd name="T45" fmla="*/ 314 h 366"/>
                <a:gd name="T46" fmla="*/ 335 w 379"/>
                <a:gd name="T47" fmla="*/ 314 h 366"/>
                <a:gd name="T48" fmla="*/ 355 w 379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5" y="273"/>
                  </a:moveTo>
                  <a:lnTo>
                    <a:pt x="355" y="273"/>
                  </a:lnTo>
                  <a:cubicBezTo>
                    <a:pt x="313" y="250"/>
                    <a:pt x="270" y="228"/>
                    <a:pt x="232" y="201"/>
                  </a:cubicBezTo>
                  <a:lnTo>
                    <a:pt x="232" y="201"/>
                  </a:lnTo>
                  <a:cubicBezTo>
                    <a:pt x="268" y="150"/>
                    <a:pt x="295" y="94"/>
                    <a:pt x="307" y="43"/>
                  </a:cubicBezTo>
                  <a:lnTo>
                    <a:pt x="307" y="43"/>
                  </a:lnTo>
                  <a:cubicBezTo>
                    <a:pt x="314" y="20"/>
                    <a:pt x="281" y="0"/>
                    <a:pt x="267" y="25"/>
                  </a:cubicBezTo>
                  <a:lnTo>
                    <a:pt x="267" y="25"/>
                  </a:lnTo>
                  <a:cubicBezTo>
                    <a:pt x="240" y="71"/>
                    <a:pt x="217" y="118"/>
                    <a:pt x="184" y="161"/>
                  </a:cubicBezTo>
                  <a:lnTo>
                    <a:pt x="184" y="161"/>
                  </a:lnTo>
                  <a:cubicBezTo>
                    <a:pt x="143" y="122"/>
                    <a:pt x="113" y="77"/>
                    <a:pt x="76" y="34"/>
                  </a:cubicBezTo>
                  <a:lnTo>
                    <a:pt x="76" y="34"/>
                  </a:lnTo>
                  <a:cubicBezTo>
                    <a:pt x="52" y="6"/>
                    <a:pt x="13" y="39"/>
                    <a:pt x="26" y="69"/>
                  </a:cubicBezTo>
                  <a:lnTo>
                    <a:pt x="26" y="69"/>
                  </a:lnTo>
                  <a:cubicBezTo>
                    <a:pt x="50" y="119"/>
                    <a:pt x="90" y="169"/>
                    <a:pt x="140" y="210"/>
                  </a:cubicBezTo>
                  <a:lnTo>
                    <a:pt x="140" y="210"/>
                  </a:lnTo>
                  <a:cubicBezTo>
                    <a:pt x="105" y="243"/>
                    <a:pt x="65" y="269"/>
                    <a:pt x="29" y="302"/>
                  </a:cubicBezTo>
                  <a:lnTo>
                    <a:pt x="29" y="302"/>
                  </a:lnTo>
                  <a:cubicBezTo>
                    <a:pt x="0" y="326"/>
                    <a:pt x="33" y="365"/>
                    <a:pt x="63" y="352"/>
                  </a:cubicBezTo>
                  <a:lnTo>
                    <a:pt x="63" y="352"/>
                  </a:lnTo>
                  <a:cubicBezTo>
                    <a:pt x="110" y="331"/>
                    <a:pt x="155" y="294"/>
                    <a:pt x="194" y="250"/>
                  </a:cubicBezTo>
                  <a:lnTo>
                    <a:pt x="194" y="250"/>
                  </a:lnTo>
                  <a:cubicBezTo>
                    <a:pt x="240" y="280"/>
                    <a:pt x="289" y="302"/>
                    <a:pt x="335" y="314"/>
                  </a:cubicBezTo>
                  <a:lnTo>
                    <a:pt x="335" y="314"/>
                  </a:lnTo>
                  <a:cubicBezTo>
                    <a:pt x="359" y="320"/>
                    <a:pt x="378" y="286"/>
                    <a:pt x="355" y="273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58" name="Freeform 50">
              <a:extLst>
                <a:ext uri="{FF2B5EF4-FFF2-40B4-BE49-F238E27FC236}">
                  <a16:creationId xmlns:a16="http://schemas.microsoft.com/office/drawing/2014/main" id="{E9A5CEA1-3281-4448-A7C5-A1B46B8ABA2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2629" y="3067097"/>
              <a:ext cx="179365" cy="173016"/>
            </a:xfrm>
            <a:custGeom>
              <a:avLst/>
              <a:gdLst>
                <a:gd name="T0" fmla="*/ 353 w 378"/>
                <a:gd name="T1" fmla="*/ 273 h 366"/>
                <a:gd name="T2" fmla="*/ 353 w 378"/>
                <a:gd name="T3" fmla="*/ 273 h 366"/>
                <a:gd name="T4" fmla="*/ 231 w 378"/>
                <a:gd name="T5" fmla="*/ 201 h 366"/>
                <a:gd name="T6" fmla="*/ 231 w 378"/>
                <a:gd name="T7" fmla="*/ 201 h 366"/>
                <a:gd name="T8" fmla="*/ 307 w 378"/>
                <a:gd name="T9" fmla="*/ 43 h 366"/>
                <a:gd name="T10" fmla="*/ 307 w 378"/>
                <a:gd name="T11" fmla="*/ 43 h 366"/>
                <a:gd name="T12" fmla="*/ 265 w 378"/>
                <a:gd name="T13" fmla="*/ 25 h 366"/>
                <a:gd name="T14" fmla="*/ 265 w 378"/>
                <a:gd name="T15" fmla="*/ 25 h 366"/>
                <a:gd name="T16" fmla="*/ 183 w 378"/>
                <a:gd name="T17" fmla="*/ 161 h 366"/>
                <a:gd name="T18" fmla="*/ 183 w 378"/>
                <a:gd name="T19" fmla="*/ 161 h 366"/>
                <a:gd name="T20" fmla="*/ 75 w 378"/>
                <a:gd name="T21" fmla="*/ 34 h 366"/>
                <a:gd name="T22" fmla="*/ 75 w 378"/>
                <a:gd name="T23" fmla="*/ 34 h 366"/>
                <a:gd name="T24" fmla="*/ 26 w 378"/>
                <a:gd name="T25" fmla="*/ 69 h 366"/>
                <a:gd name="T26" fmla="*/ 26 w 378"/>
                <a:gd name="T27" fmla="*/ 69 h 366"/>
                <a:gd name="T28" fmla="*/ 139 w 378"/>
                <a:gd name="T29" fmla="*/ 210 h 366"/>
                <a:gd name="T30" fmla="*/ 139 w 378"/>
                <a:gd name="T31" fmla="*/ 210 h 366"/>
                <a:gd name="T32" fmla="*/ 28 w 378"/>
                <a:gd name="T33" fmla="*/ 302 h 366"/>
                <a:gd name="T34" fmla="*/ 28 w 378"/>
                <a:gd name="T35" fmla="*/ 302 h 366"/>
                <a:gd name="T36" fmla="*/ 62 w 378"/>
                <a:gd name="T37" fmla="*/ 352 h 366"/>
                <a:gd name="T38" fmla="*/ 62 w 378"/>
                <a:gd name="T39" fmla="*/ 352 h 366"/>
                <a:gd name="T40" fmla="*/ 193 w 378"/>
                <a:gd name="T41" fmla="*/ 250 h 366"/>
                <a:gd name="T42" fmla="*/ 193 w 378"/>
                <a:gd name="T43" fmla="*/ 250 h 366"/>
                <a:gd name="T44" fmla="*/ 334 w 378"/>
                <a:gd name="T45" fmla="*/ 314 h 366"/>
                <a:gd name="T46" fmla="*/ 334 w 378"/>
                <a:gd name="T47" fmla="*/ 314 h 366"/>
                <a:gd name="T48" fmla="*/ 353 w 378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3"/>
                  </a:moveTo>
                  <a:lnTo>
                    <a:pt x="353" y="273"/>
                  </a:lnTo>
                  <a:cubicBezTo>
                    <a:pt x="311" y="250"/>
                    <a:pt x="269" y="228"/>
                    <a:pt x="231" y="201"/>
                  </a:cubicBezTo>
                  <a:lnTo>
                    <a:pt x="231" y="201"/>
                  </a:lnTo>
                  <a:cubicBezTo>
                    <a:pt x="267" y="150"/>
                    <a:pt x="294" y="94"/>
                    <a:pt x="307" y="43"/>
                  </a:cubicBezTo>
                  <a:lnTo>
                    <a:pt x="307" y="43"/>
                  </a:lnTo>
                  <a:cubicBezTo>
                    <a:pt x="313" y="20"/>
                    <a:pt x="278" y="0"/>
                    <a:pt x="265" y="25"/>
                  </a:cubicBezTo>
                  <a:lnTo>
                    <a:pt x="265" y="25"/>
                  </a:lnTo>
                  <a:cubicBezTo>
                    <a:pt x="240" y="71"/>
                    <a:pt x="215" y="118"/>
                    <a:pt x="183" y="161"/>
                  </a:cubicBezTo>
                  <a:lnTo>
                    <a:pt x="183" y="161"/>
                  </a:lnTo>
                  <a:cubicBezTo>
                    <a:pt x="142" y="122"/>
                    <a:pt x="113" y="77"/>
                    <a:pt x="75" y="34"/>
                  </a:cubicBezTo>
                  <a:lnTo>
                    <a:pt x="75" y="34"/>
                  </a:lnTo>
                  <a:cubicBezTo>
                    <a:pt x="52" y="6"/>
                    <a:pt x="12" y="39"/>
                    <a:pt x="26" y="69"/>
                  </a:cubicBezTo>
                  <a:lnTo>
                    <a:pt x="26" y="69"/>
                  </a:lnTo>
                  <a:cubicBezTo>
                    <a:pt x="49" y="119"/>
                    <a:pt x="89" y="169"/>
                    <a:pt x="139" y="210"/>
                  </a:cubicBezTo>
                  <a:lnTo>
                    <a:pt x="139" y="210"/>
                  </a:lnTo>
                  <a:cubicBezTo>
                    <a:pt x="104" y="243"/>
                    <a:pt x="63" y="269"/>
                    <a:pt x="28" y="302"/>
                  </a:cubicBezTo>
                  <a:lnTo>
                    <a:pt x="28" y="302"/>
                  </a:lnTo>
                  <a:cubicBezTo>
                    <a:pt x="0" y="326"/>
                    <a:pt x="31" y="365"/>
                    <a:pt x="62" y="352"/>
                  </a:cubicBezTo>
                  <a:lnTo>
                    <a:pt x="62" y="352"/>
                  </a:lnTo>
                  <a:cubicBezTo>
                    <a:pt x="109" y="331"/>
                    <a:pt x="154" y="294"/>
                    <a:pt x="193" y="250"/>
                  </a:cubicBezTo>
                  <a:lnTo>
                    <a:pt x="193" y="250"/>
                  </a:lnTo>
                  <a:cubicBezTo>
                    <a:pt x="239" y="280"/>
                    <a:pt x="288" y="302"/>
                    <a:pt x="334" y="314"/>
                  </a:cubicBezTo>
                  <a:lnTo>
                    <a:pt x="334" y="314"/>
                  </a:lnTo>
                  <a:cubicBezTo>
                    <a:pt x="357" y="320"/>
                    <a:pt x="377" y="286"/>
                    <a:pt x="353" y="273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59" name="Freeform 51">
              <a:extLst>
                <a:ext uri="{FF2B5EF4-FFF2-40B4-BE49-F238E27FC236}">
                  <a16:creationId xmlns:a16="http://schemas.microsoft.com/office/drawing/2014/main" id="{32EB77F9-EAA1-604A-8928-8398ED8D55B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1835" y="3447254"/>
              <a:ext cx="180951" cy="173016"/>
            </a:xfrm>
            <a:custGeom>
              <a:avLst/>
              <a:gdLst>
                <a:gd name="T0" fmla="*/ 352 w 378"/>
                <a:gd name="T1" fmla="*/ 273 h 366"/>
                <a:gd name="T2" fmla="*/ 352 w 378"/>
                <a:gd name="T3" fmla="*/ 273 h 366"/>
                <a:gd name="T4" fmla="*/ 232 w 378"/>
                <a:gd name="T5" fmla="*/ 201 h 366"/>
                <a:gd name="T6" fmla="*/ 232 w 378"/>
                <a:gd name="T7" fmla="*/ 201 h 366"/>
                <a:gd name="T8" fmla="*/ 306 w 378"/>
                <a:gd name="T9" fmla="*/ 43 h 366"/>
                <a:gd name="T10" fmla="*/ 306 w 378"/>
                <a:gd name="T11" fmla="*/ 43 h 366"/>
                <a:gd name="T12" fmla="*/ 266 w 378"/>
                <a:gd name="T13" fmla="*/ 25 h 366"/>
                <a:gd name="T14" fmla="*/ 266 w 378"/>
                <a:gd name="T15" fmla="*/ 25 h 366"/>
                <a:gd name="T16" fmla="*/ 183 w 378"/>
                <a:gd name="T17" fmla="*/ 161 h 366"/>
                <a:gd name="T18" fmla="*/ 183 w 378"/>
                <a:gd name="T19" fmla="*/ 161 h 366"/>
                <a:gd name="T20" fmla="*/ 76 w 378"/>
                <a:gd name="T21" fmla="*/ 34 h 366"/>
                <a:gd name="T22" fmla="*/ 76 w 378"/>
                <a:gd name="T23" fmla="*/ 34 h 366"/>
                <a:gd name="T24" fmla="*/ 25 w 378"/>
                <a:gd name="T25" fmla="*/ 69 h 366"/>
                <a:gd name="T26" fmla="*/ 25 w 378"/>
                <a:gd name="T27" fmla="*/ 69 h 366"/>
                <a:gd name="T28" fmla="*/ 138 w 378"/>
                <a:gd name="T29" fmla="*/ 210 h 366"/>
                <a:gd name="T30" fmla="*/ 138 w 378"/>
                <a:gd name="T31" fmla="*/ 210 h 366"/>
                <a:gd name="T32" fmla="*/ 28 w 378"/>
                <a:gd name="T33" fmla="*/ 302 h 366"/>
                <a:gd name="T34" fmla="*/ 28 w 378"/>
                <a:gd name="T35" fmla="*/ 302 h 366"/>
                <a:gd name="T36" fmla="*/ 63 w 378"/>
                <a:gd name="T37" fmla="*/ 352 h 366"/>
                <a:gd name="T38" fmla="*/ 63 w 378"/>
                <a:gd name="T39" fmla="*/ 352 h 366"/>
                <a:gd name="T40" fmla="*/ 193 w 378"/>
                <a:gd name="T41" fmla="*/ 250 h 366"/>
                <a:gd name="T42" fmla="*/ 193 w 378"/>
                <a:gd name="T43" fmla="*/ 250 h 366"/>
                <a:gd name="T44" fmla="*/ 334 w 378"/>
                <a:gd name="T45" fmla="*/ 314 h 366"/>
                <a:gd name="T46" fmla="*/ 334 w 378"/>
                <a:gd name="T47" fmla="*/ 314 h 366"/>
                <a:gd name="T48" fmla="*/ 352 w 378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2" y="273"/>
                  </a:moveTo>
                  <a:lnTo>
                    <a:pt x="352" y="273"/>
                  </a:lnTo>
                  <a:cubicBezTo>
                    <a:pt x="312" y="250"/>
                    <a:pt x="270" y="228"/>
                    <a:pt x="232" y="201"/>
                  </a:cubicBezTo>
                  <a:lnTo>
                    <a:pt x="232" y="201"/>
                  </a:lnTo>
                  <a:cubicBezTo>
                    <a:pt x="267" y="150"/>
                    <a:pt x="293" y="94"/>
                    <a:pt x="306" y="43"/>
                  </a:cubicBezTo>
                  <a:lnTo>
                    <a:pt x="306" y="43"/>
                  </a:lnTo>
                  <a:cubicBezTo>
                    <a:pt x="313" y="20"/>
                    <a:pt x="279" y="0"/>
                    <a:pt x="266" y="25"/>
                  </a:cubicBezTo>
                  <a:lnTo>
                    <a:pt x="266" y="25"/>
                  </a:lnTo>
                  <a:cubicBezTo>
                    <a:pt x="239" y="71"/>
                    <a:pt x="216" y="118"/>
                    <a:pt x="183" y="161"/>
                  </a:cubicBezTo>
                  <a:lnTo>
                    <a:pt x="183" y="161"/>
                  </a:lnTo>
                  <a:cubicBezTo>
                    <a:pt x="142" y="122"/>
                    <a:pt x="112" y="77"/>
                    <a:pt x="76" y="34"/>
                  </a:cubicBezTo>
                  <a:lnTo>
                    <a:pt x="76" y="34"/>
                  </a:lnTo>
                  <a:cubicBezTo>
                    <a:pt x="52" y="6"/>
                    <a:pt x="12" y="39"/>
                    <a:pt x="25" y="69"/>
                  </a:cubicBezTo>
                  <a:lnTo>
                    <a:pt x="25" y="69"/>
                  </a:lnTo>
                  <a:cubicBezTo>
                    <a:pt x="49" y="119"/>
                    <a:pt x="90" y="169"/>
                    <a:pt x="138" y="210"/>
                  </a:cubicBezTo>
                  <a:lnTo>
                    <a:pt x="138" y="210"/>
                  </a:lnTo>
                  <a:cubicBezTo>
                    <a:pt x="104" y="243"/>
                    <a:pt x="65" y="269"/>
                    <a:pt x="28" y="302"/>
                  </a:cubicBezTo>
                  <a:lnTo>
                    <a:pt x="28" y="302"/>
                  </a:lnTo>
                  <a:cubicBezTo>
                    <a:pt x="0" y="326"/>
                    <a:pt x="32" y="365"/>
                    <a:pt x="63" y="352"/>
                  </a:cubicBezTo>
                  <a:lnTo>
                    <a:pt x="63" y="352"/>
                  </a:lnTo>
                  <a:cubicBezTo>
                    <a:pt x="109" y="331"/>
                    <a:pt x="154" y="294"/>
                    <a:pt x="193" y="250"/>
                  </a:cubicBezTo>
                  <a:lnTo>
                    <a:pt x="193" y="250"/>
                  </a:lnTo>
                  <a:cubicBezTo>
                    <a:pt x="239" y="280"/>
                    <a:pt x="288" y="302"/>
                    <a:pt x="334" y="314"/>
                  </a:cubicBezTo>
                  <a:lnTo>
                    <a:pt x="334" y="314"/>
                  </a:lnTo>
                  <a:cubicBezTo>
                    <a:pt x="358" y="320"/>
                    <a:pt x="377" y="286"/>
                    <a:pt x="352" y="273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60" name="Freeform 52">
              <a:extLst>
                <a:ext uri="{FF2B5EF4-FFF2-40B4-BE49-F238E27FC236}">
                  <a16:creationId xmlns:a16="http://schemas.microsoft.com/office/drawing/2014/main" id="{E600F566-B83B-3E4C-9F8B-1C669A536C5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1835" y="2879003"/>
              <a:ext cx="180951" cy="173016"/>
            </a:xfrm>
            <a:custGeom>
              <a:avLst/>
              <a:gdLst>
                <a:gd name="T0" fmla="*/ 353 w 378"/>
                <a:gd name="T1" fmla="*/ 273 h 366"/>
                <a:gd name="T2" fmla="*/ 353 w 378"/>
                <a:gd name="T3" fmla="*/ 273 h 366"/>
                <a:gd name="T4" fmla="*/ 232 w 378"/>
                <a:gd name="T5" fmla="*/ 201 h 366"/>
                <a:gd name="T6" fmla="*/ 232 w 378"/>
                <a:gd name="T7" fmla="*/ 201 h 366"/>
                <a:gd name="T8" fmla="*/ 306 w 378"/>
                <a:gd name="T9" fmla="*/ 43 h 366"/>
                <a:gd name="T10" fmla="*/ 306 w 378"/>
                <a:gd name="T11" fmla="*/ 43 h 366"/>
                <a:gd name="T12" fmla="*/ 265 w 378"/>
                <a:gd name="T13" fmla="*/ 25 h 366"/>
                <a:gd name="T14" fmla="*/ 265 w 378"/>
                <a:gd name="T15" fmla="*/ 25 h 366"/>
                <a:gd name="T16" fmla="*/ 182 w 378"/>
                <a:gd name="T17" fmla="*/ 161 h 366"/>
                <a:gd name="T18" fmla="*/ 182 w 378"/>
                <a:gd name="T19" fmla="*/ 161 h 366"/>
                <a:gd name="T20" fmla="*/ 76 w 378"/>
                <a:gd name="T21" fmla="*/ 34 h 366"/>
                <a:gd name="T22" fmla="*/ 76 w 378"/>
                <a:gd name="T23" fmla="*/ 34 h 366"/>
                <a:gd name="T24" fmla="*/ 26 w 378"/>
                <a:gd name="T25" fmla="*/ 69 h 366"/>
                <a:gd name="T26" fmla="*/ 26 w 378"/>
                <a:gd name="T27" fmla="*/ 69 h 366"/>
                <a:gd name="T28" fmla="*/ 138 w 378"/>
                <a:gd name="T29" fmla="*/ 210 h 366"/>
                <a:gd name="T30" fmla="*/ 138 w 378"/>
                <a:gd name="T31" fmla="*/ 210 h 366"/>
                <a:gd name="T32" fmla="*/ 27 w 378"/>
                <a:gd name="T33" fmla="*/ 302 h 366"/>
                <a:gd name="T34" fmla="*/ 27 w 378"/>
                <a:gd name="T35" fmla="*/ 302 h 366"/>
                <a:gd name="T36" fmla="*/ 63 w 378"/>
                <a:gd name="T37" fmla="*/ 352 h 366"/>
                <a:gd name="T38" fmla="*/ 63 w 378"/>
                <a:gd name="T39" fmla="*/ 352 h 366"/>
                <a:gd name="T40" fmla="*/ 193 w 378"/>
                <a:gd name="T41" fmla="*/ 250 h 366"/>
                <a:gd name="T42" fmla="*/ 193 w 378"/>
                <a:gd name="T43" fmla="*/ 250 h 366"/>
                <a:gd name="T44" fmla="*/ 334 w 378"/>
                <a:gd name="T45" fmla="*/ 314 h 366"/>
                <a:gd name="T46" fmla="*/ 334 w 378"/>
                <a:gd name="T47" fmla="*/ 314 h 366"/>
                <a:gd name="T48" fmla="*/ 353 w 378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3"/>
                  </a:moveTo>
                  <a:lnTo>
                    <a:pt x="353" y="273"/>
                  </a:lnTo>
                  <a:cubicBezTo>
                    <a:pt x="311" y="250"/>
                    <a:pt x="270" y="228"/>
                    <a:pt x="232" y="201"/>
                  </a:cubicBezTo>
                  <a:lnTo>
                    <a:pt x="232" y="201"/>
                  </a:lnTo>
                  <a:cubicBezTo>
                    <a:pt x="267" y="150"/>
                    <a:pt x="293" y="94"/>
                    <a:pt x="306" y="43"/>
                  </a:cubicBezTo>
                  <a:lnTo>
                    <a:pt x="306" y="43"/>
                  </a:lnTo>
                  <a:cubicBezTo>
                    <a:pt x="312" y="20"/>
                    <a:pt x="278" y="0"/>
                    <a:pt x="265" y="25"/>
                  </a:cubicBezTo>
                  <a:lnTo>
                    <a:pt x="265" y="25"/>
                  </a:lnTo>
                  <a:cubicBezTo>
                    <a:pt x="239" y="71"/>
                    <a:pt x="215" y="118"/>
                    <a:pt x="182" y="161"/>
                  </a:cubicBezTo>
                  <a:lnTo>
                    <a:pt x="182" y="161"/>
                  </a:lnTo>
                  <a:cubicBezTo>
                    <a:pt x="142" y="122"/>
                    <a:pt x="111" y="77"/>
                    <a:pt x="76" y="34"/>
                  </a:cubicBezTo>
                  <a:lnTo>
                    <a:pt x="76" y="34"/>
                  </a:lnTo>
                  <a:cubicBezTo>
                    <a:pt x="51" y="6"/>
                    <a:pt x="12" y="39"/>
                    <a:pt x="26" y="69"/>
                  </a:cubicBezTo>
                  <a:lnTo>
                    <a:pt x="26" y="69"/>
                  </a:lnTo>
                  <a:cubicBezTo>
                    <a:pt x="48" y="119"/>
                    <a:pt x="89" y="169"/>
                    <a:pt x="138" y="210"/>
                  </a:cubicBezTo>
                  <a:lnTo>
                    <a:pt x="138" y="210"/>
                  </a:lnTo>
                  <a:cubicBezTo>
                    <a:pt x="104" y="243"/>
                    <a:pt x="64" y="269"/>
                    <a:pt x="27" y="302"/>
                  </a:cubicBezTo>
                  <a:lnTo>
                    <a:pt x="27" y="302"/>
                  </a:lnTo>
                  <a:cubicBezTo>
                    <a:pt x="0" y="326"/>
                    <a:pt x="31" y="365"/>
                    <a:pt x="63" y="352"/>
                  </a:cubicBezTo>
                  <a:lnTo>
                    <a:pt x="63" y="352"/>
                  </a:lnTo>
                  <a:cubicBezTo>
                    <a:pt x="109" y="331"/>
                    <a:pt x="153" y="294"/>
                    <a:pt x="193" y="250"/>
                  </a:cubicBezTo>
                  <a:lnTo>
                    <a:pt x="193" y="250"/>
                  </a:lnTo>
                  <a:cubicBezTo>
                    <a:pt x="239" y="280"/>
                    <a:pt x="288" y="302"/>
                    <a:pt x="334" y="314"/>
                  </a:cubicBezTo>
                  <a:lnTo>
                    <a:pt x="334" y="314"/>
                  </a:lnTo>
                  <a:cubicBezTo>
                    <a:pt x="357" y="320"/>
                    <a:pt x="377" y="286"/>
                    <a:pt x="353" y="273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61" name="Freeform 53">
              <a:extLst>
                <a:ext uri="{FF2B5EF4-FFF2-40B4-BE49-F238E27FC236}">
                  <a16:creationId xmlns:a16="http://schemas.microsoft.com/office/drawing/2014/main" id="{215D3D8F-BA52-334E-B75C-5E681FEEB69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7073" y="2486942"/>
              <a:ext cx="180951" cy="173015"/>
            </a:xfrm>
            <a:custGeom>
              <a:avLst/>
              <a:gdLst>
                <a:gd name="T0" fmla="*/ 353 w 378"/>
                <a:gd name="T1" fmla="*/ 272 h 366"/>
                <a:gd name="T2" fmla="*/ 353 w 378"/>
                <a:gd name="T3" fmla="*/ 272 h 366"/>
                <a:gd name="T4" fmla="*/ 231 w 378"/>
                <a:gd name="T5" fmla="*/ 201 h 366"/>
                <a:gd name="T6" fmla="*/ 231 w 378"/>
                <a:gd name="T7" fmla="*/ 201 h 366"/>
                <a:gd name="T8" fmla="*/ 307 w 378"/>
                <a:gd name="T9" fmla="*/ 42 h 366"/>
                <a:gd name="T10" fmla="*/ 307 w 378"/>
                <a:gd name="T11" fmla="*/ 42 h 366"/>
                <a:gd name="T12" fmla="*/ 267 w 378"/>
                <a:gd name="T13" fmla="*/ 22 h 366"/>
                <a:gd name="T14" fmla="*/ 267 w 378"/>
                <a:gd name="T15" fmla="*/ 22 h 366"/>
                <a:gd name="T16" fmla="*/ 183 w 378"/>
                <a:gd name="T17" fmla="*/ 160 h 366"/>
                <a:gd name="T18" fmla="*/ 183 w 378"/>
                <a:gd name="T19" fmla="*/ 160 h 366"/>
                <a:gd name="T20" fmla="*/ 76 w 378"/>
                <a:gd name="T21" fmla="*/ 34 h 366"/>
                <a:gd name="T22" fmla="*/ 76 w 378"/>
                <a:gd name="T23" fmla="*/ 34 h 366"/>
                <a:gd name="T24" fmla="*/ 26 w 378"/>
                <a:gd name="T25" fmla="*/ 70 h 366"/>
                <a:gd name="T26" fmla="*/ 26 w 378"/>
                <a:gd name="T27" fmla="*/ 70 h 366"/>
                <a:gd name="T28" fmla="*/ 139 w 378"/>
                <a:gd name="T29" fmla="*/ 209 h 366"/>
                <a:gd name="T30" fmla="*/ 139 w 378"/>
                <a:gd name="T31" fmla="*/ 209 h 366"/>
                <a:gd name="T32" fmla="*/ 28 w 378"/>
                <a:gd name="T33" fmla="*/ 301 h 366"/>
                <a:gd name="T34" fmla="*/ 28 w 378"/>
                <a:gd name="T35" fmla="*/ 301 h 366"/>
                <a:gd name="T36" fmla="*/ 63 w 378"/>
                <a:gd name="T37" fmla="*/ 351 h 366"/>
                <a:gd name="T38" fmla="*/ 63 w 378"/>
                <a:gd name="T39" fmla="*/ 351 h 366"/>
                <a:gd name="T40" fmla="*/ 193 w 378"/>
                <a:gd name="T41" fmla="*/ 250 h 366"/>
                <a:gd name="T42" fmla="*/ 193 w 378"/>
                <a:gd name="T43" fmla="*/ 250 h 366"/>
                <a:gd name="T44" fmla="*/ 334 w 378"/>
                <a:gd name="T45" fmla="*/ 313 h 366"/>
                <a:gd name="T46" fmla="*/ 334 w 378"/>
                <a:gd name="T47" fmla="*/ 313 h 366"/>
                <a:gd name="T48" fmla="*/ 353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2"/>
                  </a:moveTo>
                  <a:lnTo>
                    <a:pt x="353" y="272"/>
                  </a:lnTo>
                  <a:cubicBezTo>
                    <a:pt x="311" y="250"/>
                    <a:pt x="271" y="227"/>
                    <a:pt x="231" y="201"/>
                  </a:cubicBezTo>
                  <a:lnTo>
                    <a:pt x="231" y="201"/>
                  </a:lnTo>
                  <a:cubicBezTo>
                    <a:pt x="267" y="150"/>
                    <a:pt x="294" y="95"/>
                    <a:pt x="307" y="42"/>
                  </a:cubicBezTo>
                  <a:lnTo>
                    <a:pt x="307" y="42"/>
                  </a:lnTo>
                  <a:cubicBezTo>
                    <a:pt x="314" y="20"/>
                    <a:pt x="280" y="0"/>
                    <a:pt x="267" y="22"/>
                  </a:cubicBezTo>
                  <a:lnTo>
                    <a:pt x="267" y="22"/>
                  </a:lnTo>
                  <a:cubicBezTo>
                    <a:pt x="240" y="71"/>
                    <a:pt x="217" y="117"/>
                    <a:pt x="183" y="160"/>
                  </a:cubicBezTo>
                  <a:lnTo>
                    <a:pt x="183" y="160"/>
                  </a:lnTo>
                  <a:cubicBezTo>
                    <a:pt x="143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3" y="7"/>
                    <a:pt x="12" y="38"/>
                    <a:pt x="26" y="70"/>
                  </a:cubicBezTo>
                  <a:lnTo>
                    <a:pt x="26" y="70"/>
                  </a:lnTo>
                  <a:cubicBezTo>
                    <a:pt x="50" y="120"/>
                    <a:pt x="91" y="168"/>
                    <a:pt x="139" y="209"/>
                  </a:cubicBezTo>
                  <a:lnTo>
                    <a:pt x="139" y="209"/>
                  </a:lnTo>
                  <a:cubicBezTo>
                    <a:pt x="104" y="242"/>
                    <a:pt x="64" y="269"/>
                    <a:pt x="28" y="301"/>
                  </a:cubicBezTo>
                  <a:lnTo>
                    <a:pt x="28" y="301"/>
                  </a:lnTo>
                  <a:cubicBezTo>
                    <a:pt x="0" y="325"/>
                    <a:pt x="33" y="365"/>
                    <a:pt x="63" y="351"/>
                  </a:cubicBezTo>
                  <a:lnTo>
                    <a:pt x="63" y="351"/>
                  </a:lnTo>
                  <a:cubicBezTo>
                    <a:pt x="110" y="330"/>
                    <a:pt x="155" y="293"/>
                    <a:pt x="193" y="250"/>
                  </a:cubicBezTo>
                  <a:lnTo>
                    <a:pt x="193" y="250"/>
                  </a:lnTo>
                  <a:cubicBezTo>
                    <a:pt x="239" y="279"/>
                    <a:pt x="289" y="302"/>
                    <a:pt x="334" y="313"/>
                  </a:cubicBezTo>
                  <a:lnTo>
                    <a:pt x="334" y="313"/>
                  </a:lnTo>
                  <a:cubicBezTo>
                    <a:pt x="359" y="318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62" name="Freeform 54">
              <a:extLst>
                <a:ext uri="{FF2B5EF4-FFF2-40B4-BE49-F238E27FC236}">
                  <a16:creationId xmlns:a16="http://schemas.microsoft.com/office/drawing/2014/main" id="{7C3F3FBA-8BA3-994E-B9CA-EE76914516D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7073" y="2296467"/>
              <a:ext cx="180951" cy="173015"/>
            </a:xfrm>
            <a:custGeom>
              <a:avLst/>
              <a:gdLst>
                <a:gd name="T0" fmla="*/ 353 w 378"/>
                <a:gd name="T1" fmla="*/ 272 h 366"/>
                <a:gd name="T2" fmla="*/ 353 w 378"/>
                <a:gd name="T3" fmla="*/ 272 h 366"/>
                <a:gd name="T4" fmla="*/ 232 w 378"/>
                <a:gd name="T5" fmla="*/ 201 h 366"/>
                <a:gd name="T6" fmla="*/ 232 w 378"/>
                <a:gd name="T7" fmla="*/ 201 h 366"/>
                <a:gd name="T8" fmla="*/ 307 w 378"/>
                <a:gd name="T9" fmla="*/ 42 h 366"/>
                <a:gd name="T10" fmla="*/ 307 w 378"/>
                <a:gd name="T11" fmla="*/ 42 h 366"/>
                <a:gd name="T12" fmla="*/ 265 w 378"/>
                <a:gd name="T13" fmla="*/ 22 h 366"/>
                <a:gd name="T14" fmla="*/ 265 w 378"/>
                <a:gd name="T15" fmla="*/ 22 h 366"/>
                <a:gd name="T16" fmla="*/ 184 w 378"/>
                <a:gd name="T17" fmla="*/ 160 h 366"/>
                <a:gd name="T18" fmla="*/ 184 w 378"/>
                <a:gd name="T19" fmla="*/ 160 h 366"/>
                <a:gd name="T20" fmla="*/ 76 w 378"/>
                <a:gd name="T21" fmla="*/ 34 h 366"/>
                <a:gd name="T22" fmla="*/ 76 w 378"/>
                <a:gd name="T23" fmla="*/ 34 h 366"/>
                <a:gd name="T24" fmla="*/ 26 w 378"/>
                <a:gd name="T25" fmla="*/ 70 h 366"/>
                <a:gd name="T26" fmla="*/ 26 w 378"/>
                <a:gd name="T27" fmla="*/ 70 h 366"/>
                <a:gd name="T28" fmla="*/ 139 w 378"/>
                <a:gd name="T29" fmla="*/ 209 h 366"/>
                <a:gd name="T30" fmla="*/ 139 w 378"/>
                <a:gd name="T31" fmla="*/ 209 h 366"/>
                <a:gd name="T32" fmla="*/ 27 w 378"/>
                <a:gd name="T33" fmla="*/ 301 h 366"/>
                <a:gd name="T34" fmla="*/ 27 w 378"/>
                <a:gd name="T35" fmla="*/ 301 h 366"/>
                <a:gd name="T36" fmla="*/ 63 w 378"/>
                <a:gd name="T37" fmla="*/ 351 h 366"/>
                <a:gd name="T38" fmla="*/ 63 w 378"/>
                <a:gd name="T39" fmla="*/ 351 h 366"/>
                <a:gd name="T40" fmla="*/ 193 w 378"/>
                <a:gd name="T41" fmla="*/ 250 h 366"/>
                <a:gd name="T42" fmla="*/ 193 w 378"/>
                <a:gd name="T43" fmla="*/ 250 h 366"/>
                <a:gd name="T44" fmla="*/ 334 w 378"/>
                <a:gd name="T45" fmla="*/ 313 h 366"/>
                <a:gd name="T46" fmla="*/ 334 w 378"/>
                <a:gd name="T47" fmla="*/ 313 h 366"/>
                <a:gd name="T48" fmla="*/ 353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2"/>
                  </a:moveTo>
                  <a:lnTo>
                    <a:pt x="353" y="272"/>
                  </a:lnTo>
                  <a:cubicBezTo>
                    <a:pt x="311" y="250"/>
                    <a:pt x="270" y="227"/>
                    <a:pt x="232" y="201"/>
                  </a:cubicBezTo>
                  <a:lnTo>
                    <a:pt x="232" y="201"/>
                  </a:lnTo>
                  <a:cubicBezTo>
                    <a:pt x="268" y="150"/>
                    <a:pt x="294" y="95"/>
                    <a:pt x="307" y="42"/>
                  </a:cubicBezTo>
                  <a:lnTo>
                    <a:pt x="307" y="42"/>
                  </a:lnTo>
                  <a:cubicBezTo>
                    <a:pt x="314" y="20"/>
                    <a:pt x="280" y="0"/>
                    <a:pt x="265" y="22"/>
                  </a:cubicBezTo>
                  <a:lnTo>
                    <a:pt x="265" y="22"/>
                  </a:lnTo>
                  <a:cubicBezTo>
                    <a:pt x="240" y="71"/>
                    <a:pt x="215" y="117"/>
                    <a:pt x="184" y="160"/>
                  </a:cubicBezTo>
                  <a:lnTo>
                    <a:pt x="184" y="160"/>
                  </a:lnTo>
                  <a:cubicBezTo>
                    <a:pt x="143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2" y="7"/>
                    <a:pt x="12" y="38"/>
                    <a:pt x="26" y="70"/>
                  </a:cubicBezTo>
                  <a:lnTo>
                    <a:pt x="26" y="70"/>
                  </a:lnTo>
                  <a:cubicBezTo>
                    <a:pt x="50" y="120"/>
                    <a:pt x="90" y="168"/>
                    <a:pt x="139" y="209"/>
                  </a:cubicBezTo>
                  <a:lnTo>
                    <a:pt x="139" y="209"/>
                  </a:lnTo>
                  <a:cubicBezTo>
                    <a:pt x="104" y="242"/>
                    <a:pt x="64" y="269"/>
                    <a:pt x="27" y="301"/>
                  </a:cubicBezTo>
                  <a:lnTo>
                    <a:pt x="27" y="301"/>
                  </a:lnTo>
                  <a:cubicBezTo>
                    <a:pt x="0" y="325"/>
                    <a:pt x="33" y="365"/>
                    <a:pt x="63" y="351"/>
                  </a:cubicBezTo>
                  <a:lnTo>
                    <a:pt x="63" y="351"/>
                  </a:lnTo>
                  <a:cubicBezTo>
                    <a:pt x="109" y="330"/>
                    <a:pt x="155" y="293"/>
                    <a:pt x="193" y="250"/>
                  </a:cubicBezTo>
                  <a:lnTo>
                    <a:pt x="193" y="250"/>
                  </a:lnTo>
                  <a:cubicBezTo>
                    <a:pt x="239" y="279"/>
                    <a:pt x="289" y="302"/>
                    <a:pt x="334" y="313"/>
                  </a:cubicBezTo>
                  <a:lnTo>
                    <a:pt x="334" y="313"/>
                  </a:lnTo>
                  <a:cubicBezTo>
                    <a:pt x="357" y="318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63" name="Freeform 55">
              <a:extLst>
                <a:ext uri="{FF2B5EF4-FFF2-40B4-BE49-F238E27FC236}">
                  <a16:creationId xmlns:a16="http://schemas.microsoft.com/office/drawing/2014/main" id="{EAA45DE8-E548-4F47-B197-5C7DF582FD1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7073" y="2675830"/>
              <a:ext cx="180951" cy="173015"/>
            </a:xfrm>
            <a:custGeom>
              <a:avLst/>
              <a:gdLst>
                <a:gd name="T0" fmla="*/ 354 w 378"/>
                <a:gd name="T1" fmla="*/ 272 h 366"/>
                <a:gd name="T2" fmla="*/ 354 w 378"/>
                <a:gd name="T3" fmla="*/ 272 h 366"/>
                <a:gd name="T4" fmla="*/ 231 w 378"/>
                <a:gd name="T5" fmla="*/ 201 h 366"/>
                <a:gd name="T6" fmla="*/ 231 w 378"/>
                <a:gd name="T7" fmla="*/ 201 h 366"/>
                <a:gd name="T8" fmla="*/ 308 w 378"/>
                <a:gd name="T9" fmla="*/ 42 h 366"/>
                <a:gd name="T10" fmla="*/ 308 w 378"/>
                <a:gd name="T11" fmla="*/ 42 h 366"/>
                <a:gd name="T12" fmla="*/ 267 w 378"/>
                <a:gd name="T13" fmla="*/ 22 h 366"/>
                <a:gd name="T14" fmla="*/ 267 w 378"/>
                <a:gd name="T15" fmla="*/ 22 h 366"/>
                <a:gd name="T16" fmla="*/ 183 w 378"/>
                <a:gd name="T17" fmla="*/ 160 h 366"/>
                <a:gd name="T18" fmla="*/ 183 w 378"/>
                <a:gd name="T19" fmla="*/ 160 h 366"/>
                <a:gd name="T20" fmla="*/ 76 w 378"/>
                <a:gd name="T21" fmla="*/ 34 h 366"/>
                <a:gd name="T22" fmla="*/ 76 w 378"/>
                <a:gd name="T23" fmla="*/ 34 h 366"/>
                <a:gd name="T24" fmla="*/ 26 w 378"/>
                <a:gd name="T25" fmla="*/ 70 h 366"/>
                <a:gd name="T26" fmla="*/ 26 w 378"/>
                <a:gd name="T27" fmla="*/ 70 h 366"/>
                <a:gd name="T28" fmla="*/ 139 w 378"/>
                <a:gd name="T29" fmla="*/ 209 h 366"/>
                <a:gd name="T30" fmla="*/ 139 w 378"/>
                <a:gd name="T31" fmla="*/ 209 h 366"/>
                <a:gd name="T32" fmla="*/ 28 w 378"/>
                <a:gd name="T33" fmla="*/ 301 h 366"/>
                <a:gd name="T34" fmla="*/ 28 w 378"/>
                <a:gd name="T35" fmla="*/ 301 h 366"/>
                <a:gd name="T36" fmla="*/ 63 w 378"/>
                <a:gd name="T37" fmla="*/ 351 h 366"/>
                <a:gd name="T38" fmla="*/ 63 w 378"/>
                <a:gd name="T39" fmla="*/ 351 h 366"/>
                <a:gd name="T40" fmla="*/ 193 w 378"/>
                <a:gd name="T41" fmla="*/ 250 h 366"/>
                <a:gd name="T42" fmla="*/ 193 w 378"/>
                <a:gd name="T43" fmla="*/ 250 h 366"/>
                <a:gd name="T44" fmla="*/ 335 w 378"/>
                <a:gd name="T45" fmla="*/ 313 h 366"/>
                <a:gd name="T46" fmla="*/ 335 w 378"/>
                <a:gd name="T47" fmla="*/ 313 h 366"/>
                <a:gd name="T48" fmla="*/ 354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4" y="272"/>
                  </a:moveTo>
                  <a:lnTo>
                    <a:pt x="354" y="272"/>
                  </a:lnTo>
                  <a:cubicBezTo>
                    <a:pt x="312" y="250"/>
                    <a:pt x="271" y="227"/>
                    <a:pt x="231" y="201"/>
                  </a:cubicBezTo>
                  <a:lnTo>
                    <a:pt x="231" y="201"/>
                  </a:lnTo>
                  <a:cubicBezTo>
                    <a:pt x="268" y="150"/>
                    <a:pt x="294" y="95"/>
                    <a:pt x="308" y="42"/>
                  </a:cubicBezTo>
                  <a:lnTo>
                    <a:pt x="308" y="42"/>
                  </a:lnTo>
                  <a:cubicBezTo>
                    <a:pt x="313" y="20"/>
                    <a:pt x="280" y="0"/>
                    <a:pt x="267" y="22"/>
                  </a:cubicBezTo>
                  <a:lnTo>
                    <a:pt x="267" y="22"/>
                  </a:lnTo>
                  <a:cubicBezTo>
                    <a:pt x="239" y="71"/>
                    <a:pt x="216" y="117"/>
                    <a:pt x="183" y="160"/>
                  </a:cubicBezTo>
                  <a:lnTo>
                    <a:pt x="183" y="160"/>
                  </a:lnTo>
                  <a:cubicBezTo>
                    <a:pt x="142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3" y="7"/>
                    <a:pt x="12" y="38"/>
                    <a:pt x="26" y="70"/>
                  </a:cubicBezTo>
                  <a:lnTo>
                    <a:pt x="26" y="70"/>
                  </a:lnTo>
                  <a:cubicBezTo>
                    <a:pt x="49" y="120"/>
                    <a:pt x="89" y="168"/>
                    <a:pt x="139" y="209"/>
                  </a:cubicBezTo>
                  <a:lnTo>
                    <a:pt x="139" y="209"/>
                  </a:lnTo>
                  <a:cubicBezTo>
                    <a:pt x="104" y="242"/>
                    <a:pt x="65" y="269"/>
                    <a:pt x="28" y="301"/>
                  </a:cubicBezTo>
                  <a:lnTo>
                    <a:pt x="28" y="301"/>
                  </a:lnTo>
                  <a:cubicBezTo>
                    <a:pt x="0" y="325"/>
                    <a:pt x="32" y="365"/>
                    <a:pt x="63" y="351"/>
                  </a:cubicBezTo>
                  <a:lnTo>
                    <a:pt x="63" y="351"/>
                  </a:lnTo>
                  <a:cubicBezTo>
                    <a:pt x="111" y="330"/>
                    <a:pt x="155" y="293"/>
                    <a:pt x="193" y="250"/>
                  </a:cubicBezTo>
                  <a:lnTo>
                    <a:pt x="193" y="250"/>
                  </a:lnTo>
                  <a:cubicBezTo>
                    <a:pt x="239" y="279"/>
                    <a:pt x="288" y="302"/>
                    <a:pt x="335" y="313"/>
                  </a:cubicBezTo>
                  <a:lnTo>
                    <a:pt x="335" y="313"/>
                  </a:lnTo>
                  <a:cubicBezTo>
                    <a:pt x="358" y="318"/>
                    <a:pt x="377" y="285"/>
                    <a:pt x="354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64" name="Freeform 56">
              <a:extLst>
                <a:ext uri="{FF2B5EF4-FFF2-40B4-BE49-F238E27FC236}">
                  <a16:creationId xmlns:a16="http://schemas.microsoft.com/office/drawing/2014/main" id="{4EE91708-85EF-6F47-A9EF-26C6941924D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7073" y="2107579"/>
              <a:ext cx="180951" cy="173015"/>
            </a:xfrm>
            <a:custGeom>
              <a:avLst/>
              <a:gdLst>
                <a:gd name="T0" fmla="*/ 354 w 379"/>
                <a:gd name="T1" fmla="*/ 272 h 366"/>
                <a:gd name="T2" fmla="*/ 354 w 379"/>
                <a:gd name="T3" fmla="*/ 272 h 366"/>
                <a:gd name="T4" fmla="*/ 232 w 379"/>
                <a:gd name="T5" fmla="*/ 201 h 366"/>
                <a:gd name="T6" fmla="*/ 232 w 379"/>
                <a:gd name="T7" fmla="*/ 201 h 366"/>
                <a:gd name="T8" fmla="*/ 307 w 379"/>
                <a:gd name="T9" fmla="*/ 42 h 366"/>
                <a:gd name="T10" fmla="*/ 307 w 379"/>
                <a:gd name="T11" fmla="*/ 42 h 366"/>
                <a:gd name="T12" fmla="*/ 266 w 379"/>
                <a:gd name="T13" fmla="*/ 22 h 366"/>
                <a:gd name="T14" fmla="*/ 266 w 379"/>
                <a:gd name="T15" fmla="*/ 22 h 366"/>
                <a:gd name="T16" fmla="*/ 184 w 379"/>
                <a:gd name="T17" fmla="*/ 160 h 366"/>
                <a:gd name="T18" fmla="*/ 184 w 379"/>
                <a:gd name="T19" fmla="*/ 160 h 366"/>
                <a:gd name="T20" fmla="*/ 76 w 379"/>
                <a:gd name="T21" fmla="*/ 34 h 366"/>
                <a:gd name="T22" fmla="*/ 76 w 379"/>
                <a:gd name="T23" fmla="*/ 34 h 366"/>
                <a:gd name="T24" fmla="*/ 26 w 379"/>
                <a:gd name="T25" fmla="*/ 70 h 366"/>
                <a:gd name="T26" fmla="*/ 26 w 379"/>
                <a:gd name="T27" fmla="*/ 70 h 366"/>
                <a:gd name="T28" fmla="*/ 139 w 379"/>
                <a:gd name="T29" fmla="*/ 209 h 366"/>
                <a:gd name="T30" fmla="*/ 139 w 379"/>
                <a:gd name="T31" fmla="*/ 209 h 366"/>
                <a:gd name="T32" fmla="*/ 27 w 379"/>
                <a:gd name="T33" fmla="*/ 301 h 366"/>
                <a:gd name="T34" fmla="*/ 27 w 379"/>
                <a:gd name="T35" fmla="*/ 301 h 366"/>
                <a:gd name="T36" fmla="*/ 63 w 379"/>
                <a:gd name="T37" fmla="*/ 351 h 366"/>
                <a:gd name="T38" fmla="*/ 63 w 379"/>
                <a:gd name="T39" fmla="*/ 351 h 366"/>
                <a:gd name="T40" fmla="*/ 193 w 379"/>
                <a:gd name="T41" fmla="*/ 250 h 366"/>
                <a:gd name="T42" fmla="*/ 193 w 379"/>
                <a:gd name="T43" fmla="*/ 250 h 366"/>
                <a:gd name="T44" fmla="*/ 335 w 379"/>
                <a:gd name="T45" fmla="*/ 313 h 366"/>
                <a:gd name="T46" fmla="*/ 335 w 379"/>
                <a:gd name="T47" fmla="*/ 313 h 366"/>
                <a:gd name="T48" fmla="*/ 354 w 379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4" y="272"/>
                  </a:moveTo>
                  <a:lnTo>
                    <a:pt x="354" y="272"/>
                  </a:lnTo>
                  <a:cubicBezTo>
                    <a:pt x="311" y="250"/>
                    <a:pt x="270" y="227"/>
                    <a:pt x="232" y="201"/>
                  </a:cubicBezTo>
                  <a:lnTo>
                    <a:pt x="232" y="201"/>
                  </a:lnTo>
                  <a:cubicBezTo>
                    <a:pt x="268" y="150"/>
                    <a:pt x="294" y="95"/>
                    <a:pt x="307" y="42"/>
                  </a:cubicBezTo>
                  <a:lnTo>
                    <a:pt x="307" y="42"/>
                  </a:lnTo>
                  <a:cubicBezTo>
                    <a:pt x="312" y="20"/>
                    <a:pt x="280" y="0"/>
                    <a:pt x="266" y="22"/>
                  </a:cubicBezTo>
                  <a:lnTo>
                    <a:pt x="266" y="22"/>
                  </a:lnTo>
                  <a:cubicBezTo>
                    <a:pt x="239" y="71"/>
                    <a:pt x="215" y="117"/>
                    <a:pt x="184" y="160"/>
                  </a:cubicBezTo>
                  <a:lnTo>
                    <a:pt x="184" y="160"/>
                  </a:lnTo>
                  <a:cubicBezTo>
                    <a:pt x="143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2" y="7"/>
                    <a:pt x="11" y="38"/>
                    <a:pt x="26" y="70"/>
                  </a:cubicBezTo>
                  <a:lnTo>
                    <a:pt x="26" y="70"/>
                  </a:lnTo>
                  <a:cubicBezTo>
                    <a:pt x="50" y="120"/>
                    <a:pt x="90" y="168"/>
                    <a:pt x="139" y="209"/>
                  </a:cubicBezTo>
                  <a:lnTo>
                    <a:pt x="139" y="209"/>
                  </a:lnTo>
                  <a:cubicBezTo>
                    <a:pt x="103" y="242"/>
                    <a:pt x="64" y="269"/>
                    <a:pt x="27" y="301"/>
                  </a:cubicBezTo>
                  <a:lnTo>
                    <a:pt x="27" y="301"/>
                  </a:lnTo>
                  <a:cubicBezTo>
                    <a:pt x="0" y="325"/>
                    <a:pt x="32" y="365"/>
                    <a:pt x="63" y="351"/>
                  </a:cubicBezTo>
                  <a:lnTo>
                    <a:pt x="63" y="351"/>
                  </a:lnTo>
                  <a:cubicBezTo>
                    <a:pt x="110" y="330"/>
                    <a:pt x="155" y="293"/>
                    <a:pt x="193" y="250"/>
                  </a:cubicBezTo>
                  <a:lnTo>
                    <a:pt x="193" y="250"/>
                  </a:lnTo>
                  <a:cubicBezTo>
                    <a:pt x="239" y="279"/>
                    <a:pt x="289" y="302"/>
                    <a:pt x="335" y="313"/>
                  </a:cubicBezTo>
                  <a:lnTo>
                    <a:pt x="335" y="313"/>
                  </a:lnTo>
                  <a:cubicBezTo>
                    <a:pt x="358" y="318"/>
                    <a:pt x="378" y="285"/>
                    <a:pt x="354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65" name="Freeform 57">
              <a:extLst>
                <a:ext uri="{FF2B5EF4-FFF2-40B4-BE49-F238E27FC236}">
                  <a16:creationId xmlns:a16="http://schemas.microsoft.com/office/drawing/2014/main" id="{85079661-DEA6-AE46-8003-B1AEE93ED88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5486" y="1744088"/>
              <a:ext cx="180951" cy="173016"/>
            </a:xfrm>
            <a:custGeom>
              <a:avLst/>
              <a:gdLst>
                <a:gd name="T0" fmla="*/ 353 w 378"/>
                <a:gd name="T1" fmla="*/ 273 h 367"/>
                <a:gd name="T2" fmla="*/ 353 w 378"/>
                <a:gd name="T3" fmla="*/ 273 h 367"/>
                <a:gd name="T4" fmla="*/ 231 w 378"/>
                <a:gd name="T5" fmla="*/ 201 h 367"/>
                <a:gd name="T6" fmla="*/ 231 w 378"/>
                <a:gd name="T7" fmla="*/ 201 h 367"/>
                <a:gd name="T8" fmla="*/ 307 w 378"/>
                <a:gd name="T9" fmla="*/ 43 h 367"/>
                <a:gd name="T10" fmla="*/ 307 w 378"/>
                <a:gd name="T11" fmla="*/ 43 h 367"/>
                <a:gd name="T12" fmla="*/ 267 w 378"/>
                <a:gd name="T13" fmla="*/ 25 h 367"/>
                <a:gd name="T14" fmla="*/ 267 w 378"/>
                <a:gd name="T15" fmla="*/ 25 h 367"/>
                <a:gd name="T16" fmla="*/ 182 w 378"/>
                <a:gd name="T17" fmla="*/ 161 h 367"/>
                <a:gd name="T18" fmla="*/ 182 w 378"/>
                <a:gd name="T19" fmla="*/ 161 h 367"/>
                <a:gd name="T20" fmla="*/ 76 w 378"/>
                <a:gd name="T21" fmla="*/ 34 h 367"/>
                <a:gd name="T22" fmla="*/ 76 w 378"/>
                <a:gd name="T23" fmla="*/ 34 h 367"/>
                <a:gd name="T24" fmla="*/ 25 w 378"/>
                <a:gd name="T25" fmla="*/ 69 h 367"/>
                <a:gd name="T26" fmla="*/ 25 w 378"/>
                <a:gd name="T27" fmla="*/ 69 h 367"/>
                <a:gd name="T28" fmla="*/ 139 w 378"/>
                <a:gd name="T29" fmla="*/ 210 h 367"/>
                <a:gd name="T30" fmla="*/ 139 w 378"/>
                <a:gd name="T31" fmla="*/ 210 h 367"/>
                <a:gd name="T32" fmla="*/ 27 w 378"/>
                <a:gd name="T33" fmla="*/ 302 h 367"/>
                <a:gd name="T34" fmla="*/ 27 w 378"/>
                <a:gd name="T35" fmla="*/ 302 h 367"/>
                <a:gd name="T36" fmla="*/ 63 w 378"/>
                <a:gd name="T37" fmla="*/ 352 h 367"/>
                <a:gd name="T38" fmla="*/ 63 w 378"/>
                <a:gd name="T39" fmla="*/ 352 h 367"/>
                <a:gd name="T40" fmla="*/ 193 w 378"/>
                <a:gd name="T41" fmla="*/ 249 h 367"/>
                <a:gd name="T42" fmla="*/ 193 w 378"/>
                <a:gd name="T43" fmla="*/ 249 h 367"/>
                <a:gd name="T44" fmla="*/ 334 w 378"/>
                <a:gd name="T45" fmla="*/ 314 h 367"/>
                <a:gd name="T46" fmla="*/ 334 w 378"/>
                <a:gd name="T47" fmla="*/ 314 h 367"/>
                <a:gd name="T48" fmla="*/ 353 w 378"/>
                <a:gd name="T49" fmla="*/ 273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7">
                  <a:moveTo>
                    <a:pt x="353" y="273"/>
                  </a:moveTo>
                  <a:lnTo>
                    <a:pt x="353" y="273"/>
                  </a:lnTo>
                  <a:cubicBezTo>
                    <a:pt x="311" y="249"/>
                    <a:pt x="270" y="228"/>
                    <a:pt x="231" y="201"/>
                  </a:cubicBezTo>
                  <a:lnTo>
                    <a:pt x="231" y="201"/>
                  </a:lnTo>
                  <a:cubicBezTo>
                    <a:pt x="267" y="151"/>
                    <a:pt x="294" y="96"/>
                    <a:pt x="307" y="43"/>
                  </a:cubicBezTo>
                  <a:lnTo>
                    <a:pt x="307" y="43"/>
                  </a:lnTo>
                  <a:cubicBezTo>
                    <a:pt x="312" y="19"/>
                    <a:pt x="280" y="0"/>
                    <a:pt x="267" y="25"/>
                  </a:cubicBezTo>
                  <a:lnTo>
                    <a:pt x="267" y="25"/>
                  </a:lnTo>
                  <a:cubicBezTo>
                    <a:pt x="239" y="72"/>
                    <a:pt x="215" y="118"/>
                    <a:pt x="182" y="161"/>
                  </a:cubicBezTo>
                  <a:lnTo>
                    <a:pt x="182" y="161"/>
                  </a:lnTo>
                  <a:cubicBezTo>
                    <a:pt x="142" y="122"/>
                    <a:pt x="113" y="77"/>
                    <a:pt x="76" y="34"/>
                  </a:cubicBezTo>
                  <a:lnTo>
                    <a:pt x="76" y="34"/>
                  </a:lnTo>
                  <a:cubicBezTo>
                    <a:pt x="51" y="6"/>
                    <a:pt x="12" y="39"/>
                    <a:pt x="25" y="69"/>
                  </a:cubicBezTo>
                  <a:lnTo>
                    <a:pt x="25" y="69"/>
                  </a:lnTo>
                  <a:cubicBezTo>
                    <a:pt x="48" y="119"/>
                    <a:pt x="89" y="169"/>
                    <a:pt x="139" y="210"/>
                  </a:cubicBezTo>
                  <a:lnTo>
                    <a:pt x="139" y="210"/>
                  </a:lnTo>
                  <a:cubicBezTo>
                    <a:pt x="104" y="243"/>
                    <a:pt x="64" y="269"/>
                    <a:pt x="27" y="302"/>
                  </a:cubicBezTo>
                  <a:lnTo>
                    <a:pt x="27" y="302"/>
                  </a:lnTo>
                  <a:cubicBezTo>
                    <a:pt x="0" y="326"/>
                    <a:pt x="31" y="366"/>
                    <a:pt x="63" y="352"/>
                  </a:cubicBezTo>
                  <a:lnTo>
                    <a:pt x="63" y="352"/>
                  </a:lnTo>
                  <a:cubicBezTo>
                    <a:pt x="110" y="331"/>
                    <a:pt x="155" y="294"/>
                    <a:pt x="193" y="249"/>
                  </a:cubicBezTo>
                  <a:lnTo>
                    <a:pt x="193" y="249"/>
                  </a:lnTo>
                  <a:cubicBezTo>
                    <a:pt x="239" y="280"/>
                    <a:pt x="288" y="302"/>
                    <a:pt x="334" y="314"/>
                  </a:cubicBezTo>
                  <a:lnTo>
                    <a:pt x="334" y="314"/>
                  </a:lnTo>
                  <a:cubicBezTo>
                    <a:pt x="357" y="320"/>
                    <a:pt x="377" y="286"/>
                    <a:pt x="353" y="273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66" name="Freeform 58">
              <a:extLst>
                <a:ext uri="{FF2B5EF4-FFF2-40B4-BE49-F238E27FC236}">
                  <a16:creationId xmlns:a16="http://schemas.microsoft.com/office/drawing/2014/main" id="{500A6046-8B07-9B41-91B5-631D3ADBACC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5486" y="1555201"/>
              <a:ext cx="180951" cy="173016"/>
            </a:xfrm>
            <a:custGeom>
              <a:avLst/>
              <a:gdLst>
                <a:gd name="T0" fmla="*/ 353 w 378"/>
                <a:gd name="T1" fmla="*/ 273 h 367"/>
                <a:gd name="T2" fmla="*/ 353 w 378"/>
                <a:gd name="T3" fmla="*/ 273 h 367"/>
                <a:gd name="T4" fmla="*/ 231 w 378"/>
                <a:gd name="T5" fmla="*/ 201 h 367"/>
                <a:gd name="T6" fmla="*/ 231 w 378"/>
                <a:gd name="T7" fmla="*/ 201 h 367"/>
                <a:gd name="T8" fmla="*/ 307 w 378"/>
                <a:gd name="T9" fmla="*/ 43 h 367"/>
                <a:gd name="T10" fmla="*/ 307 w 378"/>
                <a:gd name="T11" fmla="*/ 43 h 367"/>
                <a:gd name="T12" fmla="*/ 265 w 378"/>
                <a:gd name="T13" fmla="*/ 25 h 367"/>
                <a:gd name="T14" fmla="*/ 265 w 378"/>
                <a:gd name="T15" fmla="*/ 25 h 367"/>
                <a:gd name="T16" fmla="*/ 182 w 378"/>
                <a:gd name="T17" fmla="*/ 161 h 367"/>
                <a:gd name="T18" fmla="*/ 182 w 378"/>
                <a:gd name="T19" fmla="*/ 161 h 367"/>
                <a:gd name="T20" fmla="*/ 76 w 378"/>
                <a:gd name="T21" fmla="*/ 34 h 367"/>
                <a:gd name="T22" fmla="*/ 76 w 378"/>
                <a:gd name="T23" fmla="*/ 34 h 367"/>
                <a:gd name="T24" fmla="*/ 26 w 378"/>
                <a:gd name="T25" fmla="*/ 69 h 367"/>
                <a:gd name="T26" fmla="*/ 26 w 378"/>
                <a:gd name="T27" fmla="*/ 69 h 367"/>
                <a:gd name="T28" fmla="*/ 139 w 378"/>
                <a:gd name="T29" fmla="*/ 210 h 367"/>
                <a:gd name="T30" fmla="*/ 139 w 378"/>
                <a:gd name="T31" fmla="*/ 210 h 367"/>
                <a:gd name="T32" fmla="*/ 27 w 378"/>
                <a:gd name="T33" fmla="*/ 302 h 367"/>
                <a:gd name="T34" fmla="*/ 27 w 378"/>
                <a:gd name="T35" fmla="*/ 302 h 367"/>
                <a:gd name="T36" fmla="*/ 63 w 378"/>
                <a:gd name="T37" fmla="*/ 352 h 367"/>
                <a:gd name="T38" fmla="*/ 63 w 378"/>
                <a:gd name="T39" fmla="*/ 352 h 367"/>
                <a:gd name="T40" fmla="*/ 193 w 378"/>
                <a:gd name="T41" fmla="*/ 249 h 367"/>
                <a:gd name="T42" fmla="*/ 193 w 378"/>
                <a:gd name="T43" fmla="*/ 249 h 367"/>
                <a:gd name="T44" fmla="*/ 333 w 378"/>
                <a:gd name="T45" fmla="*/ 314 h 367"/>
                <a:gd name="T46" fmla="*/ 333 w 378"/>
                <a:gd name="T47" fmla="*/ 314 h 367"/>
                <a:gd name="T48" fmla="*/ 353 w 378"/>
                <a:gd name="T49" fmla="*/ 273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7">
                  <a:moveTo>
                    <a:pt x="353" y="273"/>
                  </a:moveTo>
                  <a:lnTo>
                    <a:pt x="353" y="273"/>
                  </a:lnTo>
                  <a:cubicBezTo>
                    <a:pt x="311" y="249"/>
                    <a:pt x="270" y="228"/>
                    <a:pt x="231" y="201"/>
                  </a:cubicBezTo>
                  <a:lnTo>
                    <a:pt x="231" y="201"/>
                  </a:lnTo>
                  <a:cubicBezTo>
                    <a:pt x="266" y="151"/>
                    <a:pt x="294" y="96"/>
                    <a:pt x="307" y="43"/>
                  </a:cubicBezTo>
                  <a:lnTo>
                    <a:pt x="307" y="43"/>
                  </a:lnTo>
                  <a:cubicBezTo>
                    <a:pt x="314" y="19"/>
                    <a:pt x="278" y="0"/>
                    <a:pt x="265" y="25"/>
                  </a:cubicBezTo>
                  <a:lnTo>
                    <a:pt x="265" y="25"/>
                  </a:lnTo>
                  <a:cubicBezTo>
                    <a:pt x="240" y="72"/>
                    <a:pt x="215" y="118"/>
                    <a:pt x="182" y="161"/>
                  </a:cubicBezTo>
                  <a:lnTo>
                    <a:pt x="182" y="161"/>
                  </a:lnTo>
                  <a:cubicBezTo>
                    <a:pt x="143" y="122"/>
                    <a:pt x="113" y="77"/>
                    <a:pt x="76" y="34"/>
                  </a:cubicBezTo>
                  <a:lnTo>
                    <a:pt x="76" y="34"/>
                  </a:lnTo>
                  <a:cubicBezTo>
                    <a:pt x="52" y="6"/>
                    <a:pt x="11" y="39"/>
                    <a:pt x="26" y="69"/>
                  </a:cubicBezTo>
                  <a:lnTo>
                    <a:pt x="26" y="69"/>
                  </a:lnTo>
                  <a:cubicBezTo>
                    <a:pt x="50" y="119"/>
                    <a:pt x="90" y="169"/>
                    <a:pt x="139" y="210"/>
                  </a:cubicBezTo>
                  <a:lnTo>
                    <a:pt x="139" y="210"/>
                  </a:lnTo>
                  <a:cubicBezTo>
                    <a:pt x="103" y="243"/>
                    <a:pt x="64" y="269"/>
                    <a:pt x="27" y="302"/>
                  </a:cubicBezTo>
                  <a:lnTo>
                    <a:pt x="27" y="302"/>
                  </a:lnTo>
                  <a:cubicBezTo>
                    <a:pt x="0" y="326"/>
                    <a:pt x="32" y="366"/>
                    <a:pt x="63" y="352"/>
                  </a:cubicBezTo>
                  <a:lnTo>
                    <a:pt x="63" y="352"/>
                  </a:lnTo>
                  <a:cubicBezTo>
                    <a:pt x="109" y="331"/>
                    <a:pt x="155" y="294"/>
                    <a:pt x="193" y="249"/>
                  </a:cubicBezTo>
                  <a:lnTo>
                    <a:pt x="193" y="249"/>
                  </a:lnTo>
                  <a:cubicBezTo>
                    <a:pt x="239" y="280"/>
                    <a:pt x="289" y="302"/>
                    <a:pt x="333" y="314"/>
                  </a:cubicBezTo>
                  <a:lnTo>
                    <a:pt x="333" y="314"/>
                  </a:lnTo>
                  <a:cubicBezTo>
                    <a:pt x="357" y="320"/>
                    <a:pt x="377" y="286"/>
                    <a:pt x="353" y="273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67" name="Freeform 59">
              <a:extLst>
                <a:ext uri="{FF2B5EF4-FFF2-40B4-BE49-F238E27FC236}">
                  <a16:creationId xmlns:a16="http://schemas.microsoft.com/office/drawing/2014/main" id="{7D84301B-7028-0045-911A-B13B9DFFF9A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5486" y="1932977"/>
              <a:ext cx="180951" cy="173016"/>
            </a:xfrm>
            <a:custGeom>
              <a:avLst/>
              <a:gdLst>
                <a:gd name="T0" fmla="*/ 353 w 378"/>
                <a:gd name="T1" fmla="*/ 273 h 367"/>
                <a:gd name="T2" fmla="*/ 353 w 378"/>
                <a:gd name="T3" fmla="*/ 273 h 367"/>
                <a:gd name="T4" fmla="*/ 231 w 378"/>
                <a:gd name="T5" fmla="*/ 201 h 367"/>
                <a:gd name="T6" fmla="*/ 231 w 378"/>
                <a:gd name="T7" fmla="*/ 201 h 367"/>
                <a:gd name="T8" fmla="*/ 306 w 378"/>
                <a:gd name="T9" fmla="*/ 43 h 367"/>
                <a:gd name="T10" fmla="*/ 306 w 378"/>
                <a:gd name="T11" fmla="*/ 43 h 367"/>
                <a:gd name="T12" fmla="*/ 265 w 378"/>
                <a:gd name="T13" fmla="*/ 25 h 367"/>
                <a:gd name="T14" fmla="*/ 265 w 378"/>
                <a:gd name="T15" fmla="*/ 25 h 367"/>
                <a:gd name="T16" fmla="*/ 183 w 378"/>
                <a:gd name="T17" fmla="*/ 161 h 367"/>
                <a:gd name="T18" fmla="*/ 183 w 378"/>
                <a:gd name="T19" fmla="*/ 161 h 367"/>
                <a:gd name="T20" fmla="*/ 76 w 378"/>
                <a:gd name="T21" fmla="*/ 34 h 367"/>
                <a:gd name="T22" fmla="*/ 76 w 378"/>
                <a:gd name="T23" fmla="*/ 34 h 367"/>
                <a:gd name="T24" fmla="*/ 26 w 378"/>
                <a:gd name="T25" fmla="*/ 69 h 367"/>
                <a:gd name="T26" fmla="*/ 26 w 378"/>
                <a:gd name="T27" fmla="*/ 69 h 367"/>
                <a:gd name="T28" fmla="*/ 139 w 378"/>
                <a:gd name="T29" fmla="*/ 210 h 367"/>
                <a:gd name="T30" fmla="*/ 139 w 378"/>
                <a:gd name="T31" fmla="*/ 210 h 367"/>
                <a:gd name="T32" fmla="*/ 28 w 378"/>
                <a:gd name="T33" fmla="*/ 302 h 367"/>
                <a:gd name="T34" fmla="*/ 28 w 378"/>
                <a:gd name="T35" fmla="*/ 302 h 367"/>
                <a:gd name="T36" fmla="*/ 63 w 378"/>
                <a:gd name="T37" fmla="*/ 352 h 367"/>
                <a:gd name="T38" fmla="*/ 63 w 378"/>
                <a:gd name="T39" fmla="*/ 352 h 367"/>
                <a:gd name="T40" fmla="*/ 193 w 378"/>
                <a:gd name="T41" fmla="*/ 249 h 367"/>
                <a:gd name="T42" fmla="*/ 193 w 378"/>
                <a:gd name="T43" fmla="*/ 249 h 367"/>
                <a:gd name="T44" fmla="*/ 334 w 378"/>
                <a:gd name="T45" fmla="*/ 314 h 367"/>
                <a:gd name="T46" fmla="*/ 334 w 378"/>
                <a:gd name="T47" fmla="*/ 314 h 367"/>
                <a:gd name="T48" fmla="*/ 353 w 378"/>
                <a:gd name="T49" fmla="*/ 273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7">
                  <a:moveTo>
                    <a:pt x="353" y="273"/>
                  </a:moveTo>
                  <a:lnTo>
                    <a:pt x="353" y="273"/>
                  </a:lnTo>
                  <a:cubicBezTo>
                    <a:pt x="311" y="249"/>
                    <a:pt x="271" y="228"/>
                    <a:pt x="231" y="201"/>
                  </a:cubicBezTo>
                  <a:lnTo>
                    <a:pt x="231" y="201"/>
                  </a:lnTo>
                  <a:cubicBezTo>
                    <a:pt x="268" y="151"/>
                    <a:pt x="294" y="96"/>
                    <a:pt x="306" y="43"/>
                  </a:cubicBezTo>
                  <a:lnTo>
                    <a:pt x="306" y="43"/>
                  </a:lnTo>
                  <a:cubicBezTo>
                    <a:pt x="313" y="19"/>
                    <a:pt x="278" y="0"/>
                    <a:pt x="265" y="25"/>
                  </a:cubicBezTo>
                  <a:lnTo>
                    <a:pt x="265" y="25"/>
                  </a:lnTo>
                  <a:cubicBezTo>
                    <a:pt x="239" y="72"/>
                    <a:pt x="215" y="118"/>
                    <a:pt x="183" y="161"/>
                  </a:cubicBezTo>
                  <a:lnTo>
                    <a:pt x="183" y="161"/>
                  </a:lnTo>
                  <a:cubicBezTo>
                    <a:pt x="142" y="122"/>
                    <a:pt x="112" y="77"/>
                    <a:pt x="76" y="34"/>
                  </a:cubicBezTo>
                  <a:lnTo>
                    <a:pt x="76" y="34"/>
                  </a:lnTo>
                  <a:cubicBezTo>
                    <a:pt x="52" y="6"/>
                    <a:pt x="12" y="39"/>
                    <a:pt x="26" y="69"/>
                  </a:cubicBezTo>
                  <a:lnTo>
                    <a:pt x="26" y="69"/>
                  </a:lnTo>
                  <a:cubicBezTo>
                    <a:pt x="49" y="119"/>
                    <a:pt x="89" y="169"/>
                    <a:pt x="139" y="210"/>
                  </a:cubicBezTo>
                  <a:lnTo>
                    <a:pt x="139" y="210"/>
                  </a:lnTo>
                  <a:cubicBezTo>
                    <a:pt x="104" y="243"/>
                    <a:pt x="64" y="269"/>
                    <a:pt x="28" y="302"/>
                  </a:cubicBezTo>
                  <a:lnTo>
                    <a:pt x="28" y="302"/>
                  </a:lnTo>
                  <a:cubicBezTo>
                    <a:pt x="0" y="326"/>
                    <a:pt x="31" y="366"/>
                    <a:pt x="63" y="352"/>
                  </a:cubicBezTo>
                  <a:lnTo>
                    <a:pt x="63" y="352"/>
                  </a:lnTo>
                  <a:cubicBezTo>
                    <a:pt x="109" y="331"/>
                    <a:pt x="154" y="294"/>
                    <a:pt x="193" y="249"/>
                  </a:cubicBezTo>
                  <a:lnTo>
                    <a:pt x="193" y="249"/>
                  </a:lnTo>
                  <a:cubicBezTo>
                    <a:pt x="239" y="280"/>
                    <a:pt x="288" y="302"/>
                    <a:pt x="334" y="314"/>
                  </a:cubicBezTo>
                  <a:lnTo>
                    <a:pt x="334" y="314"/>
                  </a:lnTo>
                  <a:cubicBezTo>
                    <a:pt x="357" y="320"/>
                    <a:pt x="377" y="286"/>
                    <a:pt x="353" y="273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68" name="Freeform 60">
              <a:extLst>
                <a:ext uri="{FF2B5EF4-FFF2-40B4-BE49-F238E27FC236}">
                  <a16:creationId xmlns:a16="http://schemas.microsoft.com/office/drawing/2014/main" id="{331E5CE1-8491-BF43-81BB-7A08F3FE8BF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5486" y="1366313"/>
              <a:ext cx="180951" cy="173016"/>
            </a:xfrm>
            <a:custGeom>
              <a:avLst/>
              <a:gdLst>
                <a:gd name="T0" fmla="*/ 354 w 379"/>
                <a:gd name="T1" fmla="*/ 273 h 367"/>
                <a:gd name="T2" fmla="*/ 354 w 379"/>
                <a:gd name="T3" fmla="*/ 273 h 367"/>
                <a:gd name="T4" fmla="*/ 233 w 379"/>
                <a:gd name="T5" fmla="*/ 201 h 367"/>
                <a:gd name="T6" fmla="*/ 233 w 379"/>
                <a:gd name="T7" fmla="*/ 201 h 367"/>
                <a:gd name="T8" fmla="*/ 308 w 379"/>
                <a:gd name="T9" fmla="*/ 43 h 367"/>
                <a:gd name="T10" fmla="*/ 308 w 379"/>
                <a:gd name="T11" fmla="*/ 43 h 367"/>
                <a:gd name="T12" fmla="*/ 266 w 379"/>
                <a:gd name="T13" fmla="*/ 25 h 367"/>
                <a:gd name="T14" fmla="*/ 266 w 379"/>
                <a:gd name="T15" fmla="*/ 25 h 367"/>
                <a:gd name="T16" fmla="*/ 184 w 379"/>
                <a:gd name="T17" fmla="*/ 161 h 367"/>
                <a:gd name="T18" fmla="*/ 184 w 379"/>
                <a:gd name="T19" fmla="*/ 161 h 367"/>
                <a:gd name="T20" fmla="*/ 77 w 379"/>
                <a:gd name="T21" fmla="*/ 34 h 367"/>
                <a:gd name="T22" fmla="*/ 77 w 379"/>
                <a:gd name="T23" fmla="*/ 34 h 367"/>
                <a:gd name="T24" fmla="*/ 27 w 379"/>
                <a:gd name="T25" fmla="*/ 69 h 367"/>
                <a:gd name="T26" fmla="*/ 27 w 379"/>
                <a:gd name="T27" fmla="*/ 69 h 367"/>
                <a:gd name="T28" fmla="*/ 140 w 379"/>
                <a:gd name="T29" fmla="*/ 210 h 367"/>
                <a:gd name="T30" fmla="*/ 140 w 379"/>
                <a:gd name="T31" fmla="*/ 210 h 367"/>
                <a:gd name="T32" fmla="*/ 28 w 379"/>
                <a:gd name="T33" fmla="*/ 302 h 367"/>
                <a:gd name="T34" fmla="*/ 28 w 379"/>
                <a:gd name="T35" fmla="*/ 302 h 367"/>
                <a:gd name="T36" fmla="*/ 63 w 379"/>
                <a:gd name="T37" fmla="*/ 352 h 367"/>
                <a:gd name="T38" fmla="*/ 63 w 379"/>
                <a:gd name="T39" fmla="*/ 352 h 367"/>
                <a:gd name="T40" fmla="*/ 194 w 379"/>
                <a:gd name="T41" fmla="*/ 249 h 367"/>
                <a:gd name="T42" fmla="*/ 194 w 379"/>
                <a:gd name="T43" fmla="*/ 249 h 367"/>
                <a:gd name="T44" fmla="*/ 334 w 379"/>
                <a:gd name="T45" fmla="*/ 314 h 367"/>
                <a:gd name="T46" fmla="*/ 334 w 379"/>
                <a:gd name="T47" fmla="*/ 314 h 367"/>
                <a:gd name="T48" fmla="*/ 354 w 379"/>
                <a:gd name="T49" fmla="*/ 273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7">
                  <a:moveTo>
                    <a:pt x="354" y="273"/>
                  </a:moveTo>
                  <a:lnTo>
                    <a:pt x="354" y="273"/>
                  </a:lnTo>
                  <a:cubicBezTo>
                    <a:pt x="312" y="249"/>
                    <a:pt x="271" y="228"/>
                    <a:pt x="233" y="201"/>
                  </a:cubicBezTo>
                  <a:lnTo>
                    <a:pt x="233" y="201"/>
                  </a:lnTo>
                  <a:cubicBezTo>
                    <a:pt x="268" y="151"/>
                    <a:pt x="295" y="96"/>
                    <a:pt x="308" y="43"/>
                  </a:cubicBezTo>
                  <a:lnTo>
                    <a:pt x="308" y="43"/>
                  </a:lnTo>
                  <a:cubicBezTo>
                    <a:pt x="313" y="19"/>
                    <a:pt x="279" y="0"/>
                    <a:pt x="266" y="25"/>
                  </a:cubicBezTo>
                  <a:lnTo>
                    <a:pt x="266" y="25"/>
                  </a:lnTo>
                  <a:cubicBezTo>
                    <a:pt x="240" y="72"/>
                    <a:pt x="216" y="118"/>
                    <a:pt x="184" y="161"/>
                  </a:cubicBezTo>
                  <a:lnTo>
                    <a:pt x="184" y="161"/>
                  </a:lnTo>
                  <a:cubicBezTo>
                    <a:pt x="144" y="122"/>
                    <a:pt x="113" y="77"/>
                    <a:pt x="77" y="34"/>
                  </a:cubicBezTo>
                  <a:lnTo>
                    <a:pt x="77" y="34"/>
                  </a:lnTo>
                  <a:cubicBezTo>
                    <a:pt x="53" y="6"/>
                    <a:pt x="12" y="39"/>
                    <a:pt x="27" y="69"/>
                  </a:cubicBezTo>
                  <a:lnTo>
                    <a:pt x="27" y="69"/>
                  </a:lnTo>
                  <a:cubicBezTo>
                    <a:pt x="50" y="119"/>
                    <a:pt x="91" y="169"/>
                    <a:pt x="140" y="210"/>
                  </a:cubicBezTo>
                  <a:lnTo>
                    <a:pt x="140" y="210"/>
                  </a:lnTo>
                  <a:cubicBezTo>
                    <a:pt x="104" y="243"/>
                    <a:pt x="65" y="269"/>
                    <a:pt x="28" y="302"/>
                  </a:cubicBezTo>
                  <a:lnTo>
                    <a:pt x="28" y="302"/>
                  </a:lnTo>
                  <a:cubicBezTo>
                    <a:pt x="0" y="326"/>
                    <a:pt x="33" y="366"/>
                    <a:pt x="63" y="352"/>
                  </a:cubicBezTo>
                  <a:lnTo>
                    <a:pt x="63" y="352"/>
                  </a:lnTo>
                  <a:cubicBezTo>
                    <a:pt x="109" y="331"/>
                    <a:pt x="155" y="294"/>
                    <a:pt x="194" y="249"/>
                  </a:cubicBezTo>
                  <a:lnTo>
                    <a:pt x="194" y="249"/>
                  </a:lnTo>
                  <a:cubicBezTo>
                    <a:pt x="240" y="280"/>
                    <a:pt x="290" y="302"/>
                    <a:pt x="334" y="314"/>
                  </a:cubicBezTo>
                  <a:lnTo>
                    <a:pt x="334" y="314"/>
                  </a:lnTo>
                  <a:cubicBezTo>
                    <a:pt x="358" y="320"/>
                    <a:pt x="378" y="286"/>
                    <a:pt x="354" y="273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69" name="Freeform 61">
              <a:extLst>
                <a:ext uri="{FF2B5EF4-FFF2-40B4-BE49-F238E27FC236}">
                  <a16:creationId xmlns:a16="http://schemas.microsoft.com/office/drawing/2014/main" id="{5A2631A9-92ED-5445-9D1E-269E6AA66B3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0725" y="972664"/>
              <a:ext cx="180951" cy="173015"/>
            </a:xfrm>
            <a:custGeom>
              <a:avLst/>
              <a:gdLst>
                <a:gd name="T0" fmla="*/ 353 w 379"/>
                <a:gd name="T1" fmla="*/ 272 h 366"/>
                <a:gd name="T2" fmla="*/ 353 w 379"/>
                <a:gd name="T3" fmla="*/ 272 h 366"/>
                <a:gd name="T4" fmla="*/ 232 w 379"/>
                <a:gd name="T5" fmla="*/ 201 h 366"/>
                <a:gd name="T6" fmla="*/ 232 w 379"/>
                <a:gd name="T7" fmla="*/ 201 h 366"/>
                <a:gd name="T8" fmla="*/ 307 w 379"/>
                <a:gd name="T9" fmla="*/ 43 h 366"/>
                <a:gd name="T10" fmla="*/ 307 w 379"/>
                <a:gd name="T11" fmla="*/ 43 h 366"/>
                <a:gd name="T12" fmla="*/ 266 w 379"/>
                <a:gd name="T13" fmla="*/ 23 h 366"/>
                <a:gd name="T14" fmla="*/ 266 w 379"/>
                <a:gd name="T15" fmla="*/ 23 h 366"/>
                <a:gd name="T16" fmla="*/ 184 w 379"/>
                <a:gd name="T17" fmla="*/ 160 h 366"/>
                <a:gd name="T18" fmla="*/ 184 w 379"/>
                <a:gd name="T19" fmla="*/ 160 h 366"/>
                <a:gd name="T20" fmla="*/ 76 w 379"/>
                <a:gd name="T21" fmla="*/ 34 h 366"/>
                <a:gd name="T22" fmla="*/ 76 w 379"/>
                <a:gd name="T23" fmla="*/ 34 h 366"/>
                <a:gd name="T24" fmla="*/ 26 w 379"/>
                <a:gd name="T25" fmla="*/ 69 h 366"/>
                <a:gd name="T26" fmla="*/ 26 w 379"/>
                <a:gd name="T27" fmla="*/ 69 h 366"/>
                <a:gd name="T28" fmla="*/ 139 w 379"/>
                <a:gd name="T29" fmla="*/ 209 h 366"/>
                <a:gd name="T30" fmla="*/ 139 w 379"/>
                <a:gd name="T31" fmla="*/ 209 h 366"/>
                <a:gd name="T32" fmla="*/ 27 w 379"/>
                <a:gd name="T33" fmla="*/ 301 h 366"/>
                <a:gd name="T34" fmla="*/ 27 w 379"/>
                <a:gd name="T35" fmla="*/ 301 h 366"/>
                <a:gd name="T36" fmla="*/ 64 w 379"/>
                <a:gd name="T37" fmla="*/ 351 h 366"/>
                <a:gd name="T38" fmla="*/ 64 w 379"/>
                <a:gd name="T39" fmla="*/ 351 h 366"/>
                <a:gd name="T40" fmla="*/ 194 w 379"/>
                <a:gd name="T41" fmla="*/ 249 h 366"/>
                <a:gd name="T42" fmla="*/ 194 w 379"/>
                <a:gd name="T43" fmla="*/ 249 h 366"/>
                <a:gd name="T44" fmla="*/ 333 w 379"/>
                <a:gd name="T45" fmla="*/ 313 h 366"/>
                <a:gd name="T46" fmla="*/ 333 w 379"/>
                <a:gd name="T47" fmla="*/ 313 h 366"/>
                <a:gd name="T48" fmla="*/ 353 w 379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3" y="272"/>
                  </a:moveTo>
                  <a:lnTo>
                    <a:pt x="353" y="272"/>
                  </a:lnTo>
                  <a:cubicBezTo>
                    <a:pt x="312" y="249"/>
                    <a:pt x="270" y="227"/>
                    <a:pt x="232" y="201"/>
                  </a:cubicBezTo>
                  <a:lnTo>
                    <a:pt x="232" y="201"/>
                  </a:lnTo>
                  <a:cubicBezTo>
                    <a:pt x="268" y="150"/>
                    <a:pt x="294" y="94"/>
                    <a:pt x="307" y="43"/>
                  </a:cubicBezTo>
                  <a:lnTo>
                    <a:pt x="307" y="43"/>
                  </a:lnTo>
                  <a:cubicBezTo>
                    <a:pt x="314" y="20"/>
                    <a:pt x="280" y="0"/>
                    <a:pt x="266" y="23"/>
                  </a:cubicBezTo>
                  <a:lnTo>
                    <a:pt x="266" y="23"/>
                  </a:lnTo>
                  <a:cubicBezTo>
                    <a:pt x="240" y="71"/>
                    <a:pt x="216" y="118"/>
                    <a:pt x="184" y="160"/>
                  </a:cubicBezTo>
                  <a:lnTo>
                    <a:pt x="184" y="160"/>
                  </a:lnTo>
                  <a:cubicBezTo>
                    <a:pt x="143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2" y="6"/>
                    <a:pt x="11" y="38"/>
                    <a:pt x="26" y="69"/>
                  </a:cubicBezTo>
                  <a:lnTo>
                    <a:pt x="26" y="69"/>
                  </a:lnTo>
                  <a:cubicBezTo>
                    <a:pt x="50" y="119"/>
                    <a:pt x="90" y="168"/>
                    <a:pt x="139" y="209"/>
                  </a:cubicBezTo>
                  <a:lnTo>
                    <a:pt x="139" y="209"/>
                  </a:lnTo>
                  <a:cubicBezTo>
                    <a:pt x="105" y="242"/>
                    <a:pt x="65" y="269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2" y="365"/>
                    <a:pt x="64" y="351"/>
                  </a:cubicBezTo>
                  <a:lnTo>
                    <a:pt x="64" y="351"/>
                  </a:lnTo>
                  <a:cubicBezTo>
                    <a:pt x="110" y="330"/>
                    <a:pt x="155" y="293"/>
                    <a:pt x="194" y="249"/>
                  </a:cubicBezTo>
                  <a:lnTo>
                    <a:pt x="194" y="249"/>
                  </a:lnTo>
                  <a:cubicBezTo>
                    <a:pt x="239" y="280"/>
                    <a:pt x="289" y="302"/>
                    <a:pt x="333" y="313"/>
                  </a:cubicBezTo>
                  <a:lnTo>
                    <a:pt x="333" y="313"/>
                  </a:lnTo>
                  <a:cubicBezTo>
                    <a:pt x="358" y="319"/>
                    <a:pt x="378" y="285"/>
                    <a:pt x="353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70" name="Freeform 62">
              <a:extLst>
                <a:ext uri="{FF2B5EF4-FFF2-40B4-BE49-F238E27FC236}">
                  <a16:creationId xmlns:a16="http://schemas.microsoft.com/office/drawing/2014/main" id="{641BFF4D-29DB-F746-8DA3-DB3A0D24BEB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0725" y="783776"/>
              <a:ext cx="180951" cy="173015"/>
            </a:xfrm>
            <a:custGeom>
              <a:avLst/>
              <a:gdLst>
                <a:gd name="T0" fmla="*/ 355 w 380"/>
                <a:gd name="T1" fmla="*/ 272 h 366"/>
                <a:gd name="T2" fmla="*/ 355 w 380"/>
                <a:gd name="T3" fmla="*/ 272 h 366"/>
                <a:gd name="T4" fmla="*/ 233 w 380"/>
                <a:gd name="T5" fmla="*/ 201 h 366"/>
                <a:gd name="T6" fmla="*/ 233 w 380"/>
                <a:gd name="T7" fmla="*/ 201 h 366"/>
                <a:gd name="T8" fmla="*/ 308 w 380"/>
                <a:gd name="T9" fmla="*/ 43 h 366"/>
                <a:gd name="T10" fmla="*/ 308 w 380"/>
                <a:gd name="T11" fmla="*/ 43 h 366"/>
                <a:gd name="T12" fmla="*/ 267 w 380"/>
                <a:gd name="T13" fmla="*/ 23 h 366"/>
                <a:gd name="T14" fmla="*/ 267 w 380"/>
                <a:gd name="T15" fmla="*/ 23 h 366"/>
                <a:gd name="T16" fmla="*/ 184 w 380"/>
                <a:gd name="T17" fmla="*/ 160 h 366"/>
                <a:gd name="T18" fmla="*/ 184 w 380"/>
                <a:gd name="T19" fmla="*/ 160 h 366"/>
                <a:gd name="T20" fmla="*/ 77 w 380"/>
                <a:gd name="T21" fmla="*/ 34 h 366"/>
                <a:gd name="T22" fmla="*/ 77 w 380"/>
                <a:gd name="T23" fmla="*/ 34 h 366"/>
                <a:gd name="T24" fmla="*/ 27 w 380"/>
                <a:gd name="T25" fmla="*/ 69 h 366"/>
                <a:gd name="T26" fmla="*/ 27 w 380"/>
                <a:gd name="T27" fmla="*/ 69 h 366"/>
                <a:gd name="T28" fmla="*/ 140 w 380"/>
                <a:gd name="T29" fmla="*/ 209 h 366"/>
                <a:gd name="T30" fmla="*/ 140 w 380"/>
                <a:gd name="T31" fmla="*/ 209 h 366"/>
                <a:gd name="T32" fmla="*/ 28 w 380"/>
                <a:gd name="T33" fmla="*/ 301 h 366"/>
                <a:gd name="T34" fmla="*/ 28 w 380"/>
                <a:gd name="T35" fmla="*/ 301 h 366"/>
                <a:gd name="T36" fmla="*/ 64 w 380"/>
                <a:gd name="T37" fmla="*/ 351 h 366"/>
                <a:gd name="T38" fmla="*/ 64 w 380"/>
                <a:gd name="T39" fmla="*/ 351 h 366"/>
                <a:gd name="T40" fmla="*/ 195 w 380"/>
                <a:gd name="T41" fmla="*/ 249 h 366"/>
                <a:gd name="T42" fmla="*/ 195 w 380"/>
                <a:gd name="T43" fmla="*/ 249 h 366"/>
                <a:gd name="T44" fmla="*/ 336 w 380"/>
                <a:gd name="T45" fmla="*/ 313 h 366"/>
                <a:gd name="T46" fmla="*/ 336 w 380"/>
                <a:gd name="T47" fmla="*/ 313 h 366"/>
                <a:gd name="T48" fmla="*/ 355 w 380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0" h="366">
                  <a:moveTo>
                    <a:pt x="355" y="272"/>
                  </a:moveTo>
                  <a:lnTo>
                    <a:pt x="355" y="272"/>
                  </a:lnTo>
                  <a:cubicBezTo>
                    <a:pt x="312" y="249"/>
                    <a:pt x="271" y="227"/>
                    <a:pt x="233" y="201"/>
                  </a:cubicBezTo>
                  <a:lnTo>
                    <a:pt x="233" y="201"/>
                  </a:lnTo>
                  <a:cubicBezTo>
                    <a:pt x="269" y="150"/>
                    <a:pt x="295" y="94"/>
                    <a:pt x="308" y="43"/>
                  </a:cubicBezTo>
                  <a:lnTo>
                    <a:pt x="308" y="43"/>
                  </a:lnTo>
                  <a:cubicBezTo>
                    <a:pt x="315" y="20"/>
                    <a:pt x="280" y="0"/>
                    <a:pt x="267" y="23"/>
                  </a:cubicBezTo>
                  <a:lnTo>
                    <a:pt x="267" y="23"/>
                  </a:lnTo>
                  <a:cubicBezTo>
                    <a:pt x="241" y="71"/>
                    <a:pt x="217" y="118"/>
                    <a:pt x="184" y="160"/>
                  </a:cubicBezTo>
                  <a:lnTo>
                    <a:pt x="184" y="160"/>
                  </a:lnTo>
                  <a:cubicBezTo>
                    <a:pt x="144" y="122"/>
                    <a:pt x="113" y="76"/>
                    <a:pt x="77" y="34"/>
                  </a:cubicBezTo>
                  <a:lnTo>
                    <a:pt x="77" y="34"/>
                  </a:lnTo>
                  <a:cubicBezTo>
                    <a:pt x="53" y="6"/>
                    <a:pt x="14" y="38"/>
                    <a:pt x="27" y="69"/>
                  </a:cubicBezTo>
                  <a:lnTo>
                    <a:pt x="27" y="69"/>
                  </a:lnTo>
                  <a:cubicBezTo>
                    <a:pt x="50" y="119"/>
                    <a:pt x="91" y="168"/>
                    <a:pt x="140" y="209"/>
                  </a:cubicBezTo>
                  <a:lnTo>
                    <a:pt x="140" y="209"/>
                  </a:lnTo>
                  <a:cubicBezTo>
                    <a:pt x="106" y="242"/>
                    <a:pt x="66" y="269"/>
                    <a:pt x="28" y="301"/>
                  </a:cubicBezTo>
                  <a:lnTo>
                    <a:pt x="28" y="301"/>
                  </a:lnTo>
                  <a:cubicBezTo>
                    <a:pt x="0" y="324"/>
                    <a:pt x="33" y="365"/>
                    <a:pt x="64" y="351"/>
                  </a:cubicBezTo>
                  <a:lnTo>
                    <a:pt x="64" y="351"/>
                  </a:lnTo>
                  <a:cubicBezTo>
                    <a:pt x="110" y="330"/>
                    <a:pt x="156" y="293"/>
                    <a:pt x="195" y="249"/>
                  </a:cubicBezTo>
                  <a:lnTo>
                    <a:pt x="195" y="249"/>
                  </a:lnTo>
                  <a:cubicBezTo>
                    <a:pt x="240" y="280"/>
                    <a:pt x="290" y="302"/>
                    <a:pt x="336" y="313"/>
                  </a:cubicBezTo>
                  <a:lnTo>
                    <a:pt x="336" y="313"/>
                  </a:lnTo>
                  <a:cubicBezTo>
                    <a:pt x="359" y="319"/>
                    <a:pt x="379" y="285"/>
                    <a:pt x="355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71" name="Freeform 63">
              <a:extLst>
                <a:ext uri="{FF2B5EF4-FFF2-40B4-BE49-F238E27FC236}">
                  <a16:creationId xmlns:a16="http://schemas.microsoft.com/office/drawing/2014/main" id="{18559C24-69FC-C34B-B636-3F389088B1E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0725" y="1161553"/>
              <a:ext cx="180951" cy="173015"/>
            </a:xfrm>
            <a:custGeom>
              <a:avLst/>
              <a:gdLst>
                <a:gd name="T0" fmla="*/ 353 w 379"/>
                <a:gd name="T1" fmla="*/ 272 h 366"/>
                <a:gd name="T2" fmla="*/ 353 w 379"/>
                <a:gd name="T3" fmla="*/ 272 h 366"/>
                <a:gd name="T4" fmla="*/ 232 w 379"/>
                <a:gd name="T5" fmla="*/ 201 h 366"/>
                <a:gd name="T6" fmla="*/ 232 w 379"/>
                <a:gd name="T7" fmla="*/ 201 h 366"/>
                <a:gd name="T8" fmla="*/ 307 w 379"/>
                <a:gd name="T9" fmla="*/ 43 h 366"/>
                <a:gd name="T10" fmla="*/ 307 w 379"/>
                <a:gd name="T11" fmla="*/ 43 h 366"/>
                <a:gd name="T12" fmla="*/ 267 w 379"/>
                <a:gd name="T13" fmla="*/ 23 h 366"/>
                <a:gd name="T14" fmla="*/ 267 w 379"/>
                <a:gd name="T15" fmla="*/ 23 h 366"/>
                <a:gd name="T16" fmla="*/ 184 w 379"/>
                <a:gd name="T17" fmla="*/ 160 h 366"/>
                <a:gd name="T18" fmla="*/ 184 w 379"/>
                <a:gd name="T19" fmla="*/ 160 h 366"/>
                <a:gd name="T20" fmla="*/ 76 w 379"/>
                <a:gd name="T21" fmla="*/ 34 h 366"/>
                <a:gd name="T22" fmla="*/ 76 w 379"/>
                <a:gd name="T23" fmla="*/ 34 h 366"/>
                <a:gd name="T24" fmla="*/ 26 w 379"/>
                <a:gd name="T25" fmla="*/ 69 h 366"/>
                <a:gd name="T26" fmla="*/ 26 w 379"/>
                <a:gd name="T27" fmla="*/ 69 h 366"/>
                <a:gd name="T28" fmla="*/ 139 w 379"/>
                <a:gd name="T29" fmla="*/ 209 h 366"/>
                <a:gd name="T30" fmla="*/ 139 w 379"/>
                <a:gd name="T31" fmla="*/ 209 h 366"/>
                <a:gd name="T32" fmla="*/ 27 w 379"/>
                <a:gd name="T33" fmla="*/ 301 h 366"/>
                <a:gd name="T34" fmla="*/ 27 w 379"/>
                <a:gd name="T35" fmla="*/ 301 h 366"/>
                <a:gd name="T36" fmla="*/ 63 w 379"/>
                <a:gd name="T37" fmla="*/ 351 h 366"/>
                <a:gd name="T38" fmla="*/ 63 w 379"/>
                <a:gd name="T39" fmla="*/ 351 h 366"/>
                <a:gd name="T40" fmla="*/ 193 w 379"/>
                <a:gd name="T41" fmla="*/ 249 h 366"/>
                <a:gd name="T42" fmla="*/ 193 w 379"/>
                <a:gd name="T43" fmla="*/ 249 h 366"/>
                <a:gd name="T44" fmla="*/ 335 w 379"/>
                <a:gd name="T45" fmla="*/ 313 h 366"/>
                <a:gd name="T46" fmla="*/ 335 w 379"/>
                <a:gd name="T47" fmla="*/ 313 h 366"/>
                <a:gd name="T48" fmla="*/ 353 w 379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3" y="272"/>
                  </a:moveTo>
                  <a:lnTo>
                    <a:pt x="353" y="272"/>
                  </a:lnTo>
                  <a:cubicBezTo>
                    <a:pt x="311" y="249"/>
                    <a:pt x="270" y="227"/>
                    <a:pt x="232" y="201"/>
                  </a:cubicBezTo>
                  <a:lnTo>
                    <a:pt x="232" y="201"/>
                  </a:lnTo>
                  <a:cubicBezTo>
                    <a:pt x="268" y="150"/>
                    <a:pt x="294" y="94"/>
                    <a:pt x="307" y="43"/>
                  </a:cubicBezTo>
                  <a:lnTo>
                    <a:pt x="307" y="43"/>
                  </a:lnTo>
                  <a:cubicBezTo>
                    <a:pt x="313" y="20"/>
                    <a:pt x="280" y="0"/>
                    <a:pt x="267" y="23"/>
                  </a:cubicBezTo>
                  <a:lnTo>
                    <a:pt x="267" y="23"/>
                  </a:lnTo>
                  <a:cubicBezTo>
                    <a:pt x="240" y="71"/>
                    <a:pt x="215" y="118"/>
                    <a:pt x="184" y="160"/>
                  </a:cubicBezTo>
                  <a:lnTo>
                    <a:pt x="184" y="160"/>
                  </a:lnTo>
                  <a:cubicBezTo>
                    <a:pt x="142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2" y="6"/>
                    <a:pt x="12" y="38"/>
                    <a:pt x="26" y="69"/>
                  </a:cubicBezTo>
                  <a:lnTo>
                    <a:pt x="26" y="69"/>
                  </a:lnTo>
                  <a:cubicBezTo>
                    <a:pt x="48" y="119"/>
                    <a:pt x="90" y="168"/>
                    <a:pt x="139" y="209"/>
                  </a:cubicBezTo>
                  <a:lnTo>
                    <a:pt x="139" y="209"/>
                  </a:lnTo>
                  <a:cubicBezTo>
                    <a:pt x="104" y="242"/>
                    <a:pt x="64" y="269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3" y="365"/>
                    <a:pt x="63" y="351"/>
                  </a:cubicBezTo>
                  <a:lnTo>
                    <a:pt x="63" y="351"/>
                  </a:lnTo>
                  <a:cubicBezTo>
                    <a:pt x="110" y="330"/>
                    <a:pt x="155" y="293"/>
                    <a:pt x="193" y="249"/>
                  </a:cubicBezTo>
                  <a:lnTo>
                    <a:pt x="193" y="249"/>
                  </a:lnTo>
                  <a:cubicBezTo>
                    <a:pt x="239" y="280"/>
                    <a:pt x="289" y="302"/>
                    <a:pt x="335" y="313"/>
                  </a:cubicBezTo>
                  <a:lnTo>
                    <a:pt x="335" y="313"/>
                  </a:lnTo>
                  <a:cubicBezTo>
                    <a:pt x="359" y="319"/>
                    <a:pt x="378" y="285"/>
                    <a:pt x="353" y="27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72" name="Freeform 64">
              <a:extLst>
                <a:ext uri="{FF2B5EF4-FFF2-40B4-BE49-F238E27FC236}">
                  <a16:creationId xmlns:a16="http://schemas.microsoft.com/office/drawing/2014/main" id="{40069262-1A3B-A14A-B00F-3E61A98999F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0725" y="593302"/>
              <a:ext cx="180951" cy="173015"/>
            </a:xfrm>
            <a:custGeom>
              <a:avLst/>
              <a:gdLst>
                <a:gd name="T0" fmla="*/ 353 w 378"/>
                <a:gd name="T1" fmla="*/ 272 h 366"/>
                <a:gd name="T2" fmla="*/ 353 w 378"/>
                <a:gd name="T3" fmla="*/ 272 h 366"/>
                <a:gd name="T4" fmla="*/ 231 w 378"/>
                <a:gd name="T5" fmla="*/ 201 h 366"/>
                <a:gd name="T6" fmla="*/ 231 w 378"/>
                <a:gd name="T7" fmla="*/ 201 h 366"/>
                <a:gd name="T8" fmla="*/ 306 w 378"/>
                <a:gd name="T9" fmla="*/ 43 h 366"/>
                <a:gd name="T10" fmla="*/ 306 w 378"/>
                <a:gd name="T11" fmla="*/ 43 h 366"/>
                <a:gd name="T12" fmla="*/ 265 w 378"/>
                <a:gd name="T13" fmla="*/ 23 h 366"/>
                <a:gd name="T14" fmla="*/ 265 w 378"/>
                <a:gd name="T15" fmla="*/ 23 h 366"/>
                <a:gd name="T16" fmla="*/ 182 w 378"/>
                <a:gd name="T17" fmla="*/ 160 h 366"/>
                <a:gd name="T18" fmla="*/ 182 w 378"/>
                <a:gd name="T19" fmla="*/ 160 h 366"/>
                <a:gd name="T20" fmla="*/ 75 w 378"/>
                <a:gd name="T21" fmla="*/ 34 h 366"/>
                <a:gd name="T22" fmla="*/ 75 w 378"/>
                <a:gd name="T23" fmla="*/ 34 h 366"/>
                <a:gd name="T24" fmla="*/ 25 w 378"/>
                <a:gd name="T25" fmla="*/ 69 h 366"/>
                <a:gd name="T26" fmla="*/ 25 w 378"/>
                <a:gd name="T27" fmla="*/ 69 h 366"/>
                <a:gd name="T28" fmla="*/ 138 w 378"/>
                <a:gd name="T29" fmla="*/ 209 h 366"/>
                <a:gd name="T30" fmla="*/ 138 w 378"/>
                <a:gd name="T31" fmla="*/ 209 h 366"/>
                <a:gd name="T32" fmla="*/ 26 w 378"/>
                <a:gd name="T33" fmla="*/ 301 h 366"/>
                <a:gd name="T34" fmla="*/ 26 w 378"/>
                <a:gd name="T35" fmla="*/ 301 h 366"/>
                <a:gd name="T36" fmla="*/ 61 w 378"/>
                <a:gd name="T37" fmla="*/ 351 h 366"/>
                <a:gd name="T38" fmla="*/ 61 w 378"/>
                <a:gd name="T39" fmla="*/ 351 h 366"/>
                <a:gd name="T40" fmla="*/ 191 w 378"/>
                <a:gd name="T41" fmla="*/ 249 h 366"/>
                <a:gd name="T42" fmla="*/ 191 w 378"/>
                <a:gd name="T43" fmla="*/ 249 h 366"/>
                <a:gd name="T44" fmla="*/ 333 w 378"/>
                <a:gd name="T45" fmla="*/ 313 h 366"/>
                <a:gd name="T46" fmla="*/ 333 w 378"/>
                <a:gd name="T47" fmla="*/ 313 h 366"/>
                <a:gd name="T48" fmla="*/ 353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2"/>
                  </a:moveTo>
                  <a:lnTo>
                    <a:pt x="353" y="272"/>
                  </a:lnTo>
                  <a:cubicBezTo>
                    <a:pt x="311" y="249"/>
                    <a:pt x="269" y="227"/>
                    <a:pt x="231" y="201"/>
                  </a:cubicBezTo>
                  <a:lnTo>
                    <a:pt x="231" y="201"/>
                  </a:lnTo>
                  <a:cubicBezTo>
                    <a:pt x="266" y="150"/>
                    <a:pt x="293" y="94"/>
                    <a:pt x="306" y="43"/>
                  </a:cubicBezTo>
                  <a:lnTo>
                    <a:pt x="306" y="43"/>
                  </a:lnTo>
                  <a:cubicBezTo>
                    <a:pt x="311" y="20"/>
                    <a:pt x="278" y="0"/>
                    <a:pt x="265" y="23"/>
                  </a:cubicBezTo>
                  <a:lnTo>
                    <a:pt x="265" y="23"/>
                  </a:lnTo>
                  <a:cubicBezTo>
                    <a:pt x="239" y="71"/>
                    <a:pt x="214" y="118"/>
                    <a:pt x="182" y="160"/>
                  </a:cubicBezTo>
                  <a:lnTo>
                    <a:pt x="182" y="160"/>
                  </a:lnTo>
                  <a:cubicBezTo>
                    <a:pt x="142" y="122"/>
                    <a:pt x="111" y="76"/>
                    <a:pt x="75" y="34"/>
                  </a:cubicBezTo>
                  <a:lnTo>
                    <a:pt x="75" y="34"/>
                  </a:lnTo>
                  <a:cubicBezTo>
                    <a:pt x="52" y="6"/>
                    <a:pt x="11" y="38"/>
                    <a:pt x="25" y="69"/>
                  </a:cubicBezTo>
                  <a:lnTo>
                    <a:pt x="25" y="69"/>
                  </a:lnTo>
                  <a:cubicBezTo>
                    <a:pt x="48" y="119"/>
                    <a:pt x="89" y="168"/>
                    <a:pt x="138" y="209"/>
                  </a:cubicBezTo>
                  <a:lnTo>
                    <a:pt x="138" y="209"/>
                  </a:lnTo>
                  <a:cubicBezTo>
                    <a:pt x="102" y="242"/>
                    <a:pt x="63" y="269"/>
                    <a:pt x="26" y="301"/>
                  </a:cubicBezTo>
                  <a:lnTo>
                    <a:pt x="26" y="301"/>
                  </a:lnTo>
                  <a:cubicBezTo>
                    <a:pt x="0" y="324"/>
                    <a:pt x="31" y="365"/>
                    <a:pt x="61" y="351"/>
                  </a:cubicBezTo>
                  <a:lnTo>
                    <a:pt x="61" y="351"/>
                  </a:lnTo>
                  <a:cubicBezTo>
                    <a:pt x="109" y="330"/>
                    <a:pt x="153" y="293"/>
                    <a:pt x="191" y="249"/>
                  </a:cubicBezTo>
                  <a:lnTo>
                    <a:pt x="191" y="249"/>
                  </a:lnTo>
                  <a:cubicBezTo>
                    <a:pt x="239" y="280"/>
                    <a:pt x="287" y="302"/>
                    <a:pt x="333" y="313"/>
                  </a:cubicBezTo>
                  <a:lnTo>
                    <a:pt x="333" y="313"/>
                  </a:lnTo>
                  <a:cubicBezTo>
                    <a:pt x="357" y="319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73" name="Freeform 65">
              <a:extLst>
                <a:ext uri="{FF2B5EF4-FFF2-40B4-BE49-F238E27FC236}">
                  <a16:creationId xmlns:a16="http://schemas.microsoft.com/office/drawing/2014/main" id="{C354DC9F-778E-7C4E-966A-3403A34B79F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0725" y="215525"/>
              <a:ext cx="180951" cy="173015"/>
            </a:xfrm>
            <a:custGeom>
              <a:avLst/>
              <a:gdLst>
                <a:gd name="T0" fmla="*/ 352 w 378"/>
                <a:gd name="T1" fmla="*/ 272 h 366"/>
                <a:gd name="T2" fmla="*/ 352 w 378"/>
                <a:gd name="T3" fmla="*/ 272 h 366"/>
                <a:gd name="T4" fmla="*/ 231 w 378"/>
                <a:gd name="T5" fmla="*/ 201 h 366"/>
                <a:gd name="T6" fmla="*/ 231 w 378"/>
                <a:gd name="T7" fmla="*/ 201 h 366"/>
                <a:gd name="T8" fmla="*/ 306 w 378"/>
                <a:gd name="T9" fmla="*/ 43 h 366"/>
                <a:gd name="T10" fmla="*/ 306 w 378"/>
                <a:gd name="T11" fmla="*/ 43 h 366"/>
                <a:gd name="T12" fmla="*/ 265 w 378"/>
                <a:gd name="T13" fmla="*/ 23 h 366"/>
                <a:gd name="T14" fmla="*/ 265 w 378"/>
                <a:gd name="T15" fmla="*/ 23 h 366"/>
                <a:gd name="T16" fmla="*/ 182 w 378"/>
                <a:gd name="T17" fmla="*/ 160 h 366"/>
                <a:gd name="T18" fmla="*/ 182 w 378"/>
                <a:gd name="T19" fmla="*/ 160 h 366"/>
                <a:gd name="T20" fmla="*/ 76 w 378"/>
                <a:gd name="T21" fmla="*/ 34 h 366"/>
                <a:gd name="T22" fmla="*/ 76 w 378"/>
                <a:gd name="T23" fmla="*/ 34 h 366"/>
                <a:gd name="T24" fmla="*/ 26 w 378"/>
                <a:gd name="T25" fmla="*/ 69 h 366"/>
                <a:gd name="T26" fmla="*/ 26 w 378"/>
                <a:gd name="T27" fmla="*/ 69 h 366"/>
                <a:gd name="T28" fmla="*/ 138 w 378"/>
                <a:gd name="T29" fmla="*/ 209 h 366"/>
                <a:gd name="T30" fmla="*/ 138 w 378"/>
                <a:gd name="T31" fmla="*/ 209 h 366"/>
                <a:gd name="T32" fmla="*/ 27 w 378"/>
                <a:gd name="T33" fmla="*/ 301 h 366"/>
                <a:gd name="T34" fmla="*/ 27 w 378"/>
                <a:gd name="T35" fmla="*/ 301 h 366"/>
                <a:gd name="T36" fmla="*/ 63 w 378"/>
                <a:gd name="T37" fmla="*/ 351 h 366"/>
                <a:gd name="T38" fmla="*/ 63 w 378"/>
                <a:gd name="T39" fmla="*/ 351 h 366"/>
                <a:gd name="T40" fmla="*/ 193 w 378"/>
                <a:gd name="T41" fmla="*/ 249 h 366"/>
                <a:gd name="T42" fmla="*/ 193 w 378"/>
                <a:gd name="T43" fmla="*/ 249 h 366"/>
                <a:gd name="T44" fmla="*/ 333 w 378"/>
                <a:gd name="T45" fmla="*/ 313 h 366"/>
                <a:gd name="T46" fmla="*/ 333 w 378"/>
                <a:gd name="T47" fmla="*/ 313 h 366"/>
                <a:gd name="T48" fmla="*/ 352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2" y="272"/>
                  </a:moveTo>
                  <a:lnTo>
                    <a:pt x="352" y="272"/>
                  </a:lnTo>
                  <a:cubicBezTo>
                    <a:pt x="311" y="249"/>
                    <a:pt x="269" y="227"/>
                    <a:pt x="231" y="201"/>
                  </a:cubicBezTo>
                  <a:lnTo>
                    <a:pt x="231" y="201"/>
                  </a:lnTo>
                  <a:cubicBezTo>
                    <a:pt x="268" y="150"/>
                    <a:pt x="293" y="94"/>
                    <a:pt x="306" y="43"/>
                  </a:cubicBezTo>
                  <a:lnTo>
                    <a:pt x="306" y="43"/>
                  </a:lnTo>
                  <a:cubicBezTo>
                    <a:pt x="312" y="20"/>
                    <a:pt x="278" y="0"/>
                    <a:pt x="265" y="23"/>
                  </a:cubicBezTo>
                  <a:lnTo>
                    <a:pt x="265" y="23"/>
                  </a:lnTo>
                  <a:cubicBezTo>
                    <a:pt x="239" y="71"/>
                    <a:pt x="215" y="118"/>
                    <a:pt x="182" y="160"/>
                  </a:cubicBezTo>
                  <a:lnTo>
                    <a:pt x="182" y="160"/>
                  </a:lnTo>
                  <a:cubicBezTo>
                    <a:pt x="141" y="122"/>
                    <a:pt x="111" y="76"/>
                    <a:pt x="76" y="34"/>
                  </a:cubicBezTo>
                  <a:lnTo>
                    <a:pt x="76" y="34"/>
                  </a:lnTo>
                  <a:cubicBezTo>
                    <a:pt x="52" y="6"/>
                    <a:pt x="10" y="38"/>
                    <a:pt x="26" y="69"/>
                  </a:cubicBezTo>
                  <a:lnTo>
                    <a:pt x="26" y="69"/>
                  </a:lnTo>
                  <a:cubicBezTo>
                    <a:pt x="48" y="119"/>
                    <a:pt x="89" y="168"/>
                    <a:pt x="138" y="209"/>
                  </a:cubicBezTo>
                  <a:lnTo>
                    <a:pt x="138" y="209"/>
                  </a:lnTo>
                  <a:cubicBezTo>
                    <a:pt x="103" y="242"/>
                    <a:pt x="64" y="269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1" y="365"/>
                    <a:pt x="63" y="351"/>
                  </a:cubicBezTo>
                  <a:lnTo>
                    <a:pt x="63" y="351"/>
                  </a:lnTo>
                  <a:cubicBezTo>
                    <a:pt x="109" y="330"/>
                    <a:pt x="153" y="293"/>
                    <a:pt x="193" y="249"/>
                  </a:cubicBezTo>
                  <a:lnTo>
                    <a:pt x="193" y="249"/>
                  </a:lnTo>
                  <a:cubicBezTo>
                    <a:pt x="239" y="280"/>
                    <a:pt x="287" y="302"/>
                    <a:pt x="333" y="313"/>
                  </a:cubicBezTo>
                  <a:lnTo>
                    <a:pt x="333" y="313"/>
                  </a:lnTo>
                  <a:cubicBezTo>
                    <a:pt x="357" y="319"/>
                    <a:pt x="377" y="285"/>
                    <a:pt x="352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74" name="Freeform 67">
              <a:extLst>
                <a:ext uri="{FF2B5EF4-FFF2-40B4-BE49-F238E27FC236}">
                  <a16:creationId xmlns:a16="http://schemas.microsoft.com/office/drawing/2014/main" id="{6040E923-26B2-A040-940F-51FBD93AAA7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0725" y="404413"/>
              <a:ext cx="180951" cy="173015"/>
            </a:xfrm>
            <a:custGeom>
              <a:avLst/>
              <a:gdLst>
                <a:gd name="T0" fmla="*/ 353 w 378"/>
                <a:gd name="T1" fmla="*/ 272 h 366"/>
                <a:gd name="T2" fmla="*/ 353 w 378"/>
                <a:gd name="T3" fmla="*/ 272 h 366"/>
                <a:gd name="T4" fmla="*/ 231 w 378"/>
                <a:gd name="T5" fmla="*/ 201 h 366"/>
                <a:gd name="T6" fmla="*/ 231 w 378"/>
                <a:gd name="T7" fmla="*/ 201 h 366"/>
                <a:gd name="T8" fmla="*/ 307 w 378"/>
                <a:gd name="T9" fmla="*/ 43 h 366"/>
                <a:gd name="T10" fmla="*/ 307 w 378"/>
                <a:gd name="T11" fmla="*/ 43 h 366"/>
                <a:gd name="T12" fmla="*/ 265 w 378"/>
                <a:gd name="T13" fmla="*/ 23 h 366"/>
                <a:gd name="T14" fmla="*/ 265 w 378"/>
                <a:gd name="T15" fmla="*/ 23 h 366"/>
                <a:gd name="T16" fmla="*/ 182 w 378"/>
                <a:gd name="T17" fmla="*/ 160 h 366"/>
                <a:gd name="T18" fmla="*/ 182 w 378"/>
                <a:gd name="T19" fmla="*/ 160 h 366"/>
                <a:gd name="T20" fmla="*/ 75 w 378"/>
                <a:gd name="T21" fmla="*/ 34 h 366"/>
                <a:gd name="T22" fmla="*/ 75 w 378"/>
                <a:gd name="T23" fmla="*/ 34 h 366"/>
                <a:gd name="T24" fmla="*/ 25 w 378"/>
                <a:gd name="T25" fmla="*/ 69 h 366"/>
                <a:gd name="T26" fmla="*/ 25 w 378"/>
                <a:gd name="T27" fmla="*/ 69 h 366"/>
                <a:gd name="T28" fmla="*/ 138 w 378"/>
                <a:gd name="T29" fmla="*/ 209 h 366"/>
                <a:gd name="T30" fmla="*/ 138 w 378"/>
                <a:gd name="T31" fmla="*/ 209 h 366"/>
                <a:gd name="T32" fmla="*/ 26 w 378"/>
                <a:gd name="T33" fmla="*/ 301 h 366"/>
                <a:gd name="T34" fmla="*/ 26 w 378"/>
                <a:gd name="T35" fmla="*/ 301 h 366"/>
                <a:gd name="T36" fmla="*/ 62 w 378"/>
                <a:gd name="T37" fmla="*/ 351 h 366"/>
                <a:gd name="T38" fmla="*/ 62 w 378"/>
                <a:gd name="T39" fmla="*/ 351 h 366"/>
                <a:gd name="T40" fmla="*/ 192 w 378"/>
                <a:gd name="T41" fmla="*/ 249 h 366"/>
                <a:gd name="T42" fmla="*/ 192 w 378"/>
                <a:gd name="T43" fmla="*/ 249 h 366"/>
                <a:gd name="T44" fmla="*/ 334 w 378"/>
                <a:gd name="T45" fmla="*/ 313 h 366"/>
                <a:gd name="T46" fmla="*/ 334 w 378"/>
                <a:gd name="T47" fmla="*/ 313 h 366"/>
                <a:gd name="T48" fmla="*/ 353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2"/>
                  </a:moveTo>
                  <a:lnTo>
                    <a:pt x="353" y="272"/>
                  </a:lnTo>
                  <a:cubicBezTo>
                    <a:pt x="310" y="249"/>
                    <a:pt x="269" y="227"/>
                    <a:pt x="231" y="201"/>
                  </a:cubicBezTo>
                  <a:lnTo>
                    <a:pt x="231" y="201"/>
                  </a:lnTo>
                  <a:cubicBezTo>
                    <a:pt x="266" y="150"/>
                    <a:pt x="294" y="94"/>
                    <a:pt x="307" y="43"/>
                  </a:cubicBezTo>
                  <a:lnTo>
                    <a:pt x="307" y="43"/>
                  </a:lnTo>
                  <a:cubicBezTo>
                    <a:pt x="311" y="20"/>
                    <a:pt x="278" y="0"/>
                    <a:pt x="265" y="23"/>
                  </a:cubicBezTo>
                  <a:lnTo>
                    <a:pt x="265" y="23"/>
                  </a:lnTo>
                  <a:cubicBezTo>
                    <a:pt x="239" y="71"/>
                    <a:pt x="215" y="118"/>
                    <a:pt x="182" y="160"/>
                  </a:cubicBezTo>
                  <a:lnTo>
                    <a:pt x="182" y="160"/>
                  </a:lnTo>
                  <a:cubicBezTo>
                    <a:pt x="142" y="122"/>
                    <a:pt x="111" y="76"/>
                    <a:pt x="75" y="34"/>
                  </a:cubicBezTo>
                  <a:lnTo>
                    <a:pt x="75" y="34"/>
                  </a:lnTo>
                  <a:cubicBezTo>
                    <a:pt x="52" y="6"/>
                    <a:pt x="12" y="38"/>
                    <a:pt x="25" y="69"/>
                  </a:cubicBezTo>
                  <a:lnTo>
                    <a:pt x="25" y="69"/>
                  </a:lnTo>
                  <a:cubicBezTo>
                    <a:pt x="48" y="119"/>
                    <a:pt x="89" y="168"/>
                    <a:pt x="138" y="209"/>
                  </a:cubicBezTo>
                  <a:lnTo>
                    <a:pt x="138" y="209"/>
                  </a:lnTo>
                  <a:cubicBezTo>
                    <a:pt x="102" y="242"/>
                    <a:pt x="64" y="269"/>
                    <a:pt x="26" y="301"/>
                  </a:cubicBezTo>
                  <a:lnTo>
                    <a:pt x="26" y="301"/>
                  </a:lnTo>
                  <a:cubicBezTo>
                    <a:pt x="0" y="324"/>
                    <a:pt x="31" y="365"/>
                    <a:pt x="62" y="351"/>
                  </a:cubicBezTo>
                  <a:lnTo>
                    <a:pt x="62" y="351"/>
                  </a:lnTo>
                  <a:cubicBezTo>
                    <a:pt x="109" y="330"/>
                    <a:pt x="153" y="293"/>
                    <a:pt x="192" y="249"/>
                  </a:cubicBezTo>
                  <a:lnTo>
                    <a:pt x="192" y="249"/>
                  </a:lnTo>
                  <a:cubicBezTo>
                    <a:pt x="239" y="280"/>
                    <a:pt x="288" y="302"/>
                    <a:pt x="334" y="313"/>
                  </a:cubicBezTo>
                  <a:lnTo>
                    <a:pt x="334" y="313"/>
                  </a:lnTo>
                  <a:cubicBezTo>
                    <a:pt x="357" y="319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75" name="Freeform 33">
              <a:extLst>
                <a:ext uri="{FF2B5EF4-FFF2-40B4-BE49-F238E27FC236}">
                  <a16:creationId xmlns:a16="http://schemas.microsoft.com/office/drawing/2014/main" id="{FDD8D8D0-F1D7-3D41-BAD1-B8FD6D9666E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1998915" y="6280572"/>
              <a:ext cx="180951" cy="173015"/>
            </a:xfrm>
            <a:custGeom>
              <a:avLst/>
              <a:gdLst>
                <a:gd name="T0" fmla="*/ 354 w 379"/>
                <a:gd name="T1" fmla="*/ 272 h 365"/>
                <a:gd name="T2" fmla="*/ 354 w 379"/>
                <a:gd name="T3" fmla="*/ 272 h 365"/>
                <a:gd name="T4" fmla="*/ 232 w 379"/>
                <a:gd name="T5" fmla="*/ 199 h 365"/>
                <a:gd name="T6" fmla="*/ 232 w 379"/>
                <a:gd name="T7" fmla="*/ 199 h 365"/>
                <a:gd name="T8" fmla="*/ 307 w 379"/>
                <a:gd name="T9" fmla="*/ 42 h 365"/>
                <a:gd name="T10" fmla="*/ 307 w 379"/>
                <a:gd name="T11" fmla="*/ 42 h 365"/>
                <a:gd name="T12" fmla="*/ 266 w 379"/>
                <a:gd name="T13" fmla="*/ 23 h 365"/>
                <a:gd name="T14" fmla="*/ 266 w 379"/>
                <a:gd name="T15" fmla="*/ 23 h 365"/>
                <a:gd name="T16" fmla="*/ 184 w 379"/>
                <a:gd name="T17" fmla="*/ 160 h 365"/>
                <a:gd name="T18" fmla="*/ 184 w 379"/>
                <a:gd name="T19" fmla="*/ 160 h 365"/>
                <a:gd name="T20" fmla="*/ 76 w 379"/>
                <a:gd name="T21" fmla="*/ 33 h 365"/>
                <a:gd name="T22" fmla="*/ 76 w 379"/>
                <a:gd name="T23" fmla="*/ 33 h 365"/>
                <a:gd name="T24" fmla="*/ 26 w 379"/>
                <a:gd name="T25" fmla="*/ 68 h 365"/>
                <a:gd name="T26" fmla="*/ 26 w 379"/>
                <a:gd name="T27" fmla="*/ 68 h 365"/>
                <a:gd name="T28" fmla="*/ 139 w 379"/>
                <a:gd name="T29" fmla="*/ 209 h 365"/>
                <a:gd name="T30" fmla="*/ 139 w 379"/>
                <a:gd name="T31" fmla="*/ 209 h 365"/>
                <a:gd name="T32" fmla="*/ 27 w 379"/>
                <a:gd name="T33" fmla="*/ 301 h 365"/>
                <a:gd name="T34" fmla="*/ 27 w 379"/>
                <a:gd name="T35" fmla="*/ 301 h 365"/>
                <a:gd name="T36" fmla="*/ 63 w 379"/>
                <a:gd name="T37" fmla="*/ 351 h 365"/>
                <a:gd name="T38" fmla="*/ 63 w 379"/>
                <a:gd name="T39" fmla="*/ 351 h 365"/>
                <a:gd name="T40" fmla="*/ 194 w 379"/>
                <a:gd name="T41" fmla="*/ 248 h 365"/>
                <a:gd name="T42" fmla="*/ 194 w 379"/>
                <a:gd name="T43" fmla="*/ 248 h 365"/>
                <a:gd name="T44" fmla="*/ 335 w 379"/>
                <a:gd name="T45" fmla="*/ 312 h 365"/>
                <a:gd name="T46" fmla="*/ 335 w 379"/>
                <a:gd name="T47" fmla="*/ 312 h 365"/>
                <a:gd name="T48" fmla="*/ 354 w 379"/>
                <a:gd name="T49" fmla="*/ 272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5">
                  <a:moveTo>
                    <a:pt x="354" y="272"/>
                  </a:moveTo>
                  <a:lnTo>
                    <a:pt x="354" y="272"/>
                  </a:lnTo>
                  <a:cubicBezTo>
                    <a:pt x="311" y="248"/>
                    <a:pt x="270" y="227"/>
                    <a:pt x="232" y="199"/>
                  </a:cubicBezTo>
                  <a:lnTo>
                    <a:pt x="232" y="199"/>
                  </a:lnTo>
                  <a:cubicBezTo>
                    <a:pt x="268" y="149"/>
                    <a:pt x="295" y="93"/>
                    <a:pt x="307" y="42"/>
                  </a:cubicBezTo>
                  <a:lnTo>
                    <a:pt x="307" y="42"/>
                  </a:lnTo>
                  <a:cubicBezTo>
                    <a:pt x="314" y="18"/>
                    <a:pt x="279" y="0"/>
                    <a:pt x="266" y="23"/>
                  </a:cubicBezTo>
                  <a:lnTo>
                    <a:pt x="266" y="23"/>
                  </a:lnTo>
                  <a:cubicBezTo>
                    <a:pt x="240" y="71"/>
                    <a:pt x="216" y="118"/>
                    <a:pt x="184" y="160"/>
                  </a:cubicBezTo>
                  <a:lnTo>
                    <a:pt x="184" y="160"/>
                  </a:lnTo>
                  <a:cubicBezTo>
                    <a:pt x="143" y="121"/>
                    <a:pt x="113" y="76"/>
                    <a:pt x="76" y="33"/>
                  </a:cubicBezTo>
                  <a:lnTo>
                    <a:pt x="76" y="33"/>
                  </a:lnTo>
                  <a:cubicBezTo>
                    <a:pt x="52" y="5"/>
                    <a:pt x="13" y="38"/>
                    <a:pt x="26" y="68"/>
                  </a:cubicBezTo>
                  <a:lnTo>
                    <a:pt x="26" y="68"/>
                  </a:lnTo>
                  <a:cubicBezTo>
                    <a:pt x="50" y="119"/>
                    <a:pt x="90" y="168"/>
                    <a:pt x="139" y="209"/>
                  </a:cubicBezTo>
                  <a:lnTo>
                    <a:pt x="139" y="209"/>
                  </a:lnTo>
                  <a:cubicBezTo>
                    <a:pt x="105" y="241"/>
                    <a:pt x="65" y="269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2" y="364"/>
                    <a:pt x="63" y="351"/>
                  </a:cubicBezTo>
                  <a:lnTo>
                    <a:pt x="63" y="351"/>
                  </a:lnTo>
                  <a:cubicBezTo>
                    <a:pt x="110" y="329"/>
                    <a:pt x="155" y="293"/>
                    <a:pt x="194" y="248"/>
                  </a:cubicBezTo>
                  <a:lnTo>
                    <a:pt x="194" y="248"/>
                  </a:lnTo>
                  <a:cubicBezTo>
                    <a:pt x="240" y="278"/>
                    <a:pt x="289" y="301"/>
                    <a:pt x="335" y="312"/>
                  </a:cubicBezTo>
                  <a:lnTo>
                    <a:pt x="335" y="312"/>
                  </a:lnTo>
                  <a:cubicBezTo>
                    <a:pt x="358" y="319"/>
                    <a:pt x="378" y="285"/>
                    <a:pt x="354" y="27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76" name="Freeform 34">
              <a:extLst>
                <a:ext uri="{FF2B5EF4-FFF2-40B4-BE49-F238E27FC236}">
                  <a16:creationId xmlns:a16="http://schemas.microsoft.com/office/drawing/2014/main" id="{3629E2A4-BF5A-8145-AFDD-F155FF32764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1998915" y="6088510"/>
              <a:ext cx="180951" cy="173015"/>
            </a:xfrm>
            <a:custGeom>
              <a:avLst/>
              <a:gdLst>
                <a:gd name="T0" fmla="*/ 353 w 378"/>
                <a:gd name="T1" fmla="*/ 272 h 365"/>
                <a:gd name="T2" fmla="*/ 353 w 378"/>
                <a:gd name="T3" fmla="*/ 272 h 365"/>
                <a:gd name="T4" fmla="*/ 231 w 378"/>
                <a:gd name="T5" fmla="*/ 199 h 365"/>
                <a:gd name="T6" fmla="*/ 231 w 378"/>
                <a:gd name="T7" fmla="*/ 199 h 365"/>
                <a:gd name="T8" fmla="*/ 307 w 378"/>
                <a:gd name="T9" fmla="*/ 42 h 365"/>
                <a:gd name="T10" fmla="*/ 307 w 378"/>
                <a:gd name="T11" fmla="*/ 42 h 365"/>
                <a:gd name="T12" fmla="*/ 265 w 378"/>
                <a:gd name="T13" fmla="*/ 23 h 365"/>
                <a:gd name="T14" fmla="*/ 265 w 378"/>
                <a:gd name="T15" fmla="*/ 23 h 365"/>
                <a:gd name="T16" fmla="*/ 182 w 378"/>
                <a:gd name="T17" fmla="*/ 160 h 365"/>
                <a:gd name="T18" fmla="*/ 182 w 378"/>
                <a:gd name="T19" fmla="*/ 160 h 365"/>
                <a:gd name="T20" fmla="*/ 75 w 378"/>
                <a:gd name="T21" fmla="*/ 33 h 365"/>
                <a:gd name="T22" fmla="*/ 75 w 378"/>
                <a:gd name="T23" fmla="*/ 33 h 365"/>
                <a:gd name="T24" fmla="*/ 26 w 378"/>
                <a:gd name="T25" fmla="*/ 68 h 365"/>
                <a:gd name="T26" fmla="*/ 26 w 378"/>
                <a:gd name="T27" fmla="*/ 68 h 365"/>
                <a:gd name="T28" fmla="*/ 138 w 378"/>
                <a:gd name="T29" fmla="*/ 209 h 365"/>
                <a:gd name="T30" fmla="*/ 138 w 378"/>
                <a:gd name="T31" fmla="*/ 209 h 365"/>
                <a:gd name="T32" fmla="*/ 27 w 378"/>
                <a:gd name="T33" fmla="*/ 301 h 365"/>
                <a:gd name="T34" fmla="*/ 27 w 378"/>
                <a:gd name="T35" fmla="*/ 301 h 365"/>
                <a:gd name="T36" fmla="*/ 63 w 378"/>
                <a:gd name="T37" fmla="*/ 351 h 365"/>
                <a:gd name="T38" fmla="*/ 63 w 378"/>
                <a:gd name="T39" fmla="*/ 351 h 365"/>
                <a:gd name="T40" fmla="*/ 192 w 378"/>
                <a:gd name="T41" fmla="*/ 248 h 365"/>
                <a:gd name="T42" fmla="*/ 192 w 378"/>
                <a:gd name="T43" fmla="*/ 248 h 365"/>
                <a:gd name="T44" fmla="*/ 334 w 378"/>
                <a:gd name="T45" fmla="*/ 312 h 365"/>
                <a:gd name="T46" fmla="*/ 334 w 378"/>
                <a:gd name="T47" fmla="*/ 312 h 365"/>
                <a:gd name="T48" fmla="*/ 353 w 378"/>
                <a:gd name="T49" fmla="*/ 272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5">
                  <a:moveTo>
                    <a:pt x="353" y="272"/>
                  </a:moveTo>
                  <a:lnTo>
                    <a:pt x="353" y="272"/>
                  </a:lnTo>
                  <a:cubicBezTo>
                    <a:pt x="311" y="248"/>
                    <a:pt x="269" y="227"/>
                    <a:pt x="231" y="199"/>
                  </a:cubicBezTo>
                  <a:lnTo>
                    <a:pt x="231" y="199"/>
                  </a:lnTo>
                  <a:cubicBezTo>
                    <a:pt x="266" y="149"/>
                    <a:pt x="294" y="93"/>
                    <a:pt x="307" y="42"/>
                  </a:cubicBezTo>
                  <a:lnTo>
                    <a:pt x="307" y="42"/>
                  </a:lnTo>
                  <a:cubicBezTo>
                    <a:pt x="311" y="18"/>
                    <a:pt x="278" y="0"/>
                    <a:pt x="265" y="23"/>
                  </a:cubicBezTo>
                  <a:lnTo>
                    <a:pt x="265" y="23"/>
                  </a:lnTo>
                  <a:cubicBezTo>
                    <a:pt x="239" y="71"/>
                    <a:pt x="215" y="118"/>
                    <a:pt x="182" y="160"/>
                  </a:cubicBezTo>
                  <a:lnTo>
                    <a:pt x="182" y="160"/>
                  </a:lnTo>
                  <a:cubicBezTo>
                    <a:pt x="142" y="121"/>
                    <a:pt x="111" y="76"/>
                    <a:pt x="75" y="33"/>
                  </a:cubicBezTo>
                  <a:lnTo>
                    <a:pt x="75" y="33"/>
                  </a:lnTo>
                  <a:cubicBezTo>
                    <a:pt x="52" y="5"/>
                    <a:pt x="12" y="38"/>
                    <a:pt x="26" y="68"/>
                  </a:cubicBezTo>
                  <a:lnTo>
                    <a:pt x="26" y="68"/>
                  </a:lnTo>
                  <a:cubicBezTo>
                    <a:pt x="48" y="119"/>
                    <a:pt x="89" y="168"/>
                    <a:pt x="138" y="209"/>
                  </a:cubicBezTo>
                  <a:lnTo>
                    <a:pt x="138" y="209"/>
                  </a:lnTo>
                  <a:cubicBezTo>
                    <a:pt x="104" y="241"/>
                    <a:pt x="63" y="269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1" y="364"/>
                    <a:pt x="63" y="351"/>
                  </a:cubicBezTo>
                  <a:lnTo>
                    <a:pt x="63" y="351"/>
                  </a:lnTo>
                  <a:cubicBezTo>
                    <a:pt x="109" y="329"/>
                    <a:pt x="153" y="293"/>
                    <a:pt x="192" y="248"/>
                  </a:cubicBezTo>
                  <a:lnTo>
                    <a:pt x="192" y="248"/>
                  </a:lnTo>
                  <a:cubicBezTo>
                    <a:pt x="239" y="278"/>
                    <a:pt x="288" y="301"/>
                    <a:pt x="334" y="312"/>
                  </a:cubicBezTo>
                  <a:lnTo>
                    <a:pt x="334" y="312"/>
                  </a:lnTo>
                  <a:cubicBezTo>
                    <a:pt x="357" y="319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77" name="Freeform 35">
              <a:extLst>
                <a:ext uri="{FF2B5EF4-FFF2-40B4-BE49-F238E27FC236}">
                  <a16:creationId xmlns:a16="http://schemas.microsoft.com/office/drawing/2014/main" id="{00B1B7B6-444D-614F-8041-74AD13D4A6B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1998915" y="6469461"/>
              <a:ext cx="180951" cy="173015"/>
            </a:xfrm>
            <a:custGeom>
              <a:avLst/>
              <a:gdLst>
                <a:gd name="T0" fmla="*/ 353 w 378"/>
                <a:gd name="T1" fmla="*/ 272 h 365"/>
                <a:gd name="T2" fmla="*/ 353 w 378"/>
                <a:gd name="T3" fmla="*/ 272 h 365"/>
                <a:gd name="T4" fmla="*/ 232 w 378"/>
                <a:gd name="T5" fmla="*/ 199 h 365"/>
                <a:gd name="T6" fmla="*/ 232 w 378"/>
                <a:gd name="T7" fmla="*/ 199 h 365"/>
                <a:gd name="T8" fmla="*/ 307 w 378"/>
                <a:gd name="T9" fmla="*/ 42 h 365"/>
                <a:gd name="T10" fmla="*/ 307 w 378"/>
                <a:gd name="T11" fmla="*/ 42 h 365"/>
                <a:gd name="T12" fmla="*/ 267 w 378"/>
                <a:gd name="T13" fmla="*/ 23 h 365"/>
                <a:gd name="T14" fmla="*/ 267 w 378"/>
                <a:gd name="T15" fmla="*/ 23 h 365"/>
                <a:gd name="T16" fmla="*/ 184 w 378"/>
                <a:gd name="T17" fmla="*/ 160 h 365"/>
                <a:gd name="T18" fmla="*/ 184 w 378"/>
                <a:gd name="T19" fmla="*/ 160 h 365"/>
                <a:gd name="T20" fmla="*/ 77 w 378"/>
                <a:gd name="T21" fmla="*/ 33 h 365"/>
                <a:gd name="T22" fmla="*/ 77 w 378"/>
                <a:gd name="T23" fmla="*/ 33 h 365"/>
                <a:gd name="T24" fmla="*/ 26 w 378"/>
                <a:gd name="T25" fmla="*/ 68 h 365"/>
                <a:gd name="T26" fmla="*/ 26 w 378"/>
                <a:gd name="T27" fmla="*/ 68 h 365"/>
                <a:gd name="T28" fmla="*/ 139 w 378"/>
                <a:gd name="T29" fmla="*/ 209 h 365"/>
                <a:gd name="T30" fmla="*/ 139 w 378"/>
                <a:gd name="T31" fmla="*/ 209 h 365"/>
                <a:gd name="T32" fmla="*/ 27 w 378"/>
                <a:gd name="T33" fmla="*/ 301 h 365"/>
                <a:gd name="T34" fmla="*/ 27 w 378"/>
                <a:gd name="T35" fmla="*/ 301 h 365"/>
                <a:gd name="T36" fmla="*/ 64 w 378"/>
                <a:gd name="T37" fmla="*/ 351 h 365"/>
                <a:gd name="T38" fmla="*/ 64 w 378"/>
                <a:gd name="T39" fmla="*/ 351 h 365"/>
                <a:gd name="T40" fmla="*/ 194 w 378"/>
                <a:gd name="T41" fmla="*/ 248 h 365"/>
                <a:gd name="T42" fmla="*/ 194 w 378"/>
                <a:gd name="T43" fmla="*/ 248 h 365"/>
                <a:gd name="T44" fmla="*/ 335 w 378"/>
                <a:gd name="T45" fmla="*/ 312 h 365"/>
                <a:gd name="T46" fmla="*/ 335 w 378"/>
                <a:gd name="T47" fmla="*/ 312 h 365"/>
                <a:gd name="T48" fmla="*/ 353 w 378"/>
                <a:gd name="T49" fmla="*/ 272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5">
                  <a:moveTo>
                    <a:pt x="353" y="272"/>
                  </a:moveTo>
                  <a:lnTo>
                    <a:pt x="353" y="272"/>
                  </a:lnTo>
                  <a:cubicBezTo>
                    <a:pt x="312" y="248"/>
                    <a:pt x="270" y="227"/>
                    <a:pt x="232" y="199"/>
                  </a:cubicBezTo>
                  <a:lnTo>
                    <a:pt x="232" y="199"/>
                  </a:lnTo>
                  <a:cubicBezTo>
                    <a:pt x="268" y="149"/>
                    <a:pt x="294" y="93"/>
                    <a:pt x="307" y="42"/>
                  </a:cubicBezTo>
                  <a:lnTo>
                    <a:pt x="307" y="42"/>
                  </a:lnTo>
                  <a:cubicBezTo>
                    <a:pt x="314" y="18"/>
                    <a:pt x="280" y="0"/>
                    <a:pt x="267" y="23"/>
                  </a:cubicBezTo>
                  <a:lnTo>
                    <a:pt x="267" y="23"/>
                  </a:lnTo>
                  <a:cubicBezTo>
                    <a:pt x="240" y="71"/>
                    <a:pt x="217" y="118"/>
                    <a:pt x="184" y="160"/>
                  </a:cubicBezTo>
                  <a:lnTo>
                    <a:pt x="184" y="160"/>
                  </a:lnTo>
                  <a:cubicBezTo>
                    <a:pt x="143" y="121"/>
                    <a:pt x="113" y="76"/>
                    <a:pt x="77" y="33"/>
                  </a:cubicBezTo>
                  <a:lnTo>
                    <a:pt x="77" y="33"/>
                  </a:lnTo>
                  <a:cubicBezTo>
                    <a:pt x="52" y="5"/>
                    <a:pt x="13" y="38"/>
                    <a:pt x="26" y="68"/>
                  </a:cubicBezTo>
                  <a:lnTo>
                    <a:pt x="26" y="68"/>
                  </a:lnTo>
                  <a:cubicBezTo>
                    <a:pt x="50" y="119"/>
                    <a:pt x="90" y="168"/>
                    <a:pt x="139" y="209"/>
                  </a:cubicBezTo>
                  <a:lnTo>
                    <a:pt x="139" y="209"/>
                  </a:lnTo>
                  <a:cubicBezTo>
                    <a:pt x="105" y="241"/>
                    <a:pt x="65" y="269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3" y="364"/>
                    <a:pt x="64" y="351"/>
                  </a:cubicBezTo>
                  <a:lnTo>
                    <a:pt x="64" y="351"/>
                  </a:lnTo>
                  <a:cubicBezTo>
                    <a:pt x="110" y="329"/>
                    <a:pt x="155" y="293"/>
                    <a:pt x="194" y="248"/>
                  </a:cubicBezTo>
                  <a:lnTo>
                    <a:pt x="194" y="248"/>
                  </a:lnTo>
                  <a:cubicBezTo>
                    <a:pt x="239" y="278"/>
                    <a:pt x="289" y="301"/>
                    <a:pt x="335" y="312"/>
                  </a:cubicBezTo>
                  <a:lnTo>
                    <a:pt x="335" y="312"/>
                  </a:lnTo>
                  <a:cubicBezTo>
                    <a:pt x="358" y="319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78" name="Freeform 36">
              <a:extLst>
                <a:ext uri="{FF2B5EF4-FFF2-40B4-BE49-F238E27FC236}">
                  <a16:creationId xmlns:a16="http://schemas.microsoft.com/office/drawing/2014/main" id="{AEF389CE-AD91-A64F-83BD-69B4E64F255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1998915" y="5899622"/>
              <a:ext cx="180951" cy="173015"/>
            </a:xfrm>
            <a:custGeom>
              <a:avLst/>
              <a:gdLst>
                <a:gd name="T0" fmla="*/ 352 w 378"/>
                <a:gd name="T1" fmla="*/ 272 h 365"/>
                <a:gd name="T2" fmla="*/ 352 w 378"/>
                <a:gd name="T3" fmla="*/ 272 h 365"/>
                <a:gd name="T4" fmla="*/ 231 w 378"/>
                <a:gd name="T5" fmla="*/ 199 h 365"/>
                <a:gd name="T6" fmla="*/ 231 w 378"/>
                <a:gd name="T7" fmla="*/ 199 h 365"/>
                <a:gd name="T8" fmla="*/ 306 w 378"/>
                <a:gd name="T9" fmla="*/ 42 h 365"/>
                <a:gd name="T10" fmla="*/ 306 w 378"/>
                <a:gd name="T11" fmla="*/ 42 h 365"/>
                <a:gd name="T12" fmla="*/ 265 w 378"/>
                <a:gd name="T13" fmla="*/ 23 h 365"/>
                <a:gd name="T14" fmla="*/ 265 w 378"/>
                <a:gd name="T15" fmla="*/ 23 h 365"/>
                <a:gd name="T16" fmla="*/ 182 w 378"/>
                <a:gd name="T17" fmla="*/ 160 h 365"/>
                <a:gd name="T18" fmla="*/ 182 w 378"/>
                <a:gd name="T19" fmla="*/ 160 h 365"/>
                <a:gd name="T20" fmla="*/ 76 w 378"/>
                <a:gd name="T21" fmla="*/ 33 h 365"/>
                <a:gd name="T22" fmla="*/ 76 w 378"/>
                <a:gd name="T23" fmla="*/ 33 h 365"/>
                <a:gd name="T24" fmla="*/ 26 w 378"/>
                <a:gd name="T25" fmla="*/ 68 h 365"/>
                <a:gd name="T26" fmla="*/ 26 w 378"/>
                <a:gd name="T27" fmla="*/ 68 h 365"/>
                <a:gd name="T28" fmla="*/ 138 w 378"/>
                <a:gd name="T29" fmla="*/ 209 h 365"/>
                <a:gd name="T30" fmla="*/ 138 w 378"/>
                <a:gd name="T31" fmla="*/ 209 h 365"/>
                <a:gd name="T32" fmla="*/ 27 w 378"/>
                <a:gd name="T33" fmla="*/ 301 h 365"/>
                <a:gd name="T34" fmla="*/ 27 w 378"/>
                <a:gd name="T35" fmla="*/ 301 h 365"/>
                <a:gd name="T36" fmla="*/ 63 w 378"/>
                <a:gd name="T37" fmla="*/ 351 h 365"/>
                <a:gd name="T38" fmla="*/ 63 w 378"/>
                <a:gd name="T39" fmla="*/ 351 h 365"/>
                <a:gd name="T40" fmla="*/ 193 w 378"/>
                <a:gd name="T41" fmla="*/ 248 h 365"/>
                <a:gd name="T42" fmla="*/ 193 w 378"/>
                <a:gd name="T43" fmla="*/ 248 h 365"/>
                <a:gd name="T44" fmla="*/ 333 w 378"/>
                <a:gd name="T45" fmla="*/ 312 h 365"/>
                <a:gd name="T46" fmla="*/ 333 w 378"/>
                <a:gd name="T47" fmla="*/ 312 h 365"/>
                <a:gd name="T48" fmla="*/ 352 w 378"/>
                <a:gd name="T49" fmla="*/ 272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5">
                  <a:moveTo>
                    <a:pt x="352" y="272"/>
                  </a:moveTo>
                  <a:lnTo>
                    <a:pt x="352" y="272"/>
                  </a:lnTo>
                  <a:cubicBezTo>
                    <a:pt x="311" y="248"/>
                    <a:pt x="270" y="227"/>
                    <a:pt x="231" y="199"/>
                  </a:cubicBezTo>
                  <a:lnTo>
                    <a:pt x="231" y="199"/>
                  </a:lnTo>
                  <a:cubicBezTo>
                    <a:pt x="266" y="149"/>
                    <a:pt x="294" y="93"/>
                    <a:pt x="306" y="42"/>
                  </a:cubicBezTo>
                  <a:lnTo>
                    <a:pt x="306" y="42"/>
                  </a:lnTo>
                  <a:cubicBezTo>
                    <a:pt x="312" y="18"/>
                    <a:pt x="278" y="0"/>
                    <a:pt x="265" y="23"/>
                  </a:cubicBezTo>
                  <a:lnTo>
                    <a:pt x="265" y="23"/>
                  </a:lnTo>
                  <a:cubicBezTo>
                    <a:pt x="239" y="71"/>
                    <a:pt x="215" y="118"/>
                    <a:pt x="182" y="160"/>
                  </a:cubicBezTo>
                  <a:lnTo>
                    <a:pt x="182" y="160"/>
                  </a:lnTo>
                  <a:cubicBezTo>
                    <a:pt x="141" y="121"/>
                    <a:pt x="111" y="76"/>
                    <a:pt x="76" y="33"/>
                  </a:cubicBezTo>
                  <a:lnTo>
                    <a:pt x="76" y="33"/>
                  </a:lnTo>
                  <a:cubicBezTo>
                    <a:pt x="52" y="5"/>
                    <a:pt x="11" y="38"/>
                    <a:pt x="26" y="68"/>
                  </a:cubicBezTo>
                  <a:lnTo>
                    <a:pt x="26" y="68"/>
                  </a:lnTo>
                  <a:cubicBezTo>
                    <a:pt x="48" y="119"/>
                    <a:pt x="89" y="168"/>
                    <a:pt x="138" y="209"/>
                  </a:cubicBezTo>
                  <a:lnTo>
                    <a:pt x="138" y="209"/>
                  </a:lnTo>
                  <a:cubicBezTo>
                    <a:pt x="103" y="241"/>
                    <a:pt x="64" y="269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1" y="364"/>
                    <a:pt x="63" y="351"/>
                  </a:cubicBezTo>
                  <a:lnTo>
                    <a:pt x="63" y="351"/>
                  </a:lnTo>
                  <a:cubicBezTo>
                    <a:pt x="109" y="329"/>
                    <a:pt x="153" y="293"/>
                    <a:pt x="193" y="248"/>
                  </a:cubicBezTo>
                  <a:lnTo>
                    <a:pt x="193" y="248"/>
                  </a:lnTo>
                  <a:cubicBezTo>
                    <a:pt x="239" y="278"/>
                    <a:pt x="287" y="301"/>
                    <a:pt x="333" y="312"/>
                  </a:cubicBezTo>
                  <a:lnTo>
                    <a:pt x="333" y="312"/>
                  </a:lnTo>
                  <a:cubicBezTo>
                    <a:pt x="357" y="319"/>
                    <a:pt x="377" y="285"/>
                    <a:pt x="352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79" name="Freeform 37">
              <a:extLst>
                <a:ext uri="{FF2B5EF4-FFF2-40B4-BE49-F238E27FC236}">
                  <a16:creationId xmlns:a16="http://schemas.microsoft.com/office/drawing/2014/main" id="{32695C9D-6472-2F46-8E8F-3DD47BABE13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1992566" y="5505973"/>
              <a:ext cx="180951" cy="173015"/>
            </a:xfrm>
            <a:custGeom>
              <a:avLst/>
              <a:gdLst>
                <a:gd name="T0" fmla="*/ 353 w 378"/>
                <a:gd name="T1" fmla="*/ 274 h 367"/>
                <a:gd name="T2" fmla="*/ 353 w 378"/>
                <a:gd name="T3" fmla="*/ 274 h 367"/>
                <a:gd name="T4" fmla="*/ 231 w 378"/>
                <a:gd name="T5" fmla="*/ 202 h 367"/>
                <a:gd name="T6" fmla="*/ 231 w 378"/>
                <a:gd name="T7" fmla="*/ 202 h 367"/>
                <a:gd name="T8" fmla="*/ 307 w 378"/>
                <a:gd name="T9" fmla="*/ 43 h 367"/>
                <a:gd name="T10" fmla="*/ 307 w 378"/>
                <a:gd name="T11" fmla="*/ 43 h 367"/>
                <a:gd name="T12" fmla="*/ 267 w 378"/>
                <a:gd name="T13" fmla="*/ 24 h 367"/>
                <a:gd name="T14" fmla="*/ 267 w 378"/>
                <a:gd name="T15" fmla="*/ 24 h 367"/>
                <a:gd name="T16" fmla="*/ 182 w 378"/>
                <a:gd name="T17" fmla="*/ 161 h 367"/>
                <a:gd name="T18" fmla="*/ 182 w 378"/>
                <a:gd name="T19" fmla="*/ 161 h 367"/>
                <a:gd name="T20" fmla="*/ 76 w 378"/>
                <a:gd name="T21" fmla="*/ 35 h 367"/>
                <a:gd name="T22" fmla="*/ 76 w 378"/>
                <a:gd name="T23" fmla="*/ 35 h 367"/>
                <a:gd name="T24" fmla="*/ 26 w 378"/>
                <a:gd name="T25" fmla="*/ 70 h 367"/>
                <a:gd name="T26" fmla="*/ 26 w 378"/>
                <a:gd name="T27" fmla="*/ 70 h 367"/>
                <a:gd name="T28" fmla="*/ 139 w 378"/>
                <a:gd name="T29" fmla="*/ 209 h 367"/>
                <a:gd name="T30" fmla="*/ 139 w 378"/>
                <a:gd name="T31" fmla="*/ 209 h 367"/>
                <a:gd name="T32" fmla="*/ 27 w 378"/>
                <a:gd name="T33" fmla="*/ 301 h 367"/>
                <a:gd name="T34" fmla="*/ 27 w 378"/>
                <a:gd name="T35" fmla="*/ 301 h 367"/>
                <a:gd name="T36" fmla="*/ 63 w 378"/>
                <a:gd name="T37" fmla="*/ 351 h 367"/>
                <a:gd name="T38" fmla="*/ 63 w 378"/>
                <a:gd name="T39" fmla="*/ 351 h 367"/>
                <a:gd name="T40" fmla="*/ 193 w 378"/>
                <a:gd name="T41" fmla="*/ 250 h 367"/>
                <a:gd name="T42" fmla="*/ 193 w 378"/>
                <a:gd name="T43" fmla="*/ 250 h 367"/>
                <a:gd name="T44" fmla="*/ 334 w 378"/>
                <a:gd name="T45" fmla="*/ 315 h 367"/>
                <a:gd name="T46" fmla="*/ 334 w 378"/>
                <a:gd name="T47" fmla="*/ 315 h 367"/>
                <a:gd name="T48" fmla="*/ 353 w 378"/>
                <a:gd name="T49" fmla="*/ 27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7">
                  <a:moveTo>
                    <a:pt x="353" y="274"/>
                  </a:moveTo>
                  <a:lnTo>
                    <a:pt x="353" y="274"/>
                  </a:lnTo>
                  <a:cubicBezTo>
                    <a:pt x="311" y="250"/>
                    <a:pt x="270" y="228"/>
                    <a:pt x="231" y="202"/>
                  </a:cubicBezTo>
                  <a:lnTo>
                    <a:pt x="231" y="202"/>
                  </a:lnTo>
                  <a:cubicBezTo>
                    <a:pt x="267" y="150"/>
                    <a:pt x="294" y="95"/>
                    <a:pt x="307" y="43"/>
                  </a:cubicBezTo>
                  <a:lnTo>
                    <a:pt x="307" y="43"/>
                  </a:lnTo>
                  <a:cubicBezTo>
                    <a:pt x="313" y="20"/>
                    <a:pt x="280" y="0"/>
                    <a:pt x="267" y="24"/>
                  </a:cubicBezTo>
                  <a:lnTo>
                    <a:pt x="267" y="24"/>
                  </a:lnTo>
                  <a:cubicBezTo>
                    <a:pt x="240" y="71"/>
                    <a:pt x="217" y="117"/>
                    <a:pt x="182" y="161"/>
                  </a:cubicBezTo>
                  <a:lnTo>
                    <a:pt x="182" y="161"/>
                  </a:lnTo>
                  <a:cubicBezTo>
                    <a:pt x="143" y="123"/>
                    <a:pt x="113" y="77"/>
                    <a:pt x="76" y="35"/>
                  </a:cubicBezTo>
                  <a:lnTo>
                    <a:pt x="76" y="35"/>
                  </a:lnTo>
                  <a:cubicBezTo>
                    <a:pt x="52" y="7"/>
                    <a:pt x="12" y="39"/>
                    <a:pt x="26" y="70"/>
                  </a:cubicBezTo>
                  <a:lnTo>
                    <a:pt x="26" y="70"/>
                  </a:lnTo>
                  <a:cubicBezTo>
                    <a:pt x="50" y="120"/>
                    <a:pt x="90" y="169"/>
                    <a:pt x="139" y="209"/>
                  </a:cubicBezTo>
                  <a:lnTo>
                    <a:pt x="139" y="209"/>
                  </a:lnTo>
                  <a:cubicBezTo>
                    <a:pt x="104" y="244"/>
                    <a:pt x="64" y="270"/>
                    <a:pt x="27" y="301"/>
                  </a:cubicBezTo>
                  <a:lnTo>
                    <a:pt x="27" y="301"/>
                  </a:lnTo>
                  <a:cubicBezTo>
                    <a:pt x="0" y="326"/>
                    <a:pt x="33" y="366"/>
                    <a:pt x="63" y="351"/>
                  </a:cubicBezTo>
                  <a:lnTo>
                    <a:pt x="63" y="351"/>
                  </a:lnTo>
                  <a:cubicBezTo>
                    <a:pt x="109" y="330"/>
                    <a:pt x="154" y="293"/>
                    <a:pt x="193" y="250"/>
                  </a:cubicBezTo>
                  <a:lnTo>
                    <a:pt x="193" y="250"/>
                  </a:lnTo>
                  <a:cubicBezTo>
                    <a:pt x="239" y="280"/>
                    <a:pt x="289" y="303"/>
                    <a:pt x="334" y="315"/>
                  </a:cubicBezTo>
                  <a:lnTo>
                    <a:pt x="334" y="315"/>
                  </a:lnTo>
                  <a:cubicBezTo>
                    <a:pt x="359" y="320"/>
                    <a:pt x="377" y="287"/>
                    <a:pt x="353" y="274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80" name="Freeform 38">
              <a:extLst>
                <a:ext uri="{FF2B5EF4-FFF2-40B4-BE49-F238E27FC236}">
                  <a16:creationId xmlns:a16="http://schemas.microsoft.com/office/drawing/2014/main" id="{F28CFE77-A28B-4D4C-B66C-1E7EC7F0D4E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1992566" y="5317086"/>
              <a:ext cx="180951" cy="173015"/>
            </a:xfrm>
            <a:custGeom>
              <a:avLst/>
              <a:gdLst>
                <a:gd name="T0" fmla="*/ 353 w 378"/>
                <a:gd name="T1" fmla="*/ 274 h 367"/>
                <a:gd name="T2" fmla="*/ 353 w 378"/>
                <a:gd name="T3" fmla="*/ 274 h 367"/>
                <a:gd name="T4" fmla="*/ 232 w 378"/>
                <a:gd name="T5" fmla="*/ 202 h 367"/>
                <a:gd name="T6" fmla="*/ 232 w 378"/>
                <a:gd name="T7" fmla="*/ 202 h 367"/>
                <a:gd name="T8" fmla="*/ 307 w 378"/>
                <a:gd name="T9" fmla="*/ 43 h 367"/>
                <a:gd name="T10" fmla="*/ 307 w 378"/>
                <a:gd name="T11" fmla="*/ 43 h 367"/>
                <a:gd name="T12" fmla="*/ 265 w 378"/>
                <a:gd name="T13" fmla="*/ 24 h 367"/>
                <a:gd name="T14" fmla="*/ 265 w 378"/>
                <a:gd name="T15" fmla="*/ 24 h 367"/>
                <a:gd name="T16" fmla="*/ 184 w 378"/>
                <a:gd name="T17" fmla="*/ 161 h 367"/>
                <a:gd name="T18" fmla="*/ 184 w 378"/>
                <a:gd name="T19" fmla="*/ 161 h 367"/>
                <a:gd name="T20" fmla="*/ 76 w 378"/>
                <a:gd name="T21" fmla="*/ 35 h 367"/>
                <a:gd name="T22" fmla="*/ 76 w 378"/>
                <a:gd name="T23" fmla="*/ 35 h 367"/>
                <a:gd name="T24" fmla="*/ 26 w 378"/>
                <a:gd name="T25" fmla="*/ 70 h 367"/>
                <a:gd name="T26" fmla="*/ 26 w 378"/>
                <a:gd name="T27" fmla="*/ 70 h 367"/>
                <a:gd name="T28" fmla="*/ 139 w 378"/>
                <a:gd name="T29" fmla="*/ 209 h 367"/>
                <a:gd name="T30" fmla="*/ 139 w 378"/>
                <a:gd name="T31" fmla="*/ 209 h 367"/>
                <a:gd name="T32" fmla="*/ 27 w 378"/>
                <a:gd name="T33" fmla="*/ 301 h 367"/>
                <a:gd name="T34" fmla="*/ 27 w 378"/>
                <a:gd name="T35" fmla="*/ 301 h 367"/>
                <a:gd name="T36" fmla="*/ 63 w 378"/>
                <a:gd name="T37" fmla="*/ 351 h 367"/>
                <a:gd name="T38" fmla="*/ 63 w 378"/>
                <a:gd name="T39" fmla="*/ 351 h 367"/>
                <a:gd name="T40" fmla="*/ 193 w 378"/>
                <a:gd name="T41" fmla="*/ 250 h 367"/>
                <a:gd name="T42" fmla="*/ 193 w 378"/>
                <a:gd name="T43" fmla="*/ 250 h 367"/>
                <a:gd name="T44" fmla="*/ 333 w 378"/>
                <a:gd name="T45" fmla="*/ 315 h 367"/>
                <a:gd name="T46" fmla="*/ 333 w 378"/>
                <a:gd name="T47" fmla="*/ 315 h 367"/>
                <a:gd name="T48" fmla="*/ 353 w 378"/>
                <a:gd name="T49" fmla="*/ 27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7">
                  <a:moveTo>
                    <a:pt x="353" y="274"/>
                  </a:moveTo>
                  <a:lnTo>
                    <a:pt x="353" y="274"/>
                  </a:lnTo>
                  <a:cubicBezTo>
                    <a:pt x="311" y="250"/>
                    <a:pt x="270" y="228"/>
                    <a:pt x="232" y="202"/>
                  </a:cubicBezTo>
                  <a:lnTo>
                    <a:pt x="232" y="202"/>
                  </a:lnTo>
                  <a:cubicBezTo>
                    <a:pt x="268" y="150"/>
                    <a:pt x="294" y="95"/>
                    <a:pt x="307" y="43"/>
                  </a:cubicBezTo>
                  <a:lnTo>
                    <a:pt x="307" y="43"/>
                  </a:lnTo>
                  <a:cubicBezTo>
                    <a:pt x="312" y="20"/>
                    <a:pt x="279" y="0"/>
                    <a:pt x="265" y="24"/>
                  </a:cubicBezTo>
                  <a:lnTo>
                    <a:pt x="265" y="24"/>
                  </a:lnTo>
                  <a:cubicBezTo>
                    <a:pt x="240" y="71"/>
                    <a:pt x="215" y="117"/>
                    <a:pt x="184" y="161"/>
                  </a:cubicBezTo>
                  <a:lnTo>
                    <a:pt x="184" y="161"/>
                  </a:lnTo>
                  <a:cubicBezTo>
                    <a:pt x="142" y="123"/>
                    <a:pt x="113" y="77"/>
                    <a:pt x="76" y="35"/>
                  </a:cubicBezTo>
                  <a:lnTo>
                    <a:pt x="76" y="35"/>
                  </a:lnTo>
                  <a:cubicBezTo>
                    <a:pt x="52" y="7"/>
                    <a:pt x="11" y="39"/>
                    <a:pt x="26" y="70"/>
                  </a:cubicBezTo>
                  <a:lnTo>
                    <a:pt x="26" y="70"/>
                  </a:lnTo>
                  <a:cubicBezTo>
                    <a:pt x="48" y="120"/>
                    <a:pt x="89" y="169"/>
                    <a:pt x="139" y="209"/>
                  </a:cubicBezTo>
                  <a:lnTo>
                    <a:pt x="139" y="209"/>
                  </a:lnTo>
                  <a:cubicBezTo>
                    <a:pt x="103" y="244"/>
                    <a:pt x="64" y="270"/>
                    <a:pt x="27" y="301"/>
                  </a:cubicBezTo>
                  <a:lnTo>
                    <a:pt x="27" y="301"/>
                  </a:lnTo>
                  <a:cubicBezTo>
                    <a:pt x="0" y="326"/>
                    <a:pt x="32" y="366"/>
                    <a:pt x="63" y="351"/>
                  </a:cubicBezTo>
                  <a:lnTo>
                    <a:pt x="63" y="351"/>
                  </a:lnTo>
                  <a:cubicBezTo>
                    <a:pt x="109" y="330"/>
                    <a:pt x="155" y="293"/>
                    <a:pt x="193" y="250"/>
                  </a:cubicBezTo>
                  <a:lnTo>
                    <a:pt x="193" y="250"/>
                  </a:lnTo>
                  <a:cubicBezTo>
                    <a:pt x="239" y="280"/>
                    <a:pt x="287" y="303"/>
                    <a:pt x="333" y="315"/>
                  </a:cubicBezTo>
                  <a:lnTo>
                    <a:pt x="333" y="315"/>
                  </a:lnTo>
                  <a:cubicBezTo>
                    <a:pt x="357" y="320"/>
                    <a:pt x="377" y="287"/>
                    <a:pt x="353" y="274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81" name="Freeform 39">
              <a:extLst>
                <a:ext uri="{FF2B5EF4-FFF2-40B4-BE49-F238E27FC236}">
                  <a16:creationId xmlns:a16="http://schemas.microsoft.com/office/drawing/2014/main" id="{5DD836E7-EA4F-5E41-A75D-D50E8A93627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1992566" y="5696448"/>
              <a:ext cx="180951" cy="173015"/>
            </a:xfrm>
            <a:custGeom>
              <a:avLst/>
              <a:gdLst>
                <a:gd name="T0" fmla="*/ 353 w 378"/>
                <a:gd name="T1" fmla="*/ 274 h 367"/>
                <a:gd name="T2" fmla="*/ 353 w 378"/>
                <a:gd name="T3" fmla="*/ 274 h 367"/>
                <a:gd name="T4" fmla="*/ 231 w 378"/>
                <a:gd name="T5" fmla="*/ 202 h 367"/>
                <a:gd name="T6" fmla="*/ 231 w 378"/>
                <a:gd name="T7" fmla="*/ 202 h 367"/>
                <a:gd name="T8" fmla="*/ 307 w 378"/>
                <a:gd name="T9" fmla="*/ 43 h 367"/>
                <a:gd name="T10" fmla="*/ 307 w 378"/>
                <a:gd name="T11" fmla="*/ 43 h 367"/>
                <a:gd name="T12" fmla="*/ 267 w 378"/>
                <a:gd name="T13" fmla="*/ 24 h 367"/>
                <a:gd name="T14" fmla="*/ 267 w 378"/>
                <a:gd name="T15" fmla="*/ 24 h 367"/>
                <a:gd name="T16" fmla="*/ 183 w 378"/>
                <a:gd name="T17" fmla="*/ 161 h 367"/>
                <a:gd name="T18" fmla="*/ 183 w 378"/>
                <a:gd name="T19" fmla="*/ 161 h 367"/>
                <a:gd name="T20" fmla="*/ 76 w 378"/>
                <a:gd name="T21" fmla="*/ 35 h 367"/>
                <a:gd name="T22" fmla="*/ 76 w 378"/>
                <a:gd name="T23" fmla="*/ 35 h 367"/>
                <a:gd name="T24" fmla="*/ 26 w 378"/>
                <a:gd name="T25" fmla="*/ 70 h 367"/>
                <a:gd name="T26" fmla="*/ 26 w 378"/>
                <a:gd name="T27" fmla="*/ 70 h 367"/>
                <a:gd name="T28" fmla="*/ 139 w 378"/>
                <a:gd name="T29" fmla="*/ 209 h 367"/>
                <a:gd name="T30" fmla="*/ 139 w 378"/>
                <a:gd name="T31" fmla="*/ 209 h 367"/>
                <a:gd name="T32" fmla="*/ 28 w 378"/>
                <a:gd name="T33" fmla="*/ 301 h 367"/>
                <a:gd name="T34" fmla="*/ 28 w 378"/>
                <a:gd name="T35" fmla="*/ 301 h 367"/>
                <a:gd name="T36" fmla="*/ 63 w 378"/>
                <a:gd name="T37" fmla="*/ 351 h 367"/>
                <a:gd name="T38" fmla="*/ 63 w 378"/>
                <a:gd name="T39" fmla="*/ 351 h 367"/>
                <a:gd name="T40" fmla="*/ 193 w 378"/>
                <a:gd name="T41" fmla="*/ 250 h 367"/>
                <a:gd name="T42" fmla="*/ 193 w 378"/>
                <a:gd name="T43" fmla="*/ 250 h 367"/>
                <a:gd name="T44" fmla="*/ 334 w 378"/>
                <a:gd name="T45" fmla="*/ 315 h 367"/>
                <a:gd name="T46" fmla="*/ 334 w 378"/>
                <a:gd name="T47" fmla="*/ 315 h 367"/>
                <a:gd name="T48" fmla="*/ 353 w 378"/>
                <a:gd name="T49" fmla="*/ 27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7">
                  <a:moveTo>
                    <a:pt x="353" y="274"/>
                  </a:moveTo>
                  <a:lnTo>
                    <a:pt x="353" y="274"/>
                  </a:lnTo>
                  <a:cubicBezTo>
                    <a:pt x="311" y="250"/>
                    <a:pt x="271" y="228"/>
                    <a:pt x="231" y="202"/>
                  </a:cubicBezTo>
                  <a:lnTo>
                    <a:pt x="231" y="202"/>
                  </a:lnTo>
                  <a:cubicBezTo>
                    <a:pt x="267" y="150"/>
                    <a:pt x="294" y="95"/>
                    <a:pt x="307" y="43"/>
                  </a:cubicBezTo>
                  <a:lnTo>
                    <a:pt x="307" y="43"/>
                  </a:lnTo>
                  <a:cubicBezTo>
                    <a:pt x="313" y="20"/>
                    <a:pt x="280" y="0"/>
                    <a:pt x="267" y="24"/>
                  </a:cubicBezTo>
                  <a:lnTo>
                    <a:pt x="267" y="24"/>
                  </a:lnTo>
                  <a:cubicBezTo>
                    <a:pt x="239" y="71"/>
                    <a:pt x="215" y="117"/>
                    <a:pt x="183" y="161"/>
                  </a:cubicBezTo>
                  <a:lnTo>
                    <a:pt x="183" y="161"/>
                  </a:lnTo>
                  <a:cubicBezTo>
                    <a:pt x="142" y="123"/>
                    <a:pt x="113" y="77"/>
                    <a:pt x="76" y="35"/>
                  </a:cubicBezTo>
                  <a:lnTo>
                    <a:pt x="76" y="35"/>
                  </a:lnTo>
                  <a:cubicBezTo>
                    <a:pt x="53" y="7"/>
                    <a:pt x="12" y="39"/>
                    <a:pt x="26" y="70"/>
                  </a:cubicBezTo>
                  <a:lnTo>
                    <a:pt x="26" y="70"/>
                  </a:lnTo>
                  <a:cubicBezTo>
                    <a:pt x="49" y="120"/>
                    <a:pt x="89" y="169"/>
                    <a:pt x="139" y="209"/>
                  </a:cubicBezTo>
                  <a:lnTo>
                    <a:pt x="139" y="209"/>
                  </a:lnTo>
                  <a:cubicBezTo>
                    <a:pt x="104" y="244"/>
                    <a:pt x="64" y="270"/>
                    <a:pt x="28" y="301"/>
                  </a:cubicBezTo>
                  <a:lnTo>
                    <a:pt x="28" y="301"/>
                  </a:lnTo>
                  <a:cubicBezTo>
                    <a:pt x="0" y="326"/>
                    <a:pt x="31" y="366"/>
                    <a:pt x="63" y="351"/>
                  </a:cubicBezTo>
                  <a:lnTo>
                    <a:pt x="63" y="351"/>
                  </a:lnTo>
                  <a:cubicBezTo>
                    <a:pt x="109" y="330"/>
                    <a:pt x="155" y="293"/>
                    <a:pt x="193" y="250"/>
                  </a:cubicBezTo>
                  <a:lnTo>
                    <a:pt x="193" y="250"/>
                  </a:lnTo>
                  <a:cubicBezTo>
                    <a:pt x="239" y="280"/>
                    <a:pt x="288" y="303"/>
                    <a:pt x="334" y="315"/>
                  </a:cubicBezTo>
                  <a:lnTo>
                    <a:pt x="334" y="315"/>
                  </a:lnTo>
                  <a:cubicBezTo>
                    <a:pt x="357" y="320"/>
                    <a:pt x="377" y="287"/>
                    <a:pt x="353" y="274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82" name="Freeform 40">
              <a:extLst>
                <a:ext uri="{FF2B5EF4-FFF2-40B4-BE49-F238E27FC236}">
                  <a16:creationId xmlns:a16="http://schemas.microsoft.com/office/drawing/2014/main" id="{B8BCE474-FC22-044A-A4CB-08D47950A40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1992566" y="5129785"/>
              <a:ext cx="180951" cy="173015"/>
            </a:xfrm>
            <a:custGeom>
              <a:avLst/>
              <a:gdLst>
                <a:gd name="T0" fmla="*/ 354 w 380"/>
                <a:gd name="T1" fmla="*/ 274 h 367"/>
                <a:gd name="T2" fmla="*/ 354 w 380"/>
                <a:gd name="T3" fmla="*/ 274 h 367"/>
                <a:gd name="T4" fmla="*/ 233 w 380"/>
                <a:gd name="T5" fmla="*/ 202 h 367"/>
                <a:gd name="T6" fmla="*/ 233 w 380"/>
                <a:gd name="T7" fmla="*/ 202 h 367"/>
                <a:gd name="T8" fmla="*/ 308 w 380"/>
                <a:gd name="T9" fmla="*/ 43 h 367"/>
                <a:gd name="T10" fmla="*/ 308 w 380"/>
                <a:gd name="T11" fmla="*/ 43 h 367"/>
                <a:gd name="T12" fmla="*/ 267 w 380"/>
                <a:gd name="T13" fmla="*/ 24 h 367"/>
                <a:gd name="T14" fmla="*/ 267 w 380"/>
                <a:gd name="T15" fmla="*/ 24 h 367"/>
                <a:gd name="T16" fmla="*/ 183 w 380"/>
                <a:gd name="T17" fmla="*/ 161 h 367"/>
                <a:gd name="T18" fmla="*/ 183 w 380"/>
                <a:gd name="T19" fmla="*/ 161 h 367"/>
                <a:gd name="T20" fmla="*/ 77 w 380"/>
                <a:gd name="T21" fmla="*/ 35 h 367"/>
                <a:gd name="T22" fmla="*/ 77 w 380"/>
                <a:gd name="T23" fmla="*/ 35 h 367"/>
                <a:gd name="T24" fmla="*/ 27 w 380"/>
                <a:gd name="T25" fmla="*/ 70 h 367"/>
                <a:gd name="T26" fmla="*/ 27 w 380"/>
                <a:gd name="T27" fmla="*/ 70 h 367"/>
                <a:gd name="T28" fmla="*/ 140 w 380"/>
                <a:gd name="T29" fmla="*/ 209 h 367"/>
                <a:gd name="T30" fmla="*/ 140 w 380"/>
                <a:gd name="T31" fmla="*/ 209 h 367"/>
                <a:gd name="T32" fmla="*/ 28 w 380"/>
                <a:gd name="T33" fmla="*/ 301 h 367"/>
                <a:gd name="T34" fmla="*/ 28 w 380"/>
                <a:gd name="T35" fmla="*/ 301 h 367"/>
                <a:gd name="T36" fmla="*/ 64 w 380"/>
                <a:gd name="T37" fmla="*/ 351 h 367"/>
                <a:gd name="T38" fmla="*/ 64 w 380"/>
                <a:gd name="T39" fmla="*/ 351 h 367"/>
                <a:gd name="T40" fmla="*/ 194 w 380"/>
                <a:gd name="T41" fmla="*/ 250 h 367"/>
                <a:gd name="T42" fmla="*/ 194 w 380"/>
                <a:gd name="T43" fmla="*/ 250 h 367"/>
                <a:gd name="T44" fmla="*/ 336 w 380"/>
                <a:gd name="T45" fmla="*/ 315 h 367"/>
                <a:gd name="T46" fmla="*/ 336 w 380"/>
                <a:gd name="T47" fmla="*/ 315 h 367"/>
                <a:gd name="T48" fmla="*/ 354 w 380"/>
                <a:gd name="T49" fmla="*/ 27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0" h="367">
                  <a:moveTo>
                    <a:pt x="354" y="274"/>
                  </a:moveTo>
                  <a:lnTo>
                    <a:pt x="354" y="274"/>
                  </a:lnTo>
                  <a:cubicBezTo>
                    <a:pt x="312" y="250"/>
                    <a:pt x="271" y="228"/>
                    <a:pt x="233" y="202"/>
                  </a:cubicBezTo>
                  <a:lnTo>
                    <a:pt x="233" y="202"/>
                  </a:lnTo>
                  <a:cubicBezTo>
                    <a:pt x="269" y="150"/>
                    <a:pt x="295" y="95"/>
                    <a:pt x="308" y="43"/>
                  </a:cubicBezTo>
                  <a:lnTo>
                    <a:pt x="308" y="43"/>
                  </a:lnTo>
                  <a:cubicBezTo>
                    <a:pt x="313" y="20"/>
                    <a:pt x="280" y="0"/>
                    <a:pt x="267" y="24"/>
                  </a:cubicBezTo>
                  <a:lnTo>
                    <a:pt x="267" y="24"/>
                  </a:lnTo>
                  <a:cubicBezTo>
                    <a:pt x="240" y="71"/>
                    <a:pt x="216" y="117"/>
                    <a:pt x="183" y="161"/>
                  </a:cubicBezTo>
                  <a:lnTo>
                    <a:pt x="183" y="161"/>
                  </a:lnTo>
                  <a:cubicBezTo>
                    <a:pt x="142" y="123"/>
                    <a:pt x="113" y="77"/>
                    <a:pt x="77" y="35"/>
                  </a:cubicBezTo>
                  <a:lnTo>
                    <a:pt x="77" y="35"/>
                  </a:lnTo>
                  <a:cubicBezTo>
                    <a:pt x="53" y="7"/>
                    <a:pt x="12" y="39"/>
                    <a:pt x="27" y="70"/>
                  </a:cubicBezTo>
                  <a:lnTo>
                    <a:pt x="27" y="70"/>
                  </a:lnTo>
                  <a:cubicBezTo>
                    <a:pt x="49" y="120"/>
                    <a:pt x="91" y="169"/>
                    <a:pt x="140" y="209"/>
                  </a:cubicBezTo>
                  <a:lnTo>
                    <a:pt x="140" y="209"/>
                  </a:lnTo>
                  <a:cubicBezTo>
                    <a:pt x="104" y="244"/>
                    <a:pt x="65" y="270"/>
                    <a:pt x="28" y="301"/>
                  </a:cubicBezTo>
                  <a:lnTo>
                    <a:pt x="28" y="301"/>
                  </a:lnTo>
                  <a:cubicBezTo>
                    <a:pt x="0" y="326"/>
                    <a:pt x="33" y="366"/>
                    <a:pt x="64" y="351"/>
                  </a:cubicBezTo>
                  <a:lnTo>
                    <a:pt x="64" y="351"/>
                  </a:lnTo>
                  <a:cubicBezTo>
                    <a:pt x="111" y="330"/>
                    <a:pt x="155" y="293"/>
                    <a:pt x="194" y="250"/>
                  </a:cubicBezTo>
                  <a:lnTo>
                    <a:pt x="194" y="250"/>
                  </a:lnTo>
                  <a:cubicBezTo>
                    <a:pt x="240" y="280"/>
                    <a:pt x="288" y="303"/>
                    <a:pt x="336" y="315"/>
                  </a:cubicBezTo>
                  <a:lnTo>
                    <a:pt x="336" y="315"/>
                  </a:lnTo>
                  <a:cubicBezTo>
                    <a:pt x="359" y="320"/>
                    <a:pt x="379" y="287"/>
                    <a:pt x="354" y="274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83" name="Freeform 41">
              <a:extLst>
                <a:ext uri="{FF2B5EF4-FFF2-40B4-BE49-F238E27FC236}">
                  <a16:creationId xmlns:a16="http://schemas.microsoft.com/office/drawing/2014/main" id="{485E82AA-F31A-AD4F-B68D-5DBCAFAC4E1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1992566" y="4766295"/>
              <a:ext cx="180951" cy="173015"/>
            </a:xfrm>
            <a:custGeom>
              <a:avLst/>
              <a:gdLst>
                <a:gd name="T0" fmla="*/ 353 w 378"/>
                <a:gd name="T1" fmla="*/ 272 h 366"/>
                <a:gd name="T2" fmla="*/ 353 w 378"/>
                <a:gd name="T3" fmla="*/ 272 h 366"/>
                <a:gd name="T4" fmla="*/ 231 w 378"/>
                <a:gd name="T5" fmla="*/ 199 h 366"/>
                <a:gd name="T6" fmla="*/ 231 w 378"/>
                <a:gd name="T7" fmla="*/ 199 h 366"/>
                <a:gd name="T8" fmla="*/ 307 w 378"/>
                <a:gd name="T9" fmla="*/ 42 h 366"/>
                <a:gd name="T10" fmla="*/ 307 w 378"/>
                <a:gd name="T11" fmla="*/ 42 h 366"/>
                <a:gd name="T12" fmla="*/ 266 w 378"/>
                <a:gd name="T13" fmla="*/ 23 h 366"/>
                <a:gd name="T14" fmla="*/ 266 w 378"/>
                <a:gd name="T15" fmla="*/ 23 h 366"/>
                <a:gd name="T16" fmla="*/ 182 w 378"/>
                <a:gd name="T17" fmla="*/ 160 h 366"/>
                <a:gd name="T18" fmla="*/ 182 w 378"/>
                <a:gd name="T19" fmla="*/ 160 h 366"/>
                <a:gd name="T20" fmla="*/ 74 w 378"/>
                <a:gd name="T21" fmla="*/ 32 h 366"/>
                <a:gd name="T22" fmla="*/ 74 w 378"/>
                <a:gd name="T23" fmla="*/ 32 h 366"/>
                <a:gd name="T24" fmla="*/ 25 w 378"/>
                <a:gd name="T25" fmla="*/ 68 h 366"/>
                <a:gd name="T26" fmla="*/ 25 w 378"/>
                <a:gd name="T27" fmla="*/ 68 h 366"/>
                <a:gd name="T28" fmla="*/ 139 w 378"/>
                <a:gd name="T29" fmla="*/ 208 h 366"/>
                <a:gd name="T30" fmla="*/ 139 w 378"/>
                <a:gd name="T31" fmla="*/ 208 h 366"/>
                <a:gd name="T32" fmla="*/ 27 w 378"/>
                <a:gd name="T33" fmla="*/ 300 h 366"/>
                <a:gd name="T34" fmla="*/ 27 w 378"/>
                <a:gd name="T35" fmla="*/ 300 h 366"/>
                <a:gd name="T36" fmla="*/ 61 w 378"/>
                <a:gd name="T37" fmla="*/ 350 h 366"/>
                <a:gd name="T38" fmla="*/ 61 w 378"/>
                <a:gd name="T39" fmla="*/ 350 h 366"/>
                <a:gd name="T40" fmla="*/ 193 w 378"/>
                <a:gd name="T41" fmla="*/ 248 h 366"/>
                <a:gd name="T42" fmla="*/ 193 w 378"/>
                <a:gd name="T43" fmla="*/ 248 h 366"/>
                <a:gd name="T44" fmla="*/ 333 w 378"/>
                <a:gd name="T45" fmla="*/ 312 h 366"/>
                <a:gd name="T46" fmla="*/ 333 w 378"/>
                <a:gd name="T47" fmla="*/ 312 h 366"/>
                <a:gd name="T48" fmla="*/ 353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2"/>
                  </a:moveTo>
                  <a:lnTo>
                    <a:pt x="353" y="272"/>
                  </a:lnTo>
                  <a:cubicBezTo>
                    <a:pt x="311" y="248"/>
                    <a:pt x="270" y="227"/>
                    <a:pt x="231" y="199"/>
                  </a:cubicBezTo>
                  <a:lnTo>
                    <a:pt x="231" y="199"/>
                  </a:lnTo>
                  <a:cubicBezTo>
                    <a:pt x="266" y="149"/>
                    <a:pt x="294" y="94"/>
                    <a:pt x="307" y="42"/>
                  </a:cubicBezTo>
                  <a:lnTo>
                    <a:pt x="307" y="42"/>
                  </a:lnTo>
                  <a:cubicBezTo>
                    <a:pt x="312" y="18"/>
                    <a:pt x="279" y="0"/>
                    <a:pt x="266" y="23"/>
                  </a:cubicBezTo>
                  <a:lnTo>
                    <a:pt x="266" y="23"/>
                  </a:lnTo>
                  <a:cubicBezTo>
                    <a:pt x="239" y="70"/>
                    <a:pt x="215" y="118"/>
                    <a:pt x="182" y="160"/>
                  </a:cubicBezTo>
                  <a:lnTo>
                    <a:pt x="182" y="160"/>
                  </a:lnTo>
                  <a:cubicBezTo>
                    <a:pt x="141" y="120"/>
                    <a:pt x="113" y="76"/>
                    <a:pt x="74" y="32"/>
                  </a:cubicBezTo>
                  <a:lnTo>
                    <a:pt x="74" y="32"/>
                  </a:lnTo>
                  <a:cubicBezTo>
                    <a:pt x="51" y="5"/>
                    <a:pt x="11" y="38"/>
                    <a:pt x="25" y="68"/>
                  </a:cubicBezTo>
                  <a:lnTo>
                    <a:pt x="25" y="68"/>
                  </a:lnTo>
                  <a:cubicBezTo>
                    <a:pt x="48" y="119"/>
                    <a:pt x="89" y="168"/>
                    <a:pt x="139" y="208"/>
                  </a:cubicBezTo>
                  <a:lnTo>
                    <a:pt x="139" y="208"/>
                  </a:lnTo>
                  <a:cubicBezTo>
                    <a:pt x="103" y="241"/>
                    <a:pt x="64" y="269"/>
                    <a:pt x="27" y="300"/>
                  </a:cubicBezTo>
                  <a:lnTo>
                    <a:pt x="27" y="300"/>
                  </a:lnTo>
                  <a:cubicBezTo>
                    <a:pt x="0" y="324"/>
                    <a:pt x="31" y="365"/>
                    <a:pt x="61" y="350"/>
                  </a:cubicBezTo>
                  <a:lnTo>
                    <a:pt x="61" y="350"/>
                  </a:lnTo>
                  <a:cubicBezTo>
                    <a:pt x="110" y="329"/>
                    <a:pt x="153" y="293"/>
                    <a:pt x="193" y="248"/>
                  </a:cubicBezTo>
                  <a:lnTo>
                    <a:pt x="193" y="248"/>
                  </a:lnTo>
                  <a:cubicBezTo>
                    <a:pt x="239" y="278"/>
                    <a:pt x="287" y="300"/>
                    <a:pt x="333" y="312"/>
                  </a:cubicBezTo>
                  <a:lnTo>
                    <a:pt x="333" y="312"/>
                  </a:lnTo>
                  <a:cubicBezTo>
                    <a:pt x="357" y="319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84" name="Freeform 42">
              <a:extLst>
                <a:ext uri="{FF2B5EF4-FFF2-40B4-BE49-F238E27FC236}">
                  <a16:creationId xmlns:a16="http://schemas.microsoft.com/office/drawing/2014/main" id="{DE18FC72-BD71-4A41-8430-A776406A67B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1992566" y="4577407"/>
              <a:ext cx="180951" cy="173015"/>
            </a:xfrm>
            <a:custGeom>
              <a:avLst/>
              <a:gdLst>
                <a:gd name="T0" fmla="*/ 354 w 379"/>
                <a:gd name="T1" fmla="*/ 272 h 366"/>
                <a:gd name="T2" fmla="*/ 354 w 379"/>
                <a:gd name="T3" fmla="*/ 272 h 366"/>
                <a:gd name="T4" fmla="*/ 232 w 379"/>
                <a:gd name="T5" fmla="*/ 199 h 366"/>
                <a:gd name="T6" fmla="*/ 232 w 379"/>
                <a:gd name="T7" fmla="*/ 199 h 366"/>
                <a:gd name="T8" fmla="*/ 308 w 379"/>
                <a:gd name="T9" fmla="*/ 42 h 366"/>
                <a:gd name="T10" fmla="*/ 308 w 379"/>
                <a:gd name="T11" fmla="*/ 42 h 366"/>
                <a:gd name="T12" fmla="*/ 266 w 379"/>
                <a:gd name="T13" fmla="*/ 23 h 366"/>
                <a:gd name="T14" fmla="*/ 266 w 379"/>
                <a:gd name="T15" fmla="*/ 23 h 366"/>
                <a:gd name="T16" fmla="*/ 183 w 379"/>
                <a:gd name="T17" fmla="*/ 160 h 366"/>
                <a:gd name="T18" fmla="*/ 183 w 379"/>
                <a:gd name="T19" fmla="*/ 160 h 366"/>
                <a:gd name="T20" fmla="*/ 77 w 379"/>
                <a:gd name="T21" fmla="*/ 32 h 366"/>
                <a:gd name="T22" fmla="*/ 77 w 379"/>
                <a:gd name="T23" fmla="*/ 32 h 366"/>
                <a:gd name="T24" fmla="*/ 27 w 379"/>
                <a:gd name="T25" fmla="*/ 68 h 366"/>
                <a:gd name="T26" fmla="*/ 27 w 379"/>
                <a:gd name="T27" fmla="*/ 68 h 366"/>
                <a:gd name="T28" fmla="*/ 140 w 379"/>
                <a:gd name="T29" fmla="*/ 208 h 366"/>
                <a:gd name="T30" fmla="*/ 140 w 379"/>
                <a:gd name="T31" fmla="*/ 208 h 366"/>
                <a:gd name="T32" fmla="*/ 28 w 379"/>
                <a:gd name="T33" fmla="*/ 300 h 366"/>
                <a:gd name="T34" fmla="*/ 28 w 379"/>
                <a:gd name="T35" fmla="*/ 300 h 366"/>
                <a:gd name="T36" fmla="*/ 63 w 379"/>
                <a:gd name="T37" fmla="*/ 350 h 366"/>
                <a:gd name="T38" fmla="*/ 63 w 379"/>
                <a:gd name="T39" fmla="*/ 350 h 366"/>
                <a:gd name="T40" fmla="*/ 194 w 379"/>
                <a:gd name="T41" fmla="*/ 248 h 366"/>
                <a:gd name="T42" fmla="*/ 194 w 379"/>
                <a:gd name="T43" fmla="*/ 248 h 366"/>
                <a:gd name="T44" fmla="*/ 334 w 379"/>
                <a:gd name="T45" fmla="*/ 312 h 366"/>
                <a:gd name="T46" fmla="*/ 334 w 379"/>
                <a:gd name="T47" fmla="*/ 312 h 366"/>
                <a:gd name="T48" fmla="*/ 354 w 379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4" y="272"/>
                  </a:moveTo>
                  <a:lnTo>
                    <a:pt x="354" y="272"/>
                  </a:lnTo>
                  <a:cubicBezTo>
                    <a:pt x="312" y="248"/>
                    <a:pt x="271" y="227"/>
                    <a:pt x="232" y="199"/>
                  </a:cubicBezTo>
                  <a:lnTo>
                    <a:pt x="232" y="199"/>
                  </a:lnTo>
                  <a:cubicBezTo>
                    <a:pt x="267" y="149"/>
                    <a:pt x="295" y="94"/>
                    <a:pt x="308" y="42"/>
                  </a:cubicBezTo>
                  <a:lnTo>
                    <a:pt x="308" y="42"/>
                  </a:lnTo>
                  <a:cubicBezTo>
                    <a:pt x="313" y="18"/>
                    <a:pt x="279" y="0"/>
                    <a:pt x="266" y="23"/>
                  </a:cubicBezTo>
                  <a:lnTo>
                    <a:pt x="266" y="23"/>
                  </a:lnTo>
                  <a:cubicBezTo>
                    <a:pt x="241" y="70"/>
                    <a:pt x="216" y="118"/>
                    <a:pt x="183" y="160"/>
                  </a:cubicBezTo>
                  <a:lnTo>
                    <a:pt x="183" y="160"/>
                  </a:lnTo>
                  <a:cubicBezTo>
                    <a:pt x="142" y="120"/>
                    <a:pt x="113" y="76"/>
                    <a:pt x="77" y="32"/>
                  </a:cubicBezTo>
                  <a:lnTo>
                    <a:pt x="77" y="32"/>
                  </a:lnTo>
                  <a:cubicBezTo>
                    <a:pt x="53" y="5"/>
                    <a:pt x="12" y="38"/>
                    <a:pt x="27" y="68"/>
                  </a:cubicBezTo>
                  <a:lnTo>
                    <a:pt x="27" y="68"/>
                  </a:lnTo>
                  <a:cubicBezTo>
                    <a:pt x="49" y="119"/>
                    <a:pt x="91" y="168"/>
                    <a:pt x="140" y="208"/>
                  </a:cubicBezTo>
                  <a:lnTo>
                    <a:pt x="140" y="208"/>
                  </a:lnTo>
                  <a:cubicBezTo>
                    <a:pt x="104" y="241"/>
                    <a:pt x="65" y="269"/>
                    <a:pt x="28" y="300"/>
                  </a:cubicBezTo>
                  <a:lnTo>
                    <a:pt x="28" y="300"/>
                  </a:lnTo>
                  <a:cubicBezTo>
                    <a:pt x="0" y="324"/>
                    <a:pt x="33" y="365"/>
                    <a:pt x="63" y="350"/>
                  </a:cubicBezTo>
                  <a:lnTo>
                    <a:pt x="63" y="350"/>
                  </a:lnTo>
                  <a:cubicBezTo>
                    <a:pt x="109" y="329"/>
                    <a:pt x="154" y="293"/>
                    <a:pt x="194" y="248"/>
                  </a:cubicBezTo>
                  <a:lnTo>
                    <a:pt x="194" y="248"/>
                  </a:lnTo>
                  <a:cubicBezTo>
                    <a:pt x="240" y="278"/>
                    <a:pt x="288" y="300"/>
                    <a:pt x="334" y="312"/>
                  </a:cubicBezTo>
                  <a:lnTo>
                    <a:pt x="334" y="312"/>
                  </a:lnTo>
                  <a:cubicBezTo>
                    <a:pt x="358" y="319"/>
                    <a:pt x="378" y="285"/>
                    <a:pt x="354" y="27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85" name="Freeform 43">
              <a:extLst>
                <a:ext uri="{FF2B5EF4-FFF2-40B4-BE49-F238E27FC236}">
                  <a16:creationId xmlns:a16="http://schemas.microsoft.com/office/drawing/2014/main" id="{951F8DA9-66B0-264C-BB51-E1F18436D9B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1992566" y="4955183"/>
              <a:ext cx="180951" cy="173015"/>
            </a:xfrm>
            <a:custGeom>
              <a:avLst/>
              <a:gdLst>
                <a:gd name="T0" fmla="*/ 352 w 378"/>
                <a:gd name="T1" fmla="*/ 272 h 366"/>
                <a:gd name="T2" fmla="*/ 352 w 378"/>
                <a:gd name="T3" fmla="*/ 272 h 366"/>
                <a:gd name="T4" fmla="*/ 231 w 378"/>
                <a:gd name="T5" fmla="*/ 199 h 366"/>
                <a:gd name="T6" fmla="*/ 231 w 378"/>
                <a:gd name="T7" fmla="*/ 199 h 366"/>
                <a:gd name="T8" fmla="*/ 306 w 378"/>
                <a:gd name="T9" fmla="*/ 42 h 366"/>
                <a:gd name="T10" fmla="*/ 306 w 378"/>
                <a:gd name="T11" fmla="*/ 42 h 366"/>
                <a:gd name="T12" fmla="*/ 265 w 378"/>
                <a:gd name="T13" fmla="*/ 23 h 366"/>
                <a:gd name="T14" fmla="*/ 265 w 378"/>
                <a:gd name="T15" fmla="*/ 23 h 366"/>
                <a:gd name="T16" fmla="*/ 182 w 378"/>
                <a:gd name="T17" fmla="*/ 160 h 366"/>
                <a:gd name="T18" fmla="*/ 182 w 378"/>
                <a:gd name="T19" fmla="*/ 160 h 366"/>
                <a:gd name="T20" fmla="*/ 76 w 378"/>
                <a:gd name="T21" fmla="*/ 32 h 366"/>
                <a:gd name="T22" fmla="*/ 76 w 378"/>
                <a:gd name="T23" fmla="*/ 32 h 366"/>
                <a:gd name="T24" fmla="*/ 26 w 378"/>
                <a:gd name="T25" fmla="*/ 68 h 366"/>
                <a:gd name="T26" fmla="*/ 26 w 378"/>
                <a:gd name="T27" fmla="*/ 68 h 366"/>
                <a:gd name="T28" fmla="*/ 139 w 378"/>
                <a:gd name="T29" fmla="*/ 208 h 366"/>
                <a:gd name="T30" fmla="*/ 139 w 378"/>
                <a:gd name="T31" fmla="*/ 208 h 366"/>
                <a:gd name="T32" fmla="*/ 27 w 378"/>
                <a:gd name="T33" fmla="*/ 300 h 366"/>
                <a:gd name="T34" fmla="*/ 27 w 378"/>
                <a:gd name="T35" fmla="*/ 300 h 366"/>
                <a:gd name="T36" fmla="*/ 63 w 378"/>
                <a:gd name="T37" fmla="*/ 350 h 366"/>
                <a:gd name="T38" fmla="*/ 63 w 378"/>
                <a:gd name="T39" fmla="*/ 350 h 366"/>
                <a:gd name="T40" fmla="*/ 193 w 378"/>
                <a:gd name="T41" fmla="*/ 248 h 366"/>
                <a:gd name="T42" fmla="*/ 193 w 378"/>
                <a:gd name="T43" fmla="*/ 248 h 366"/>
                <a:gd name="T44" fmla="*/ 334 w 378"/>
                <a:gd name="T45" fmla="*/ 312 h 366"/>
                <a:gd name="T46" fmla="*/ 334 w 378"/>
                <a:gd name="T47" fmla="*/ 312 h 366"/>
                <a:gd name="T48" fmla="*/ 352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2" y="272"/>
                  </a:moveTo>
                  <a:lnTo>
                    <a:pt x="352" y="272"/>
                  </a:lnTo>
                  <a:cubicBezTo>
                    <a:pt x="311" y="248"/>
                    <a:pt x="270" y="227"/>
                    <a:pt x="231" y="199"/>
                  </a:cubicBezTo>
                  <a:lnTo>
                    <a:pt x="231" y="199"/>
                  </a:lnTo>
                  <a:cubicBezTo>
                    <a:pt x="266" y="149"/>
                    <a:pt x="294" y="94"/>
                    <a:pt x="306" y="42"/>
                  </a:cubicBezTo>
                  <a:lnTo>
                    <a:pt x="306" y="42"/>
                  </a:lnTo>
                  <a:cubicBezTo>
                    <a:pt x="312" y="18"/>
                    <a:pt x="278" y="0"/>
                    <a:pt x="265" y="23"/>
                  </a:cubicBezTo>
                  <a:lnTo>
                    <a:pt x="265" y="23"/>
                  </a:lnTo>
                  <a:cubicBezTo>
                    <a:pt x="239" y="70"/>
                    <a:pt x="215" y="118"/>
                    <a:pt x="182" y="160"/>
                  </a:cubicBezTo>
                  <a:lnTo>
                    <a:pt x="182" y="160"/>
                  </a:lnTo>
                  <a:cubicBezTo>
                    <a:pt x="142" y="120"/>
                    <a:pt x="111" y="76"/>
                    <a:pt x="76" y="32"/>
                  </a:cubicBezTo>
                  <a:lnTo>
                    <a:pt x="76" y="32"/>
                  </a:lnTo>
                  <a:cubicBezTo>
                    <a:pt x="52" y="5"/>
                    <a:pt x="12" y="38"/>
                    <a:pt x="26" y="68"/>
                  </a:cubicBezTo>
                  <a:lnTo>
                    <a:pt x="26" y="68"/>
                  </a:lnTo>
                  <a:cubicBezTo>
                    <a:pt x="48" y="119"/>
                    <a:pt x="89" y="168"/>
                    <a:pt x="139" y="208"/>
                  </a:cubicBezTo>
                  <a:lnTo>
                    <a:pt x="139" y="208"/>
                  </a:lnTo>
                  <a:cubicBezTo>
                    <a:pt x="104" y="241"/>
                    <a:pt x="64" y="269"/>
                    <a:pt x="27" y="300"/>
                  </a:cubicBezTo>
                  <a:lnTo>
                    <a:pt x="27" y="300"/>
                  </a:lnTo>
                  <a:cubicBezTo>
                    <a:pt x="0" y="324"/>
                    <a:pt x="31" y="365"/>
                    <a:pt x="63" y="350"/>
                  </a:cubicBezTo>
                  <a:lnTo>
                    <a:pt x="63" y="350"/>
                  </a:lnTo>
                  <a:cubicBezTo>
                    <a:pt x="109" y="329"/>
                    <a:pt x="155" y="293"/>
                    <a:pt x="193" y="248"/>
                  </a:cubicBezTo>
                  <a:lnTo>
                    <a:pt x="193" y="248"/>
                  </a:lnTo>
                  <a:cubicBezTo>
                    <a:pt x="239" y="278"/>
                    <a:pt x="288" y="300"/>
                    <a:pt x="334" y="312"/>
                  </a:cubicBezTo>
                  <a:lnTo>
                    <a:pt x="334" y="312"/>
                  </a:lnTo>
                  <a:cubicBezTo>
                    <a:pt x="357" y="319"/>
                    <a:pt x="377" y="285"/>
                    <a:pt x="352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86" name="Freeform 44">
              <a:extLst>
                <a:ext uri="{FF2B5EF4-FFF2-40B4-BE49-F238E27FC236}">
                  <a16:creationId xmlns:a16="http://schemas.microsoft.com/office/drawing/2014/main" id="{C6D1D68D-207E-5B4B-B6A3-AF929367D92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1992566" y="4388519"/>
              <a:ext cx="180951" cy="173015"/>
            </a:xfrm>
            <a:custGeom>
              <a:avLst/>
              <a:gdLst>
                <a:gd name="T0" fmla="*/ 354 w 378"/>
                <a:gd name="T1" fmla="*/ 272 h 366"/>
                <a:gd name="T2" fmla="*/ 354 w 378"/>
                <a:gd name="T3" fmla="*/ 272 h 366"/>
                <a:gd name="T4" fmla="*/ 233 w 378"/>
                <a:gd name="T5" fmla="*/ 199 h 366"/>
                <a:gd name="T6" fmla="*/ 233 w 378"/>
                <a:gd name="T7" fmla="*/ 199 h 366"/>
                <a:gd name="T8" fmla="*/ 306 w 378"/>
                <a:gd name="T9" fmla="*/ 42 h 366"/>
                <a:gd name="T10" fmla="*/ 306 w 378"/>
                <a:gd name="T11" fmla="*/ 42 h 366"/>
                <a:gd name="T12" fmla="*/ 266 w 378"/>
                <a:gd name="T13" fmla="*/ 23 h 366"/>
                <a:gd name="T14" fmla="*/ 266 w 378"/>
                <a:gd name="T15" fmla="*/ 23 h 366"/>
                <a:gd name="T16" fmla="*/ 184 w 378"/>
                <a:gd name="T17" fmla="*/ 160 h 366"/>
                <a:gd name="T18" fmla="*/ 184 w 378"/>
                <a:gd name="T19" fmla="*/ 160 h 366"/>
                <a:gd name="T20" fmla="*/ 76 w 378"/>
                <a:gd name="T21" fmla="*/ 32 h 366"/>
                <a:gd name="T22" fmla="*/ 76 w 378"/>
                <a:gd name="T23" fmla="*/ 32 h 366"/>
                <a:gd name="T24" fmla="*/ 27 w 378"/>
                <a:gd name="T25" fmla="*/ 68 h 366"/>
                <a:gd name="T26" fmla="*/ 27 w 378"/>
                <a:gd name="T27" fmla="*/ 68 h 366"/>
                <a:gd name="T28" fmla="*/ 140 w 378"/>
                <a:gd name="T29" fmla="*/ 208 h 366"/>
                <a:gd name="T30" fmla="*/ 140 w 378"/>
                <a:gd name="T31" fmla="*/ 208 h 366"/>
                <a:gd name="T32" fmla="*/ 28 w 378"/>
                <a:gd name="T33" fmla="*/ 300 h 366"/>
                <a:gd name="T34" fmla="*/ 28 w 378"/>
                <a:gd name="T35" fmla="*/ 300 h 366"/>
                <a:gd name="T36" fmla="*/ 63 w 378"/>
                <a:gd name="T37" fmla="*/ 350 h 366"/>
                <a:gd name="T38" fmla="*/ 63 w 378"/>
                <a:gd name="T39" fmla="*/ 350 h 366"/>
                <a:gd name="T40" fmla="*/ 193 w 378"/>
                <a:gd name="T41" fmla="*/ 248 h 366"/>
                <a:gd name="T42" fmla="*/ 193 w 378"/>
                <a:gd name="T43" fmla="*/ 248 h 366"/>
                <a:gd name="T44" fmla="*/ 334 w 378"/>
                <a:gd name="T45" fmla="*/ 312 h 366"/>
                <a:gd name="T46" fmla="*/ 334 w 378"/>
                <a:gd name="T47" fmla="*/ 312 h 366"/>
                <a:gd name="T48" fmla="*/ 354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4" y="272"/>
                  </a:moveTo>
                  <a:lnTo>
                    <a:pt x="354" y="272"/>
                  </a:lnTo>
                  <a:cubicBezTo>
                    <a:pt x="312" y="248"/>
                    <a:pt x="271" y="227"/>
                    <a:pt x="233" y="199"/>
                  </a:cubicBezTo>
                  <a:lnTo>
                    <a:pt x="233" y="199"/>
                  </a:lnTo>
                  <a:cubicBezTo>
                    <a:pt x="268" y="149"/>
                    <a:pt x="295" y="94"/>
                    <a:pt x="306" y="42"/>
                  </a:cubicBezTo>
                  <a:lnTo>
                    <a:pt x="306" y="42"/>
                  </a:lnTo>
                  <a:cubicBezTo>
                    <a:pt x="313" y="18"/>
                    <a:pt x="279" y="0"/>
                    <a:pt x="266" y="23"/>
                  </a:cubicBezTo>
                  <a:lnTo>
                    <a:pt x="266" y="23"/>
                  </a:lnTo>
                  <a:cubicBezTo>
                    <a:pt x="239" y="70"/>
                    <a:pt x="216" y="118"/>
                    <a:pt x="184" y="160"/>
                  </a:cubicBezTo>
                  <a:lnTo>
                    <a:pt x="184" y="160"/>
                  </a:lnTo>
                  <a:cubicBezTo>
                    <a:pt x="142" y="120"/>
                    <a:pt x="113" y="76"/>
                    <a:pt x="76" y="32"/>
                  </a:cubicBezTo>
                  <a:lnTo>
                    <a:pt x="76" y="32"/>
                  </a:lnTo>
                  <a:cubicBezTo>
                    <a:pt x="53" y="5"/>
                    <a:pt x="12" y="38"/>
                    <a:pt x="27" y="68"/>
                  </a:cubicBezTo>
                  <a:lnTo>
                    <a:pt x="27" y="68"/>
                  </a:lnTo>
                  <a:cubicBezTo>
                    <a:pt x="49" y="119"/>
                    <a:pt x="90" y="168"/>
                    <a:pt x="140" y="208"/>
                  </a:cubicBezTo>
                  <a:lnTo>
                    <a:pt x="140" y="208"/>
                  </a:lnTo>
                  <a:cubicBezTo>
                    <a:pt x="104" y="241"/>
                    <a:pt x="65" y="269"/>
                    <a:pt x="28" y="300"/>
                  </a:cubicBezTo>
                  <a:lnTo>
                    <a:pt x="28" y="300"/>
                  </a:lnTo>
                  <a:cubicBezTo>
                    <a:pt x="0" y="324"/>
                    <a:pt x="33" y="365"/>
                    <a:pt x="63" y="350"/>
                  </a:cubicBezTo>
                  <a:lnTo>
                    <a:pt x="63" y="350"/>
                  </a:lnTo>
                  <a:cubicBezTo>
                    <a:pt x="109" y="329"/>
                    <a:pt x="155" y="293"/>
                    <a:pt x="193" y="248"/>
                  </a:cubicBezTo>
                  <a:lnTo>
                    <a:pt x="193" y="248"/>
                  </a:lnTo>
                  <a:cubicBezTo>
                    <a:pt x="239" y="278"/>
                    <a:pt x="288" y="300"/>
                    <a:pt x="334" y="312"/>
                  </a:cubicBezTo>
                  <a:lnTo>
                    <a:pt x="334" y="312"/>
                  </a:lnTo>
                  <a:cubicBezTo>
                    <a:pt x="358" y="319"/>
                    <a:pt x="377" y="285"/>
                    <a:pt x="354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87" name="Freeform 45">
              <a:extLst>
                <a:ext uri="{FF2B5EF4-FFF2-40B4-BE49-F238E27FC236}">
                  <a16:creationId xmlns:a16="http://schemas.microsoft.com/office/drawing/2014/main" id="{E8896AD6-3FE1-264F-BDF0-DAF252B3689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1987804" y="3994871"/>
              <a:ext cx="180951" cy="173016"/>
            </a:xfrm>
            <a:custGeom>
              <a:avLst/>
              <a:gdLst>
                <a:gd name="T0" fmla="*/ 354 w 380"/>
                <a:gd name="T1" fmla="*/ 274 h 367"/>
                <a:gd name="T2" fmla="*/ 354 w 380"/>
                <a:gd name="T3" fmla="*/ 274 h 367"/>
                <a:gd name="T4" fmla="*/ 233 w 380"/>
                <a:gd name="T5" fmla="*/ 201 h 367"/>
                <a:gd name="T6" fmla="*/ 233 w 380"/>
                <a:gd name="T7" fmla="*/ 201 h 367"/>
                <a:gd name="T8" fmla="*/ 308 w 380"/>
                <a:gd name="T9" fmla="*/ 44 h 367"/>
                <a:gd name="T10" fmla="*/ 308 w 380"/>
                <a:gd name="T11" fmla="*/ 44 h 367"/>
                <a:gd name="T12" fmla="*/ 267 w 380"/>
                <a:gd name="T13" fmla="*/ 24 h 367"/>
                <a:gd name="T14" fmla="*/ 267 w 380"/>
                <a:gd name="T15" fmla="*/ 24 h 367"/>
                <a:gd name="T16" fmla="*/ 183 w 380"/>
                <a:gd name="T17" fmla="*/ 161 h 367"/>
                <a:gd name="T18" fmla="*/ 183 w 380"/>
                <a:gd name="T19" fmla="*/ 161 h 367"/>
                <a:gd name="T20" fmla="*/ 77 w 380"/>
                <a:gd name="T21" fmla="*/ 34 h 367"/>
                <a:gd name="T22" fmla="*/ 77 w 380"/>
                <a:gd name="T23" fmla="*/ 34 h 367"/>
                <a:gd name="T24" fmla="*/ 27 w 380"/>
                <a:gd name="T25" fmla="*/ 70 h 367"/>
                <a:gd name="T26" fmla="*/ 27 w 380"/>
                <a:gd name="T27" fmla="*/ 70 h 367"/>
                <a:gd name="T28" fmla="*/ 140 w 380"/>
                <a:gd name="T29" fmla="*/ 209 h 367"/>
                <a:gd name="T30" fmla="*/ 140 w 380"/>
                <a:gd name="T31" fmla="*/ 209 h 367"/>
                <a:gd name="T32" fmla="*/ 28 w 380"/>
                <a:gd name="T33" fmla="*/ 301 h 367"/>
                <a:gd name="T34" fmla="*/ 28 w 380"/>
                <a:gd name="T35" fmla="*/ 301 h 367"/>
                <a:gd name="T36" fmla="*/ 64 w 380"/>
                <a:gd name="T37" fmla="*/ 351 h 367"/>
                <a:gd name="T38" fmla="*/ 64 w 380"/>
                <a:gd name="T39" fmla="*/ 351 h 367"/>
                <a:gd name="T40" fmla="*/ 195 w 380"/>
                <a:gd name="T41" fmla="*/ 250 h 367"/>
                <a:gd name="T42" fmla="*/ 195 w 380"/>
                <a:gd name="T43" fmla="*/ 250 h 367"/>
                <a:gd name="T44" fmla="*/ 334 w 380"/>
                <a:gd name="T45" fmla="*/ 314 h 367"/>
                <a:gd name="T46" fmla="*/ 334 w 380"/>
                <a:gd name="T47" fmla="*/ 314 h 367"/>
                <a:gd name="T48" fmla="*/ 354 w 380"/>
                <a:gd name="T49" fmla="*/ 27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0" h="367">
                  <a:moveTo>
                    <a:pt x="354" y="274"/>
                  </a:moveTo>
                  <a:lnTo>
                    <a:pt x="354" y="274"/>
                  </a:lnTo>
                  <a:cubicBezTo>
                    <a:pt x="313" y="250"/>
                    <a:pt x="271" y="228"/>
                    <a:pt x="233" y="201"/>
                  </a:cubicBezTo>
                  <a:lnTo>
                    <a:pt x="233" y="201"/>
                  </a:lnTo>
                  <a:cubicBezTo>
                    <a:pt x="269" y="150"/>
                    <a:pt x="295" y="95"/>
                    <a:pt x="308" y="44"/>
                  </a:cubicBezTo>
                  <a:lnTo>
                    <a:pt x="308" y="44"/>
                  </a:lnTo>
                  <a:cubicBezTo>
                    <a:pt x="314" y="20"/>
                    <a:pt x="280" y="0"/>
                    <a:pt x="267" y="24"/>
                  </a:cubicBezTo>
                  <a:lnTo>
                    <a:pt x="267" y="24"/>
                  </a:lnTo>
                  <a:cubicBezTo>
                    <a:pt x="241" y="71"/>
                    <a:pt x="217" y="119"/>
                    <a:pt x="183" y="161"/>
                  </a:cubicBezTo>
                  <a:lnTo>
                    <a:pt x="183" y="161"/>
                  </a:lnTo>
                  <a:cubicBezTo>
                    <a:pt x="144" y="123"/>
                    <a:pt x="113" y="77"/>
                    <a:pt x="77" y="34"/>
                  </a:cubicBezTo>
                  <a:lnTo>
                    <a:pt x="77" y="34"/>
                  </a:lnTo>
                  <a:cubicBezTo>
                    <a:pt x="53" y="7"/>
                    <a:pt x="12" y="38"/>
                    <a:pt x="27" y="70"/>
                  </a:cubicBezTo>
                  <a:lnTo>
                    <a:pt x="27" y="70"/>
                  </a:lnTo>
                  <a:cubicBezTo>
                    <a:pt x="50" y="120"/>
                    <a:pt x="91" y="169"/>
                    <a:pt x="140" y="209"/>
                  </a:cubicBezTo>
                  <a:lnTo>
                    <a:pt x="140" y="209"/>
                  </a:lnTo>
                  <a:cubicBezTo>
                    <a:pt x="104" y="243"/>
                    <a:pt x="65" y="270"/>
                    <a:pt x="28" y="301"/>
                  </a:cubicBezTo>
                  <a:lnTo>
                    <a:pt x="28" y="301"/>
                  </a:lnTo>
                  <a:cubicBezTo>
                    <a:pt x="0" y="326"/>
                    <a:pt x="33" y="366"/>
                    <a:pt x="64" y="351"/>
                  </a:cubicBezTo>
                  <a:lnTo>
                    <a:pt x="64" y="351"/>
                  </a:lnTo>
                  <a:cubicBezTo>
                    <a:pt x="111" y="331"/>
                    <a:pt x="155" y="293"/>
                    <a:pt x="195" y="250"/>
                  </a:cubicBezTo>
                  <a:lnTo>
                    <a:pt x="195" y="250"/>
                  </a:lnTo>
                  <a:cubicBezTo>
                    <a:pt x="240" y="280"/>
                    <a:pt x="290" y="303"/>
                    <a:pt x="334" y="314"/>
                  </a:cubicBezTo>
                  <a:lnTo>
                    <a:pt x="334" y="314"/>
                  </a:lnTo>
                  <a:cubicBezTo>
                    <a:pt x="359" y="320"/>
                    <a:pt x="379" y="287"/>
                    <a:pt x="354" y="274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88" name="Freeform 46">
              <a:extLst>
                <a:ext uri="{FF2B5EF4-FFF2-40B4-BE49-F238E27FC236}">
                  <a16:creationId xmlns:a16="http://schemas.microsoft.com/office/drawing/2014/main" id="{24703236-639E-914D-BA32-C93D4DE6873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1987804" y="3805983"/>
              <a:ext cx="180951" cy="173016"/>
            </a:xfrm>
            <a:custGeom>
              <a:avLst/>
              <a:gdLst>
                <a:gd name="T0" fmla="*/ 355 w 380"/>
                <a:gd name="T1" fmla="*/ 274 h 367"/>
                <a:gd name="T2" fmla="*/ 355 w 380"/>
                <a:gd name="T3" fmla="*/ 274 h 367"/>
                <a:gd name="T4" fmla="*/ 233 w 380"/>
                <a:gd name="T5" fmla="*/ 201 h 367"/>
                <a:gd name="T6" fmla="*/ 233 w 380"/>
                <a:gd name="T7" fmla="*/ 201 h 367"/>
                <a:gd name="T8" fmla="*/ 308 w 380"/>
                <a:gd name="T9" fmla="*/ 44 h 367"/>
                <a:gd name="T10" fmla="*/ 308 w 380"/>
                <a:gd name="T11" fmla="*/ 44 h 367"/>
                <a:gd name="T12" fmla="*/ 267 w 380"/>
                <a:gd name="T13" fmla="*/ 24 h 367"/>
                <a:gd name="T14" fmla="*/ 267 w 380"/>
                <a:gd name="T15" fmla="*/ 24 h 367"/>
                <a:gd name="T16" fmla="*/ 184 w 380"/>
                <a:gd name="T17" fmla="*/ 161 h 367"/>
                <a:gd name="T18" fmla="*/ 184 w 380"/>
                <a:gd name="T19" fmla="*/ 161 h 367"/>
                <a:gd name="T20" fmla="*/ 76 w 380"/>
                <a:gd name="T21" fmla="*/ 34 h 367"/>
                <a:gd name="T22" fmla="*/ 76 w 380"/>
                <a:gd name="T23" fmla="*/ 34 h 367"/>
                <a:gd name="T24" fmla="*/ 27 w 380"/>
                <a:gd name="T25" fmla="*/ 70 h 367"/>
                <a:gd name="T26" fmla="*/ 27 w 380"/>
                <a:gd name="T27" fmla="*/ 70 h 367"/>
                <a:gd name="T28" fmla="*/ 140 w 380"/>
                <a:gd name="T29" fmla="*/ 209 h 367"/>
                <a:gd name="T30" fmla="*/ 140 w 380"/>
                <a:gd name="T31" fmla="*/ 209 h 367"/>
                <a:gd name="T32" fmla="*/ 28 w 380"/>
                <a:gd name="T33" fmla="*/ 301 h 367"/>
                <a:gd name="T34" fmla="*/ 28 w 380"/>
                <a:gd name="T35" fmla="*/ 301 h 367"/>
                <a:gd name="T36" fmla="*/ 63 w 380"/>
                <a:gd name="T37" fmla="*/ 351 h 367"/>
                <a:gd name="T38" fmla="*/ 63 w 380"/>
                <a:gd name="T39" fmla="*/ 351 h 367"/>
                <a:gd name="T40" fmla="*/ 195 w 380"/>
                <a:gd name="T41" fmla="*/ 250 h 367"/>
                <a:gd name="T42" fmla="*/ 195 w 380"/>
                <a:gd name="T43" fmla="*/ 250 h 367"/>
                <a:gd name="T44" fmla="*/ 335 w 380"/>
                <a:gd name="T45" fmla="*/ 314 h 367"/>
                <a:gd name="T46" fmla="*/ 335 w 380"/>
                <a:gd name="T47" fmla="*/ 314 h 367"/>
                <a:gd name="T48" fmla="*/ 355 w 380"/>
                <a:gd name="T49" fmla="*/ 27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0" h="367">
                  <a:moveTo>
                    <a:pt x="355" y="274"/>
                  </a:moveTo>
                  <a:lnTo>
                    <a:pt x="355" y="274"/>
                  </a:lnTo>
                  <a:cubicBezTo>
                    <a:pt x="312" y="250"/>
                    <a:pt x="271" y="228"/>
                    <a:pt x="233" y="201"/>
                  </a:cubicBezTo>
                  <a:lnTo>
                    <a:pt x="233" y="201"/>
                  </a:lnTo>
                  <a:cubicBezTo>
                    <a:pt x="268" y="150"/>
                    <a:pt x="295" y="95"/>
                    <a:pt x="308" y="44"/>
                  </a:cubicBezTo>
                  <a:lnTo>
                    <a:pt x="308" y="44"/>
                  </a:lnTo>
                  <a:cubicBezTo>
                    <a:pt x="314" y="20"/>
                    <a:pt x="280" y="0"/>
                    <a:pt x="267" y="24"/>
                  </a:cubicBezTo>
                  <a:lnTo>
                    <a:pt x="267" y="24"/>
                  </a:lnTo>
                  <a:cubicBezTo>
                    <a:pt x="241" y="71"/>
                    <a:pt x="216" y="119"/>
                    <a:pt x="184" y="161"/>
                  </a:cubicBezTo>
                  <a:lnTo>
                    <a:pt x="184" y="161"/>
                  </a:lnTo>
                  <a:cubicBezTo>
                    <a:pt x="144" y="123"/>
                    <a:pt x="113" y="77"/>
                    <a:pt x="76" y="34"/>
                  </a:cubicBezTo>
                  <a:lnTo>
                    <a:pt x="76" y="34"/>
                  </a:lnTo>
                  <a:cubicBezTo>
                    <a:pt x="53" y="7"/>
                    <a:pt x="12" y="38"/>
                    <a:pt x="27" y="70"/>
                  </a:cubicBezTo>
                  <a:lnTo>
                    <a:pt x="27" y="70"/>
                  </a:lnTo>
                  <a:cubicBezTo>
                    <a:pt x="50" y="120"/>
                    <a:pt x="91" y="169"/>
                    <a:pt x="140" y="209"/>
                  </a:cubicBezTo>
                  <a:lnTo>
                    <a:pt x="140" y="209"/>
                  </a:lnTo>
                  <a:cubicBezTo>
                    <a:pt x="104" y="243"/>
                    <a:pt x="65" y="270"/>
                    <a:pt x="28" y="301"/>
                  </a:cubicBezTo>
                  <a:lnTo>
                    <a:pt x="28" y="301"/>
                  </a:lnTo>
                  <a:cubicBezTo>
                    <a:pt x="0" y="326"/>
                    <a:pt x="33" y="366"/>
                    <a:pt x="63" y="351"/>
                  </a:cubicBezTo>
                  <a:lnTo>
                    <a:pt x="63" y="351"/>
                  </a:lnTo>
                  <a:cubicBezTo>
                    <a:pt x="109" y="331"/>
                    <a:pt x="155" y="293"/>
                    <a:pt x="195" y="250"/>
                  </a:cubicBezTo>
                  <a:lnTo>
                    <a:pt x="195" y="250"/>
                  </a:lnTo>
                  <a:cubicBezTo>
                    <a:pt x="239" y="280"/>
                    <a:pt x="289" y="303"/>
                    <a:pt x="335" y="314"/>
                  </a:cubicBezTo>
                  <a:lnTo>
                    <a:pt x="335" y="314"/>
                  </a:lnTo>
                  <a:cubicBezTo>
                    <a:pt x="359" y="320"/>
                    <a:pt x="379" y="287"/>
                    <a:pt x="355" y="274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89" name="Freeform 47">
              <a:extLst>
                <a:ext uri="{FF2B5EF4-FFF2-40B4-BE49-F238E27FC236}">
                  <a16:creationId xmlns:a16="http://schemas.microsoft.com/office/drawing/2014/main" id="{3060E7FB-1DAD-6841-844C-C5084DDE2E8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1987804" y="4182171"/>
              <a:ext cx="180951" cy="173016"/>
            </a:xfrm>
            <a:custGeom>
              <a:avLst/>
              <a:gdLst>
                <a:gd name="T0" fmla="*/ 353 w 379"/>
                <a:gd name="T1" fmla="*/ 274 h 367"/>
                <a:gd name="T2" fmla="*/ 353 w 379"/>
                <a:gd name="T3" fmla="*/ 274 h 367"/>
                <a:gd name="T4" fmla="*/ 232 w 379"/>
                <a:gd name="T5" fmla="*/ 201 h 367"/>
                <a:gd name="T6" fmla="*/ 232 w 379"/>
                <a:gd name="T7" fmla="*/ 201 h 367"/>
                <a:gd name="T8" fmla="*/ 307 w 379"/>
                <a:gd name="T9" fmla="*/ 44 h 367"/>
                <a:gd name="T10" fmla="*/ 307 w 379"/>
                <a:gd name="T11" fmla="*/ 44 h 367"/>
                <a:gd name="T12" fmla="*/ 266 w 379"/>
                <a:gd name="T13" fmla="*/ 24 h 367"/>
                <a:gd name="T14" fmla="*/ 266 w 379"/>
                <a:gd name="T15" fmla="*/ 24 h 367"/>
                <a:gd name="T16" fmla="*/ 182 w 379"/>
                <a:gd name="T17" fmla="*/ 161 h 367"/>
                <a:gd name="T18" fmla="*/ 182 w 379"/>
                <a:gd name="T19" fmla="*/ 161 h 367"/>
                <a:gd name="T20" fmla="*/ 76 w 379"/>
                <a:gd name="T21" fmla="*/ 34 h 367"/>
                <a:gd name="T22" fmla="*/ 76 w 379"/>
                <a:gd name="T23" fmla="*/ 34 h 367"/>
                <a:gd name="T24" fmla="*/ 26 w 379"/>
                <a:gd name="T25" fmla="*/ 70 h 367"/>
                <a:gd name="T26" fmla="*/ 26 w 379"/>
                <a:gd name="T27" fmla="*/ 70 h 367"/>
                <a:gd name="T28" fmla="*/ 139 w 379"/>
                <a:gd name="T29" fmla="*/ 209 h 367"/>
                <a:gd name="T30" fmla="*/ 139 w 379"/>
                <a:gd name="T31" fmla="*/ 209 h 367"/>
                <a:gd name="T32" fmla="*/ 27 w 379"/>
                <a:gd name="T33" fmla="*/ 301 h 367"/>
                <a:gd name="T34" fmla="*/ 27 w 379"/>
                <a:gd name="T35" fmla="*/ 301 h 367"/>
                <a:gd name="T36" fmla="*/ 63 w 379"/>
                <a:gd name="T37" fmla="*/ 351 h 367"/>
                <a:gd name="T38" fmla="*/ 63 w 379"/>
                <a:gd name="T39" fmla="*/ 351 h 367"/>
                <a:gd name="T40" fmla="*/ 193 w 379"/>
                <a:gd name="T41" fmla="*/ 250 h 367"/>
                <a:gd name="T42" fmla="*/ 193 w 379"/>
                <a:gd name="T43" fmla="*/ 250 h 367"/>
                <a:gd name="T44" fmla="*/ 335 w 379"/>
                <a:gd name="T45" fmla="*/ 314 h 367"/>
                <a:gd name="T46" fmla="*/ 335 w 379"/>
                <a:gd name="T47" fmla="*/ 314 h 367"/>
                <a:gd name="T48" fmla="*/ 353 w 379"/>
                <a:gd name="T49" fmla="*/ 27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7">
                  <a:moveTo>
                    <a:pt x="353" y="274"/>
                  </a:moveTo>
                  <a:lnTo>
                    <a:pt x="353" y="274"/>
                  </a:lnTo>
                  <a:cubicBezTo>
                    <a:pt x="311" y="250"/>
                    <a:pt x="270" y="228"/>
                    <a:pt x="232" y="201"/>
                  </a:cubicBezTo>
                  <a:lnTo>
                    <a:pt x="232" y="201"/>
                  </a:lnTo>
                  <a:cubicBezTo>
                    <a:pt x="268" y="150"/>
                    <a:pt x="294" y="95"/>
                    <a:pt x="307" y="44"/>
                  </a:cubicBezTo>
                  <a:lnTo>
                    <a:pt x="307" y="44"/>
                  </a:lnTo>
                  <a:cubicBezTo>
                    <a:pt x="312" y="20"/>
                    <a:pt x="279" y="0"/>
                    <a:pt x="266" y="24"/>
                  </a:cubicBezTo>
                  <a:lnTo>
                    <a:pt x="266" y="24"/>
                  </a:lnTo>
                  <a:cubicBezTo>
                    <a:pt x="240" y="71"/>
                    <a:pt x="215" y="119"/>
                    <a:pt x="182" y="161"/>
                  </a:cubicBezTo>
                  <a:lnTo>
                    <a:pt x="182" y="161"/>
                  </a:lnTo>
                  <a:cubicBezTo>
                    <a:pt x="142" y="123"/>
                    <a:pt x="113" y="77"/>
                    <a:pt x="76" y="34"/>
                  </a:cubicBezTo>
                  <a:lnTo>
                    <a:pt x="76" y="34"/>
                  </a:lnTo>
                  <a:cubicBezTo>
                    <a:pt x="52" y="7"/>
                    <a:pt x="11" y="38"/>
                    <a:pt x="26" y="70"/>
                  </a:cubicBezTo>
                  <a:lnTo>
                    <a:pt x="26" y="70"/>
                  </a:lnTo>
                  <a:cubicBezTo>
                    <a:pt x="48" y="120"/>
                    <a:pt x="90" y="169"/>
                    <a:pt x="139" y="209"/>
                  </a:cubicBezTo>
                  <a:lnTo>
                    <a:pt x="139" y="209"/>
                  </a:lnTo>
                  <a:cubicBezTo>
                    <a:pt x="103" y="243"/>
                    <a:pt x="64" y="270"/>
                    <a:pt x="27" y="301"/>
                  </a:cubicBezTo>
                  <a:lnTo>
                    <a:pt x="27" y="301"/>
                  </a:lnTo>
                  <a:cubicBezTo>
                    <a:pt x="0" y="326"/>
                    <a:pt x="31" y="366"/>
                    <a:pt x="63" y="351"/>
                  </a:cubicBezTo>
                  <a:lnTo>
                    <a:pt x="63" y="351"/>
                  </a:lnTo>
                  <a:cubicBezTo>
                    <a:pt x="110" y="331"/>
                    <a:pt x="155" y="293"/>
                    <a:pt x="193" y="250"/>
                  </a:cubicBezTo>
                  <a:lnTo>
                    <a:pt x="193" y="250"/>
                  </a:lnTo>
                  <a:cubicBezTo>
                    <a:pt x="239" y="280"/>
                    <a:pt x="287" y="303"/>
                    <a:pt x="335" y="314"/>
                  </a:cubicBezTo>
                  <a:lnTo>
                    <a:pt x="335" y="314"/>
                  </a:lnTo>
                  <a:cubicBezTo>
                    <a:pt x="358" y="320"/>
                    <a:pt x="378" y="287"/>
                    <a:pt x="353" y="274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90" name="Freeform 48">
              <a:extLst>
                <a:ext uri="{FF2B5EF4-FFF2-40B4-BE49-F238E27FC236}">
                  <a16:creationId xmlns:a16="http://schemas.microsoft.com/office/drawing/2014/main" id="{F1075C0F-F44A-F54B-AC0E-1F191650328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1987804" y="3613920"/>
              <a:ext cx="180951" cy="173016"/>
            </a:xfrm>
            <a:custGeom>
              <a:avLst/>
              <a:gdLst>
                <a:gd name="T0" fmla="*/ 354 w 379"/>
                <a:gd name="T1" fmla="*/ 274 h 367"/>
                <a:gd name="T2" fmla="*/ 354 w 379"/>
                <a:gd name="T3" fmla="*/ 274 h 367"/>
                <a:gd name="T4" fmla="*/ 232 w 379"/>
                <a:gd name="T5" fmla="*/ 201 h 367"/>
                <a:gd name="T6" fmla="*/ 232 w 379"/>
                <a:gd name="T7" fmla="*/ 201 h 367"/>
                <a:gd name="T8" fmla="*/ 307 w 379"/>
                <a:gd name="T9" fmla="*/ 44 h 367"/>
                <a:gd name="T10" fmla="*/ 307 w 379"/>
                <a:gd name="T11" fmla="*/ 44 h 367"/>
                <a:gd name="T12" fmla="*/ 266 w 379"/>
                <a:gd name="T13" fmla="*/ 24 h 367"/>
                <a:gd name="T14" fmla="*/ 266 w 379"/>
                <a:gd name="T15" fmla="*/ 24 h 367"/>
                <a:gd name="T16" fmla="*/ 183 w 379"/>
                <a:gd name="T17" fmla="*/ 161 h 367"/>
                <a:gd name="T18" fmla="*/ 183 w 379"/>
                <a:gd name="T19" fmla="*/ 161 h 367"/>
                <a:gd name="T20" fmla="*/ 75 w 379"/>
                <a:gd name="T21" fmla="*/ 34 h 367"/>
                <a:gd name="T22" fmla="*/ 75 w 379"/>
                <a:gd name="T23" fmla="*/ 34 h 367"/>
                <a:gd name="T24" fmla="*/ 25 w 379"/>
                <a:gd name="T25" fmla="*/ 70 h 367"/>
                <a:gd name="T26" fmla="*/ 25 w 379"/>
                <a:gd name="T27" fmla="*/ 70 h 367"/>
                <a:gd name="T28" fmla="*/ 138 w 379"/>
                <a:gd name="T29" fmla="*/ 209 h 367"/>
                <a:gd name="T30" fmla="*/ 138 w 379"/>
                <a:gd name="T31" fmla="*/ 209 h 367"/>
                <a:gd name="T32" fmla="*/ 27 w 379"/>
                <a:gd name="T33" fmla="*/ 301 h 367"/>
                <a:gd name="T34" fmla="*/ 27 w 379"/>
                <a:gd name="T35" fmla="*/ 301 h 367"/>
                <a:gd name="T36" fmla="*/ 62 w 379"/>
                <a:gd name="T37" fmla="*/ 351 h 367"/>
                <a:gd name="T38" fmla="*/ 62 w 379"/>
                <a:gd name="T39" fmla="*/ 351 h 367"/>
                <a:gd name="T40" fmla="*/ 192 w 379"/>
                <a:gd name="T41" fmla="*/ 250 h 367"/>
                <a:gd name="T42" fmla="*/ 192 w 379"/>
                <a:gd name="T43" fmla="*/ 250 h 367"/>
                <a:gd name="T44" fmla="*/ 334 w 379"/>
                <a:gd name="T45" fmla="*/ 314 h 367"/>
                <a:gd name="T46" fmla="*/ 334 w 379"/>
                <a:gd name="T47" fmla="*/ 314 h 367"/>
                <a:gd name="T48" fmla="*/ 354 w 379"/>
                <a:gd name="T49" fmla="*/ 27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7">
                  <a:moveTo>
                    <a:pt x="354" y="274"/>
                  </a:moveTo>
                  <a:lnTo>
                    <a:pt x="354" y="274"/>
                  </a:lnTo>
                  <a:cubicBezTo>
                    <a:pt x="312" y="250"/>
                    <a:pt x="270" y="228"/>
                    <a:pt x="232" y="201"/>
                  </a:cubicBezTo>
                  <a:lnTo>
                    <a:pt x="232" y="201"/>
                  </a:lnTo>
                  <a:cubicBezTo>
                    <a:pt x="267" y="150"/>
                    <a:pt x="293" y="95"/>
                    <a:pt x="307" y="44"/>
                  </a:cubicBezTo>
                  <a:lnTo>
                    <a:pt x="307" y="44"/>
                  </a:lnTo>
                  <a:cubicBezTo>
                    <a:pt x="312" y="20"/>
                    <a:pt x="279" y="0"/>
                    <a:pt x="266" y="24"/>
                  </a:cubicBezTo>
                  <a:lnTo>
                    <a:pt x="266" y="24"/>
                  </a:lnTo>
                  <a:cubicBezTo>
                    <a:pt x="240" y="71"/>
                    <a:pt x="215" y="119"/>
                    <a:pt x="183" y="161"/>
                  </a:cubicBezTo>
                  <a:lnTo>
                    <a:pt x="183" y="161"/>
                  </a:lnTo>
                  <a:cubicBezTo>
                    <a:pt x="142" y="123"/>
                    <a:pt x="112" y="77"/>
                    <a:pt x="75" y="34"/>
                  </a:cubicBezTo>
                  <a:lnTo>
                    <a:pt x="75" y="34"/>
                  </a:lnTo>
                  <a:cubicBezTo>
                    <a:pt x="53" y="7"/>
                    <a:pt x="11" y="38"/>
                    <a:pt x="25" y="70"/>
                  </a:cubicBezTo>
                  <a:lnTo>
                    <a:pt x="25" y="70"/>
                  </a:lnTo>
                  <a:cubicBezTo>
                    <a:pt x="49" y="120"/>
                    <a:pt x="90" y="169"/>
                    <a:pt x="138" y="209"/>
                  </a:cubicBezTo>
                  <a:lnTo>
                    <a:pt x="138" y="209"/>
                  </a:lnTo>
                  <a:cubicBezTo>
                    <a:pt x="103" y="243"/>
                    <a:pt x="63" y="270"/>
                    <a:pt x="27" y="301"/>
                  </a:cubicBezTo>
                  <a:lnTo>
                    <a:pt x="27" y="301"/>
                  </a:lnTo>
                  <a:cubicBezTo>
                    <a:pt x="0" y="326"/>
                    <a:pt x="32" y="366"/>
                    <a:pt x="62" y="351"/>
                  </a:cubicBezTo>
                  <a:lnTo>
                    <a:pt x="62" y="351"/>
                  </a:lnTo>
                  <a:cubicBezTo>
                    <a:pt x="109" y="331"/>
                    <a:pt x="154" y="293"/>
                    <a:pt x="192" y="250"/>
                  </a:cubicBezTo>
                  <a:lnTo>
                    <a:pt x="192" y="250"/>
                  </a:lnTo>
                  <a:cubicBezTo>
                    <a:pt x="240" y="280"/>
                    <a:pt x="288" y="303"/>
                    <a:pt x="334" y="314"/>
                  </a:cubicBezTo>
                  <a:lnTo>
                    <a:pt x="334" y="314"/>
                  </a:lnTo>
                  <a:cubicBezTo>
                    <a:pt x="358" y="320"/>
                    <a:pt x="378" y="287"/>
                    <a:pt x="354" y="274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91" name="Freeform 49">
              <a:extLst>
                <a:ext uri="{FF2B5EF4-FFF2-40B4-BE49-F238E27FC236}">
                  <a16:creationId xmlns:a16="http://schemas.microsoft.com/office/drawing/2014/main" id="{C97BA983-F28C-464D-8EA8-FD060D93A74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1992566" y="3236144"/>
              <a:ext cx="180951" cy="173015"/>
            </a:xfrm>
            <a:custGeom>
              <a:avLst/>
              <a:gdLst>
                <a:gd name="T0" fmla="*/ 355 w 379"/>
                <a:gd name="T1" fmla="*/ 273 h 366"/>
                <a:gd name="T2" fmla="*/ 355 w 379"/>
                <a:gd name="T3" fmla="*/ 273 h 366"/>
                <a:gd name="T4" fmla="*/ 232 w 379"/>
                <a:gd name="T5" fmla="*/ 201 h 366"/>
                <a:gd name="T6" fmla="*/ 232 w 379"/>
                <a:gd name="T7" fmla="*/ 201 h 366"/>
                <a:gd name="T8" fmla="*/ 307 w 379"/>
                <a:gd name="T9" fmla="*/ 43 h 366"/>
                <a:gd name="T10" fmla="*/ 307 w 379"/>
                <a:gd name="T11" fmla="*/ 43 h 366"/>
                <a:gd name="T12" fmla="*/ 267 w 379"/>
                <a:gd name="T13" fmla="*/ 25 h 366"/>
                <a:gd name="T14" fmla="*/ 267 w 379"/>
                <a:gd name="T15" fmla="*/ 25 h 366"/>
                <a:gd name="T16" fmla="*/ 184 w 379"/>
                <a:gd name="T17" fmla="*/ 161 h 366"/>
                <a:gd name="T18" fmla="*/ 184 w 379"/>
                <a:gd name="T19" fmla="*/ 161 h 366"/>
                <a:gd name="T20" fmla="*/ 76 w 379"/>
                <a:gd name="T21" fmla="*/ 34 h 366"/>
                <a:gd name="T22" fmla="*/ 76 w 379"/>
                <a:gd name="T23" fmla="*/ 34 h 366"/>
                <a:gd name="T24" fmla="*/ 26 w 379"/>
                <a:gd name="T25" fmla="*/ 69 h 366"/>
                <a:gd name="T26" fmla="*/ 26 w 379"/>
                <a:gd name="T27" fmla="*/ 69 h 366"/>
                <a:gd name="T28" fmla="*/ 140 w 379"/>
                <a:gd name="T29" fmla="*/ 210 h 366"/>
                <a:gd name="T30" fmla="*/ 140 w 379"/>
                <a:gd name="T31" fmla="*/ 210 h 366"/>
                <a:gd name="T32" fmla="*/ 29 w 379"/>
                <a:gd name="T33" fmla="*/ 302 h 366"/>
                <a:gd name="T34" fmla="*/ 29 w 379"/>
                <a:gd name="T35" fmla="*/ 302 h 366"/>
                <a:gd name="T36" fmla="*/ 63 w 379"/>
                <a:gd name="T37" fmla="*/ 352 h 366"/>
                <a:gd name="T38" fmla="*/ 63 w 379"/>
                <a:gd name="T39" fmla="*/ 352 h 366"/>
                <a:gd name="T40" fmla="*/ 194 w 379"/>
                <a:gd name="T41" fmla="*/ 250 h 366"/>
                <a:gd name="T42" fmla="*/ 194 w 379"/>
                <a:gd name="T43" fmla="*/ 250 h 366"/>
                <a:gd name="T44" fmla="*/ 335 w 379"/>
                <a:gd name="T45" fmla="*/ 314 h 366"/>
                <a:gd name="T46" fmla="*/ 335 w 379"/>
                <a:gd name="T47" fmla="*/ 314 h 366"/>
                <a:gd name="T48" fmla="*/ 355 w 379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5" y="273"/>
                  </a:moveTo>
                  <a:lnTo>
                    <a:pt x="355" y="273"/>
                  </a:lnTo>
                  <a:cubicBezTo>
                    <a:pt x="313" y="250"/>
                    <a:pt x="270" y="228"/>
                    <a:pt x="232" y="201"/>
                  </a:cubicBezTo>
                  <a:lnTo>
                    <a:pt x="232" y="201"/>
                  </a:lnTo>
                  <a:cubicBezTo>
                    <a:pt x="268" y="150"/>
                    <a:pt x="295" y="94"/>
                    <a:pt x="307" y="43"/>
                  </a:cubicBezTo>
                  <a:lnTo>
                    <a:pt x="307" y="43"/>
                  </a:lnTo>
                  <a:cubicBezTo>
                    <a:pt x="314" y="20"/>
                    <a:pt x="281" y="0"/>
                    <a:pt x="267" y="25"/>
                  </a:cubicBezTo>
                  <a:lnTo>
                    <a:pt x="267" y="25"/>
                  </a:lnTo>
                  <a:cubicBezTo>
                    <a:pt x="240" y="71"/>
                    <a:pt x="217" y="118"/>
                    <a:pt x="184" y="161"/>
                  </a:cubicBezTo>
                  <a:lnTo>
                    <a:pt x="184" y="161"/>
                  </a:lnTo>
                  <a:cubicBezTo>
                    <a:pt x="143" y="122"/>
                    <a:pt x="113" y="77"/>
                    <a:pt x="76" y="34"/>
                  </a:cubicBezTo>
                  <a:lnTo>
                    <a:pt x="76" y="34"/>
                  </a:lnTo>
                  <a:cubicBezTo>
                    <a:pt x="52" y="6"/>
                    <a:pt x="13" y="39"/>
                    <a:pt x="26" y="69"/>
                  </a:cubicBezTo>
                  <a:lnTo>
                    <a:pt x="26" y="69"/>
                  </a:lnTo>
                  <a:cubicBezTo>
                    <a:pt x="50" y="119"/>
                    <a:pt x="90" y="169"/>
                    <a:pt x="140" y="210"/>
                  </a:cubicBezTo>
                  <a:lnTo>
                    <a:pt x="140" y="210"/>
                  </a:lnTo>
                  <a:cubicBezTo>
                    <a:pt x="105" y="243"/>
                    <a:pt x="65" y="269"/>
                    <a:pt x="29" y="302"/>
                  </a:cubicBezTo>
                  <a:lnTo>
                    <a:pt x="29" y="302"/>
                  </a:lnTo>
                  <a:cubicBezTo>
                    <a:pt x="0" y="326"/>
                    <a:pt x="33" y="365"/>
                    <a:pt x="63" y="352"/>
                  </a:cubicBezTo>
                  <a:lnTo>
                    <a:pt x="63" y="352"/>
                  </a:lnTo>
                  <a:cubicBezTo>
                    <a:pt x="110" y="331"/>
                    <a:pt x="155" y="294"/>
                    <a:pt x="194" y="250"/>
                  </a:cubicBezTo>
                  <a:lnTo>
                    <a:pt x="194" y="250"/>
                  </a:lnTo>
                  <a:cubicBezTo>
                    <a:pt x="240" y="280"/>
                    <a:pt x="289" y="302"/>
                    <a:pt x="335" y="314"/>
                  </a:cubicBezTo>
                  <a:lnTo>
                    <a:pt x="335" y="314"/>
                  </a:lnTo>
                  <a:cubicBezTo>
                    <a:pt x="359" y="320"/>
                    <a:pt x="378" y="286"/>
                    <a:pt x="355" y="273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92" name="Freeform 50">
              <a:extLst>
                <a:ext uri="{FF2B5EF4-FFF2-40B4-BE49-F238E27FC236}">
                  <a16:creationId xmlns:a16="http://schemas.microsoft.com/office/drawing/2014/main" id="{C4C083DD-8390-7940-8249-F9A90F4E64C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1993360" y="3044875"/>
              <a:ext cx="179365" cy="173015"/>
            </a:xfrm>
            <a:custGeom>
              <a:avLst/>
              <a:gdLst>
                <a:gd name="T0" fmla="*/ 353 w 378"/>
                <a:gd name="T1" fmla="*/ 273 h 366"/>
                <a:gd name="T2" fmla="*/ 353 w 378"/>
                <a:gd name="T3" fmla="*/ 273 h 366"/>
                <a:gd name="T4" fmla="*/ 231 w 378"/>
                <a:gd name="T5" fmla="*/ 201 h 366"/>
                <a:gd name="T6" fmla="*/ 231 w 378"/>
                <a:gd name="T7" fmla="*/ 201 h 366"/>
                <a:gd name="T8" fmla="*/ 307 w 378"/>
                <a:gd name="T9" fmla="*/ 43 h 366"/>
                <a:gd name="T10" fmla="*/ 307 w 378"/>
                <a:gd name="T11" fmla="*/ 43 h 366"/>
                <a:gd name="T12" fmla="*/ 265 w 378"/>
                <a:gd name="T13" fmla="*/ 25 h 366"/>
                <a:gd name="T14" fmla="*/ 265 w 378"/>
                <a:gd name="T15" fmla="*/ 25 h 366"/>
                <a:gd name="T16" fmla="*/ 183 w 378"/>
                <a:gd name="T17" fmla="*/ 161 h 366"/>
                <a:gd name="T18" fmla="*/ 183 w 378"/>
                <a:gd name="T19" fmla="*/ 161 h 366"/>
                <a:gd name="T20" fmla="*/ 75 w 378"/>
                <a:gd name="T21" fmla="*/ 34 h 366"/>
                <a:gd name="T22" fmla="*/ 75 w 378"/>
                <a:gd name="T23" fmla="*/ 34 h 366"/>
                <a:gd name="T24" fmla="*/ 26 w 378"/>
                <a:gd name="T25" fmla="*/ 69 h 366"/>
                <a:gd name="T26" fmla="*/ 26 w 378"/>
                <a:gd name="T27" fmla="*/ 69 h 366"/>
                <a:gd name="T28" fmla="*/ 139 w 378"/>
                <a:gd name="T29" fmla="*/ 210 h 366"/>
                <a:gd name="T30" fmla="*/ 139 w 378"/>
                <a:gd name="T31" fmla="*/ 210 h 366"/>
                <a:gd name="T32" fmla="*/ 28 w 378"/>
                <a:gd name="T33" fmla="*/ 302 h 366"/>
                <a:gd name="T34" fmla="*/ 28 w 378"/>
                <a:gd name="T35" fmla="*/ 302 h 366"/>
                <a:gd name="T36" fmla="*/ 62 w 378"/>
                <a:gd name="T37" fmla="*/ 352 h 366"/>
                <a:gd name="T38" fmla="*/ 62 w 378"/>
                <a:gd name="T39" fmla="*/ 352 h 366"/>
                <a:gd name="T40" fmla="*/ 193 w 378"/>
                <a:gd name="T41" fmla="*/ 250 h 366"/>
                <a:gd name="T42" fmla="*/ 193 w 378"/>
                <a:gd name="T43" fmla="*/ 250 h 366"/>
                <a:gd name="T44" fmla="*/ 334 w 378"/>
                <a:gd name="T45" fmla="*/ 314 h 366"/>
                <a:gd name="T46" fmla="*/ 334 w 378"/>
                <a:gd name="T47" fmla="*/ 314 h 366"/>
                <a:gd name="T48" fmla="*/ 353 w 378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3"/>
                  </a:moveTo>
                  <a:lnTo>
                    <a:pt x="353" y="273"/>
                  </a:lnTo>
                  <a:cubicBezTo>
                    <a:pt x="311" y="250"/>
                    <a:pt x="269" y="228"/>
                    <a:pt x="231" y="201"/>
                  </a:cubicBezTo>
                  <a:lnTo>
                    <a:pt x="231" y="201"/>
                  </a:lnTo>
                  <a:cubicBezTo>
                    <a:pt x="267" y="150"/>
                    <a:pt x="294" y="94"/>
                    <a:pt x="307" y="43"/>
                  </a:cubicBezTo>
                  <a:lnTo>
                    <a:pt x="307" y="43"/>
                  </a:lnTo>
                  <a:cubicBezTo>
                    <a:pt x="313" y="20"/>
                    <a:pt x="278" y="0"/>
                    <a:pt x="265" y="25"/>
                  </a:cubicBezTo>
                  <a:lnTo>
                    <a:pt x="265" y="25"/>
                  </a:lnTo>
                  <a:cubicBezTo>
                    <a:pt x="240" y="71"/>
                    <a:pt x="215" y="118"/>
                    <a:pt x="183" y="161"/>
                  </a:cubicBezTo>
                  <a:lnTo>
                    <a:pt x="183" y="161"/>
                  </a:lnTo>
                  <a:cubicBezTo>
                    <a:pt x="142" y="122"/>
                    <a:pt x="113" y="77"/>
                    <a:pt x="75" y="34"/>
                  </a:cubicBezTo>
                  <a:lnTo>
                    <a:pt x="75" y="34"/>
                  </a:lnTo>
                  <a:cubicBezTo>
                    <a:pt x="52" y="6"/>
                    <a:pt x="12" y="39"/>
                    <a:pt x="26" y="69"/>
                  </a:cubicBezTo>
                  <a:lnTo>
                    <a:pt x="26" y="69"/>
                  </a:lnTo>
                  <a:cubicBezTo>
                    <a:pt x="49" y="119"/>
                    <a:pt x="89" y="169"/>
                    <a:pt x="139" y="210"/>
                  </a:cubicBezTo>
                  <a:lnTo>
                    <a:pt x="139" y="210"/>
                  </a:lnTo>
                  <a:cubicBezTo>
                    <a:pt x="104" y="243"/>
                    <a:pt x="63" y="269"/>
                    <a:pt x="28" y="302"/>
                  </a:cubicBezTo>
                  <a:lnTo>
                    <a:pt x="28" y="302"/>
                  </a:lnTo>
                  <a:cubicBezTo>
                    <a:pt x="0" y="326"/>
                    <a:pt x="31" y="365"/>
                    <a:pt x="62" y="352"/>
                  </a:cubicBezTo>
                  <a:lnTo>
                    <a:pt x="62" y="352"/>
                  </a:lnTo>
                  <a:cubicBezTo>
                    <a:pt x="109" y="331"/>
                    <a:pt x="154" y="294"/>
                    <a:pt x="193" y="250"/>
                  </a:cubicBezTo>
                  <a:lnTo>
                    <a:pt x="193" y="250"/>
                  </a:lnTo>
                  <a:cubicBezTo>
                    <a:pt x="239" y="280"/>
                    <a:pt x="288" y="302"/>
                    <a:pt x="334" y="314"/>
                  </a:cubicBezTo>
                  <a:lnTo>
                    <a:pt x="334" y="314"/>
                  </a:lnTo>
                  <a:cubicBezTo>
                    <a:pt x="357" y="320"/>
                    <a:pt x="377" y="286"/>
                    <a:pt x="353" y="273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93" name="Freeform 51">
              <a:extLst>
                <a:ext uri="{FF2B5EF4-FFF2-40B4-BE49-F238E27FC236}">
                  <a16:creationId xmlns:a16="http://schemas.microsoft.com/office/drawing/2014/main" id="{1AB5E937-CA6A-8F44-B0FE-C7A1EC0160A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1992566" y="3425033"/>
              <a:ext cx="180951" cy="173015"/>
            </a:xfrm>
            <a:custGeom>
              <a:avLst/>
              <a:gdLst>
                <a:gd name="T0" fmla="*/ 352 w 378"/>
                <a:gd name="T1" fmla="*/ 273 h 366"/>
                <a:gd name="T2" fmla="*/ 352 w 378"/>
                <a:gd name="T3" fmla="*/ 273 h 366"/>
                <a:gd name="T4" fmla="*/ 232 w 378"/>
                <a:gd name="T5" fmla="*/ 201 h 366"/>
                <a:gd name="T6" fmla="*/ 232 w 378"/>
                <a:gd name="T7" fmla="*/ 201 h 366"/>
                <a:gd name="T8" fmla="*/ 306 w 378"/>
                <a:gd name="T9" fmla="*/ 43 h 366"/>
                <a:gd name="T10" fmla="*/ 306 w 378"/>
                <a:gd name="T11" fmla="*/ 43 h 366"/>
                <a:gd name="T12" fmla="*/ 266 w 378"/>
                <a:gd name="T13" fmla="*/ 25 h 366"/>
                <a:gd name="T14" fmla="*/ 266 w 378"/>
                <a:gd name="T15" fmla="*/ 25 h 366"/>
                <a:gd name="T16" fmla="*/ 183 w 378"/>
                <a:gd name="T17" fmla="*/ 161 h 366"/>
                <a:gd name="T18" fmla="*/ 183 w 378"/>
                <a:gd name="T19" fmla="*/ 161 h 366"/>
                <a:gd name="T20" fmla="*/ 76 w 378"/>
                <a:gd name="T21" fmla="*/ 34 h 366"/>
                <a:gd name="T22" fmla="*/ 76 w 378"/>
                <a:gd name="T23" fmla="*/ 34 h 366"/>
                <a:gd name="T24" fmla="*/ 25 w 378"/>
                <a:gd name="T25" fmla="*/ 69 h 366"/>
                <a:gd name="T26" fmla="*/ 25 w 378"/>
                <a:gd name="T27" fmla="*/ 69 h 366"/>
                <a:gd name="T28" fmla="*/ 138 w 378"/>
                <a:gd name="T29" fmla="*/ 210 h 366"/>
                <a:gd name="T30" fmla="*/ 138 w 378"/>
                <a:gd name="T31" fmla="*/ 210 h 366"/>
                <a:gd name="T32" fmla="*/ 28 w 378"/>
                <a:gd name="T33" fmla="*/ 302 h 366"/>
                <a:gd name="T34" fmla="*/ 28 w 378"/>
                <a:gd name="T35" fmla="*/ 302 h 366"/>
                <a:gd name="T36" fmla="*/ 63 w 378"/>
                <a:gd name="T37" fmla="*/ 352 h 366"/>
                <a:gd name="T38" fmla="*/ 63 w 378"/>
                <a:gd name="T39" fmla="*/ 352 h 366"/>
                <a:gd name="T40" fmla="*/ 193 w 378"/>
                <a:gd name="T41" fmla="*/ 250 h 366"/>
                <a:gd name="T42" fmla="*/ 193 w 378"/>
                <a:gd name="T43" fmla="*/ 250 h 366"/>
                <a:gd name="T44" fmla="*/ 334 w 378"/>
                <a:gd name="T45" fmla="*/ 314 h 366"/>
                <a:gd name="T46" fmla="*/ 334 w 378"/>
                <a:gd name="T47" fmla="*/ 314 h 366"/>
                <a:gd name="T48" fmla="*/ 352 w 378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2" y="273"/>
                  </a:moveTo>
                  <a:lnTo>
                    <a:pt x="352" y="273"/>
                  </a:lnTo>
                  <a:cubicBezTo>
                    <a:pt x="312" y="250"/>
                    <a:pt x="270" y="228"/>
                    <a:pt x="232" y="201"/>
                  </a:cubicBezTo>
                  <a:lnTo>
                    <a:pt x="232" y="201"/>
                  </a:lnTo>
                  <a:cubicBezTo>
                    <a:pt x="267" y="150"/>
                    <a:pt x="293" y="94"/>
                    <a:pt x="306" y="43"/>
                  </a:cubicBezTo>
                  <a:lnTo>
                    <a:pt x="306" y="43"/>
                  </a:lnTo>
                  <a:cubicBezTo>
                    <a:pt x="313" y="20"/>
                    <a:pt x="279" y="0"/>
                    <a:pt x="266" y="25"/>
                  </a:cubicBezTo>
                  <a:lnTo>
                    <a:pt x="266" y="25"/>
                  </a:lnTo>
                  <a:cubicBezTo>
                    <a:pt x="239" y="71"/>
                    <a:pt x="216" y="118"/>
                    <a:pt x="183" y="161"/>
                  </a:cubicBezTo>
                  <a:lnTo>
                    <a:pt x="183" y="161"/>
                  </a:lnTo>
                  <a:cubicBezTo>
                    <a:pt x="142" y="122"/>
                    <a:pt x="112" y="77"/>
                    <a:pt x="76" y="34"/>
                  </a:cubicBezTo>
                  <a:lnTo>
                    <a:pt x="76" y="34"/>
                  </a:lnTo>
                  <a:cubicBezTo>
                    <a:pt x="52" y="6"/>
                    <a:pt x="12" y="39"/>
                    <a:pt x="25" y="69"/>
                  </a:cubicBezTo>
                  <a:lnTo>
                    <a:pt x="25" y="69"/>
                  </a:lnTo>
                  <a:cubicBezTo>
                    <a:pt x="49" y="119"/>
                    <a:pt x="90" y="169"/>
                    <a:pt x="138" y="210"/>
                  </a:cubicBezTo>
                  <a:lnTo>
                    <a:pt x="138" y="210"/>
                  </a:lnTo>
                  <a:cubicBezTo>
                    <a:pt x="104" y="243"/>
                    <a:pt x="65" y="269"/>
                    <a:pt x="28" y="302"/>
                  </a:cubicBezTo>
                  <a:lnTo>
                    <a:pt x="28" y="302"/>
                  </a:lnTo>
                  <a:cubicBezTo>
                    <a:pt x="0" y="326"/>
                    <a:pt x="32" y="365"/>
                    <a:pt x="63" y="352"/>
                  </a:cubicBezTo>
                  <a:lnTo>
                    <a:pt x="63" y="352"/>
                  </a:lnTo>
                  <a:cubicBezTo>
                    <a:pt x="109" y="331"/>
                    <a:pt x="154" y="294"/>
                    <a:pt x="193" y="250"/>
                  </a:cubicBezTo>
                  <a:lnTo>
                    <a:pt x="193" y="250"/>
                  </a:lnTo>
                  <a:cubicBezTo>
                    <a:pt x="239" y="280"/>
                    <a:pt x="288" y="302"/>
                    <a:pt x="334" y="314"/>
                  </a:cubicBezTo>
                  <a:lnTo>
                    <a:pt x="334" y="314"/>
                  </a:lnTo>
                  <a:cubicBezTo>
                    <a:pt x="358" y="320"/>
                    <a:pt x="377" y="286"/>
                    <a:pt x="352" y="273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94" name="Freeform 52">
              <a:extLst>
                <a:ext uri="{FF2B5EF4-FFF2-40B4-BE49-F238E27FC236}">
                  <a16:creationId xmlns:a16="http://schemas.microsoft.com/office/drawing/2014/main" id="{09FDD976-EAE9-E847-A783-AA14D7A6AB5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1992566" y="2856782"/>
              <a:ext cx="180951" cy="173015"/>
            </a:xfrm>
            <a:custGeom>
              <a:avLst/>
              <a:gdLst>
                <a:gd name="T0" fmla="*/ 353 w 378"/>
                <a:gd name="T1" fmla="*/ 273 h 366"/>
                <a:gd name="T2" fmla="*/ 353 w 378"/>
                <a:gd name="T3" fmla="*/ 273 h 366"/>
                <a:gd name="T4" fmla="*/ 232 w 378"/>
                <a:gd name="T5" fmla="*/ 201 h 366"/>
                <a:gd name="T6" fmla="*/ 232 w 378"/>
                <a:gd name="T7" fmla="*/ 201 h 366"/>
                <a:gd name="T8" fmla="*/ 306 w 378"/>
                <a:gd name="T9" fmla="*/ 43 h 366"/>
                <a:gd name="T10" fmla="*/ 306 w 378"/>
                <a:gd name="T11" fmla="*/ 43 h 366"/>
                <a:gd name="T12" fmla="*/ 265 w 378"/>
                <a:gd name="T13" fmla="*/ 25 h 366"/>
                <a:gd name="T14" fmla="*/ 265 w 378"/>
                <a:gd name="T15" fmla="*/ 25 h 366"/>
                <a:gd name="T16" fmla="*/ 182 w 378"/>
                <a:gd name="T17" fmla="*/ 161 h 366"/>
                <a:gd name="T18" fmla="*/ 182 w 378"/>
                <a:gd name="T19" fmla="*/ 161 h 366"/>
                <a:gd name="T20" fmla="*/ 76 w 378"/>
                <a:gd name="T21" fmla="*/ 34 h 366"/>
                <a:gd name="T22" fmla="*/ 76 w 378"/>
                <a:gd name="T23" fmla="*/ 34 h 366"/>
                <a:gd name="T24" fmla="*/ 26 w 378"/>
                <a:gd name="T25" fmla="*/ 69 h 366"/>
                <a:gd name="T26" fmla="*/ 26 w 378"/>
                <a:gd name="T27" fmla="*/ 69 h 366"/>
                <a:gd name="T28" fmla="*/ 138 w 378"/>
                <a:gd name="T29" fmla="*/ 210 h 366"/>
                <a:gd name="T30" fmla="*/ 138 w 378"/>
                <a:gd name="T31" fmla="*/ 210 h 366"/>
                <a:gd name="T32" fmla="*/ 27 w 378"/>
                <a:gd name="T33" fmla="*/ 302 h 366"/>
                <a:gd name="T34" fmla="*/ 27 w 378"/>
                <a:gd name="T35" fmla="*/ 302 h 366"/>
                <a:gd name="T36" fmla="*/ 63 w 378"/>
                <a:gd name="T37" fmla="*/ 352 h 366"/>
                <a:gd name="T38" fmla="*/ 63 w 378"/>
                <a:gd name="T39" fmla="*/ 352 h 366"/>
                <a:gd name="T40" fmla="*/ 193 w 378"/>
                <a:gd name="T41" fmla="*/ 250 h 366"/>
                <a:gd name="T42" fmla="*/ 193 w 378"/>
                <a:gd name="T43" fmla="*/ 250 h 366"/>
                <a:gd name="T44" fmla="*/ 334 w 378"/>
                <a:gd name="T45" fmla="*/ 314 h 366"/>
                <a:gd name="T46" fmla="*/ 334 w 378"/>
                <a:gd name="T47" fmla="*/ 314 h 366"/>
                <a:gd name="T48" fmla="*/ 353 w 378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3"/>
                  </a:moveTo>
                  <a:lnTo>
                    <a:pt x="353" y="273"/>
                  </a:lnTo>
                  <a:cubicBezTo>
                    <a:pt x="311" y="250"/>
                    <a:pt x="270" y="228"/>
                    <a:pt x="232" y="201"/>
                  </a:cubicBezTo>
                  <a:lnTo>
                    <a:pt x="232" y="201"/>
                  </a:lnTo>
                  <a:cubicBezTo>
                    <a:pt x="267" y="150"/>
                    <a:pt x="293" y="94"/>
                    <a:pt x="306" y="43"/>
                  </a:cubicBezTo>
                  <a:lnTo>
                    <a:pt x="306" y="43"/>
                  </a:lnTo>
                  <a:cubicBezTo>
                    <a:pt x="312" y="20"/>
                    <a:pt x="278" y="0"/>
                    <a:pt x="265" y="25"/>
                  </a:cubicBezTo>
                  <a:lnTo>
                    <a:pt x="265" y="25"/>
                  </a:lnTo>
                  <a:cubicBezTo>
                    <a:pt x="239" y="71"/>
                    <a:pt x="215" y="118"/>
                    <a:pt x="182" y="161"/>
                  </a:cubicBezTo>
                  <a:lnTo>
                    <a:pt x="182" y="161"/>
                  </a:lnTo>
                  <a:cubicBezTo>
                    <a:pt x="142" y="122"/>
                    <a:pt x="111" y="77"/>
                    <a:pt x="76" y="34"/>
                  </a:cubicBezTo>
                  <a:lnTo>
                    <a:pt x="76" y="34"/>
                  </a:lnTo>
                  <a:cubicBezTo>
                    <a:pt x="51" y="6"/>
                    <a:pt x="12" y="39"/>
                    <a:pt x="26" y="69"/>
                  </a:cubicBezTo>
                  <a:lnTo>
                    <a:pt x="26" y="69"/>
                  </a:lnTo>
                  <a:cubicBezTo>
                    <a:pt x="48" y="119"/>
                    <a:pt x="89" y="169"/>
                    <a:pt x="138" y="210"/>
                  </a:cubicBezTo>
                  <a:lnTo>
                    <a:pt x="138" y="210"/>
                  </a:lnTo>
                  <a:cubicBezTo>
                    <a:pt x="104" y="243"/>
                    <a:pt x="64" y="269"/>
                    <a:pt x="27" y="302"/>
                  </a:cubicBezTo>
                  <a:lnTo>
                    <a:pt x="27" y="302"/>
                  </a:lnTo>
                  <a:cubicBezTo>
                    <a:pt x="0" y="326"/>
                    <a:pt x="31" y="365"/>
                    <a:pt x="63" y="352"/>
                  </a:cubicBezTo>
                  <a:lnTo>
                    <a:pt x="63" y="352"/>
                  </a:lnTo>
                  <a:cubicBezTo>
                    <a:pt x="109" y="331"/>
                    <a:pt x="153" y="294"/>
                    <a:pt x="193" y="250"/>
                  </a:cubicBezTo>
                  <a:lnTo>
                    <a:pt x="193" y="250"/>
                  </a:lnTo>
                  <a:cubicBezTo>
                    <a:pt x="239" y="280"/>
                    <a:pt x="288" y="302"/>
                    <a:pt x="334" y="314"/>
                  </a:cubicBezTo>
                  <a:lnTo>
                    <a:pt x="334" y="314"/>
                  </a:lnTo>
                  <a:cubicBezTo>
                    <a:pt x="357" y="320"/>
                    <a:pt x="377" y="286"/>
                    <a:pt x="353" y="273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95" name="Freeform 53">
              <a:extLst>
                <a:ext uri="{FF2B5EF4-FFF2-40B4-BE49-F238E27FC236}">
                  <a16:creationId xmlns:a16="http://schemas.microsoft.com/office/drawing/2014/main" id="{23B64CF9-60A7-BE48-A73B-A65794DE746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1987804" y="2464720"/>
              <a:ext cx="180951" cy="173016"/>
            </a:xfrm>
            <a:custGeom>
              <a:avLst/>
              <a:gdLst>
                <a:gd name="T0" fmla="*/ 353 w 378"/>
                <a:gd name="T1" fmla="*/ 272 h 366"/>
                <a:gd name="T2" fmla="*/ 353 w 378"/>
                <a:gd name="T3" fmla="*/ 272 h 366"/>
                <a:gd name="T4" fmla="*/ 231 w 378"/>
                <a:gd name="T5" fmla="*/ 201 h 366"/>
                <a:gd name="T6" fmla="*/ 231 w 378"/>
                <a:gd name="T7" fmla="*/ 201 h 366"/>
                <a:gd name="T8" fmla="*/ 307 w 378"/>
                <a:gd name="T9" fmla="*/ 42 h 366"/>
                <a:gd name="T10" fmla="*/ 307 w 378"/>
                <a:gd name="T11" fmla="*/ 42 h 366"/>
                <a:gd name="T12" fmla="*/ 267 w 378"/>
                <a:gd name="T13" fmla="*/ 22 h 366"/>
                <a:gd name="T14" fmla="*/ 267 w 378"/>
                <a:gd name="T15" fmla="*/ 22 h 366"/>
                <a:gd name="T16" fmla="*/ 183 w 378"/>
                <a:gd name="T17" fmla="*/ 160 h 366"/>
                <a:gd name="T18" fmla="*/ 183 w 378"/>
                <a:gd name="T19" fmla="*/ 160 h 366"/>
                <a:gd name="T20" fmla="*/ 76 w 378"/>
                <a:gd name="T21" fmla="*/ 34 h 366"/>
                <a:gd name="T22" fmla="*/ 76 w 378"/>
                <a:gd name="T23" fmla="*/ 34 h 366"/>
                <a:gd name="T24" fmla="*/ 26 w 378"/>
                <a:gd name="T25" fmla="*/ 70 h 366"/>
                <a:gd name="T26" fmla="*/ 26 w 378"/>
                <a:gd name="T27" fmla="*/ 70 h 366"/>
                <a:gd name="T28" fmla="*/ 139 w 378"/>
                <a:gd name="T29" fmla="*/ 209 h 366"/>
                <a:gd name="T30" fmla="*/ 139 w 378"/>
                <a:gd name="T31" fmla="*/ 209 h 366"/>
                <a:gd name="T32" fmla="*/ 28 w 378"/>
                <a:gd name="T33" fmla="*/ 301 h 366"/>
                <a:gd name="T34" fmla="*/ 28 w 378"/>
                <a:gd name="T35" fmla="*/ 301 h 366"/>
                <a:gd name="T36" fmla="*/ 63 w 378"/>
                <a:gd name="T37" fmla="*/ 351 h 366"/>
                <a:gd name="T38" fmla="*/ 63 w 378"/>
                <a:gd name="T39" fmla="*/ 351 h 366"/>
                <a:gd name="T40" fmla="*/ 193 w 378"/>
                <a:gd name="T41" fmla="*/ 250 h 366"/>
                <a:gd name="T42" fmla="*/ 193 w 378"/>
                <a:gd name="T43" fmla="*/ 250 h 366"/>
                <a:gd name="T44" fmla="*/ 334 w 378"/>
                <a:gd name="T45" fmla="*/ 313 h 366"/>
                <a:gd name="T46" fmla="*/ 334 w 378"/>
                <a:gd name="T47" fmla="*/ 313 h 366"/>
                <a:gd name="T48" fmla="*/ 353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2"/>
                  </a:moveTo>
                  <a:lnTo>
                    <a:pt x="353" y="272"/>
                  </a:lnTo>
                  <a:cubicBezTo>
                    <a:pt x="311" y="250"/>
                    <a:pt x="271" y="227"/>
                    <a:pt x="231" y="201"/>
                  </a:cubicBezTo>
                  <a:lnTo>
                    <a:pt x="231" y="201"/>
                  </a:lnTo>
                  <a:cubicBezTo>
                    <a:pt x="267" y="150"/>
                    <a:pt x="294" y="95"/>
                    <a:pt x="307" y="42"/>
                  </a:cubicBezTo>
                  <a:lnTo>
                    <a:pt x="307" y="42"/>
                  </a:lnTo>
                  <a:cubicBezTo>
                    <a:pt x="314" y="20"/>
                    <a:pt x="280" y="0"/>
                    <a:pt x="267" y="22"/>
                  </a:cubicBezTo>
                  <a:lnTo>
                    <a:pt x="267" y="22"/>
                  </a:lnTo>
                  <a:cubicBezTo>
                    <a:pt x="240" y="71"/>
                    <a:pt x="217" y="117"/>
                    <a:pt x="183" y="160"/>
                  </a:cubicBezTo>
                  <a:lnTo>
                    <a:pt x="183" y="160"/>
                  </a:lnTo>
                  <a:cubicBezTo>
                    <a:pt x="143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3" y="7"/>
                    <a:pt x="12" y="38"/>
                    <a:pt x="26" y="70"/>
                  </a:cubicBezTo>
                  <a:lnTo>
                    <a:pt x="26" y="70"/>
                  </a:lnTo>
                  <a:cubicBezTo>
                    <a:pt x="50" y="120"/>
                    <a:pt x="91" y="168"/>
                    <a:pt x="139" y="209"/>
                  </a:cubicBezTo>
                  <a:lnTo>
                    <a:pt x="139" y="209"/>
                  </a:lnTo>
                  <a:cubicBezTo>
                    <a:pt x="104" y="242"/>
                    <a:pt x="64" y="269"/>
                    <a:pt x="28" y="301"/>
                  </a:cubicBezTo>
                  <a:lnTo>
                    <a:pt x="28" y="301"/>
                  </a:lnTo>
                  <a:cubicBezTo>
                    <a:pt x="0" y="325"/>
                    <a:pt x="33" y="365"/>
                    <a:pt x="63" y="351"/>
                  </a:cubicBezTo>
                  <a:lnTo>
                    <a:pt x="63" y="351"/>
                  </a:lnTo>
                  <a:cubicBezTo>
                    <a:pt x="110" y="330"/>
                    <a:pt x="155" y="293"/>
                    <a:pt x="193" y="250"/>
                  </a:cubicBezTo>
                  <a:lnTo>
                    <a:pt x="193" y="250"/>
                  </a:lnTo>
                  <a:cubicBezTo>
                    <a:pt x="239" y="279"/>
                    <a:pt x="289" y="302"/>
                    <a:pt x="334" y="313"/>
                  </a:cubicBezTo>
                  <a:lnTo>
                    <a:pt x="334" y="313"/>
                  </a:lnTo>
                  <a:cubicBezTo>
                    <a:pt x="359" y="318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96" name="Freeform 54">
              <a:extLst>
                <a:ext uri="{FF2B5EF4-FFF2-40B4-BE49-F238E27FC236}">
                  <a16:creationId xmlns:a16="http://schemas.microsoft.com/office/drawing/2014/main" id="{E6548585-BE40-1349-8D68-B84895884B4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1987804" y="2274244"/>
              <a:ext cx="180951" cy="173016"/>
            </a:xfrm>
            <a:custGeom>
              <a:avLst/>
              <a:gdLst>
                <a:gd name="T0" fmla="*/ 353 w 378"/>
                <a:gd name="T1" fmla="*/ 272 h 366"/>
                <a:gd name="T2" fmla="*/ 353 w 378"/>
                <a:gd name="T3" fmla="*/ 272 h 366"/>
                <a:gd name="T4" fmla="*/ 232 w 378"/>
                <a:gd name="T5" fmla="*/ 201 h 366"/>
                <a:gd name="T6" fmla="*/ 232 w 378"/>
                <a:gd name="T7" fmla="*/ 201 h 366"/>
                <a:gd name="T8" fmla="*/ 307 w 378"/>
                <a:gd name="T9" fmla="*/ 42 h 366"/>
                <a:gd name="T10" fmla="*/ 307 w 378"/>
                <a:gd name="T11" fmla="*/ 42 h 366"/>
                <a:gd name="T12" fmla="*/ 265 w 378"/>
                <a:gd name="T13" fmla="*/ 22 h 366"/>
                <a:gd name="T14" fmla="*/ 265 w 378"/>
                <a:gd name="T15" fmla="*/ 22 h 366"/>
                <a:gd name="T16" fmla="*/ 184 w 378"/>
                <a:gd name="T17" fmla="*/ 160 h 366"/>
                <a:gd name="T18" fmla="*/ 184 w 378"/>
                <a:gd name="T19" fmla="*/ 160 h 366"/>
                <a:gd name="T20" fmla="*/ 76 w 378"/>
                <a:gd name="T21" fmla="*/ 34 h 366"/>
                <a:gd name="T22" fmla="*/ 76 w 378"/>
                <a:gd name="T23" fmla="*/ 34 h 366"/>
                <a:gd name="T24" fmla="*/ 26 w 378"/>
                <a:gd name="T25" fmla="*/ 70 h 366"/>
                <a:gd name="T26" fmla="*/ 26 w 378"/>
                <a:gd name="T27" fmla="*/ 70 h 366"/>
                <a:gd name="T28" fmla="*/ 139 w 378"/>
                <a:gd name="T29" fmla="*/ 209 h 366"/>
                <a:gd name="T30" fmla="*/ 139 w 378"/>
                <a:gd name="T31" fmla="*/ 209 h 366"/>
                <a:gd name="T32" fmla="*/ 27 w 378"/>
                <a:gd name="T33" fmla="*/ 301 h 366"/>
                <a:gd name="T34" fmla="*/ 27 w 378"/>
                <a:gd name="T35" fmla="*/ 301 h 366"/>
                <a:gd name="T36" fmla="*/ 63 w 378"/>
                <a:gd name="T37" fmla="*/ 351 h 366"/>
                <a:gd name="T38" fmla="*/ 63 w 378"/>
                <a:gd name="T39" fmla="*/ 351 h 366"/>
                <a:gd name="T40" fmla="*/ 193 w 378"/>
                <a:gd name="T41" fmla="*/ 250 h 366"/>
                <a:gd name="T42" fmla="*/ 193 w 378"/>
                <a:gd name="T43" fmla="*/ 250 h 366"/>
                <a:gd name="T44" fmla="*/ 334 w 378"/>
                <a:gd name="T45" fmla="*/ 313 h 366"/>
                <a:gd name="T46" fmla="*/ 334 w 378"/>
                <a:gd name="T47" fmla="*/ 313 h 366"/>
                <a:gd name="T48" fmla="*/ 353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2"/>
                  </a:moveTo>
                  <a:lnTo>
                    <a:pt x="353" y="272"/>
                  </a:lnTo>
                  <a:cubicBezTo>
                    <a:pt x="311" y="250"/>
                    <a:pt x="270" y="227"/>
                    <a:pt x="232" y="201"/>
                  </a:cubicBezTo>
                  <a:lnTo>
                    <a:pt x="232" y="201"/>
                  </a:lnTo>
                  <a:cubicBezTo>
                    <a:pt x="268" y="150"/>
                    <a:pt x="294" y="95"/>
                    <a:pt x="307" y="42"/>
                  </a:cubicBezTo>
                  <a:lnTo>
                    <a:pt x="307" y="42"/>
                  </a:lnTo>
                  <a:cubicBezTo>
                    <a:pt x="314" y="20"/>
                    <a:pt x="280" y="0"/>
                    <a:pt x="265" y="22"/>
                  </a:cubicBezTo>
                  <a:lnTo>
                    <a:pt x="265" y="22"/>
                  </a:lnTo>
                  <a:cubicBezTo>
                    <a:pt x="240" y="71"/>
                    <a:pt x="215" y="117"/>
                    <a:pt x="184" y="160"/>
                  </a:cubicBezTo>
                  <a:lnTo>
                    <a:pt x="184" y="160"/>
                  </a:lnTo>
                  <a:cubicBezTo>
                    <a:pt x="143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2" y="7"/>
                    <a:pt x="12" y="38"/>
                    <a:pt x="26" y="70"/>
                  </a:cubicBezTo>
                  <a:lnTo>
                    <a:pt x="26" y="70"/>
                  </a:lnTo>
                  <a:cubicBezTo>
                    <a:pt x="50" y="120"/>
                    <a:pt x="90" y="168"/>
                    <a:pt x="139" y="209"/>
                  </a:cubicBezTo>
                  <a:lnTo>
                    <a:pt x="139" y="209"/>
                  </a:lnTo>
                  <a:cubicBezTo>
                    <a:pt x="104" y="242"/>
                    <a:pt x="64" y="269"/>
                    <a:pt x="27" y="301"/>
                  </a:cubicBezTo>
                  <a:lnTo>
                    <a:pt x="27" y="301"/>
                  </a:lnTo>
                  <a:cubicBezTo>
                    <a:pt x="0" y="325"/>
                    <a:pt x="33" y="365"/>
                    <a:pt x="63" y="351"/>
                  </a:cubicBezTo>
                  <a:lnTo>
                    <a:pt x="63" y="351"/>
                  </a:lnTo>
                  <a:cubicBezTo>
                    <a:pt x="109" y="330"/>
                    <a:pt x="155" y="293"/>
                    <a:pt x="193" y="250"/>
                  </a:cubicBezTo>
                  <a:lnTo>
                    <a:pt x="193" y="250"/>
                  </a:lnTo>
                  <a:cubicBezTo>
                    <a:pt x="239" y="279"/>
                    <a:pt x="289" y="302"/>
                    <a:pt x="334" y="313"/>
                  </a:cubicBezTo>
                  <a:lnTo>
                    <a:pt x="334" y="313"/>
                  </a:lnTo>
                  <a:cubicBezTo>
                    <a:pt x="357" y="318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97" name="Freeform 55">
              <a:extLst>
                <a:ext uri="{FF2B5EF4-FFF2-40B4-BE49-F238E27FC236}">
                  <a16:creationId xmlns:a16="http://schemas.microsoft.com/office/drawing/2014/main" id="{FA8C42D9-D158-8042-AEF3-2E66E149C08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1987804" y="2653608"/>
              <a:ext cx="180951" cy="173016"/>
            </a:xfrm>
            <a:custGeom>
              <a:avLst/>
              <a:gdLst>
                <a:gd name="T0" fmla="*/ 354 w 378"/>
                <a:gd name="T1" fmla="*/ 272 h 366"/>
                <a:gd name="T2" fmla="*/ 354 w 378"/>
                <a:gd name="T3" fmla="*/ 272 h 366"/>
                <a:gd name="T4" fmla="*/ 231 w 378"/>
                <a:gd name="T5" fmla="*/ 201 h 366"/>
                <a:gd name="T6" fmla="*/ 231 w 378"/>
                <a:gd name="T7" fmla="*/ 201 h 366"/>
                <a:gd name="T8" fmla="*/ 308 w 378"/>
                <a:gd name="T9" fmla="*/ 42 h 366"/>
                <a:gd name="T10" fmla="*/ 308 w 378"/>
                <a:gd name="T11" fmla="*/ 42 h 366"/>
                <a:gd name="T12" fmla="*/ 267 w 378"/>
                <a:gd name="T13" fmla="*/ 22 h 366"/>
                <a:gd name="T14" fmla="*/ 267 w 378"/>
                <a:gd name="T15" fmla="*/ 22 h 366"/>
                <a:gd name="T16" fmla="*/ 183 w 378"/>
                <a:gd name="T17" fmla="*/ 160 h 366"/>
                <a:gd name="T18" fmla="*/ 183 w 378"/>
                <a:gd name="T19" fmla="*/ 160 h 366"/>
                <a:gd name="T20" fmla="*/ 76 w 378"/>
                <a:gd name="T21" fmla="*/ 34 h 366"/>
                <a:gd name="T22" fmla="*/ 76 w 378"/>
                <a:gd name="T23" fmla="*/ 34 h 366"/>
                <a:gd name="T24" fmla="*/ 26 w 378"/>
                <a:gd name="T25" fmla="*/ 70 h 366"/>
                <a:gd name="T26" fmla="*/ 26 w 378"/>
                <a:gd name="T27" fmla="*/ 70 h 366"/>
                <a:gd name="T28" fmla="*/ 139 w 378"/>
                <a:gd name="T29" fmla="*/ 209 h 366"/>
                <a:gd name="T30" fmla="*/ 139 w 378"/>
                <a:gd name="T31" fmla="*/ 209 h 366"/>
                <a:gd name="T32" fmla="*/ 28 w 378"/>
                <a:gd name="T33" fmla="*/ 301 h 366"/>
                <a:gd name="T34" fmla="*/ 28 w 378"/>
                <a:gd name="T35" fmla="*/ 301 h 366"/>
                <a:gd name="T36" fmla="*/ 63 w 378"/>
                <a:gd name="T37" fmla="*/ 351 h 366"/>
                <a:gd name="T38" fmla="*/ 63 w 378"/>
                <a:gd name="T39" fmla="*/ 351 h 366"/>
                <a:gd name="T40" fmla="*/ 193 w 378"/>
                <a:gd name="T41" fmla="*/ 250 h 366"/>
                <a:gd name="T42" fmla="*/ 193 w 378"/>
                <a:gd name="T43" fmla="*/ 250 h 366"/>
                <a:gd name="T44" fmla="*/ 335 w 378"/>
                <a:gd name="T45" fmla="*/ 313 h 366"/>
                <a:gd name="T46" fmla="*/ 335 w 378"/>
                <a:gd name="T47" fmla="*/ 313 h 366"/>
                <a:gd name="T48" fmla="*/ 354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4" y="272"/>
                  </a:moveTo>
                  <a:lnTo>
                    <a:pt x="354" y="272"/>
                  </a:lnTo>
                  <a:cubicBezTo>
                    <a:pt x="312" y="250"/>
                    <a:pt x="271" y="227"/>
                    <a:pt x="231" y="201"/>
                  </a:cubicBezTo>
                  <a:lnTo>
                    <a:pt x="231" y="201"/>
                  </a:lnTo>
                  <a:cubicBezTo>
                    <a:pt x="268" y="150"/>
                    <a:pt x="294" y="95"/>
                    <a:pt x="308" y="42"/>
                  </a:cubicBezTo>
                  <a:lnTo>
                    <a:pt x="308" y="42"/>
                  </a:lnTo>
                  <a:cubicBezTo>
                    <a:pt x="313" y="20"/>
                    <a:pt x="280" y="0"/>
                    <a:pt x="267" y="22"/>
                  </a:cubicBezTo>
                  <a:lnTo>
                    <a:pt x="267" y="22"/>
                  </a:lnTo>
                  <a:cubicBezTo>
                    <a:pt x="239" y="71"/>
                    <a:pt x="216" y="117"/>
                    <a:pt x="183" y="160"/>
                  </a:cubicBezTo>
                  <a:lnTo>
                    <a:pt x="183" y="160"/>
                  </a:lnTo>
                  <a:cubicBezTo>
                    <a:pt x="142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3" y="7"/>
                    <a:pt x="12" y="38"/>
                    <a:pt x="26" y="70"/>
                  </a:cubicBezTo>
                  <a:lnTo>
                    <a:pt x="26" y="70"/>
                  </a:lnTo>
                  <a:cubicBezTo>
                    <a:pt x="49" y="120"/>
                    <a:pt x="89" y="168"/>
                    <a:pt x="139" y="209"/>
                  </a:cubicBezTo>
                  <a:lnTo>
                    <a:pt x="139" y="209"/>
                  </a:lnTo>
                  <a:cubicBezTo>
                    <a:pt x="104" y="242"/>
                    <a:pt x="65" y="269"/>
                    <a:pt x="28" y="301"/>
                  </a:cubicBezTo>
                  <a:lnTo>
                    <a:pt x="28" y="301"/>
                  </a:lnTo>
                  <a:cubicBezTo>
                    <a:pt x="0" y="325"/>
                    <a:pt x="32" y="365"/>
                    <a:pt x="63" y="351"/>
                  </a:cubicBezTo>
                  <a:lnTo>
                    <a:pt x="63" y="351"/>
                  </a:lnTo>
                  <a:cubicBezTo>
                    <a:pt x="111" y="330"/>
                    <a:pt x="155" y="293"/>
                    <a:pt x="193" y="250"/>
                  </a:cubicBezTo>
                  <a:lnTo>
                    <a:pt x="193" y="250"/>
                  </a:lnTo>
                  <a:cubicBezTo>
                    <a:pt x="239" y="279"/>
                    <a:pt x="288" y="302"/>
                    <a:pt x="335" y="313"/>
                  </a:cubicBezTo>
                  <a:lnTo>
                    <a:pt x="335" y="313"/>
                  </a:lnTo>
                  <a:cubicBezTo>
                    <a:pt x="358" y="318"/>
                    <a:pt x="377" y="285"/>
                    <a:pt x="354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98" name="Freeform 56">
              <a:extLst>
                <a:ext uri="{FF2B5EF4-FFF2-40B4-BE49-F238E27FC236}">
                  <a16:creationId xmlns:a16="http://schemas.microsoft.com/office/drawing/2014/main" id="{981EA23E-D2FD-DE4E-86B4-13A98F00442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1987804" y="2085357"/>
              <a:ext cx="180951" cy="173016"/>
            </a:xfrm>
            <a:custGeom>
              <a:avLst/>
              <a:gdLst>
                <a:gd name="T0" fmla="*/ 354 w 379"/>
                <a:gd name="T1" fmla="*/ 272 h 366"/>
                <a:gd name="T2" fmla="*/ 354 w 379"/>
                <a:gd name="T3" fmla="*/ 272 h 366"/>
                <a:gd name="T4" fmla="*/ 232 w 379"/>
                <a:gd name="T5" fmla="*/ 201 h 366"/>
                <a:gd name="T6" fmla="*/ 232 w 379"/>
                <a:gd name="T7" fmla="*/ 201 h 366"/>
                <a:gd name="T8" fmla="*/ 307 w 379"/>
                <a:gd name="T9" fmla="*/ 42 h 366"/>
                <a:gd name="T10" fmla="*/ 307 w 379"/>
                <a:gd name="T11" fmla="*/ 42 h 366"/>
                <a:gd name="T12" fmla="*/ 266 w 379"/>
                <a:gd name="T13" fmla="*/ 22 h 366"/>
                <a:gd name="T14" fmla="*/ 266 w 379"/>
                <a:gd name="T15" fmla="*/ 22 h 366"/>
                <a:gd name="T16" fmla="*/ 184 w 379"/>
                <a:gd name="T17" fmla="*/ 160 h 366"/>
                <a:gd name="T18" fmla="*/ 184 w 379"/>
                <a:gd name="T19" fmla="*/ 160 h 366"/>
                <a:gd name="T20" fmla="*/ 76 w 379"/>
                <a:gd name="T21" fmla="*/ 34 h 366"/>
                <a:gd name="T22" fmla="*/ 76 w 379"/>
                <a:gd name="T23" fmla="*/ 34 h 366"/>
                <a:gd name="T24" fmla="*/ 26 w 379"/>
                <a:gd name="T25" fmla="*/ 70 h 366"/>
                <a:gd name="T26" fmla="*/ 26 w 379"/>
                <a:gd name="T27" fmla="*/ 70 h 366"/>
                <a:gd name="T28" fmla="*/ 139 w 379"/>
                <a:gd name="T29" fmla="*/ 209 h 366"/>
                <a:gd name="T30" fmla="*/ 139 w 379"/>
                <a:gd name="T31" fmla="*/ 209 h 366"/>
                <a:gd name="T32" fmla="*/ 27 w 379"/>
                <a:gd name="T33" fmla="*/ 301 h 366"/>
                <a:gd name="T34" fmla="*/ 27 w 379"/>
                <a:gd name="T35" fmla="*/ 301 h 366"/>
                <a:gd name="T36" fmla="*/ 63 w 379"/>
                <a:gd name="T37" fmla="*/ 351 h 366"/>
                <a:gd name="T38" fmla="*/ 63 w 379"/>
                <a:gd name="T39" fmla="*/ 351 h 366"/>
                <a:gd name="T40" fmla="*/ 193 w 379"/>
                <a:gd name="T41" fmla="*/ 250 h 366"/>
                <a:gd name="T42" fmla="*/ 193 w 379"/>
                <a:gd name="T43" fmla="*/ 250 h 366"/>
                <a:gd name="T44" fmla="*/ 335 w 379"/>
                <a:gd name="T45" fmla="*/ 313 h 366"/>
                <a:gd name="T46" fmla="*/ 335 w 379"/>
                <a:gd name="T47" fmla="*/ 313 h 366"/>
                <a:gd name="T48" fmla="*/ 354 w 379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4" y="272"/>
                  </a:moveTo>
                  <a:lnTo>
                    <a:pt x="354" y="272"/>
                  </a:lnTo>
                  <a:cubicBezTo>
                    <a:pt x="311" y="250"/>
                    <a:pt x="270" y="227"/>
                    <a:pt x="232" y="201"/>
                  </a:cubicBezTo>
                  <a:lnTo>
                    <a:pt x="232" y="201"/>
                  </a:lnTo>
                  <a:cubicBezTo>
                    <a:pt x="268" y="150"/>
                    <a:pt x="294" y="95"/>
                    <a:pt x="307" y="42"/>
                  </a:cubicBezTo>
                  <a:lnTo>
                    <a:pt x="307" y="42"/>
                  </a:lnTo>
                  <a:cubicBezTo>
                    <a:pt x="312" y="20"/>
                    <a:pt x="280" y="0"/>
                    <a:pt x="266" y="22"/>
                  </a:cubicBezTo>
                  <a:lnTo>
                    <a:pt x="266" y="22"/>
                  </a:lnTo>
                  <a:cubicBezTo>
                    <a:pt x="239" y="71"/>
                    <a:pt x="215" y="117"/>
                    <a:pt x="184" y="160"/>
                  </a:cubicBezTo>
                  <a:lnTo>
                    <a:pt x="184" y="160"/>
                  </a:lnTo>
                  <a:cubicBezTo>
                    <a:pt x="143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2" y="7"/>
                    <a:pt x="11" y="38"/>
                    <a:pt x="26" y="70"/>
                  </a:cubicBezTo>
                  <a:lnTo>
                    <a:pt x="26" y="70"/>
                  </a:lnTo>
                  <a:cubicBezTo>
                    <a:pt x="50" y="120"/>
                    <a:pt x="90" y="168"/>
                    <a:pt x="139" y="209"/>
                  </a:cubicBezTo>
                  <a:lnTo>
                    <a:pt x="139" y="209"/>
                  </a:lnTo>
                  <a:cubicBezTo>
                    <a:pt x="103" y="242"/>
                    <a:pt x="64" y="269"/>
                    <a:pt x="27" y="301"/>
                  </a:cubicBezTo>
                  <a:lnTo>
                    <a:pt x="27" y="301"/>
                  </a:lnTo>
                  <a:cubicBezTo>
                    <a:pt x="0" y="325"/>
                    <a:pt x="32" y="365"/>
                    <a:pt x="63" y="351"/>
                  </a:cubicBezTo>
                  <a:lnTo>
                    <a:pt x="63" y="351"/>
                  </a:lnTo>
                  <a:cubicBezTo>
                    <a:pt x="110" y="330"/>
                    <a:pt x="155" y="293"/>
                    <a:pt x="193" y="250"/>
                  </a:cubicBezTo>
                  <a:lnTo>
                    <a:pt x="193" y="250"/>
                  </a:lnTo>
                  <a:cubicBezTo>
                    <a:pt x="239" y="279"/>
                    <a:pt x="289" y="302"/>
                    <a:pt x="335" y="313"/>
                  </a:cubicBezTo>
                  <a:lnTo>
                    <a:pt x="335" y="313"/>
                  </a:lnTo>
                  <a:cubicBezTo>
                    <a:pt x="358" y="318"/>
                    <a:pt x="378" y="285"/>
                    <a:pt x="354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99" name="Freeform 57">
              <a:extLst>
                <a:ext uri="{FF2B5EF4-FFF2-40B4-BE49-F238E27FC236}">
                  <a16:creationId xmlns:a16="http://schemas.microsoft.com/office/drawing/2014/main" id="{093880F3-04A3-D343-B093-9AA14CAF242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1986217" y="1721867"/>
              <a:ext cx="180951" cy="173015"/>
            </a:xfrm>
            <a:custGeom>
              <a:avLst/>
              <a:gdLst>
                <a:gd name="T0" fmla="*/ 353 w 378"/>
                <a:gd name="T1" fmla="*/ 273 h 367"/>
                <a:gd name="T2" fmla="*/ 353 w 378"/>
                <a:gd name="T3" fmla="*/ 273 h 367"/>
                <a:gd name="T4" fmla="*/ 231 w 378"/>
                <a:gd name="T5" fmla="*/ 201 h 367"/>
                <a:gd name="T6" fmla="*/ 231 w 378"/>
                <a:gd name="T7" fmla="*/ 201 h 367"/>
                <a:gd name="T8" fmla="*/ 307 w 378"/>
                <a:gd name="T9" fmla="*/ 43 h 367"/>
                <a:gd name="T10" fmla="*/ 307 w 378"/>
                <a:gd name="T11" fmla="*/ 43 h 367"/>
                <a:gd name="T12" fmla="*/ 267 w 378"/>
                <a:gd name="T13" fmla="*/ 25 h 367"/>
                <a:gd name="T14" fmla="*/ 267 w 378"/>
                <a:gd name="T15" fmla="*/ 25 h 367"/>
                <a:gd name="T16" fmla="*/ 182 w 378"/>
                <a:gd name="T17" fmla="*/ 161 h 367"/>
                <a:gd name="T18" fmla="*/ 182 w 378"/>
                <a:gd name="T19" fmla="*/ 161 h 367"/>
                <a:gd name="T20" fmla="*/ 76 w 378"/>
                <a:gd name="T21" fmla="*/ 34 h 367"/>
                <a:gd name="T22" fmla="*/ 76 w 378"/>
                <a:gd name="T23" fmla="*/ 34 h 367"/>
                <a:gd name="T24" fmla="*/ 25 w 378"/>
                <a:gd name="T25" fmla="*/ 69 h 367"/>
                <a:gd name="T26" fmla="*/ 25 w 378"/>
                <a:gd name="T27" fmla="*/ 69 h 367"/>
                <a:gd name="T28" fmla="*/ 139 w 378"/>
                <a:gd name="T29" fmla="*/ 210 h 367"/>
                <a:gd name="T30" fmla="*/ 139 w 378"/>
                <a:gd name="T31" fmla="*/ 210 h 367"/>
                <a:gd name="T32" fmla="*/ 27 w 378"/>
                <a:gd name="T33" fmla="*/ 302 h 367"/>
                <a:gd name="T34" fmla="*/ 27 w 378"/>
                <a:gd name="T35" fmla="*/ 302 h 367"/>
                <a:gd name="T36" fmla="*/ 63 w 378"/>
                <a:gd name="T37" fmla="*/ 352 h 367"/>
                <a:gd name="T38" fmla="*/ 63 w 378"/>
                <a:gd name="T39" fmla="*/ 352 h 367"/>
                <a:gd name="T40" fmla="*/ 193 w 378"/>
                <a:gd name="T41" fmla="*/ 249 h 367"/>
                <a:gd name="T42" fmla="*/ 193 w 378"/>
                <a:gd name="T43" fmla="*/ 249 h 367"/>
                <a:gd name="T44" fmla="*/ 334 w 378"/>
                <a:gd name="T45" fmla="*/ 314 h 367"/>
                <a:gd name="T46" fmla="*/ 334 w 378"/>
                <a:gd name="T47" fmla="*/ 314 h 367"/>
                <a:gd name="T48" fmla="*/ 353 w 378"/>
                <a:gd name="T49" fmla="*/ 273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7">
                  <a:moveTo>
                    <a:pt x="353" y="273"/>
                  </a:moveTo>
                  <a:lnTo>
                    <a:pt x="353" y="273"/>
                  </a:lnTo>
                  <a:cubicBezTo>
                    <a:pt x="311" y="249"/>
                    <a:pt x="270" y="228"/>
                    <a:pt x="231" y="201"/>
                  </a:cubicBezTo>
                  <a:lnTo>
                    <a:pt x="231" y="201"/>
                  </a:lnTo>
                  <a:cubicBezTo>
                    <a:pt x="267" y="151"/>
                    <a:pt x="294" y="96"/>
                    <a:pt x="307" y="43"/>
                  </a:cubicBezTo>
                  <a:lnTo>
                    <a:pt x="307" y="43"/>
                  </a:lnTo>
                  <a:cubicBezTo>
                    <a:pt x="312" y="19"/>
                    <a:pt x="280" y="0"/>
                    <a:pt x="267" y="25"/>
                  </a:cubicBezTo>
                  <a:lnTo>
                    <a:pt x="267" y="25"/>
                  </a:lnTo>
                  <a:cubicBezTo>
                    <a:pt x="239" y="72"/>
                    <a:pt x="215" y="118"/>
                    <a:pt x="182" y="161"/>
                  </a:cubicBezTo>
                  <a:lnTo>
                    <a:pt x="182" y="161"/>
                  </a:lnTo>
                  <a:cubicBezTo>
                    <a:pt x="142" y="122"/>
                    <a:pt x="113" y="77"/>
                    <a:pt x="76" y="34"/>
                  </a:cubicBezTo>
                  <a:lnTo>
                    <a:pt x="76" y="34"/>
                  </a:lnTo>
                  <a:cubicBezTo>
                    <a:pt x="51" y="6"/>
                    <a:pt x="12" y="39"/>
                    <a:pt x="25" y="69"/>
                  </a:cubicBezTo>
                  <a:lnTo>
                    <a:pt x="25" y="69"/>
                  </a:lnTo>
                  <a:cubicBezTo>
                    <a:pt x="48" y="119"/>
                    <a:pt x="89" y="169"/>
                    <a:pt x="139" y="210"/>
                  </a:cubicBezTo>
                  <a:lnTo>
                    <a:pt x="139" y="210"/>
                  </a:lnTo>
                  <a:cubicBezTo>
                    <a:pt x="104" y="243"/>
                    <a:pt x="64" y="269"/>
                    <a:pt x="27" y="302"/>
                  </a:cubicBezTo>
                  <a:lnTo>
                    <a:pt x="27" y="302"/>
                  </a:lnTo>
                  <a:cubicBezTo>
                    <a:pt x="0" y="326"/>
                    <a:pt x="31" y="366"/>
                    <a:pt x="63" y="352"/>
                  </a:cubicBezTo>
                  <a:lnTo>
                    <a:pt x="63" y="352"/>
                  </a:lnTo>
                  <a:cubicBezTo>
                    <a:pt x="110" y="331"/>
                    <a:pt x="155" y="294"/>
                    <a:pt x="193" y="249"/>
                  </a:cubicBezTo>
                  <a:lnTo>
                    <a:pt x="193" y="249"/>
                  </a:lnTo>
                  <a:cubicBezTo>
                    <a:pt x="239" y="280"/>
                    <a:pt x="288" y="302"/>
                    <a:pt x="334" y="314"/>
                  </a:cubicBezTo>
                  <a:lnTo>
                    <a:pt x="334" y="314"/>
                  </a:lnTo>
                  <a:cubicBezTo>
                    <a:pt x="357" y="320"/>
                    <a:pt x="377" y="286"/>
                    <a:pt x="353" y="273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200" name="Freeform 58">
              <a:extLst>
                <a:ext uri="{FF2B5EF4-FFF2-40B4-BE49-F238E27FC236}">
                  <a16:creationId xmlns:a16="http://schemas.microsoft.com/office/drawing/2014/main" id="{0DFE8CD9-BEC5-8845-A2A3-4FAF512BEF4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1986217" y="1532979"/>
              <a:ext cx="180951" cy="173015"/>
            </a:xfrm>
            <a:custGeom>
              <a:avLst/>
              <a:gdLst>
                <a:gd name="T0" fmla="*/ 353 w 378"/>
                <a:gd name="T1" fmla="*/ 273 h 367"/>
                <a:gd name="T2" fmla="*/ 353 w 378"/>
                <a:gd name="T3" fmla="*/ 273 h 367"/>
                <a:gd name="T4" fmla="*/ 231 w 378"/>
                <a:gd name="T5" fmla="*/ 201 h 367"/>
                <a:gd name="T6" fmla="*/ 231 w 378"/>
                <a:gd name="T7" fmla="*/ 201 h 367"/>
                <a:gd name="T8" fmla="*/ 307 w 378"/>
                <a:gd name="T9" fmla="*/ 43 h 367"/>
                <a:gd name="T10" fmla="*/ 307 w 378"/>
                <a:gd name="T11" fmla="*/ 43 h 367"/>
                <a:gd name="T12" fmla="*/ 265 w 378"/>
                <a:gd name="T13" fmla="*/ 25 h 367"/>
                <a:gd name="T14" fmla="*/ 265 w 378"/>
                <a:gd name="T15" fmla="*/ 25 h 367"/>
                <a:gd name="T16" fmla="*/ 182 w 378"/>
                <a:gd name="T17" fmla="*/ 161 h 367"/>
                <a:gd name="T18" fmla="*/ 182 w 378"/>
                <a:gd name="T19" fmla="*/ 161 h 367"/>
                <a:gd name="T20" fmla="*/ 76 w 378"/>
                <a:gd name="T21" fmla="*/ 34 h 367"/>
                <a:gd name="T22" fmla="*/ 76 w 378"/>
                <a:gd name="T23" fmla="*/ 34 h 367"/>
                <a:gd name="T24" fmla="*/ 26 w 378"/>
                <a:gd name="T25" fmla="*/ 69 h 367"/>
                <a:gd name="T26" fmla="*/ 26 w 378"/>
                <a:gd name="T27" fmla="*/ 69 h 367"/>
                <a:gd name="T28" fmla="*/ 139 w 378"/>
                <a:gd name="T29" fmla="*/ 210 h 367"/>
                <a:gd name="T30" fmla="*/ 139 w 378"/>
                <a:gd name="T31" fmla="*/ 210 h 367"/>
                <a:gd name="T32" fmla="*/ 27 w 378"/>
                <a:gd name="T33" fmla="*/ 302 h 367"/>
                <a:gd name="T34" fmla="*/ 27 w 378"/>
                <a:gd name="T35" fmla="*/ 302 h 367"/>
                <a:gd name="T36" fmla="*/ 63 w 378"/>
                <a:gd name="T37" fmla="*/ 352 h 367"/>
                <a:gd name="T38" fmla="*/ 63 w 378"/>
                <a:gd name="T39" fmla="*/ 352 h 367"/>
                <a:gd name="T40" fmla="*/ 193 w 378"/>
                <a:gd name="T41" fmla="*/ 249 h 367"/>
                <a:gd name="T42" fmla="*/ 193 w 378"/>
                <a:gd name="T43" fmla="*/ 249 h 367"/>
                <a:gd name="T44" fmla="*/ 333 w 378"/>
                <a:gd name="T45" fmla="*/ 314 h 367"/>
                <a:gd name="T46" fmla="*/ 333 w 378"/>
                <a:gd name="T47" fmla="*/ 314 h 367"/>
                <a:gd name="T48" fmla="*/ 353 w 378"/>
                <a:gd name="T49" fmla="*/ 273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7">
                  <a:moveTo>
                    <a:pt x="353" y="273"/>
                  </a:moveTo>
                  <a:lnTo>
                    <a:pt x="353" y="273"/>
                  </a:lnTo>
                  <a:cubicBezTo>
                    <a:pt x="311" y="249"/>
                    <a:pt x="270" y="228"/>
                    <a:pt x="231" y="201"/>
                  </a:cubicBezTo>
                  <a:lnTo>
                    <a:pt x="231" y="201"/>
                  </a:lnTo>
                  <a:cubicBezTo>
                    <a:pt x="266" y="151"/>
                    <a:pt x="294" y="96"/>
                    <a:pt x="307" y="43"/>
                  </a:cubicBezTo>
                  <a:lnTo>
                    <a:pt x="307" y="43"/>
                  </a:lnTo>
                  <a:cubicBezTo>
                    <a:pt x="314" y="19"/>
                    <a:pt x="278" y="0"/>
                    <a:pt x="265" y="25"/>
                  </a:cubicBezTo>
                  <a:lnTo>
                    <a:pt x="265" y="25"/>
                  </a:lnTo>
                  <a:cubicBezTo>
                    <a:pt x="240" y="72"/>
                    <a:pt x="215" y="118"/>
                    <a:pt x="182" y="161"/>
                  </a:cubicBezTo>
                  <a:lnTo>
                    <a:pt x="182" y="161"/>
                  </a:lnTo>
                  <a:cubicBezTo>
                    <a:pt x="143" y="122"/>
                    <a:pt x="113" y="77"/>
                    <a:pt x="76" y="34"/>
                  </a:cubicBezTo>
                  <a:lnTo>
                    <a:pt x="76" y="34"/>
                  </a:lnTo>
                  <a:cubicBezTo>
                    <a:pt x="52" y="6"/>
                    <a:pt x="11" y="39"/>
                    <a:pt x="26" y="69"/>
                  </a:cubicBezTo>
                  <a:lnTo>
                    <a:pt x="26" y="69"/>
                  </a:lnTo>
                  <a:cubicBezTo>
                    <a:pt x="50" y="119"/>
                    <a:pt x="90" y="169"/>
                    <a:pt x="139" y="210"/>
                  </a:cubicBezTo>
                  <a:lnTo>
                    <a:pt x="139" y="210"/>
                  </a:lnTo>
                  <a:cubicBezTo>
                    <a:pt x="103" y="243"/>
                    <a:pt x="64" y="269"/>
                    <a:pt x="27" y="302"/>
                  </a:cubicBezTo>
                  <a:lnTo>
                    <a:pt x="27" y="302"/>
                  </a:lnTo>
                  <a:cubicBezTo>
                    <a:pt x="0" y="326"/>
                    <a:pt x="32" y="366"/>
                    <a:pt x="63" y="352"/>
                  </a:cubicBezTo>
                  <a:lnTo>
                    <a:pt x="63" y="352"/>
                  </a:lnTo>
                  <a:cubicBezTo>
                    <a:pt x="109" y="331"/>
                    <a:pt x="155" y="294"/>
                    <a:pt x="193" y="249"/>
                  </a:cubicBezTo>
                  <a:lnTo>
                    <a:pt x="193" y="249"/>
                  </a:lnTo>
                  <a:cubicBezTo>
                    <a:pt x="239" y="280"/>
                    <a:pt x="289" y="302"/>
                    <a:pt x="333" y="314"/>
                  </a:cubicBezTo>
                  <a:lnTo>
                    <a:pt x="333" y="314"/>
                  </a:lnTo>
                  <a:cubicBezTo>
                    <a:pt x="357" y="320"/>
                    <a:pt x="377" y="286"/>
                    <a:pt x="353" y="273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201" name="Freeform 59">
              <a:extLst>
                <a:ext uri="{FF2B5EF4-FFF2-40B4-BE49-F238E27FC236}">
                  <a16:creationId xmlns:a16="http://schemas.microsoft.com/office/drawing/2014/main" id="{D655E46C-9157-2A43-8517-CEF7924280C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1986217" y="1910754"/>
              <a:ext cx="180951" cy="173015"/>
            </a:xfrm>
            <a:custGeom>
              <a:avLst/>
              <a:gdLst>
                <a:gd name="T0" fmla="*/ 353 w 378"/>
                <a:gd name="T1" fmla="*/ 273 h 367"/>
                <a:gd name="T2" fmla="*/ 353 w 378"/>
                <a:gd name="T3" fmla="*/ 273 h 367"/>
                <a:gd name="T4" fmla="*/ 231 w 378"/>
                <a:gd name="T5" fmla="*/ 201 h 367"/>
                <a:gd name="T6" fmla="*/ 231 w 378"/>
                <a:gd name="T7" fmla="*/ 201 h 367"/>
                <a:gd name="T8" fmla="*/ 306 w 378"/>
                <a:gd name="T9" fmla="*/ 43 h 367"/>
                <a:gd name="T10" fmla="*/ 306 w 378"/>
                <a:gd name="T11" fmla="*/ 43 h 367"/>
                <a:gd name="T12" fmla="*/ 265 w 378"/>
                <a:gd name="T13" fmla="*/ 25 h 367"/>
                <a:gd name="T14" fmla="*/ 265 w 378"/>
                <a:gd name="T15" fmla="*/ 25 h 367"/>
                <a:gd name="T16" fmla="*/ 183 w 378"/>
                <a:gd name="T17" fmla="*/ 161 h 367"/>
                <a:gd name="T18" fmla="*/ 183 w 378"/>
                <a:gd name="T19" fmla="*/ 161 h 367"/>
                <a:gd name="T20" fmla="*/ 76 w 378"/>
                <a:gd name="T21" fmla="*/ 34 h 367"/>
                <a:gd name="T22" fmla="*/ 76 w 378"/>
                <a:gd name="T23" fmla="*/ 34 h 367"/>
                <a:gd name="T24" fmla="*/ 26 w 378"/>
                <a:gd name="T25" fmla="*/ 69 h 367"/>
                <a:gd name="T26" fmla="*/ 26 w 378"/>
                <a:gd name="T27" fmla="*/ 69 h 367"/>
                <a:gd name="T28" fmla="*/ 139 w 378"/>
                <a:gd name="T29" fmla="*/ 210 h 367"/>
                <a:gd name="T30" fmla="*/ 139 w 378"/>
                <a:gd name="T31" fmla="*/ 210 h 367"/>
                <a:gd name="T32" fmla="*/ 28 w 378"/>
                <a:gd name="T33" fmla="*/ 302 h 367"/>
                <a:gd name="T34" fmla="*/ 28 w 378"/>
                <a:gd name="T35" fmla="*/ 302 h 367"/>
                <a:gd name="T36" fmla="*/ 63 w 378"/>
                <a:gd name="T37" fmla="*/ 352 h 367"/>
                <a:gd name="T38" fmla="*/ 63 w 378"/>
                <a:gd name="T39" fmla="*/ 352 h 367"/>
                <a:gd name="T40" fmla="*/ 193 w 378"/>
                <a:gd name="T41" fmla="*/ 249 h 367"/>
                <a:gd name="T42" fmla="*/ 193 w 378"/>
                <a:gd name="T43" fmla="*/ 249 h 367"/>
                <a:gd name="T44" fmla="*/ 334 w 378"/>
                <a:gd name="T45" fmla="*/ 314 h 367"/>
                <a:gd name="T46" fmla="*/ 334 w 378"/>
                <a:gd name="T47" fmla="*/ 314 h 367"/>
                <a:gd name="T48" fmla="*/ 353 w 378"/>
                <a:gd name="T49" fmla="*/ 273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7">
                  <a:moveTo>
                    <a:pt x="353" y="273"/>
                  </a:moveTo>
                  <a:lnTo>
                    <a:pt x="353" y="273"/>
                  </a:lnTo>
                  <a:cubicBezTo>
                    <a:pt x="311" y="249"/>
                    <a:pt x="271" y="228"/>
                    <a:pt x="231" y="201"/>
                  </a:cubicBezTo>
                  <a:lnTo>
                    <a:pt x="231" y="201"/>
                  </a:lnTo>
                  <a:cubicBezTo>
                    <a:pt x="268" y="151"/>
                    <a:pt x="294" y="96"/>
                    <a:pt x="306" y="43"/>
                  </a:cubicBezTo>
                  <a:lnTo>
                    <a:pt x="306" y="43"/>
                  </a:lnTo>
                  <a:cubicBezTo>
                    <a:pt x="313" y="19"/>
                    <a:pt x="278" y="0"/>
                    <a:pt x="265" y="25"/>
                  </a:cubicBezTo>
                  <a:lnTo>
                    <a:pt x="265" y="25"/>
                  </a:lnTo>
                  <a:cubicBezTo>
                    <a:pt x="239" y="72"/>
                    <a:pt x="215" y="118"/>
                    <a:pt x="183" y="161"/>
                  </a:cubicBezTo>
                  <a:lnTo>
                    <a:pt x="183" y="161"/>
                  </a:lnTo>
                  <a:cubicBezTo>
                    <a:pt x="142" y="122"/>
                    <a:pt x="112" y="77"/>
                    <a:pt x="76" y="34"/>
                  </a:cubicBezTo>
                  <a:lnTo>
                    <a:pt x="76" y="34"/>
                  </a:lnTo>
                  <a:cubicBezTo>
                    <a:pt x="52" y="6"/>
                    <a:pt x="12" y="39"/>
                    <a:pt x="26" y="69"/>
                  </a:cubicBezTo>
                  <a:lnTo>
                    <a:pt x="26" y="69"/>
                  </a:lnTo>
                  <a:cubicBezTo>
                    <a:pt x="49" y="119"/>
                    <a:pt x="89" y="169"/>
                    <a:pt x="139" y="210"/>
                  </a:cubicBezTo>
                  <a:lnTo>
                    <a:pt x="139" y="210"/>
                  </a:lnTo>
                  <a:cubicBezTo>
                    <a:pt x="104" y="243"/>
                    <a:pt x="64" y="269"/>
                    <a:pt x="28" y="302"/>
                  </a:cubicBezTo>
                  <a:lnTo>
                    <a:pt x="28" y="302"/>
                  </a:lnTo>
                  <a:cubicBezTo>
                    <a:pt x="0" y="326"/>
                    <a:pt x="31" y="366"/>
                    <a:pt x="63" y="352"/>
                  </a:cubicBezTo>
                  <a:lnTo>
                    <a:pt x="63" y="352"/>
                  </a:lnTo>
                  <a:cubicBezTo>
                    <a:pt x="109" y="331"/>
                    <a:pt x="154" y="294"/>
                    <a:pt x="193" y="249"/>
                  </a:cubicBezTo>
                  <a:lnTo>
                    <a:pt x="193" y="249"/>
                  </a:lnTo>
                  <a:cubicBezTo>
                    <a:pt x="239" y="280"/>
                    <a:pt x="288" y="302"/>
                    <a:pt x="334" y="314"/>
                  </a:cubicBezTo>
                  <a:lnTo>
                    <a:pt x="334" y="314"/>
                  </a:lnTo>
                  <a:cubicBezTo>
                    <a:pt x="357" y="320"/>
                    <a:pt x="377" y="286"/>
                    <a:pt x="353" y="273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202" name="Freeform 60">
              <a:extLst>
                <a:ext uri="{FF2B5EF4-FFF2-40B4-BE49-F238E27FC236}">
                  <a16:creationId xmlns:a16="http://schemas.microsoft.com/office/drawing/2014/main" id="{D6395140-0ED7-0C47-B80A-711377E08E7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1986217" y="1344090"/>
              <a:ext cx="180951" cy="173015"/>
            </a:xfrm>
            <a:custGeom>
              <a:avLst/>
              <a:gdLst>
                <a:gd name="T0" fmla="*/ 354 w 379"/>
                <a:gd name="T1" fmla="*/ 273 h 367"/>
                <a:gd name="T2" fmla="*/ 354 w 379"/>
                <a:gd name="T3" fmla="*/ 273 h 367"/>
                <a:gd name="T4" fmla="*/ 233 w 379"/>
                <a:gd name="T5" fmla="*/ 201 h 367"/>
                <a:gd name="T6" fmla="*/ 233 w 379"/>
                <a:gd name="T7" fmla="*/ 201 h 367"/>
                <a:gd name="T8" fmla="*/ 308 w 379"/>
                <a:gd name="T9" fmla="*/ 43 h 367"/>
                <a:gd name="T10" fmla="*/ 308 w 379"/>
                <a:gd name="T11" fmla="*/ 43 h 367"/>
                <a:gd name="T12" fmla="*/ 266 w 379"/>
                <a:gd name="T13" fmla="*/ 25 h 367"/>
                <a:gd name="T14" fmla="*/ 266 w 379"/>
                <a:gd name="T15" fmla="*/ 25 h 367"/>
                <a:gd name="T16" fmla="*/ 184 w 379"/>
                <a:gd name="T17" fmla="*/ 161 h 367"/>
                <a:gd name="T18" fmla="*/ 184 w 379"/>
                <a:gd name="T19" fmla="*/ 161 h 367"/>
                <a:gd name="T20" fmla="*/ 77 w 379"/>
                <a:gd name="T21" fmla="*/ 34 h 367"/>
                <a:gd name="T22" fmla="*/ 77 w 379"/>
                <a:gd name="T23" fmla="*/ 34 h 367"/>
                <a:gd name="T24" fmla="*/ 27 w 379"/>
                <a:gd name="T25" fmla="*/ 69 h 367"/>
                <a:gd name="T26" fmla="*/ 27 w 379"/>
                <a:gd name="T27" fmla="*/ 69 h 367"/>
                <a:gd name="T28" fmla="*/ 140 w 379"/>
                <a:gd name="T29" fmla="*/ 210 h 367"/>
                <a:gd name="T30" fmla="*/ 140 w 379"/>
                <a:gd name="T31" fmla="*/ 210 h 367"/>
                <a:gd name="T32" fmla="*/ 28 w 379"/>
                <a:gd name="T33" fmla="*/ 302 h 367"/>
                <a:gd name="T34" fmla="*/ 28 w 379"/>
                <a:gd name="T35" fmla="*/ 302 h 367"/>
                <a:gd name="T36" fmla="*/ 63 w 379"/>
                <a:gd name="T37" fmla="*/ 352 h 367"/>
                <a:gd name="T38" fmla="*/ 63 w 379"/>
                <a:gd name="T39" fmla="*/ 352 h 367"/>
                <a:gd name="T40" fmla="*/ 194 w 379"/>
                <a:gd name="T41" fmla="*/ 249 h 367"/>
                <a:gd name="T42" fmla="*/ 194 w 379"/>
                <a:gd name="T43" fmla="*/ 249 h 367"/>
                <a:gd name="T44" fmla="*/ 334 w 379"/>
                <a:gd name="T45" fmla="*/ 314 h 367"/>
                <a:gd name="T46" fmla="*/ 334 w 379"/>
                <a:gd name="T47" fmla="*/ 314 h 367"/>
                <a:gd name="T48" fmla="*/ 354 w 379"/>
                <a:gd name="T49" fmla="*/ 273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7">
                  <a:moveTo>
                    <a:pt x="354" y="273"/>
                  </a:moveTo>
                  <a:lnTo>
                    <a:pt x="354" y="273"/>
                  </a:lnTo>
                  <a:cubicBezTo>
                    <a:pt x="312" y="249"/>
                    <a:pt x="271" y="228"/>
                    <a:pt x="233" y="201"/>
                  </a:cubicBezTo>
                  <a:lnTo>
                    <a:pt x="233" y="201"/>
                  </a:lnTo>
                  <a:cubicBezTo>
                    <a:pt x="268" y="151"/>
                    <a:pt x="295" y="96"/>
                    <a:pt x="308" y="43"/>
                  </a:cubicBezTo>
                  <a:lnTo>
                    <a:pt x="308" y="43"/>
                  </a:lnTo>
                  <a:cubicBezTo>
                    <a:pt x="313" y="19"/>
                    <a:pt x="279" y="0"/>
                    <a:pt x="266" y="25"/>
                  </a:cubicBezTo>
                  <a:lnTo>
                    <a:pt x="266" y="25"/>
                  </a:lnTo>
                  <a:cubicBezTo>
                    <a:pt x="240" y="72"/>
                    <a:pt x="216" y="118"/>
                    <a:pt x="184" y="161"/>
                  </a:cubicBezTo>
                  <a:lnTo>
                    <a:pt x="184" y="161"/>
                  </a:lnTo>
                  <a:cubicBezTo>
                    <a:pt x="144" y="122"/>
                    <a:pt x="113" y="77"/>
                    <a:pt x="77" y="34"/>
                  </a:cubicBezTo>
                  <a:lnTo>
                    <a:pt x="77" y="34"/>
                  </a:lnTo>
                  <a:cubicBezTo>
                    <a:pt x="53" y="6"/>
                    <a:pt x="12" y="39"/>
                    <a:pt x="27" y="69"/>
                  </a:cubicBezTo>
                  <a:lnTo>
                    <a:pt x="27" y="69"/>
                  </a:lnTo>
                  <a:cubicBezTo>
                    <a:pt x="50" y="119"/>
                    <a:pt x="91" y="169"/>
                    <a:pt x="140" y="210"/>
                  </a:cubicBezTo>
                  <a:lnTo>
                    <a:pt x="140" y="210"/>
                  </a:lnTo>
                  <a:cubicBezTo>
                    <a:pt x="104" y="243"/>
                    <a:pt x="65" y="269"/>
                    <a:pt x="28" y="302"/>
                  </a:cubicBezTo>
                  <a:lnTo>
                    <a:pt x="28" y="302"/>
                  </a:lnTo>
                  <a:cubicBezTo>
                    <a:pt x="0" y="326"/>
                    <a:pt x="33" y="366"/>
                    <a:pt x="63" y="352"/>
                  </a:cubicBezTo>
                  <a:lnTo>
                    <a:pt x="63" y="352"/>
                  </a:lnTo>
                  <a:cubicBezTo>
                    <a:pt x="109" y="331"/>
                    <a:pt x="155" y="294"/>
                    <a:pt x="194" y="249"/>
                  </a:cubicBezTo>
                  <a:lnTo>
                    <a:pt x="194" y="249"/>
                  </a:lnTo>
                  <a:cubicBezTo>
                    <a:pt x="240" y="280"/>
                    <a:pt x="290" y="302"/>
                    <a:pt x="334" y="314"/>
                  </a:cubicBezTo>
                  <a:lnTo>
                    <a:pt x="334" y="314"/>
                  </a:lnTo>
                  <a:cubicBezTo>
                    <a:pt x="358" y="320"/>
                    <a:pt x="378" y="286"/>
                    <a:pt x="354" y="273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203" name="Freeform 61">
              <a:extLst>
                <a:ext uri="{FF2B5EF4-FFF2-40B4-BE49-F238E27FC236}">
                  <a16:creationId xmlns:a16="http://schemas.microsoft.com/office/drawing/2014/main" id="{A90A578B-A0CE-4C42-820E-61201B5CB88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1981455" y="950441"/>
              <a:ext cx="180951" cy="173016"/>
            </a:xfrm>
            <a:custGeom>
              <a:avLst/>
              <a:gdLst>
                <a:gd name="T0" fmla="*/ 353 w 379"/>
                <a:gd name="T1" fmla="*/ 272 h 366"/>
                <a:gd name="T2" fmla="*/ 353 w 379"/>
                <a:gd name="T3" fmla="*/ 272 h 366"/>
                <a:gd name="T4" fmla="*/ 232 w 379"/>
                <a:gd name="T5" fmla="*/ 201 h 366"/>
                <a:gd name="T6" fmla="*/ 232 w 379"/>
                <a:gd name="T7" fmla="*/ 201 h 366"/>
                <a:gd name="T8" fmla="*/ 307 w 379"/>
                <a:gd name="T9" fmla="*/ 43 h 366"/>
                <a:gd name="T10" fmla="*/ 307 w 379"/>
                <a:gd name="T11" fmla="*/ 43 h 366"/>
                <a:gd name="T12" fmla="*/ 266 w 379"/>
                <a:gd name="T13" fmla="*/ 23 h 366"/>
                <a:gd name="T14" fmla="*/ 266 w 379"/>
                <a:gd name="T15" fmla="*/ 23 h 366"/>
                <a:gd name="T16" fmla="*/ 184 w 379"/>
                <a:gd name="T17" fmla="*/ 160 h 366"/>
                <a:gd name="T18" fmla="*/ 184 w 379"/>
                <a:gd name="T19" fmla="*/ 160 h 366"/>
                <a:gd name="T20" fmla="*/ 76 w 379"/>
                <a:gd name="T21" fmla="*/ 34 h 366"/>
                <a:gd name="T22" fmla="*/ 76 w 379"/>
                <a:gd name="T23" fmla="*/ 34 h 366"/>
                <a:gd name="T24" fmla="*/ 26 w 379"/>
                <a:gd name="T25" fmla="*/ 69 h 366"/>
                <a:gd name="T26" fmla="*/ 26 w 379"/>
                <a:gd name="T27" fmla="*/ 69 h 366"/>
                <a:gd name="T28" fmla="*/ 139 w 379"/>
                <a:gd name="T29" fmla="*/ 209 h 366"/>
                <a:gd name="T30" fmla="*/ 139 w 379"/>
                <a:gd name="T31" fmla="*/ 209 h 366"/>
                <a:gd name="T32" fmla="*/ 27 w 379"/>
                <a:gd name="T33" fmla="*/ 301 h 366"/>
                <a:gd name="T34" fmla="*/ 27 w 379"/>
                <a:gd name="T35" fmla="*/ 301 h 366"/>
                <a:gd name="T36" fmla="*/ 64 w 379"/>
                <a:gd name="T37" fmla="*/ 351 h 366"/>
                <a:gd name="T38" fmla="*/ 64 w 379"/>
                <a:gd name="T39" fmla="*/ 351 h 366"/>
                <a:gd name="T40" fmla="*/ 194 w 379"/>
                <a:gd name="T41" fmla="*/ 249 h 366"/>
                <a:gd name="T42" fmla="*/ 194 w 379"/>
                <a:gd name="T43" fmla="*/ 249 h 366"/>
                <a:gd name="T44" fmla="*/ 333 w 379"/>
                <a:gd name="T45" fmla="*/ 313 h 366"/>
                <a:gd name="T46" fmla="*/ 333 w 379"/>
                <a:gd name="T47" fmla="*/ 313 h 366"/>
                <a:gd name="T48" fmla="*/ 353 w 379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3" y="272"/>
                  </a:moveTo>
                  <a:lnTo>
                    <a:pt x="353" y="272"/>
                  </a:lnTo>
                  <a:cubicBezTo>
                    <a:pt x="312" y="249"/>
                    <a:pt x="270" y="227"/>
                    <a:pt x="232" y="201"/>
                  </a:cubicBezTo>
                  <a:lnTo>
                    <a:pt x="232" y="201"/>
                  </a:lnTo>
                  <a:cubicBezTo>
                    <a:pt x="268" y="150"/>
                    <a:pt x="294" y="94"/>
                    <a:pt x="307" y="43"/>
                  </a:cubicBezTo>
                  <a:lnTo>
                    <a:pt x="307" y="43"/>
                  </a:lnTo>
                  <a:cubicBezTo>
                    <a:pt x="314" y="20"/>
                    <a:pt x="280" y="0"/>
                    <a:pt x="266" y="23"/>
                  </a:cubicBezTo>
                  <a:lnTo>
                    <a:pt x="266" y="23"/>
                  </a:lnTo>
                  <a:cubicBezTo>
                    <a:pt x="240" y="71"/>
                    <a:pt x="216" y="118"/>
                    <a:pt x="184" y="160"/>
                  </a:cubicBezTo>
                  <a:lnTo>
                    <a:pt x="184" y="160"/>
                  </a:lnTo>
                  <a:cubicBezTo>
                    <a:pt x="143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2" y="6"/>
                    <a:pt x="11" y="38"/>
                    <a:pt x="26" y="69"/>
                  </a:cubicBezTo>
                  <a:lnTo>
                    <a:pt x="26" y="69"/>
                  </a:lnTo>
                  <a:cubicBezTo>
                    <a:pt x="50" y="119"/>
                    <a:pt x="90" y="168"/>
                    <a:pt x="139" y="209"/>
                  </a:cubicBezTo>
                  <a:lnTo>
                    <a:pt x="139" y="209"/>
                  </a:lnTo>
                  <a:cubicBezTo>
                    <a:pt x="105" y="242"/>
                    <a:pt x="65" y="269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2" y="365"/>
                    <a:pt x="64" y="351"/>
                  </a:cubicBezTo>
                  <a:lnTo>
                    <a:pt x="64" y="351"/>
                  </a:lnTo>
                  <a:cubicBezTo>
                    <a:pt x="110" y="330"/>
                    <a:pt x="155" y="293"/>
                    <a:pt x="194" y="249"/>
                  </a:cubicBezTo>
                  <a:lnTo>
                    <a:pt x="194" y="249"/>
                  </a:lnTo>
                  <a:cubicBezTo>
                    <a:pt x="239" y="280"/>
                    <a:pt x="289" y="302"/>
                    <a:pt x="333" y="313"/>
                  </a:cubicBezTo>
                  <a:lnTo>
                    <a:pt x="333" y="313"/>
                  </a:lnTo>
                  <a:cubicBezTo>
                    <a:pt x="358" y="319"/>
                    <a:pt x="378" y="285"/>
                    <a:pt x="353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204" name="Freeform 62">
              <a:extLst>
                <a:ext uri="{FF2B5EF4-FFF2-40B4-BE49-F238E27FC236}">
                  <a16:creationId xmlns:a16="http://schemas.microsoft.com/office/drawing/2014/main" id="{DF48D43B-7828-0E4B-9156-A3C770803A6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1981455" y="761555"/>
              <a:ext cx="180951" cy="173016"/>
            </a:xfrm>
            <a:custGeom>
              <a:avLst/>
              <a:gdLst>
                <a:gd name="T0" fmla="*/ 355 w 380"/>
                <a:gd name="T1" fmla="*/ 272 h 366"/>
                <a:gd name="T2" fmla="*/ 355 w 380"/>
                <a:gd name="T3" fmla="*/ 272 h 366"/>
                <a:gd name="T4" fmla="*/ 233 w 380"/>
                <a:gd name="T5" fmla="*/ 201 h 366"/>
                <a:gd name="T6" fmla="*/ 233 w 380"/>
                <a:gd name="T7" fmla="*/ 201 h 366"/>
                <a:gd name="T8" fmla="*/ 308 w 380"/>
                <a:gd name="T9" fmla="*/ 43 h 366"/>
                <a:gd name="T10" fmla="*/ 308 w 380"/>
                <a:gd name="T11" fmla="*/ 43 h 366"/>
                <a:gd name="T12" fmla="*/ 267 w 380"/>
                <a:gd name="T13" fmla="*/ 23 h 366"/>
                <a:gd name="T14" fmla="*/ 267 w 380"/>
                <a:gd name="T15" fmla="*/ 23 h 366"/>
                <a:gd name="T16" fmla="*/ 184 w 380"/>
                <a:gd name="T17" fmla="*/ 160 h 366"/>
                <a:gd name="T18" fmla="*/ 184 w 380"/>
                <a:gd name="T19" fmla="*/ 160 h 366"/>
                <a:gd name="T20" fmla="*/ 77 w 380"/>
                <a:gd name="T21" fmla="*/ 34 h 366"/>
                <a:gd name="T22" fmla="*/ 77 w 380"/>
                <a:gd name="T23" fmla="*/ 34 h 366"/>
                <a:gd name="T24" fmla="*/ 27 w 380"/>
                <a:gd name="T25" fmla="*/ 69 h 366"/>
                <a:gd name="T26" fmla="*/ 27 w 380"/>
                <a:gd name="T27" fmla="*/ 69 h 366"/>
                <a:gd name="T28" fmla="*/ 140 w 380"/>
                <a:gd name="T29" fmla="*/ 209 h 366"/>
                <a:gd name="T30" fmla="*/ 140 w 380"/>
                <a:gd name="T31" fmla="*/ 209 h 366"/>
                <a:gd name="T32" fmla="*/ 28 w 380"/>
                <a:gd name="T33" fmla="*/ 301 h 366"/>
                <a:gd name="T34" fmla="*/ 28 w 380"/>
                <a:gd name="T35" fmla="*/ 301 h 366"/>
                <a:gd name="T36" fmla="*/ 64 w 380"/>
                <a:gd name="T37" fmla="*/ 351 h 366"/>
                <a:gd name="T38" fmla="*/ 64 w 380"/>
                <a:gd name="T39" fmla="*/ 351 h 366"/>
                <a:gd name="T40" fmla="*/ 195 w 380"/>
                <a:gd name="T41" fmla="*/ 249 h 366"/>
                <a:gd name="T42" fmla="*/ 195 w 380"/>
                <a:gd name="T43" fmla="*/ 249 h 366"/>
                <a:gd name="T44" fmla="*/ 336 w 380"/>
                <a:gd name="T45" fmla="*/ 313 h 366"/>
                <a:gd name="T46" fmla="*/ 336 w 380"/>
                <a:gd name="T47" fmla="*/ 313 h 366"/>
                <a:gd name="T48" fmla="*/ 355 w 380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0" h="366">
                  <a:moveTo>
                    <a:pt x="355" y="272"/>
                  </a:moveTo>
                  <a:lnTo>
                    <a:pt x="355" y="272"/>
                  </a:lnTo>
                  <a:cubicBezTo>
                    <a:pt x="312" y="249"/>
                    <a:pt x="271" y="227"/>
                    <a:pt x="233" y="201"/>
                  </a:cubicBezTo>
                  <a:lnTo>
                    <a:pt x="233" y="201"/>
                  </a:lnTo>
                  <a:cubicBezTo>
                    <a:pt x="269" y="150"/>
                    <a:pt x="295" y="94"/>
                    <a:pt x="308" y="43"/>
                  </a:cubicBezTo>
                  <a:lnTo>
                    <a:pt x="308" y="43"/>
                  </a:lnTo>
                  <a:cubicBezTo>
                    <a:pt x="315" y="20"/>
                    <a:pt x="280" y="0"/>
                    <a:pt x="267" y="23"/>
                  </a:cubicBezTo>
                  <a:lnTo>
                    <a:pt x="267" y="23"/>
                  </a:lnTo>
                  <a:cubicBezTo>
                    <a:pt x="241" y="71"/>
                    <a:pt x="217" y="118"/>
                    <a:pt x="184" y="160"/>
                  </a:cubicBezTo>
                  <a:lnTo>
                    <a:pt x="184" y="160"/>
                  </a:lnTo>
                  <a:cubicBezTo>
                    <a:pt x="144" y="122"/>
                    <a:pt x="113" y="76"/>
                    <a:pt x="77" y="34"/>
                  </a:cubicBezTo>
                  <a:lnTo>
                    <a:pt x="77" y="34"/>
                  </a:lnTo>
                  <a:cubicBezTo>
                    <a:pt x="53" y="6"/>
                    <a:pt x="14" y="38"/>
                    <a:pt x="27" y="69"/>
                  </a:cubicBezTo>
                  <a:lnTo>
                    <a:pt x="27" y="69"/>
                  </a:lnTo>
                  <a:cubicBezTo>
                    <a:pt x="50" y="119"/>
                    <a:pt x="91" y="168"/>
                    <a:pt x="140" y="209"/>
                  </a:cubicBezTo>
                  <a:lnTo>
                    <a:pt x="140" y="209"/>
                  </a:lnTo>
                  <a:cubicBezTo>
                    <a:pt x="106" y="242"/>
                    <a:pt x="66" y="269"/>
                    <a:pt x="28" y="301"/>
                  </a:cubicBezTo>
                  <a:lnTo>
                    <a:pt x="28" y="301"/>
                  </a:lnTo>
                  <a:cubicBezTo>
                    <a:pt x="0" y="324"/>
                    <a:pt x="33" y="365"/>
                    <a:pt x="64" y="351"/>
                  </a:cubicBezTo>
                  <a:lnTo>
                    <a:pt x="64" y="351"/>
                  </a:lnTo>
                  <a:cubicBezTo>
                    <a:pt x="110" y="330"/>
                    <a:pt x="156" y="293"/>
                    <a:pt x="195" y="249"/>
                  </a:cubicBezTo>
                  <a:lnTo>
                    <a:pt x="195" y="249"/>
                  </a:lnTo>
                  <a:cubicBezTo>
                    <a:pt x="240" y="280"/>
                    <a:pt x="290" y="302"/>
                    <a:pt x="336" y="313"/>
                  </a:cubicBezTo>
                  <a:lnTo>
                    <a:pt x="336" y="313"/>
                  </a:lnTo>
                  <a:cubicBezTo>
                    <a:pt x="359" y="319"/>
                    <a:pt x="379" y="285"/>
                    <a:pt x="355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205" name="Freeform 63">
              <a:extLst>
                <a:ext uri="{FF2B5EF4-FFF2-40B4-BE49-F238E27FC236}">
                  <a16:creationId xmlns:a16="http://schemas.microsoft.com/office/drawing/2014/main" id="{3BC9BA21-7606-7946-9D03-6952517542F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1981455" y="1139330"/>
              <a:ext cx="180951" cy="173016"/>
            </a:xfrm>
            <a:custGeom>
              <a:avLst/>
              <a:gdLst>
                <a:gd name="T0" fmla="*/ 353 w 379"/>
                <a:gd name="T1" fmla="*/ 272 h 366"/>
                <a:gd name="T2" fmla="*/ 353 w 379"/>
                <a:gd name="T3" fmla="*/ 272 h 366"/>
                <a:gd name="T4" fmla="*/ 232 w 379"/>
                <a:gd name="T5" fmla="*/ 201 h 366"/>
                <a:gd name="T6" fmla="*/ 232 w 379"/>
                <a:gd name="T7" fmla="*/ 201 h 366"/>
                <a:gd name="T8" fmla="*/ 307 w 379"/>
                <a:gd name="T9" fmla="*/ 43 h 366"/>
                <a:gd name="T10" fmla="*/ 307 w 379"/>
                <a:gd name="T11" fmla="*/ 43 h 366"/>
                <a:gd name="T12" fmla="*/ 267 w 379"/>
                <a:gd name="T13" fmla="*/ 23 h 366"/>
                <a:gd name="T14" fmla="*/ 267 w 379"/>
                <a:gd name="T15" fmla="*/ 23 h 366"/>
                <a:gd name="T16" fmla="*/ 184 w 379"/>
                <a:gd name="T17" fmla="*/ 160 h 366"/>
                <a:gd name="T18" fmla="*/ 184 w 379"/>
                <a:gd name="T19" fmla="*/ 160 h 366"/>
                <a:gd name="T20" fmla="*/ 76 w 379"/>
                <a:gd name="T21" fmla="*/ 34 h 366"/>
                <a:gd name="T22" fmla="*/ 76 w 379"/>
                <a:gd name="T23" fmla="*/ 34 h 366"/>
                <a:gd name="T24" fmla="*/ 26 w 379"/>
                <a:gd name="T25" fmla="*/ 69 h 366"/>
                <a:gd name="T26" fmla="*/ 26 w 379"/>
                <a:gd name="T27" fmla="*/ 69 h 366"/>
                <a:gd name="T28" fmla="*/ 139 w 379"/>
                <a:gd name="T29" fmla="*/ 209 h 366"/>
                <a:gd name="T30" fmla="*/ 139 w 379"/>
                <a:gd name="T31" fmla="*/ 209 h 366"/>
                <a:gd name="T32" fmla="*/ 27 w 379"/>
                <a:gd name="T33" fmla="*/ 301 h 366"/>
                <a:gd name="T34" fmla="*/ 27 w 379"/>
                <a:gd name="T35" fmla="*/ 301 h 366"/>
                <a:gd name="T36" fmla="*/ 63 w 379"/>
                <a:gd name="T37" fmla="*/ 351 h 366"/>
                <a:gd name="T38" fmla="*/ 63 w 379"/>
                <a:gd name="T39" fmla="*/ 351 h 366"/>
                <a:gd name="T40" fmla="*/ 193 w 379"/>
                <a:gd name="T41" fmla="*/ 249 h 366"/>
                <a:gd name="T42" fmla="*/ 193 w 379"/>
                <a:gd name="T43" fmla="*/ 249 h 366"/>
                <a:gd name="T44" fmla="*/ 335 w 379"/>
                <a:gd name="T45" fmla="*/ 313 h 366"/>
                <a:gd name="T46" fmla="*/ 335 w 379"/>
                <a:gd name="T47" fmla="*/ 313 h 366"/>
                <a:gd name="T48" fmla="*/ 353 w 379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3" y="272"/>
                  </a:moveTo>
                  <a:lnTo>
                    <a:pt x="353" y="272"/>
                  </a:lnTo>
                  <a:cubicBezTo>
                    <a:pt x="311" y="249"/>
                    <a:pt x="270" y="227"/>
                    <a:pt x="232" y="201"/>
                  </a:cubicBezTo>
                  <a:lnTo>
                    <a:pt x="232" y="201"/>
                  </a:lnTo>
                  <a:cubicBezTo>
                    <a:pt x="268" y="150"/>
                    <a:pt x="294" y="94"/>
                    <a:pt x="307" y="43"/>
                  </a:cubicBezTo>
                  <a:lnTo>
                    <a:pt x="307" y="43"/>
                  </a:lnTo>
                  <a:cubicBezTo>
                    <a:pt x="313" y="20"/>
                    <a:pt x="280" y="0"/>
                    <a:pt x="267" y="23"/>
                  </a:cubicBezTo>
                  <a:lnTo>
                    <a:pt x="267" y="23"/>
                  </a:lnTo>
                  <a:cubicBezTo>
                    <a:pt x="240" y="71"/>
                    <a:pt x="215" y="118"/>
                    <a:pt x="184" y="160"/>
                  </a:cubicBezTo>
                  <a:lnTo>
                    <a:pt x="184" y="160"/>
                  </a:lnTo>
                  <a:cubicBezTo>
                    <a:pt x="142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2" y="6"/>
                    <a:pt x="12" y="38"/>
                    <a:pt x="26" y="69"/>
                  </a:cubicBezTo>
                  <a:lnTo>
                    <a:pt x="26" y="69"/>
                  </a:lnTo>
                  <a:cubicBezTo>
                    <a:pt x="48" y="119"/>
                    <a:pt x="90" y="168"/>
                    <a:pt x="139" y="209"/>
                  </a:cubicBezTo>
                  <a:lnTo>
                    <a:pt x="139" y="209"/>
                  </a:lnTo>
                  <a:cubicBezTo>
                    <a:pt x="104" y="242"/>
                    <a:pt x="64" y="269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3" y="365"/>
                    <a:pt x="63" y="351"/>
                  </a:cubicBezTo>
                  <a:lnTo>
                    <a:pt x="63" y="351"/>
                  </a:lnTo>
                  <a:cubicBezTo>
                    <a:pt x="110" y="330"/>
                    <a:pt x="155" y="293"/>
                    <a:pt x="193" y="249"/>
                  </a:cubicBezTo>
                  <a:lnTo>
                    <a:pt x="193" y="249"/>
                  </a:lnTo>
                  <a:cubicBezTo>
                    <a:pt x="239" y="280"/>
                    <a:pt x="289" y="302"/>
                    <a:pt x="335" y="313"/>
                  </a:cubicBezTo>
                  <a:lnTo>
                    <a:pt x="335" y="313"/>
                  </a:lnTo>
                  <a:cubicBezTo>
                    <a:pt x="359" y="319"/>
                    <a:pt x="378" y="285"/>
                    <a:pt x="353" y="27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206" name="Freeform 64">
              <a:extLst>
                <a:ext uri="{FF2B5EF4-FFF2-40B4-BE49-F238E27FC236}">
                  <a16:creationId xmlns:a16="http://schemas.microsoft.com/office/drawing/2014/main" id="{651D3270-2019-2545-A6BE-7F5D2A36146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1981455" y="571079"/>
              <a:ext cx="180951" cy="173016"/>
            </a:xfrm>
            <a:custGeom>
              <a:avLst/>
              <a:gdLst>
                <a:gd name="T0" fmla="*/ 353 w 378"/>
                <a:gd name="T1" fmla="*/ 272 h 366"/>
                <a:gd name="T2" fmla="*/ 353 w 378"/>
                <a:gd name="T3" fmla="*/ 272 h 366"/>
                <a:gd name="T4" fmla="*/ 231 w 378"/>
                <a:gd name="T5" fmla="*/ 201 h 366"/>
                <a:gd name="T6" fmla="*/ 231 w 378"/>
                <a:gd name="T7" fmla="*/ 201 h 366"/>
                <a:gd name="T8" fmla="*/ 306 w 378"/>
                <a:gd name="T9" fmla="*/ 43 h 366"/>
                <a:gd name="T10" fmla="*/ 306 w 378"/>
                <a:gd name="T11" fmla="*/ 43 h 366"/>
                <a:gd name="T12" fmla="*/ 265 w 378"/>
                <a:gd name="T13" fmla="*/ 23 h 366"/>
                <a:gd name="T14" fmla="*/ 265 w 378"/>
                <a:gd name="T15" fmla="*/ 23 h 366"/>
                <a:gd name="T16" fmla="*/ 182 w 378"/>
                <a:gd name="T17" fmla="*/ 160 h 366"/>
                <a:gd name="T18" fmla="*/ 182 w 378"/>
                <a:gd name="T19" fmla="*/ 160 h 366"/>
                <a:gd name="T20" fmla="*/ 75 w 378"/>
                <a:gd name="T21" fmla="*/ 34 h 366"/>
                <a:gd name="T22" fmla="*/ 75 w 378"/>
                <a:gd name="T23" fmla="*/ 34 h 366"/>
                <a:gd name="T24" fmla="*/ 25 w 378"/>
                <a:gd name="T25" fmla="*/ 69 h 366"/>
                <a:gd name="T26" fmla="*/ 25 w 378"/>
                <a:gd name="T27" fmla="*/ 69 h 366"/>
                <a:gd name="T28" fmla="*/ 138 w 378"/>
                <a:gd name="T29" fmla="*/ 209 h 366"/>
                <a:gd name="T30" fmla="*/ 138 w 378"/>
                <a:gd name="T31" fmla="*/ 209 h 366"/>
                <a:gd name="T32" fmla="*/ 26 w 378"/>
                <a:gd name="T33" fmla="*/ 301 h 366"/>
                <a:gd name="T34" fmla="*/ 26 w 378"/>
                <a:gd name="T35" fmla="*/ 301 h 366"/>
                <a:gd name="T36" fmla="*/ 61 w 378"/>
                <a:gd name="T37" fmla="*/ 351 h 366"/>
                <a:gd name="T38" fmla="*/ 61 w 378"/>
                <a:gd name="T39" fmla="*/ 351 h 366"/>
                <a:gd name="T40" fmla="*/ 191 w 378"/>
                <a:gd name="T41" fmla="*/ 249 h 366"/>
                <a:gd name="T42" fmla="*/ 191 w 378"/>
                <a:gd name="T43" fmla="*/ 249 h 366"/>
                <a:gd name="T44" fmla="*/ 333 w 378"/>
                <a:gd name="T45" fmla="*/ 313 h 366"/>
                <a:gd name="T46" fmla="*/ 333 w 378"/>
                <a:gd name="T47" fmla="*/ 313 h 366"/>
                <a:gd name="T48" fmla="*/ 353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2"/>
                  </a:moveTo>
                  <a:lnTo>
                    <a:pt x="353" y="272"/>
                  </a:lnTo>
                  <a:cubicBezTo>
                    <a:pt x="311" y="249"/>
                    <a:pt x="269" y="227"/>
                    <a:pt x="231" y="201"/>
                  </a:cubicBezTo>
                  <a:lnTo>
                    <a:pt x="231" y="201"/>
                  </a:lnTo>
                  <a:cubicBezTo>
                    <a:pt x="266" y="150"/>
                    <a:pt x="293" y="94"/>
                    <a:pt x="306" y="43"/>
                  </a:cubicBezTo>
                  <a:lnTo>
                    <a:pt x="306" y="43"/>
                  </a:lnTo>
                  <a:cubicBezTo>
                    <a:pt x="311" y="20"/>
                    <a:pt x="278" y="0"/>
                    <a:pt x="265" y="23"/>
                  </a:cubicBezTo>
                  <a:lnTo>
                    <a:pt x="265" y="23"/>
                  </a:lnTo>
                  <a:cubicBezTo>
                    <a:pt x="239" y="71"/>
                    <a:pt x="214" y="118"/>
                    <a:pt x="182" y="160"/>
                  </a:cubicBezTo>
                  <a:lnTo>
                    <a:pt x="182" y="160"/>
                  </a:lnTo>
                  <a:cubicBezTo>
                    <a:pt x="142" y="122"/>
                    <a:pt x="111" y="76"/>
                    <a:pt x="75" y="34"/>
                  </a:cubicBezTo>
                  <a:lnTo>
                    <a:pt x="75" y="34"/>
                  </a:lnTo>
                  <a:cubicBezTo>
                    <a:pt x="52" y="6"/>
                    <a:pt x="11" y="38"/>
                    <a:pt x="25" y="69"/>
                  </a:cubicBezTo>
                  <a:lnTo>
                    <a:pt x="25" y="69"/>
                  </a:lnTo>
                  <a:cubicBezTo>
                    <a:pt x="48" y="119"/>
                    <a:pt x="89" y="168"/>
                    <a:pt x="138" y="209"/>
                  </a:cubicBezTo>
                  <a:lnTo>
                    <a:pt x="138" y="209"/>
                  </a:lnTo>
                  <a:cubicBezTo>
                    <a:pt x="102" y="242"/>
                    <a:pt x="63" y="269"/>
                    <a:pt x="26" y="301"/>
                  </a:cubicBezTo>
                  <a:lnTo>
                    <a:pt x="26" y="301"/>
                  </a:lnTo>
                  <a:cubicBezTo>
                    <a:pt x="0" y="324"/>
                    <a:pt x="31" y="365"/>
                    <a:pt x="61" y="351"/>
                  </a:cubicBezTo>
                  <a:lnTo>
                    <a:pt x="61" y="351"/>
                  </a:lnTo>
                  <a:cubicBezTo>
                    <a:pt x="109" y="330"/>
                    <a:pt x="153" y="293"/>
                    <a:pt x="191" y="249"/>
                  </a:cubicBezTo>
                  <a:lnTo>
                    <a:pt x="191" y="249"/>
                  </a:lnTo>
                  <a:cubicBezTo>
                    <a:pt x="239" y="280"/>
                    <a:pt x="287" y="302"/>
                    <a:pt x="333" y="313"/>
                  </a:cubicBezTo>
                  <a:lnTo>
                    <a:pt x="333" y="313"/>
                  </a:lnTo>
                  <a:cubicBezTo>
                    <a:pt x="357" y="319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207" name="Freeform 65">
              <a:extLst>
                <a:ext uri="{FF2B5EF4-FFF2-40B4-BE49-F238E27FC236}">
                  <a16:creationId xmlns:a16="http://schemas.microsoft.com/office/drawing/2014/main" id="{33683C25-C065-294F-ACB2-440A21DDE7D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1981455" y="193304"/>
              <a:ext cx="180951" cy="173016"/>
            </a:xfrm>
            <a:custGeom>
              <a:avLst/>
              <a:gdLst>
                <a:gd name="T0" fmla="*/ 352 w 378"/>
                <a:gd name="T1" fmla="*/ 272 h 366"/>
                <a:gd name="T2" fmla="*/ 352 w 378"/>
                <a:gd name="T3" fmla="*/ 272 h 366"/>
                <a:gd name="T4" fmla="*/ 231 w 378"/>
                <a:gd name="T5" fmla="*/ 201 h 366"/>
                <a:gd name="T6" fmla="*/ 231 w 378"/>
                <a:gd name="T7" fmla="*/ 201 h 366"/>
                <a:gd name="T8" fmla="*/ 306 w 378"/>
                <a:gd name="T9" fmla="*/ 43 h 366"/>
                <a:gd name="T10" fmla="*/ 306 w 378"/>
                <a:gd name="T11" fmla="*/ 43 h 366"/>
                <a:gd name="T12" fmla="*/ 265 w 378"/>
                <a:gd name="T13" fmla="*/ 23 h 366"/>
                <a:gd name="T14" fmla="*/ 265 w 378"/>
                <a:gd name="T15" fmla="*/ 23 h 366"/>
                <a:gd name="T16" fmla="*/ 182 w 378"/>
                <a:gd name="T17" fmla="*/ 160 h 366"/>
                <a:gd name="T18" fmla="*/ 182 w 378"/>
                <a:gd name="T19" fmla="*/ 160 h 366"/>
                <a:gd name="T20" fmla="*/ 76 w 378"/>
                <a:gd name="T21" fmla="*/ 34 h 366"/>
                <a:gd name="T22" fmla="*/ 76 w 378"/>
                <a:gd name="T23" fmla="*/ 34 h 366"/>
                <a:gd name="T24" fmla="*/ 26 w 378"/>
                <a:gd name="T25" fmla="*/ 69 h 366"/>
                <a:gd name="T26" fmla="*/ 26 w 378"/>
                <a:gd name="T27" fmla="*/ 69 h 366"/>
                <a:gd name="T28" fmla="*/ 138 w 378"/>
                <a:gd name="T29" fmla="*/ 209 h 366"/>
                <a:gd name="T30" fmla="*/ 138 w 378"/>
                <a:gd name="T31" fmla="*/ 209 h 366"/>
                <a:gd name="T32" fmla="*/ 27 w 378"/>
                <a:gd name="T33" fmla="*/ 301 h 366"/>
                <a:gd name="T34" fmla="*/ 27 w 378"/>
                <a:gd name="T35" fmla="*/ 301 h 366"/>
                <a:gd name="T36" fmla="*/ 63 w 378"/>
                <a:gd name="T37" fmla="*/ 351 h 366"/>
                <a:gd name="T38" fmla="*/ 63 w 378"/>
                <a:gd name="T39" fmla="*/ 351 h 366"/>
                <a:gd name="T40" fmla="*/ 193 w 378"/>
                <a:gd name="T41" fmla="*/ 249 h 366"/>
                <a:gd name="T42" fmla="*/ 193 w 378"/>
                <a:gd name="T43" fmla="*/ 249 h 366"/>
                <a:gd name="T44" fmla="*/ 333 w 378"/>
                <a:gd name="T45" fmla="*/ 313 h 366"/>
                <a:gd name="T46" fmla="*/ 333 w 378"/>
                <a:gd name="T47" fmla="*/ 313 h 366"/>
                <a:gd name="T48" fmla="*/ 352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2" y="272"/>
                  </a:moveTo>
                  <a:lnTo>
                    <a:pt x="352" y="272"/>
                  </a:lnTo>
                  <a:cubicBezTo>
                    <a:pt x="311" y="249"/>
                    <a:pt x="269" y="227"/>
                    <a:pt x="231" y="201"/>
                  </a:cubicBezTo>
                  <a:lnTo>
                    <a:pt x="231" y="201"/>
                  </a:lnTo>
                  <a:cubicBezTo>
                    <a:pt x="268" y="150"/>
                    <a:pt x="293" y="94"/>
                    <a:pt x="306" y="43"/>
                  </a:cubicBezTo>
                  <a:lnTo>
                    <a:pt x="306" y="43"/>
                  </a:lnTo>
                  <a:cubicBezTo>
                    <a:pt x="312" y="20"/>
                    <a:pt x="278" y="0"/>
                    <a:pt x="265" y="23"/>
                  </a:cubicBezTo>
                  <a:lnTo>
                    <a:pt x="265" y="23"/>
                  </a:lnTo>
                  <a:cubicBezTo>
                    <a:pt x="239" y="71"/>
                    <a:pt x="215" y="118"/>
                    <a:pt x="182" y="160"/>
                  </a:cubicBezTo>
                  <a:lnTo>
                    <a:pt x="182" y="160"/>
                  </a:lnTo>
                  <a:cubicBezTo>
                    <a:pt x="141" y="122"/>
                    <a:pt x="111" y="76"/>
                    <a:pt x="76" y="34"/>
                  </a:cubicBezTo>
                  <a:lnTo>
                    <a:pt x="76" y="34"/>
                  </a:lnTo>
                  <a:cubicBezTo>
                    <a:pt x="52" y="6"/>
                    <a:pt x="10" y="38"/>
                    <a:pt x="26" y="69"/>
                  </a:cubicBezTo>
                  <a:lnTo>
                    <a:pt x="26" y="69"/>
                  </a:lnTo>
                  <a:cubicBezTo>
                    <a:pt x="48" y="119"/>
                    <a:pt x="89" y="168"/>
                    <a:pt x="138" y="209"/>
                  </a:cubicBezTo>
                  <a:lnTo>
                    <a:pt x="138" y="209"/>
                  </a:lnTo>
                  <a:cubicBezTo>
                    <a:pt x="103" y="242"/>
                    <a:pt x="64" y="269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1" y="365"/>
                    <a:pt x="63" y="351"/>
                  </a:cubicBezTo>
                  <a:lnTo>
                    <a:pt x="63" y="351"/>
                  </a:lnTo>
                  <a:cubicBezTo>
                    <a:pt x="109" y="330"/>
                    <a:pt x="153" y="293"/>
                    <a:pt x="193" y="249"/>
                  </a:cubicBezTo>
                  <a:lnTo>
                    <a:pt x="193" y="249"/>
                  </a:lnTo>
                  <a:cubicBezTo>
                    <a:pt x="239" y="280"/>
                    <a:pt x="287" y="302"/>
                    <a:pt x="333" y="313"/>
                  </a:cubicBezTo>
                  <a:lnTo>
                    <a:pt x="333" y="313"/>
                  </a:lnTo>
                  <a:cubicBezTo>
                    <a:pt x="357" y="319"/>
                    <a:pt x="377" y="285"/>
                    <a:pt x="352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208" name="Freeform 67">
              <a:extLst>
                <a:ext uri="{FF2B5EF4-FFF2-40B4-BE49-F238E27FC236}">
                  <a16:creationId xmlns:a16="http://schemas.microsoft.com/office/drawing/2014/main" id="{78AF8F70-C758-554C-A62B-B1C0814ED2C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1981455" y="382190"/>
              <a:ext cx="180951" cy="173016"/>
            </a:xfrm>
            <a:custGeom>
              <a:avLst/>
              <a:gdLst>
                <a:gd name="T0" fmla="*/ 353 w 378"/>
                <a:gd name="T1" fmla="*/ 272 h 366"/>
                <a:gd name="T2" fmla="*/ 353 w 378"/>
                <a:gd name="T3" fmla="*/ 272 h 366"/>
                <a:gd name="T4" fmla="*/ 231 w 378"/>
                <a:gd name="T5" fmla="*/ 201 h 366"/>
                <a:gd name="T6" fmla="*/ 231 w 378"/>
                <a:gd name="T7" fmla="*/ 201 h 366"/>
                <a:gd name="T8" fmla="*/ 307 w 378"/>
                <a:gd name="T9" fmla="*/ 43 h 366"/>
                <a:gd name="T10" fmla="*/ 307 w 378"/>
                <a:gd name="T11" fmla="*/ 43 h 366"/>
                <a:gd name="T12" fmla="*/ 265 w 378"/>
                <a:gd name="T13" fmla="*/ 23 h 366"/>
                <a:gd name="T14" fmla="*/ 265 w 378"/>
                <a:gd name="T15" fmla="*/ 23 h 366"/>
                <a:gd name="T16" fmla="*/ 182 w 378"/>
                <a:gd name="T17" fmla="*/ 160 h 366"/>
                <a:gd name="T18" fmla="*/ 182 w 378"/>
                <a:gd name="T19" fmla="*/ 160 h 366"/>
                <a:gd name="T20" fmla="*/ 75 w 378"/>
                <a:gd name="T21" fmla="*/ 34 h 366"/>
                <a:gd name="T22" fmla="*/ 75 w 378"/>
                <a:gd name="T23" fmla="*/ 34 h 366"/>
                <a:gd name="T24" fmla="*/ 25 w 378"/>
                <a:gd name="T25" fmla="*/ 69 h 366"/>
                <a:gd name="T26" fmla="*/ 25 w 378"/>
                <a:gd name="T27" fmla="*/ 69 h 366"/>
                <a:gd name="T28" fmla="*/ 138 w 378"/>
                <a:gd name="T29" fmla="*/ 209 h 366"/>
                <a:gd name="T30" fmla="*/ 138 w 378"/>
                <a:gd name="T31" fmla="*/ 209 h 366"/>
                <a:gd name="T32" fmla="*/ 26 w 378"/>
                <a:gd name="T33" fmla="*/ 301 h 366"/>
                <a:gd name="T34" fmla="*/ 26 w 378"/>
                <a:gd name="T35" fmla="*/ 301 h 366"/>
                <a:gd name="T36" fmla="*/ 62 w 378"/>
                <a:gd name="T37" fmla="*/ 351 h 366"/>
                <a:gd name="T38" fmla="*/ 62 w 378"/>
                <a:gd name="T39" fmla="*/ 351 h 366"/>
                <a:gd name="T40" fmla="*/ 192 w 378"/>
                <a:gd name="T41" fmla="*/ 249 h 366"/>
                <a:gd name="T42" fmla="*/ 192 w 378"/>
                <a:gd name="T43" fmla="*/ 249 h 366"/>
                <a:gd name="T44" fmla="*/ 334 w 378"/>
                <a:gd name="T45" fmla="*/ 313 h 366"/>
                <a:gd name="T46" fmla="*/ 334 w 378"/>
                <a:gd name="T47" fmla="*/ 313 h 366"/>
                <a:gd name="T48" fmla="*/ 353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2"/>
                  </a:moveTo>
                  <a:lnTo>
                    <a:pt x="353" y="272"/>
                  </a:lnTo>
                  <a:cubicBezTo>
                    <a:pt x="310" y="249"/>
                    <a:pt x="269" y="227"/>
                    <a:pt x="231" y="201"/>
                  </a:cubicBezTo>
                  <a:lnTo>
                    <a:pt x="231" y="201"/>
                  </a:lnTo>
                  <a:cubicBezTo>
                    <a:pt x="266" y="150"/>
                    <a:pt x="294" y="94"/>
                    <a:pt x="307" y="43"/>
                  </a:cubicBezTo>
                  <a:lnTo>
                    <a:pt x="307" y="43"/>
                  </a:lnTo>
                  <a:cubicBezTo>
                    <a:pt x="311" y="20"/>
                    <a:pt x="278" y="0"/>
                    <a:pt x="265" y="23"/>
                  </a:cubicBezTo>
                  <a:lnTo>
                    <a:pt x="265" y="23"/>
                  </a:lnTo>
                  <a:cubicBezTo>
                    <a:pt x="239" y="71"/>
                    <a:pt x="215" y="118"/>
                    <a:pt x="182" y="160"/>
                  </a:cubicBezTo>
                  <a:lnTo>
                    <a:pt x="182" y="160"/>
                  </a:lnTo>
                  <a:cubicBezTo>
                    <a:pt x="142" y="122"/>
                    <a:pt x="111" y="76"/>
                    <a:pt x="75" y="34"/>
                  </a:cubicBezTo>
                  <a:lnTo>
                    <a:pt x="75" y="34"/>
                  </a:lnTo>
                  <a:cubicBezTo>
                    <a:pt x="52" y="6"/>
                    <a:pt x="12" y="38"/>
                    <a:pt x="25" y="69"/>
                  </a:cubicBezTo>
                  <a:lnTo>
                    <a:pt x="25" y="69"/>
                  </a:lnTo>
                  <a:cubicBezTo>
                    <a:pt x="48" y="119"/>
                    <a:pt x="89" y="168"/>
                    <a:pt x="138" y="209"/>
                  </a:cubicBezTo>
                  <a:lnTo>
                    <a:pt x="138" y="209"/>
                  </a:lnTo>
                  <a:cubicBezTo>
                    <a:pt x="102" y="242"/>
                    <a:pt x="64" y="269"/>
                    <a:pt x="26" y="301"/>
                  </a:cubicBezTo>
                  <a:lnTo>
                    <a:pt x="26" y="301"/>
                  </a:lnTo>
                  <a:cubicBezTo>
                    <a:pt x="0" y="324"/>
                    <a:pt x="31" y="365"/>
                    <a:pt x="62" y="351"/>
                  </a:cubicBezTo>
                  <a:lnTo>
                    <a:pt x="62" y="351"/>
                  </a:lnTo>
                  <a:cubicBezTo>
                    <a:pt x="109" y="330"/>
                    <a:pt x="153" y="293"/>
                    <a:pt x="192" y="249"/>
                  </a:cubicBezTo>
                  <a:lnTo>
                    <a:pt x="192" y="249"/>
                  </a:lnTo>
                  <a:cubicBezTo>
                    <a:pt x="239" y="280"/>
                    <a:pt x="288" y="302"/>
                    <a:pt x="334" y="313"/>
                  </a:cubicBezTo>
                  <a:lnTo>
                    <a:pt x="334" y="313"/>
                  </a:lnTo>
                  <a:cubicBezTo>
                    <a:pt x="357" y="319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</p:grpSp>
      <p:pic>
        <p:nvPicPr>
          <p:cNvPr id="211" name="Picture 210">
            <a:extLst>
              <a:ext uri="{FF2B5EF4-FFF2-40B4-BE49-F238E27FC236}">
                <a16:creationId xmlns:a16="http://schemas.microsoft.com/office/drawing/2014/main" id="{2C1D5CBB-51E3-4B4C-9760-DCDE14AE4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680" y="571287"/>
            <a:ext cx="5751240" cy="5751240"/>
          </a:xfrm>
          <a:prstGeom prst="rect">
            <a:avLst/>
          </a:prstGeom>
        </p:spPr>
      </p:pic>
      <p:sp>
        <p:nvSpPr>
          <p:cNvPr id="212" name="TextBox 211">
            <a:extLst>
              <a:ext uri="{FF2B5EF4-FFF2-40B4-BE49-F238E27FC236}">
                <a16:creationId xmlns:a16="http://schemas.microsoft.com/office/drawing/2014/main" id="{E49ADEB8-809F-4B65-8BEE-6275C6552A7D}"/>
              </a:ext>
            </a:extLst>
          </p:cNvPr>
          <p:cNvSpPr txBox="1"/>
          <p:nvPr/>
        </p:nvSpPr>
        <p:spPr>
          <a:xfrm>
            <a:off x="6096000" y="2511876"/>
            <a:ext cx="5332962" cy="1759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5400" b="1" dirty="0" err="1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ea typeface="Nunito Bold" charset="0"/>
                <a:cs typeface="#9Slide03 Arima Madurai Black" panose="00000A00000000000000" pitchFamily="2" charset="0"/>
              </a:rPr>
              <a:t>Thực</a:t>
            </a:r>
            <a:r>
              <a:rPr lang="en-US" sz="5400" b="1" dirty="0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ea typeface="Nunito Bold" charset="0"/>
                <a:cs typeface="#9Slide03 Arima Madurai Black" panose="00000A00000000000000" pitchFamily="2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ea typeface="Nunito Bold" charset="0"/>
                <a:cs typeface="#9Slide03 Arima Madurai Black" panose="00000A00000000000000" pitchFamily="2" charset="0"/>
              </a:rPr>
              <a:t>hành</a:t>
            </a:r>
            <a:r>
              <a:rPr lang="en-US" sz="5400" b="1" dirty="0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ea typeface="Nunito Bold" charset="0"/>
                <a:cs typeface="#9Slide03 Arima Madurai Black" panose="00000A00000000000000" pitchFamily="2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ea typeface="Nunito Bold" charset="0"/>
                <a:cs typeface="#9Slide03 Arima Madurai Black" panose="00000A00000000000000" pitchFamily="2" charset="0"/>
              </a:rPr>
              <a:t>nói</a:t>
            </a:r>
            <a:r>
              <a:rPr lang="en-US" sz="5400" b="1" dirty="0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ea typeface="Nunito Bold" charset="0"/>
                <a:cs typeface="#9Slide03 Arima Madurai Black" panose="00000A00000000000000" pitchFamily="2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ea typeface="Nunito Bold" charset="0"/>
                <a:cs typeface="#9Slide03 Arima Madurai Black" panose="00000A00000000000000" pitchFamily="2" charset="0"/>
              </a:rPr>
              <a:t>theo</a:t>
            </a:r>
            <a:r>
              <a:rPr lang="en-US" sz="5400" b="1" dirty="0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ea typeface="Nunito Bold" charset="0"/>
                <a:cs typeface="#9Slide03 Arima Madurai Black" panose="00000A00000000000000" pitchFamily="2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ea typeface="Nunito Bold" charset="0"/>
                <a:cs typeface="#9Slide03 Arima Madurai Black" panose="00000A00000000000000" pitchFamily="2" charset="0"/>
              </a:rPr>
              <a:t>cặp</a:t>
            </a:r>
            <a:r>
              <a:rPr lang="en-US" sz="5400" b="1" dirty="0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ea typeface="Nunito Bold" charset="0"/>
                <a:cs typeface="#9Slide03 Arima Madurai Black" panose="00000A00000000000000" pitchFamily="2" charset="0"/>
              </a:rPr>
              <a:t> (10’)</a:t>
            </a:r>
          </a:p>
        </p:txBody>
      </p:sp>
    </p:spTree>
    <p:extLst>
      <p:ext uri="{BB962C8B-B14F-4D97-AF65-F5344CB8AC3E}">
        <p14:creationId xmlns:p14="http://schemas.microsoft.com/office/powerpoint/2010/main" val="14263391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98">
            <a:extLst>
              <a:ext uri="{FF2B5EF4-FFF2-40B4-BE49-F238E27FC236}">
                <a16:creationId xmlns:a16="http://schemas.microsoft.com/office/drawing/2014/main" id="{45449CDD-7372-3247-9999-1C41A54E37C5}"/>
              </a:ext>
            </a:extLst>
          </p:cNvPr>
          <p:cNvGrpSpPr>
            <a:grpSpLocks/>
          </p:cNvGrpSpPr>
          <p:nvPr/>
        </p:nvGrpSpPr>
        <p:grpSpPr bwMode="auto">
          <a:xfrm>
            <a:off x="42863" y="52388"/>
            <a:ext cx="12107862" cy="6765925"/>
            <a:chOff x="42425" y="52302"/>
            <a:chExt cx="12108737" cy="6766770"/>
          </a:xfrm>
        </p:grpSpPr>
        <p:grpSp>
          <p:nvGrpSpPr>
            <p:cNvPr id="11" name="Group 1">
              <a:extLst>
                <a:ext uri="{FF2B5EF4-FFF2-40B4-BE49-F238E27FC236}">
                  <a16:creationId xmlns:a16="http://schemas.microsoft.com/office/drawing/2014/main" id="{EEF1F176-744D-5C4C-8B3D-11954B898F01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8121" y="52302"/>
              <a:ext cx="12096000" cy="149712"/>
              <a:chOff x="551114" y="3119841"/>
              <a:chExt cx="11016473" cy="136338"/>
            </a:xfrm>
          </p:grpSpPr>
          <p:sp>
            <p:nvSpPr>
              <p:cNvPr id="132" name="Freeform 297">
                <a:extLst>
                  <a:ext uri="{FF2B5EF4-FFF2-40B4-BE49-F238E27FC236}">
                    <a16:creationId xmlns:a16="http://schemas.microsoft.com/office/drawing/2014/main" id="{3CBE512C-0D0C-AB4D-93FD-AAFD96E0B7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1125" y="3119841"/>
                <a:ext cx="151823" cy="135912"/>
              </a:xfrm>
              <a:custGeom>
                <a:avLst/>
                <a:gdLst>
                  <a:gd name="T0" fmla="*/ 204 w 347"/>
                  <a:gd name="T1" fmla="*/ 164 h 311"/>
                  <a:gd name="T2" fmla="*/ 204 w 347"/>
                  <a:gd name="T3" fmla="*/ 164 h 311"/>
                  <a:gd name="T4" fmla="*/ 211 w 347"/>
                  <a:gd name="T5" fmla="*/ 146 h 311"/>
                  <a:gd name="T6" fmla="*/ 211 w 347"/>
                  <a:gd name="T7" fmla="*/ 146 h 311"/>
                  <a:gd name="T8" fmla="*/ 234 w 347"/>
                  <a:gd name="T9" fmla="*/ 162 h 311"/>
                  <a:gd name="T10" fmla="*/ 234 w 347"/>
                  <a:gd name="T11" fmla="*/ 162 h 311"/>
                  <a:gd name="T12" fmla="*/ 205 w 347"/>
                  <a:gd name="T13" fmla="*/ 214 h 311"/>
                  <a:gd name="T14" fmla="*/ 205 w 347"/>
                  <a:gd name="T15" fmla="*/ 214 h 311"/>
                  <a:gd name="T16" fmla="*/ 142 w 347"/>
                  <a:gd name="T17" fmla="*/ 156 h 311"/>
                  <a:gd name="T18" fmla="*/ 142 w 347"/>
                  <a:gd name="T19" fmla="*/ 156 h 311"/>
                  <a:gd name="T20" fmla="*/ 281 w 347"/>
                  <a:gd name="T21" fmla="*/ 95 h 311"/>
                  <a:gd name="T22" fmla="*/ 281 w 347"/>
                  <a:gd name="T23" fmla="*/ 95 h 311"/>
                  <a:gd name="T24" fmla="*/ 306 w 347"/>
                  <a:gd name="T25" fmla="*/ 189 h 311"/>
                  <a:gd name="T26" fmla="*/ 306 w 347"/>
                  <a:gd name="T27" fmla="*/ 189 h 311"/>
                  <a:gd name="T28" fmla="*/ 239 w 347"/>
                  <a:gd name="T29" fmla="*/ 251 h 311"/>
                  <a:gd name="T30" fmla="*/ 239 w 347"/>
                  <a:gd name="T31" fmla="*/ 251 h 311"/>
                  <a:gd name="T32" fmla="*/ 76 w 347"/>
                  <a:gd name="T33" fmla="*/ 201 h 311"/>
                  <a:gd name="T34" fmla="*/ 76 w 347"/>
                  <a:gd name="T35" fmla="*/ 201 h 311"/>
                  <a:gd name="T36" fmla="*/ 162 w 347"/>
                  <a:gd name="T37" fmla="*/ 30 h 311"/>
                  <a:gd name="T38" fmla="*/ 162 w 347"/>
                  <a:gd name="T39" fmla="*/ 30 h 311"/>
                  <a:gd name="T40" fmla="*/ 148 w 347"/>
                  <a:gd name="T41" fmla="*/ 7 h 311"/>
                  <a:gd name="T42" fmla="*/ 148 w 347"/>
                  <a:gd name="T43" fmla="*/ 7 h 311"/>
                  <a:gd name="T44" fmla="*/ 60 w 347"/>
                  <a:gd name="T45" fmla="*/ 237 h 311"/>
                  <a:gd name="T46" fmla="*/ 60 w 347"/>
                  <a:gd name="T47" fmla="*/ 237 h 311"/>
                  <a:gd name="T48" fmla="*/ 307 w 347"/>
                  <a:gd name="T49" fmla="*/ 235 h 311"/>
                  <a:gd name="T50" fmla="*/ 307 w 347"/>
                  <a:gd name="T51" fmla="*/ 235 h 311"/>
                  <a:gd name="T52" fmla="*/ 321 w 347"/>
                  <a:gd name="T53" fmla="*/ 104 h 311"/>
                  <a:gd name="T54" fmla="*/ 321 w 347"/>
                  <a:gd name="T55" fmla="*/ 104 h 311"/>
                  <a:gd name="T56" fmla="*/ 204 w 347"/>
                  <a:gd name="T57" fmla="*/ 49 h 311"/>
                  <a:gd name="T58" fmla="*/ 204 w 347"/>
                  <a:gd name="T59" fmla="*/ 49 h 311"/>
                  <a:gd name="T60" fmla="*/ 113 w 347"/>
                  <a:gd name="T61" fmla="*/ 138 h 311"/>
                  <a:gd name="T62" fmla="*/ 113 w 347"/>
                  <a:gd name="T63" fmla="*/ 138 h 311"/>
                  <a:gd name="T64" fmla="*/ 179 w 347"/>
                  <a:gd name="T65" fmla="*/ 245 h 311"/>
                  <a:gd name="T66" fmla="*/ 179 w 347"/>
                  <a:gd name="T67" fmla="*/ 245 h 311"/>
                  <a:gd name="T68" fmla="*/ 247 w 347"/>
                  <a:gd name="T69" fmla="*/ 142 h 311"/>
                  <a:gd name="T70" fmla="*/ 247 w 347"/>
                  <a:gd name="T71" fmla="*/ 142 h 311"/>
                  <a:gd name="T72" fmla="*/ 196 w 347"/>
                  <a:gd name="T73" fmla="*/ 128 h 311"/>
                  <a:gd name="T74" fmla="*/ 196 w 347"/>
                  <a:gd name="T75" fmla="*/ 128 h 311"/>
                  <a:gd name="T76" fmla="*/ 190 w 347"/>
                  <a:gd name="T77" fmla="*/ 175 h 311"/>
                  <a:gd name="T78" fmla="*/ 190 w 347"/>
                  <a:gd name="T79" fmla="*/ 175 h 311"/>
                  <a:gd name="T80" fmla="*/ 204 w 347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7" h="311">
                    <a:moveTo>
                      <a:pt x="204" y="164"/>
                    </a:moveTo>
                    <a:lnTo>
                      <a:pt x="204" y="164"/>
                    </a:lnTo>
                    <a:cubicBezTo>
                      <a:pt x="201" y="156"/>
                      <a:pt x="204" y="147"/>
                      <a:pt x="211" y="146"/>
                    </a:cubicBezTo>
                    <a:lnTo>
                      <a:pt x="211" y="146"/>
                    </a:lnTo>
                    <a:cubicBezTo>
                      <a:pt x="222" y="142"/>
                      <a:pt x="231" y="153"/>
                      <a:pt x="234" y="162"/>
                    </a:cubicBezTo>
                    <a:lnTo>
                      <a:pt x="234" y="162"/>
                    </a:lnTo>
                    <a:cubicBezTo>
                      <a:pt x="238" y="181"/>
                      <a:pt x="222" y="205"/>
                      <a:pt x="205" y="214"/>
                    </a:cubicBezTo>
                    <a:lnTo>
                      <a:pt x="205" y="214"/>
                    </a:lnTo>
                    <a:cubicBezTo>
                      <a:pt x="169" y="235"/>
                      <a:pt x="143" y="187"/>
                      <a:pt x="142" y="156"/>
                    </a:cubicBezTo>
                    <a:lnTo>
                      <a:pt x="142" y="156"/>
                    </a:lnTo>
                    <a:cubicBezTo>
                      <a:pt x="141" y="83"/>
                      <a:pt x="229" y="50"/>
                      <a:pt x="281" y="95"/>
                    </a:cubicBezTo>
                    <a:lnTo>
                      <a:pt x="281" y="95"/>
                    </a:lnTo>
                    <a:cubicBezTo>
                      <a:pt x="307" y="117"/>
                      <a:pt x="317" y="156"/>
                      <a:pt x="306" y="189"/>
                    </a:cubicBezTo>
                    <a:lnTo>
                      <a:pt x="306" y="189"/>
                    </a:lnTo>
                    <a:cubicBezTo>
                      <a:pt x="294" y="220"/>
                      <a:pt x="268" y="239"/>
                      <a:pt x="239" y="251"/>
                    </a:cubicBezTo>
                    <a:lnTo>
                      <a:pt x="239" y="251"/>
                    </a:lnTo>
                    <a:cubicBezTo>
                      <a:pt x="183" y="271"/>
                      <a:pt x="100" y="266"/>
                      <a:pt x="76" y="201"/>
                    </a:cubicBezTo>
                    <a:lnTo>
                      <a:pt x="76" y="201"/>
                    </a:lnTo>
                    <a:cubicBezTo>
                      <a:pt x="47" y="129"/>
                      <a:pt x="100" y="63"/>
                      <a:pt x="162" y="30"/>
                    </a:cubicBezTo>
                    <a:lnTo>
                      <a:pt x="162" y="30"/>
                    </a:lnTo>
                    <a:cubicBezTo>
                      <a:pt x="177" y="22"/>
                      <a:pt x="163" y="0"/>
                      <a:pt x="148" y="7"/>
                    </a:cubicBezTo>
                    <a:lnTo>
                      <a:pt x="148" y="7"/>
                    </a:lnTo>
                    <a:cubicBezTo>
                      <a:pt x="66" y="46"/>
                      <a:pt x="0" y="151"/>
                      <a:pt x="60" y="237"/>
                    </a:cubicBezTo>
                    <a:lnTo>
                      <a:pt x="60" y="237"/>
                    </a:lnTo>
                    <a:cubicBezTo>
                      <a:pt x="114" y="310"/>
                      <a:pt x="250" y="302"/>
                      <a:pt x="307" y="235"/>
                    </a:cubicBezTo>
                    <a:lnTo>
                      <a:pt x="307" y="235"/>
                    </a:lnTo>
                    <a:cubicBezTo>
                      <a:pt x="339" y="200"/>
                      <a:pt x="346" y="146"/>
                      <a:pt x="321" y="104"/>
                    </a:cubicBezTo>
                    <a:lnTo>
                      <a:pt x="321" y="104"/>
                    </a:lnTo>
                    <a:cubicBezTo>
                      <a:pt x="297" y="63"/>
                      <a:pt x="251" y="41"/>
                      <a:pt x="204" y="49"/>
                    </a:cubicBezTo>
                    <a:lnTo>
                      <a:pt x="204" y="49"/>
                    </a:lnTo>
                    <a:cubicBezTo>
                      <a:pt x="159" y="55"/>
                      <a:pt x="118" y="92"/>
                      <a:pt x="113" y="138"/>
                    </a:cubicBezTo>
                    <a:lnTo>
                      <a:pt x="113" y="138"/>
                    </a:lnTo>
                    <a:cubicBezTo>
                      <a:pt x="108" y="183"/>
                      <a:pt x="130" y="239"/>
                      <a:pt x="179" y="245"/>
                    </a:cubicBezTo>
                    <a:lnTo>
                      <a:pt x="179" y="245"/>
                    </a:lnTo>
                    <a:cubicBezTo>
                      <a:pt x="229" y="252"/>
                      <a:pt x="276" y="184"/>
                      <a:pt x="247" y="142"/>
                    </a:cubicBezTo>
                    <a:lnTo>
                      <a:pt x="247" y="142"/>
                    </a:lnTo>
                    <a:cubicBezTo>
                      <a:pt x="236" y="125"/>
                      <a:pt x="213" y="116"/>
                      <a:pt x="196" y="128"/>
                    </a:cubicBezTo>
                    <a:lnTo>
                      <a:pt x="196" y="128"/>
                    </a:lnTo>
                    <a:cubicBezTo>
                      <a:pt x="180" y="138"/>
                      <a:pt x="175" y="162"/>
                      <a:pt x="190" y="175"/>
                    </a:cubicBezTo>
                    <a:lnTo>
                      <a:pt x="190" y="175"/>
                    </a:lnTo>
                    <a:cubicBezTo>
                      <a:pt x="198" y="181"/>
                      <a:pt x="209" y="174"/>
                      <a:pt x="204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133" name="Freeform 298">
                <a:extLst>
                  <a:ext uri="{FF2B5EF4-FFF2-40B4-BE49-F238E27FC236}">
                    <a16:creationId xmlns:a16="http://schemas.microsoft.com/office/drawing/2014/main" id="{044ECE79-3AC3-E54A-ACBA-C4E68BCDBA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2047" y="3119841"/>
                <a:ext cx="132497" cy="136338"/>
              </a:xfrm>
              <a:custGeom>
                <a:avLst/>
                <a:gdLst>
                  <a:gd name="T0" fmla="*/ 59321 w 306"/>
                  <a:gd name="T1" fmla="*/ 56371 h 312"/>
                  <a:gd name="T2" fmla="*/ 59321 w 306"/>
                  <a:gd name="T3" fmla="*/ 56371 h 312"/>
                  <a:gd name="T4" fmla="*/ 51094 w 306"/>
                  <a:gd name="T5" fmla="*/ 59429 h 312"/>
                  <a:gd name="T6" fmla="*/ 51094 w 306"/>
                  <a:gd name="T7" fmla="*/ 59429 h 312"/>
                  <a:gd name="T8" fmla="*/ 49362 w 306"/>
                  <a:gd name="T9" fmla="*/ 48068 h 312"/>
                  <a:gd name="T10" fmla="*/ 49362 w 306"/>
                  <a:gd name="T11" fmla="*/ 48068 h 312"/>
                  <a:gd name="T12" fmla="*/ 74475 w 306"/>
                  <a:gd name="T13" fmla="*/ 40639 h 312"/>
                  <a:gd name="T14" fmla="*/ 74475 w 306"/>
                  <a:gd name="T15" fmla="*/ 40639 h 312"/>
                  <a:gd name="T16" fmla="*/ 75774 w 306"/>
                  <a:gd name="T17" fmla="*/ 77783 h 312"/>
                  <a:gd name="T18" fmla="*/ 75774 w 306"/>
                  <a:gd name="T19" fmla="*/ 77783 h 312"/>
                  <a:gd name="T20" fmla="*/ 14289 w 306"/>
                  <a:gd name="T21" fmla="*/ 53749 h 312"/>
                  <a:gd name="T22" fmla="*/ 14289 w 306"/>
                  <a:gd name="T23" fmla="*/ 53749 h 312"/>
                  <a:gd name="T24" fmla="*/ 35939 w 306"/>
                  <a:gd name="T25" fmla="*/ 17916 h 312"/>
                  <a:gd name="T26" fmla="*/ 35939 w 306"/>
                  <a:gd name="T27" fmla="*/ 17916 h 312"/>
                  <a:gd name="T28" fmla="*/ 75341 w 306"/>
                  <a:gd name="T29" fmla="*/ 18790 h 312"/>
                  <a:gd name="T30" fmla="*/ 75341 w 306"/>
                  <a:gd name="T31" fmla="*/ 18790 h 312"/>
                  <a:gd name="T32" fmla="*/ 109981 w 306"/>
                  <a:gd name="T33" fmla="*/ 84774 h 312"/>
                  <a:gd name="T34" fmla="*/ 109981 w 306"/>
                  <a:gd name="T35" fmla="*/ 84774 h 312"/>
                  <a:gd name="T36" fmla="*/ 31176 w 306"/>
                  <a:gd name="T37" fmla="*/ 110556 h 312"/>
                  <a:gd name="T38" fmla="*/ 31176 w 306"/>
                  <a:gd name="T39" fmla="*/ 110556 h 312"/>
                  <a:gd name="T40" fmla="*/ 28578 w 306"/>
                  <a:gd name="T41" fmla="*/ 122355 h 312"/>
                  <a:gd name="T42" fmla="*/ 28578 w 306"/>
                  <a:gd name="T43" fmla="*/ 122355 h 312"/>
                  <a:gd name="T44" fmla="*/ 125136 w 306"/>
                  <a:gd name="T45" fmla="*/ 78657 h 312"/>
                  <a:gd name="T46" fmla="*/ 125136 w 306"/>
                  <a:gd name="T47" fmla="*/ 78657 h 312"/>
                  <a:gd name="T48" fmla="*/ 49362 w 306"/>
                  <a:gd name="T49" fmla="*/ 2622 h 312"/>
                  <a:gd name="T50" fmla="*/ 49362 w 306"/>
                  <a:gd name="T51" fmla="*/ 2622 h 312"/>
                  <a:gd name="T52" fmla="*/ 5196 w 306"/>
                  <a:gd name="T53" fmla="*/ 38891 h 312"/>
                  <a:gd name="T54" fmla="*/ 5196 w 306"/>
                  <a:gd name="T55" fmla="*/ 38891 h 312"/>
                  <a:gd name="T56" fmla="*/ 23382 w 306"/>
                  <a:gd name="T57" fmla="*/ 92203 h 312"/>
                  <a:gd name="T58" fmla="*/ 23382 w 306"/>
                  <a:gd name="T59" fmla="*/ 92203 h 312"/>
                  <a:gd name="T60" fmla="*/ 79671 w 306"/>
                  <a:gd name="T61" fmla="*/ 93077 h 312"/>
                  <a:gd name="T62" fmla="*/ 79671 w 306"/>
                  <a:gd name="T63" fmla="*/ 93077 h 312"/>
                  <a:gd name="T64" fmla="*/ 91795 w 306"/>
                  <a:gd name="T65" fmla="*/ 39328 h 312"/>
                  <a:gd name="T66" fmla="*/ 91795 w 306"/>
                  <a:gd name="T67" fmla="*/ 39328 h 312"/>
                  <a:gd name="T68" fmla="*/ 39403 w 306"/>
                  <a:gd name="T69" fmla="*/ 50253 h 312"/>
                  <a:gd name="T70" fmla="*/ 39403 w 306"/>
                  <a:gd name="T71" fmla="*/ 50253 h 312"/>
                  <a:gd name="T72" fmla="*/ 50661 w 306"/>
                  <a:gd name="T73" fmla="*/ 70354 h 312"/>
                  <a:gd name="T74" fmla="*/ 50661 w 306"/>
                  <a:gd name="T75" fmla="*/ 70354 h 312"/>
                  <a:gd name="T76" fmla="*/ 66681 w 306"/>
                  <a:gd name="T77" fmla="*/ 57244 h 312"/>
                  <a:gd name="T78" fmla="*/ 66681 w 306"/>
                  <a:gd name="T79" fmla="*/ 57244 h 312"/>
                  <a:gd name="T80" fmla="*/ 59321 w 306"/>
                  <a:gd name="T81" fmla="*/ 56371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6" h="312">
                    <a:moveTo>
                      <a:pt x="137" y="129"/>
                    </a:moveTo>
                    <a:lnTo>
                      <a:pt x="137" y="129"/>
                    </a:lnTo>
                    <a:cubicBezTo>
                      <a:pt x="134" y="136"/>
                      <a:pt x="125" y="140"/>
                      <a:pt x="118" y="136"/>
                    </a:cubicBezTo>
                    <a:cubicBezTo>
                      <a:pt x="108" y="133"/>
                      <a:pt x="109" y="118"/>
                      <a:pt x="114" y="110"/>
                    </a:cubicBezTo>
                    <a:cubicBezTo>
                      <a:pt x="125" y="93"/>
                      <a:pt x="154" y="88"/>
                      <a:pt x="172" y="93"/>
                    </a:cubicBezTo>
                    <a:cubicBezTo>
                      <a:pt x="212" y="104"/>
                      <a:pt x="196" y="157"/>
                      <a:pt x="175" y="178"/>
                    </a:cubicBezTo>
                    <a:cubicBezTo>
                      <a:pt x="125" y="231"/>
                      <a:pt x="40" y="193"/>
                      <a:pt x="33" y="123"/>
                    </a:cubicBezTo>
                    <a:cubicBezTo>
                      <a:pt x="30" y="89"/>
                      <a:pt x="51" y="55"/>
                      <a:pt x="83" y="41"/>
                    </a:cubicBezTo>
                    <a:cubicBezTo>
                      <a:pt x="112" y="26"/>
                      <a:pt x="146" y="30"/>
                      <a:pt x="174" y="43"/>
                    </a:cubicBezTo>
                    <a:cubicBezTo>
                      <a:pt x="227" y="69"/>
                      <a:pt x="283" y="131"/>
                      <a:pt x="254" y="194"/>
                    </a:cubicBezTo>
                    <a:cubicBezTo>
                      <a:pt x="224" y="265"/>
                      <a:pt x="139" y="276"/>
                      <a:pt x="72" y="253"/>
                    </a:cubicBezTo>
                    <a:cubicBezTo>
                      <a:pt x="57" y="248"/>
                      <a:pt x="50" y="273"/>
                      <a:pt x="66" y="280"/>
                    </a:cubicBezTo>
                    <a:cubicBezTo>
                      <a:pt x="151" y="311"/>
                      <a:pt x="272" y="284"/>
                      <a:pt x="289" y="180"/>
                    </a:cubicBezTo>
                    <a:cubicBezTo>
                      <a:pt x="305" y="89"/>
                      <a:pt x="202" y="0"/>
                      <a:pt x="114" y="6"/>
                    </a:cubicBezTo>
                    <a:cubicBezTo>
                      <a:pt x="67" y="9"/>
                      <a:pt x="25" y="43"/>
                      <a:pt x="12" y="89"/>
                    </a:cubicBezTo>
                    <a:cubicBezTo>
                      <a:pt x="0" y="135"/>
                      <a:pt x="17" y="184"/>
                      <a:pt x="54" y="211"/>
                    </a:cubicBezTo>
                    <a:cubicBezTo>
                      <a:pt x="92" y="239"/>
                      <a:pt x="146" y="240"/>
                      <a:pt x="184" y="213"/>
                    </a:cubicBezTo>
                    <a:cubicBezTo>
                      <a:pt x="218" y="185"/>
                      <a:pt x="241" y="129"/>
                      <a:pt x="212" y="90"/>
                    </a:cubicBezTo>
                    <a:cubicBezTo>
                      <a:pt x="183" y="50"/>
                      <a:pt x="101" y="65"/>
                      <a:pt x="91" y="115"/>
                    </a:cubicBezTo>
                    <a:cubicBezTo>
                      <a:pt x="87" y="135"/>
                      <a:pt x="97" y="157"/>
                      <a:pt x="117" y="161"/>
                    </a:cubicBezTo>
                    <a:cubicBezTo>
                      <a:pt x="135" y="164"/>
                      <a:pt x="156" y="151"/>
                      <a:pt x="154" y="131"/>
                    </a:cubicBezTo>
                    <a:cubicBezTo>
                      <a:pt x="154" y="122"/>
                      <a:pt x="141" y="118"/>
                      <a:pt x="137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34" name="Freeform 299">
                <a:extLst>
                  <a:ext uri="{FF2B5EF4-FFF2-40B4-BE49-F238E27FC236}">
                    <a16:creationId xmlns:a16="http://schemas.microsoft.com/office/drawing/2014/main" id="{1DC79483-404E-6E45-8BDC-5BD11BFE3B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114" y="3119841"/>
                <a:ext cx="132497" cy="136338"/>
              </a:xfrm>
              <a:custGeom>
                <a:avLst/>
                <a:gdLst>
                  <a:gd name="T0" fmla="*/ 59515 w 305"/>
                  <a:gd name="T1" fmla="*/ 56371 h 312"/>
                  <a:gd name="T2" fmla="*/ 59515 w 305"/>
                  <a:gd name="T3" fmla="*/ 56371 h 312"/>
                  <a:gd name="T4" fmla="*/ 51696 w 305"/>
                  <a:gd name="T5" fmla="*/ 59429 h 312"/>
                  <a:gd name="T6" fmla="*/ 51696 w 305"/>
                  <a:gd name="T7" fmla="*/ 59429 h 312"/>
                  <a:gd name="T8" fmla="*/ 49958 w 305"/>
                  <a:gd name="T9" fmla="*/ 48068 h 312"/>
                  <a:gd name="T10" fmla="*/ 49958 w 305"/>
                  <a:gd name="T11" fmla="*/ 48068 h 312"/>
                  <a:gd name="T12" fmla="*/ 74285 w 305"/>
                  <a:gd name="T13" fmla="*/ 40639 h 312"/>
                  <a:gd name="T14" fmla="*/ 74285 w 305"/>
                  <a:gd name="T15" fmla="*/ 40639 h 312"/>
                  <a:gd name="T16" fmla="*/ 76023 w 305"/>
                  <a:gd name="T17" fmla="*/ 77783 h 312"/>
                  <a:gd name="T18" fmla="*/ 76023 w 305"/>
                  <a:gd name="T19" fmla="*/ 77783 h 312"/>
                  <a:gd name="T20" fmla="*/ 14336 w 305"/>
                  <a:gd name="T21" fmla="*/ 53749 h 312"/>
                  <a:gd name="T22" fmla="*/ 14336 w 305"/>
                  <a:gd name="T23" fmla="*/ 53749 h 312"/>
                  <a:gd name="T24" fmla="*/ 36057 w 305"/>
                  <a:gd name="T25" fmla="*/ 17916 h 312"/>
                  <a:gd name="T26" fmla="*/ 36057 w 305"/>
                  <a:gd name="T27" fmla="*/ 17916 h 312"/>
                  <a:gd name="T28" fmla="*/ 74720 w 305"/>
                  <a:gd name="T29" fmla="*/ 18790 h 312"/>
                  <a:gd name="T30" fmla="*/ 74720 w 305"/>
                  <a:gd name="T31" fmla="*/ 18790 h 312"/>
                  <a:gd name="T32" fmla="*/ 110342 w 305"/>
                  <a:gd name="T33" fmla="*/ 84774 h 312"/>
                  <a:gd name="T34" fmla="*/ 110342 w 305"/>
                  <a:gd name="T35" fmla="*/ 84774 h 312"/>
                  <a:gd name="T36" fmla="*/ 31712 w 305"/>
                  <a:gd name="T37" fmla="*/ 110556 h 312"/>
                  <a:gd name="T38" fmla="*/ 31712 w 305"/>
                  <a:gd name="T39" fmla="*/ 110556 h 312"/>
                  <a:gd name="T40" fmla="*/ 28671 w 305"/>
                  <a:gd name="T41" fmla="*/ 122355 h 312"/>
                  <a:gd name="T42" fmla="*/ 28671 w 305"/>
                  <a:gd name="T43" fmla="*/ 122355 h 312"/>
                  <a:gd name="T44" fmla="*/ 125112 w 305"/>
                  <a:gd name="T45" fmla="*/ 78657 h 312"/>
                  <a:gd name="T46" fmla="*/ 125112 w 305"/>
                  <a:gd name="T47" fmla="*/ 78657 h 312"/>
                  <a:gd name="T48" fmla="*/ 49958 w 305"/>
                  <a:gd name="T49" fmla="*/ 2622 h 312"/>
                  <a:gd name="T50" fmla="*/ 49958 w 305"/>
                  <a:gd name="T51" fmla="*/ 2622 h 312"/>
                  <a:gd name="T52" fmla="*/ 5213 w 305"/>
                  <a:gd name="T53" fmla="*/ 38891 h 312"/>
                  <a:gd name="T54" fmla="*/ 5213 w 305"/>
                  <a:gd name="T55" fmla="*/ 38891 h 312"/>
                  <a:gd name="T56" fmla="*/ 23458 w 305"/>
                  <a:gd name="T57" fmla="*/ 92203 h 312"/>
                  <a:gd name="T58" fmla="*/ 23458 w 305"/>
                  <a:gd name="T59" fmla="*/ 92203 h 312"/>
                  <a:gd name="T60" fmla="*/ 79498 w 305"/>
                  <a:gd name="T61" fmla="*/ 93077 h 312"/>
                  <a:gd name="T62" fmla="*/ 79498 w 305"/>
                  <a:gd name="T63" fmla="*/ 93077 h 312"/>
                  <a:gd name="T64" fmla="*/ 92096 w 305"/>
                  <a:gd name="T65" fmla="*/ 39328 h 312"/>
                  <a:gd name="T66" fmla="*/ 92096 w 305"/>
                  <a:gd name="T67" fmla="*/ 39328 h 312"/>
                  <a:gd name="T68" fmla="*/ 39097 w 305"/>
                  <a:gd name="T69" fmla="*/ 50253 h 312"/>
                  <a:gd name="T70" fmla="*/ 39097 w 305"/>
                  <a:gd name="T71" fmla="*/ 50253 h 312"/>
                  <a:gd name="T72" fmla="*/ 50392 w 305"/>
                  <a:gd name="T73" fmla="*/ 70354 h 312"/>
                  <a:gd name="T74" fmla="*/ 50392 w 305"/>
                  <a:gd name="T75" fmla="*/ 70354 h 312"/>
                  <a:gd name="T76" fmla="*/ 66900 w 305"/>
                  <a:gd name="T77" fmla="*/ 57244 h 312"/>
                  <a:gd name="T78" fmla="*/ 66900 w 305"/>
                  <a:gd name="T79" fmla="*/ 57244 h 312"/>
                  <a:gd name="T80" fmla="*/ 59515 w 305"/>
                  <a:gd name="T81" fmla="*/ 56371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5" h="312">
                    <a:moveTo>
                      <a:pt x="137" y="129"/>
                    </a:moveTo>
                    <a:lnTo>
                      <a:pt x="137" y="129"/>
                    </a:lnTo>
                    <a:cubicBezTo>
                      <a:pt x="134" y="136"/>
                      <a:pt x="125" y="140"/>
                      <a:pt x="119" y="136"/>
                    </a:cubicBezTo>
                    <a:cubicBezTo>
                      <a:pt x="108" y="133"/>
                      <a:pt x="109" y="118"/>
                      <a:pt x="115" y="110"/>
                    </a:cubicBezTo>
                    <a:cubicBezTo>
                      <a:pt x="124" y="93"/>
                      <a:pt x="154" y="88"/>
                      <a:pt x="171" y="93"/>
                    </a:cubicBezTo>
                    <a:cubicBezTo>
                      <a:pt x="212" y="104"/>
                      <a:pt x="195" y="157"/>
                      <a:pt x="175" y="178"/>
                    </a:cubicBezTo>
                    <a:cubicBezTo>
                      <a:pt x="125" y="231"/>
                      <a:pt x="38" y="193"/>
                      <a:pt x="33" y="123"/>
                    </a:cubicBezTo>
                    <a:cubicBezTo>
                      <a:pt x="31" y="89"/>
                      <a:pt x="52" y="55"/>
                      <a:pt x="83" y="41"/>
                    </a:cubicBezTo>
                    <a:cubicBezTo>
                      <a:pt x="112" y="26"/>
                      <a:pt x="145" y="30"/>
                      <a:pt x="172" y="43"/>
                    </a:cubicBezTo>
                    <a:cubicBezTo>
                      <a:pt x="226" y="69"/>
                      <a:pt x="281" y="131"/>
                      <a:pt x="254" y="194"/>
                    </a:cubicBezTo>
                    <a:cubicBezTo>
                      <a:pt x="222" y="265"/>
                      <a:pt x="140" y="276"/>
                      <a:pt x="73" y="253"/>
                    </a:cubicBezTo>
                    <a:cubicBezTo>
                      <a:pt x="55" y="248"/>
                      <a:pt x="49" y="273"/>
                      <a:pt x="66" y="280"/>
                    </a:cubicBezTo>
                    <a:cubicBezTo>
                      <a:pt x="151" y="311"/>
                      <a:pt x="272" y="284"/>
                      <a:pt x="288" y="180"/>
                    </a:cubicBezTo>
                    <a:cubicBezTo>
                      <a:pt x="304" y="89"/>
                      <a:pt x="201" y="0"/>
                      <a:pt x="115" y="6"/>
                    </a:cubicBezTo>
                    <a:cubicBezTo>
                      <a:pt x="66" y="9"/>
                      <a:pt x="24" y="43"/>
                      <a:pt x="12" y="89"/>
                    </a:cubicBezTo>
                    <a:cubicBezTo>
                      <a:pt x="0" y="135"/>
                      <a:pt x="16" y="184"/>
                      <a:pt x="54" y="211"/>
                    </a:cubicBezTo>
                    <a:cubicBezTo>
                      <a:pt x="92" y="239"/>
                      <a:pt x="146" y="240"/>
                      <a:pt x="183" y="213"/>
                    </a:cubicBezTo>
                    <a:cubicBezTo>
                      <a:pt x="218" y="185"/>
                      <a:pt x="242" y="129"/>
                      <a:pt x="212" y="90"/>
                    </a:cubicBezTo>
                    <a:cubicBezTo>
                      <a:pt x="182" y="50"/>
                      <a:pt x="100" y="65"/>
                      <a:pt x="90" y="115"/>
                    </a:cubicBezTo>
                    <a:cubicBezTo>
                      <a:pt x="87" y="135"/>
                      <a:pt x="96" y="157"/>
                      <a:pt x="116" y="161"/>
                    </a:cubicBezTo>
                    <a:cubicBezTo>
                      <a:pt x="136" y="164"/>
                      <a:pt x="155" y="151"/>
                      <a:pt x="154" y="131"/>
                    </a:cubicBezTo>
                    <a:cubicBezTo>
                      <a:pt x="153" y="122"/>
                      <a:pt x="140" y="118"/>
                      <a:pt x="137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35" name="Freeform 300">
                <a:extLst>
                  <a:ext uri="{FF2B5EF4-FFF2-40B4-BE49-F238E27FC236}">
                    <a16:creationId xmlns:a16="http://schemas.microsoft.com/office/drawing/2014/main" id="{2A8AAAC2-1187-8E46-A89C-CD72F70319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0323" y="3119841"/>
                <a:ext cx="150376" cy="135912"/>
              </a:xfrm>
              <a:custGeom>
                <a:avLst/>
                <a:gdLst>
                  <a:gd name="T0" fmla="*/ 205 w 346"/>
                  <a:gd name="T1" fmla="*/ 164 h 311"/>
                  <a:gd name="T2" fmla="*/ 205 w 346"/>
                  <a:gd name="T3" fmla="*/ 164 h 311"/>
                  <a:gd name="T4" fmla="*/ 211 w 346"/>
                  <a:gd name="T5" fmla="*/ 146 h 311"/>
                  <a:gd name="T6" fmla="*/ 211 w 346"/>
                  <a:gd name="T7" fmla="*/ 146 h 311"/>
                  <a:gd name="T8" fmla="*/ 234 w 346"/>
                  <a:gd name="T9" fmla="*/ 162 h 311"/>
                  <a:gd name="T10" fmla="*/ 234 w 346"/>
                  <a:gd name="T11" fmla="*/ 162 h 311"/>
                  <a:gd name="T12" fmla="*/ 206 w 346"/>
                  <a:gd name="T13" fmla="*/ 214 h 311"/>
                  <a:gd name="T14" fmla="*/ 206 w 346"/>
                  <a:gd name="T15" fmla="*/ 214 h 311"/>
                  <a:gd name="T16" fmla="*/ 142 w 346"/>
                  <a:gd name="T17" fmla="*/ 156 h 311"/>
                  <a:gd name="T18" fmla="*/ 142 w 346"/>
                  <a:gd name="T19" fmla="*/ 156 h 311"/>
                  <a:gd name="T20" fmla="*/ 281 w 346"/>
                  <a:gd name="T21" fmla="*/ 95 h 311"/>
                  <a:gd name="T22" fmla="*/ 281 w 346"/>
                  <a:gd name="T23" fmla="*/ 95 h 311"/>
                  <a:gd name="T24" fmla="*/ 306 w 346"/>
                  <a:gd name="T25" fmla="*/ 189 h 311"/>
                  <a:gd name="T26" fmla="*/ 306 w 346"/>
                  <a:gd name="T27" fmla="*/ 189 h 311"/>
                  <a:gd name="T28" fmla="*/ 239 w 346"/>
                  <a:gd name="T29" fmla="*/ 251 h 311"/>
                  <a:gd name="T30" fmla="*/ 239 w 346"/>
                  <a:gd name="T31" fmla="*/ 251 h 311"/>
                  <a:gd name="T32" fmla="*/ 76 w 346"/>
                  <a:gd name="T33" fmla="*/ 201 h 311"/>
                  <a:gd name="T34" fmla="*/ 76 w 346"/>
                  <a:gd name="T35" fmla="*/ 201 h 311"/>
                  <a:gd name="T36" fmla="*/ 161 w 346"/>
                  <a:gd name="T37" fmla="*/ 30 h 311"/>
                  <a:gd name="T38" fmla="*/ 161 w 346"/>
                  <a:gd name="T39" fmla="*/ 30 h 311"/>
                  <a:gd name="T40" fmla="*/ 148 w 346"/>
                  <a:gd name="T41" fmla="*/ 7 h 311"/>
                  <a:gd name="T42" fmla="*/ 148 w 346"/>
                  <a:gd name="T43" fmla="*/ 7 h 311"/>
                  <a:gd name="T44" fmla="*/ 62 w 346"/>
                  <a:gd name="T45" fmla="*/ 237 h 311"/>
                  <a:gd name="T46" fmla="*/ 62 w 346"/>
                  <a:gd name="T47" fmla="*/ 237 h 311"/>
                  <a:gd name="T48" fmla="*/ 307 w 346"/>
                  <a:gd name="T49" fmla="*/ 235 h 311"/>
                  <a:gd name="T50" fmla="*/ 307 w 346"/>
                  <a:gd name="T51" fmla="*/ 235 h 311"/>
                  <a:gd name="T52" fmla="*/ 320 w 346"/>
                  <a:gd name="T53" fmla="*/ 104 h 311"/>
                  <a:gd name="T54" fmla="*/ 320 w 346"/>
                  <a:gd name="T55" fmla="*/ 104 h 311"/>
                  <a:gd name="T56" fmla="*/ 205 w 346"/>
                  <a:gd name="T57" fmla="*/ 49 h 311"/>
                  <a:gd name="T58" fmla="*/ 205 w 346"/>
                  <a:gd name="T59" fmla="*/ 49 h 311"/>
                  <a:gd name="T60" fmla="*/ 113 w 346"/>
                  <a:gd name="T61" fmla="*/ 138 h 311"/>
                  <a:gd name="T62" fmla="*/ 113 w 346"/>
                  <a:gd name="T63" fmla="*/ 138 h 311"/>
                  <a:gd name="T64" fmla="*/ 180 w 346"/>
                  <a:gd name="T65" fmla="*/ 245 h 311"/>
                  <a:gd name="T66" fmla="*/ 180 w 346"/>
                  <a:gd name="T67" fmla="*/ 245 h 311"/>
                  <a:gd name="T68" fmla="*/ 247 w 346"/>
                  <a:gd name="T69" fmla="*/ 142 h 311"/>
                  <a:gd name="T70" fmla="*/ 247 w 346"/>
                  <a:gd name="T71" fmla="*/ 142 h 311"/>
                  <a:gd name="T72" fmla="*/ 197 w 346"/>
                  <a:gd name="T73" fmla="*/ 128 h 311"/>
                  <a:gd name="T74" fmla="*/ 197 w 346"/>
                  <a:gd name="T75" fmla="*/ 128 h 311"/>
                  <a:gd name="T76" fmla="*/ 190 w 346"/>
                  <a:gd name="T77" fmla="*/ 175 h 311"/>
                  <a:gd name="T78" fmla="*/ 190 w 346"/>
                  <a:gd name="T79" fmla="*/ 175 h 311"/>
                  <a:gd name="T80" fmla="*/ 205 w 346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6" h="311">
                    <a:moveTo>
                      <a:pt x="205" y="164"/>
                    </a:moveTo>
                    <a:lnTo>
                      <a:pt x="205" y="164"/>
                    </a:lnTo>
                    <a:cubicBezTo>
                      <a:pt x="201" y="156"/>
                      <a:pt x="203" y="147"/>
                      <a:pt x="211" y="146"/>
                    </a:cubicBezTo>
                    <a:lnTo>
                      <a:pt x="211" y="146"/>
                    </a:lnTo>
                    <a:cubicBezTo>
                      <a:pt x="223" y="142"/>
                      <a:pt x="232" y="153"/>
                      <a:pt x="234" y="162"/>
                    </a:cubicBezTo>
                    <a:lnTo>
                      <a:pt x="234" y="162"/>
                    </a:lnTo>
                    <a:cubicBezTo>
                      <a:pt x="239" y="181"/>
                      <a:pt x="222" y="205"/>
                      <a:pt x="206" y="214"/>
                    </a:cubicBezTo>
                    <a:lnTo>
                      <a:pt x="206" y="214"/>
                    </a:lnTo>
                    <a:cubicBezTo>
                      <a:pt x="169" y="235"/>
                      <a:pt x="143" y="187"/>
                      <a:pt x="142" y="156"/>
                    </a:cubicBezTo>
                    <a:lnTo>
                      <a:pt x="142" y="156"/>
                    </a:lnTo>
                    <a:cubicBezTo>
                      <a:pt x="140" y="83"/>
                      <a:pt x="228" y="50"/>
                      <a:pt x="281" y="95"/>
                    </a:cubicBezTo>
                    <a:lnTo>
                      <a:pt x="281" y="95"/>
                    </a:lnTo>
                    <a:cubicBezTo>
                      <a:pt x="309" y="117"/>
                      <a:pt x="318" y="156"/>
                      <a:pt x="306" y="189"/>
                    </a:cubicBezTo>
                    <a:lnTo>
                      <a:pt x="306" y="189"/>
                    </a:lnTo>
                    <a:cubicBezTo>
                      <a:pt x="295" y="220"/>
                      <a:pt x="268" y="239"/>
                      <a:pt x="239" y="251"/>
                    </a:cubicBezTo>
                    <a:lnTo>
                      <a:pt x="239" y="251"/>
                    </a:lnTo>
                    <a:cubicBezTo>
                      <a:pt x="184" y="271"/>
                      <a:pt x="101" y="266"/>
                      <a:pt x="76" y="201"/>
                    </a:cubicBezTo>
                    <a:lnTo>
                      <a:pt x="76" y="201"/>
                    </a:lnTo>
                    <a:cubicBezTo>
                      <a:pt x="47" y="129"/>
                      <a:pt x="100" y="63"/>
                      <a:pt x="161" y="30"/>
                    </a:cubicBezTo>
                    <a:lnTo>
                      <a:pt x="161" y="30"/>
                    </a:lnTo>
                    <a:cubicBezTo>
                      <a:pt x="177" y="22"/>
                      <a:pt x="164" y="0"/>
                      <a:pt x="148" y="7"/>
                    </a:cubicBezTo>
                    <a:lnTo>
                      <a:pt x="148" y="7"/>
                    </a:lnTo>
                    <a:cubicBezTo>
                      <a:pt x="65" y="46"/>
                      <a:pt x="0" y="151"/>
                      <a:pt x="62" y="237"/>
                    </a:cubicBezTo>
                    <a:lnTo>
                      <a:pt x="62" y="237"/>
                    </a:lnTo>
                    <a:cubicBezTo>
                      <a:pt x="114" y="310"/>
                      <a:pt x="251" y="302"/>
                      <a:pt x="307" y="235"/>
                    </a:cubicBezTo>
                    <a:lnTo>
                      <a:pt x="307" y="235"/>
                    </a:lnTo>
                    <a:cubicBezTo>
                      <a:pt x="339" y="200"/>
                      <a:pt x="345" y="146"/>
                      <a:pt x="320" y="104"/>
                    </a:cubicBezTo>
                    <a:lnTo>
                      <a:pt x="320" y="104"/>
                    </a:lnTo>
                    <a:cubicBezTo>
                      <a:pt x="298" y="63"/>
                      <a:pt x="251" y="41"/>
                      <a:pt x="205" y="49"/>
                    </a:cubicBezTo>
                    <a:lnTo>
                      <a:pt x="205" y="49"/>
                    </a:lnTo>
                    <a:cubicBezTo>
                      <a:pt x="159" y="55"/>
                      <a:pt x="119" y="92"/>
                      <a:pt x="113" y="138"/>
                    </a:cubicBezTo>
                    <a:lnTo>
                      <a:pt x="113" y="138"/>
                    </a:lnTo>
                    <a:cubicBezTo>
                      <a:pt x="108" y="183"/>
                      <a:pt x="131" y="239"/>
                      <a:pt x="180" y="245"/>
                    </a:cubicBezTo>
                    <a:lnTo>
                      <a:pt x="180" y="245"/>
                    </a:lnTo>
                    <a:cubicBezTo>
                      <a:pt x="228" y="252"/>
                      <a:pt x="274" y="184"/>
                      <a:pt x="247" y="142"/>
                    </a:cubicBezTo>
                    <a:lnTo>
                      <a:pt x="247" y="142"/>
                    </a:lnTo>
                    <a:cubicBezTo>
                      <a:pt x="235" y="125"/>
                      <a:pt x="214" y="116"/>
                      <a:pt x="197" y="128"/>
                    </a:cubicBezTo>
                    <a:lnTo>
                      <a:pt x="197" y="128"/>
                    </a:lnTo>
                    <a:cubicBezTo>
                      <a:pt x="180" y="138"/>
                      <a:pt x="176" y="162"/>
                      <a:pt x="190" y="175"/>
                    </a:cubicBezTo>
                    <a:lnTo>
                      <a:pt x="190" y="175"/>
                    </a:lnTo>
                    <a:cubicBezTo>
                      <a:pt x="198" y="181"/>
                      <a:pt x="210" y="174"/>
                      <a:pt x="205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136" name="Freeform 301">
                <a:extLst>
                  <a:ext uri="{FF2B5EF4-FFF2-40B4-BE49-F238E27FC236}">
                    <a16:creationId xmlns:a16="http://schemas.microsoft.com/office/drawing/2014/main" id="{9E7DED5D-09C1-4D49-B816-6A4F0BE583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62411" y="3119841"/>
                <a:ext cx="148931" cy="135912"/>
              </a:xfrm>
              <a:custGeom>
                <a:avLst/>
                <a:gdLst>
                  <a:gd name="T0" fmla="*/ 205 w 346"/>
                  <a:gd name="T1" fmla="*/ 164 h 311"/>
                  <a:gd name="T2" fmla="*/ 205 w 346"/>
                  <a:gd name="T3" fmla="*/ 164 h 311"/>
                  <a:gd name="T4" fmla="*/ 212 w 346"/>
                  <a:gd name="T5" fmla="*/ 146 h 311"/>
                  <a:gd name="T6" fmla="*/ 212 w 346"/>
                  <a:gd name="T7" fmla="*/ 146 h 311"/>
                  <a:gd name="T8" fmla="*/ 233 w 346"/>
                  <a:gd name="T9" fmla="*/ 162 h 311"/>
                  <a:gd name="T10" fmla="*/ 233 w 346"/>
                  <a:gd name="T11" fmla="*/ 162 h 311"/>
                  <a:gd name="T12" fmla="*/ 206 w 346"/>
                  <a:gd name="T13" fmla="*/ 214 h 311"/>
                  <a:gd name="T14" fmla="*/ 206 w 346"/>
                  <a:gd name="T15" fmla="*/ 214 h 311"/>
                  <a:gd name="T16" fmla="*/ 143 w 346"/>
                  <a:gd name="T17" fmla="*/ 156 h 311"/>
                  <a:gd name="T18" fmla="*/ 143 w 346"/>
                  <a:gd name="T19" fmla="*/ 156 h 311"/>
                  <a:gd name="T20" fmla="*/ 282 w 346"/>
                  <a:gd name="T21" fmla="*/ 95 h 311"/>
                  <a:gd name="T22" fmla="*/ 282 w 346"/>
                  <a:gd name="T23" fmla="*/ 95 h 311"/>
                  <a:gd name="T24" fmla="*/ 307 w 346"/>
                  <a:gd name="T25" fmla="*/ 189 h 311"/>
                  <a:gd name="T26" fmla="*/ 307 w 346"/>
                  <a:gd name="T27" fmla="*/ 189 h 311"/>
                  <a:gd name="T28" fmla="*/ 239 w 346"/>
                  <a:gd name="T29" fmla="*/ 251 h 311"/>
                  <a:gd name="T30" fmla="*/ 239 w 346"/>
                  <a:gd name="T31" fmla="*/ 251 h 311"/>
                  <a:gd name="T32" fmla="*/ 76 w 346"/>
                  <a:gd name="T33" fmla="*/ 201 h 311"/>
                  <a:gd name="T34" fmla="*/ 76 w 346"/>
                  <a:gd name="T35" fmla="*/ 201 h 311"/>
                  <a:gd name="T36" fmla="*/ 163 w 346"/>
                  <a:gd name="T37" fmla="*/ 30 h 311"/>
                  <a:gd name="T38" fmla="*/ 163 w 346"/>
                  <a:gd name="T39" fmla="*/ 30 h 311"/>
                  <a:gd name="T40" fmla="*/ 149 w 346"/>
                  <a:gd name="T41" fmla="*/ 7 h 311"/>
                  <a:gd name="T42" fmla="*/ 149 w 346"/>
                  <a:gd name="T43" fmla="*/ 7 h 311"/>
                  <a:gd name="T44" fmla="*/ 61 w 346"/>
                  <a:gd name="T45" fmla="*/ 237 h 311"/>
                  <a:gd name="T46" fmla="*/ 61 w 346"/>
                  <a:gd name="T47" fmla="*/ 237 h 311"/>
                  <a:gd name="T48" fmla="*/ 308 w 346"/>
                  <a:gd name="T49" fmla="*/ 235 h 311"/>
                  <a:gd name="T50" fmla="*/ 308 w 346"/>
                  <a:gd name="T51" fmla="*/ 235 h 311"/>
                  <a:gd name="T52" fmla="*/ 322 w 346"/>
                  <a:gd name="T53" fmla="*/ 104 h 311"/>
                  <a:gd name="T54" fmla="*/ 322 w 346"/>
                  <a:gd name="T55" fmla="*/ 104 h 311"/>
                  <a:gd name="T56" fmla="*/ 206 w 346"/>
                  <a:gd name="T57" fmla="*/ 49 h 311"/>
                  <a:gd name="T58" fmla="*/ 206 w 346"/>
                  <a:gd name="T59" fmla="*/ 49 h 311"/>
                  <a:gd name="T60" fmla="*/ 114 w 346"/>
                  <a:gd name="T61" fmla="*/ 138 h 311"/>
                  <a:gd name="T62" fmla="*/ 114 w 346"/>
                  <a:gd name="T63" fmla="*/ 138 h 311"/>
                  <a:gd name="T64" fmla="*/ 180 w 346"/>
                  <a:gd name="T65" fmla="*/ 245 h 311"/>
                  <a:gd name="T66" fmla="*/ 180 w 346"/>
                  <a:gd name="T67" fmla="*/ 245 h 311"/>
                  <a:gd name="T68" fmla="*/ 247 w 346"/>
                  <a:gd name="T69" fmla="*/ 142 h 311"/>
                  <a:gd name="T70" fmla="*/ 247 w 346"/>
                  <a:gd name="T71" fmla="*/ 142 h 311"/>
                  <a:gd name="T72" fmla="*/ 195 w 346"/>
                  <a:gd name="T73" fmla="*/ 128 h 311"/>
                  <a:gd name="T74" fmla="*/ 195 w 346"/>
                  <a:gd name="T75" fmla="*/ 128 h 311"/>
                  <a:gd name="T76" fmla="*/ 191 w 346"/>
                  <a:gd name="T77" fmla="*/ 175 h 311"/>
                  <a:gd name="T78" fmla="*/ 191 w 346"/>
                  <a:gd name="T79" fmla="*/ 175 h 311"/>
                  <a:gd name="T80" fmla="*/ 205 w 346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6" h="311">
                    <a:moveTo>
                      <a:pt x="205" y="164"/>
                    </a:moveTo>
                    <a:lnTo>
                      <a:pt x="205" y="164"/>
                    </a:lnTo>
                    <a:cubicBezTo>
                      <a:pt x="201" y="156"/>
                      <a:pt x="205" y="147"/>
                      <a:pt x="212" y="146"/>
                    </a:cubicBezTo>
                    <a:lnTo>
                      <a:pt x="212" y="146"/>
                    </a:lnTo>
                    <a:cubicBezTo>
                      <a:pt x="222" y="142"/>
                      <a:pt x="232" y="153"/>
                      <a:pt x="233" y="162"/>
                    </a:cubicBezTo>
                    <a:lnTo>
                      <a:pt x="233" y="162"/>
                    </a:lnTo>
                    <a:cubicBezTo>
                      <a:pt x="239" y="181"/>
                      <a:pt x="222" y="205"/>
                      <a:pt x="206" y="214"/>
                    </a:cubicBezTo>
                    <a:lnTo>
                      <a:pt x="206" y="214"/>
                    </a:lnTo>
                    <a:cubicBezTo>
                      <a:pt x="169" y="235"/>
                      <a:pt x="143" y="187"/>
                      <a:pt x="143" y="156"/>
                    </a:cubicBezTo>
                    <a:lnTo>
                      <a:pt x="143" y="156"/>
                    </a:lnTo>
                    <a:cubicBezTo>
                      <a:pt x="142" y="83"/>
                      <a:pt x="228" y="50"/>
                      <a:pt x="282" y="95"/>
                    </a:cubicBezTo>
                    <a:lnTo>
                      <a:pt x="282" y="95"/>
                    </a:lnTo>
                    <a:cubicBezTo>
                      <a:pt x="308" y="117"/>
                      <a:pt x="318" y="156"/>
                      <a:pt x="307" y="189"/>
                    </a:cubicBezTo>
                    <a:lnTo>
                      <a:pt x="307" y="189"/>
                    </a:lnTo>
                    <a:cubicBezTo>
                      <a:pt x="295" y="220"/>
                      <a:pt x="269" y="239"/>
                      <a:pt x="239" y="251"/>
                    </a:cubicBezTo>
                    <a:lnTo>
                      <a:pt x="239" y="251"/>
                    </a:lnTo>
                    <a:cubicBezTo>
                      <a:pt x="182" y="271"/>
                      <a:pt x="101" y="266"/>
                      <a:pt x="76" y="201"/>
                    </a:cubicBezTo>
                    <a:lnTo>
                      <a:pt x="76" y="201"/>
                    </a:lnTo>
                    <a:cubicBezTo>
                      <a:pt x="48" y="129"/>
                      <a:pt x="101" y="63"/>
                      <a:pt x="163" y="30"/>
                    </a:cubicBezTo>
                    <a:lnTo>
                      <a:pt x="163" y="30"/>
                    </a:lnTo>
                    <a:cubicBezTo>
                      <a:pt x="178" y="22"/>
                      <a:pt x="165" y="0"/>
                      <a:pt x="149" y="7"/>
                    </a:cubicBezTo>
                    <a:lnTo>
                      <a:pt x="149" y="7"/>
                    </a:lnTo>
                    <a:cubicBezTo>
                      <a:pt x="65" y="46"/>
                      <a:pt x="0" y="151"/>
                      <a:pt x="61" y="237"/>
                    </a:cubicBezTo>
                    <a:lnTo>
                      <a:pt x="61" y="237"/>
                    </a:lnTo>
                    <a:cubicBezTo>
                      <a:pt x="115" y="310"/>
                      <a:pt x="251" y="302"/>
                      <a:pt x="308" y="235"/>
                    </a:cubicBezTo>
                    <a:lnTo>
                      <a:pt x="308" y="235"/>
                    </a:lnTo>
                    <a:cubicBezTo>
                      <a:pt x="340" y="200"/>
                      <a:pt x="345" y="146"/>
                      <a:pt x="322" y="104"/>
                    </a:cubicBezTo>
                    <a:lnTo>
                      <a:pt x="322" y="104"/>
                    </a:lnTo>
                    <a:cubicBezTo>
                      <a:pt x="298" y="63"/>
                      <a:pt x="251" y="41"/>
                      <a:pt x="206" y="49"/>
                    </a:cubicBezTo>
                    <a:lnTo>
                      <a:pt x="206" y="49"/>
                    </a:lnTo>
                    <a:cubicBezTo>
                      <a:pt x="159" y="55"/>
                      <a:pt x="119" y="92"/>
                      <a:pt x="114" y="138"/>
                    </a:cubicBezTo>
                    <a:lnTo>
                      <a:pt x="114" y="138"/>
                    </a:lnTo>
                    <a:cubicBezTo>
                      <a:pt x="107" y="183"/>
                      <a:pt x="131" y="239"/>
                      <a:pt x="180" y="245"/>
                    </a:cubicBezTo>
                    <a:lnTo>
                      <a:pt x="180" y="245"/>
                    </a:lnTo>
                    <a:cubicBezTo>
                      <a:pt x="228" y="252"/>
                      <a:pt x="276" y="184"/>
                      <a:pt x="247" y="142"/>
                    </a:cubicBezTo>
                    <a:lnTo>
                      <a:pt x="247" y="142"/>
                    </a:lnTo>
                    <a:cubicBezTo>
                      <a:pt x="236" y="125"/>
                      <a:pt x="214" y="116"/>
                      <a:pt x="195" y="128"/>
                    </a:cubicBezTo>
                    <a:lnTo>
                      <a:pt x="195" y="128"/>
                    </a:lnTo>
                    <a:cubicBezTo>
                      <a:pt x="181" y="138"/>
                      <a:pt x="176" y="162"/>
                      <a:pt x="191" y="175"/>
                    </a:cubicBezTo>
                    <a:lnTo>
                      <a:pt x="191" y="175"/>
                    </a:lnTo>
                    <a:cubicBezTo>
                      <a:pt x="198" y="181"/>
                      <a:pt x="210" y="174"/>
                      <a:pt x="205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137" name="Freeform 302">
                <a:extLst>
                  <a:ext uri="{FF2B5EF4-FFF2-40B4-BE49-F238E27FC236}">
                    <a16:creationId xmlns:a16="http://schemas.microsoft.com/office/drawing/2014/main" id="{DBB530BC-CCB7-C64E-B4A0-9642871EBB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1993" y="3119841"/>
                <a:ext cx="132498" cy="136338"/>
              </a:xfrm>
              <a:custGeom>
                <a:avLst/>
                <a:gdLst>
                  <a:gd name="T0" fmla="*/ 59515 w 305"/>
                  <a:gd name="T1" fmla="*/ 56371 h 312"/>
                  <a:gd name="T2" fmla="*/ 59515 w 305"/>
                  <a:gd name="T3" fmla="*/ 56371 h 312"/>
                  <a:gd name="T4" fmla="*/ 51262 w 305"/>
                  <a:gd name="T5" fmla="*/ 59429 h 312"/>
                  <a:gd name="T6" fmla="*/ 51262 w 305"/>
                  <a:gd name="T7" fmla="*/ 59429 h 312"/>
                  <a:gd name="T8" fmla="*/ 49524 w 305"/>
                  <a:gd name="T9" fmla="*/ 48068 h 312"/>
                  <a:gd name="T10" fmla="*/ 49524 w 305"/>
                  <a:gd name="T11" fmla="*/ 48068 h 312"/>
                  <a:gd name="T12" fmla="*/ 74286 w 305"/>
                  <a:gd name="T13" fmla="*/ 40639 h 312"/>
                  <a:gd name="T14" fmla="*/ 74286 w 305"/>
                  <a:gd name="T15" fmla="*/ 40639 h 312"/>
                  <a:gd name="T16" fmla="*/ 76023 w 305"/>
                  <a:gd name="T17" fmla="*/ 77783 h 312"/>
                  <a:gd name="T18" fmla="*/ 76023 w 305"/>
                  <a:gd name="T19" fmla="*/ 77783 h 312"/>
                  <a:gd name="T20" fmla="*/ 14336 w 305"/>
                  <a:gd name="T21" fmla="*/ 53749 h 312"/>
                  <a:gd name="T22" fmla="*/ 14336 w 305"/>
                  <a:gd name="T23" fmla="*/ 53749 h 312"/>
                  <a:gd name="T24" fmla="*/ 36057 w 305"/>
                  <a:gd name="T25" fmla="*/ 17916 h 312"/>
                  <a:gd name="T26" fmla="*/ 36057 w 305"/>
                  <a:gd name="T27" fmla="*/ 17916 h 312"/>
                  <a:gd name="T28" fmla="*/ 74720 w 305"/>
                  <a:gd name="T29" fmla="*/ 18790 h 312"/>
                  <a:gd name="T30" fmla="*/ 74720 w 305"/>
                  <a:gd name="T31" fmla="*/ 18790 h 312"/>
                  <a:gd name="T32" fmla="*/ 110343 w 305"/>
                  <a:gd name="T33" fmla="*/ 84774 h 312"/>
                  <a:gd name="T34" fmla="*/ 110343 w 305"/>
                  <a:gd name="T35" fmla="*/ 84774 h 312"/>
                  <a:gd name="T36" fmla="*/ 31278 w 305"/>
                  <a:gd name="T37" fmla="*/ 110556 h 312"/>
                  <a:gd name="T38" fmla="*/ 31278 w 305"/>
                  <a:gd name="T39" fmla="*/ 110556 h 312"/>
                  <a:gd name="T40" fmla="*/ 28672 w 305"/>
                  <a:gd name="T41" fmla="*/ 122355 h 312"/>
                  <a:gd name="T42" fmla="*/ 28672 w 305"/>
                  <a:gd name="T43" fmla="*/ 122355 h 312"/>
                  <a:gd name="T44" fmla="*/ 125547 w 305"/>
                  <a:gd name="T45" fmla="*/ 78657 h 312"/>
                  <a:gd name="T46" fmla="*/ 125547 w 305"/>
                  <a:gd name="T47" fmla="*/ 78657 h 312"/>
                  <a:gd name="T48" fmla="*/ 49524 w 305"/>
                  <a:gd name="T49" fmla="*/ 2622 h 312"/>
                  <a:gd name="T50" fmla="*/ 49524 w 305"/>
                  <a:gd name="T51" fmla="*/ 2622 h 312"/>
                  <a:gd name="T52" fmla="*/ 5213 w 305"/>
                  <a:gd name="T53" fmla="*/ 38891 h 312"/>
                  <a:gd name="T54" fmla="*/ 5213 w 305"/>
                  <a:gd name="T55" fmla="*/ 38891 h 312"/>
                  <a:gd name="T56" fmla="*/ 23459 w 305"/>
                  <a:gd name="T57" fmla="*/ 92203 h 312"/>
                  <a:gd name="T58" fmla="*/ 23459 w 305"/>
                  <a:gd name="T59" fmla="*/ 92203 h 312"/>
                  <a:gd name="T60" fmla="*/ 79933 w 305"/>
                  <a:gd name="T61" fmla="*/ 93077 h 312"/>
                  <a:gd name="T62" fmla="*/ 79933 w 305"/>
                  <a:gd name="T63" fmla="*/ 93077 h 312"/>
                  <a:gd name="T64" fmla="*/ 92097 w 305"/>
                  <a:gd name="T65" fmla="*/ 39328 h 312"/>
                  <a:gd name="T66" fmla="*/ 92097 w 305"/>
                  <a:gd name="T67" fmla="*/ 39328 h 312"/>
                  <a:gd name="T68" fmla="*/ 38663 w 305"/>
                  <a:gd name="T69" fmla="*/ 50253 h 312"/>
                  <a:gd name="T70" fmla="*/ 38663 w 305"/>
                  <a:gd name="T71" fmla="*/ 50253 h 312"/>
                  <a:gd name="T72" fmla="*/ 50827 w 305"/>
                  <a:gd name="T73" fmla="*/ 70354 h 312"/>
                  <a:gd name="T74" fmla="*/ 50827 w 305"/>
                  <a:gd name="T75" fmla="*/ 70354 h 312"/>
                  <a:gd name="T76" fmla="*/ 66901 w 305"/>
                  <a:gd name="T77" fmla="*/ 57244 h 312"/>
                  <a:gd name="T78" fmla="*/ 66901 w 305"/>
                  <a:gd name="T79" fmla="*/ 57244 h 312"/>
                  <a:gd name="T80" fmla="*/ 59515 w 305"/>
                  <a:gd name="T81" fmla="*/ 56371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5" h="312">
                    <a:moveTo>
                      <a:pt x="137" y="129"/>
                    </a:moveTo>
                    <a:lnTo>
                      <a:pt x="137" y="129"/>
                    </a:lnTo>
                    <a:cubicBezTo>
                      <a:pt x="134" y="136"/>
                      <a:pt x="125" y="140"/>
                      <a:pt x="118" y="136"/>
                    </a:cubicBezTo>
                    <a:cubicBezTo>
                      <a:pt x="109" y="133"/>
                      <a:pt x="109" y="118"/>
                      <a:pt x="114" y="110"/>
                    </a:cubicBezTo>
                    <a:cubicBezTo>
                      <a:pt x="125" y="93"/>
                      <a:pt x="154" y="88"/>
                      <a:pt x="171" y="93"/>
                    </a:cubicBezTo>
                    <a:cubicBezTo>
                      <a:pt x="212" y="104"/>
                      <a:pt x="196" y="157"/>
                      <a:pt x="175" y="178"/>
                    </a:cubicBezTo>
                    <a:cubicBezTo>
                      <a:pt x="125" y="231"/>
                      <a:pt x="38" y="193"/>
                      <a:pt x="33" y="123"/>
                    </a:cubicBezTo>
                    <a:cubicBezTo>
                      <a:pt x="30" y="89"/>
                      <a:pt x="51" y="55"/>
                      <a:pt x="83" y="41"/>
                    </a:cubicBezTo>
                    <a:cubicBezTo>
                      <a:pt x="112" y="26"/>
                      <a:pt x="145" y="30"/>
                      <a:pt x="172" y="43"/>
                    </a:cubicBezTo>
                    <a:cubicBezTo>
                      <a:pt x="227" y="69"/>
                      <a:pt x="281" y="131"/>
                      <a:pt x="254" y="194"/>
                    </a:cubicBezTo>
                    <a:cubicBezTo>
                      <a:pt x="222" y="265"/>
                      <a:pt x="139" y="276"/>
                      <a:pt x="72" y="253"/>
                    </a:cubicBezTo>
                    <a:cubicBezTo>
                      <a:pt x="55" y="248"/>
                      <a:pt x="50" y="273"/>
                      <a:pt x="66" y="280"/>
                    </a:cubicBezTo>
                    <a:cubicBezTo>
                      <a:pt x="151" y="311"/>
                      <a:pt x="272" y="284"/>
                      <a:pt x="289" y="180"/>
                    </a:cubicBezTo>
                    <a:cubicBezTo>
                      <a:pt x="304" y="89"/>
                      <a:pt x="202" y="0"/>
                      <a:pt x="114" y="6"/>
                    </a:cubicBezTo>
                    <a:cubicBezTo>
                      <a:pt x="67" y="9"/>
                      <a:pt x="25" y="43"/>
                      <a:pt x="12" y="89"/>
                    </a:cubicBezTo>
                    <a:cubicBezTo>
                      <a:pt x="0" y="135"/>
                      <a:pt x="17" y="184"/>
                      <a:pt x="54" y="211"/>
                    </a:cubicBezTo>
                    <a:cubicBezTo>
                      <a:pt x="92" y="239"/>
                      <a:pt x="146" y="240"/>
                      <a:pt x="184" y="213"/>
                    </a:cubicBezTo>
                    <a:cubicBezTo>
                      <a:pt x="218" y="185"/>
                      <a:pt x="242" y="129"/>
                      <a:pt x="212" y="90"/>
                    </a:cubicBezTo>
                    <a:cubicBezTo>
                      <a:pt x="181" y="50"/>
                      <a:pt x="100" y="65"/>
                      <a:pt x="89" y="115"/>
                    </a:cubicBezTo>
                    <a:cubicBezTo>
                      <a:pt x="87" y="135"/>
                      <a:pt x="96" y="157"/>
                      <a:pt x="117" y="161"/>
                    </a:cubicBezTo>
                    <a:cubicBezTo>
                      <a:pt x="135" y="164"/>
                      <a:pt x="155" y="151"/>
                      <a:pt x="154" y="131"/>
                    </a:cubicBezTo>
                    <a:cubicBezTo>
                      <a:pt x="153" y="122"/>
                      <a:pt x="139" y="118"/>
                      <a:pt x="137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38" name="Freeform 303">
                <a:extLst>
                  <a:ext uri="{FF2B5EF4-FFF2-40B4-BE49-F238E27FC236}">
                    <a16:creationId xmlns:a16="http://schemas.microsoft.com/office/drawing/2014/main" id="{4001C531-D773-0C47-AED4-4BECAA2AB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1059" y="3119841"/>
                <a:ext cx="132498" cy="136338"/>
              </a:xfrm>
              <a:custGeom>
                <a:avLst/>
                <a:gdLst>
                  <a:gd name="T0" fmla="*/ 59754 w 306"/>
                  <a:gd name="T1" fmla="*/ 56371 h 312"/>
                  <a:gd name="T2" fmla="*/ 59754 w 306"/>
                  <a:gd name="T3" fmla="*/ 56371 h 312"/>
                  <a:gd name="T4" fmla="*/ 51094 w 306"/>
                  <a:gd name="T5" fmla="*/ 59429 h 312"/>
                  <a:gd name="T6" fmla="*/ 51094 w 306"/>
                  <a:gd name="T7" fmla="*/ 59429 h 312"/>
                  <a:gd name="T8" fmla="*/ 49362 w 306"/>
                  <a:gd name="T9" fmla="*/ 48068 h 312"/>
                  <a:gd name="T10" fmla="*/ 49362 w 306"/>
                  <a:gd name="T11" fmla="*/ 48068 h 312"/>
                  <a:gd name="T12" fmla="*/ 74476 w 306"/>
                  <a:gd name="T13" fmla="*/ 40639 h 312"/>
                  <a:gd name="T14" fmla="*/ 74476 w 306"/>
                  <a:gd name="T15" fmla="*/ 40639 h 312"/>
                  <a:gd name="T16" fmla="*/ 76208 w 306"/>
                  <a:gd name="T17" fmla="*/ 77783 h 312"/>
                  <a:gd name="T18" fmla="*/ 76208 w 306"/>
                  <a:gd name="T19" fmla="*/ 77783 h 312"/>
                  <a:gd name="T20" fmla="*/ 14289 w 306"/>
                  <a:gd name="T21" fmla="*/ 53749 h 312"/>
                  <a:gd name="T22" fmla="*/ 14289 w 306"/>
                  <a:gd name="T23" fmla="*/ 53749 h 312"/>
                  <a:gd name="T24" fmla="*/ 36372 w 306"/>
                  <a:gd name="T25" fmla="*/ 17916 h 312"/>
                  <a:gd name="T26" fmla="*/ 36372 w 306"/>
                  <a:gd name="T27" fmla="*/ 17916 h 312"/>
                  <a:gd name="T28" fmla="*/ 74909 w 306"/>
                  <a:gd name="T29" fmla="*/ 18790 h 312"/>
                  <a:gd name="T30" fmla="*/ 74909 w 306"/>
                  <a:gd name="T31" fmla="*/ 18790 h 312"/>
                  <a:gd name="T32" fmla="*/ 110415 w 306"/>
                  <a:gd name="T33" fmla="*/ 84774 h 312"/>
                  <a:gd name="T34" fmla="*/ 110415 w 306"/>
                  <a:gd name="T35" fmla="*/ 84774 h 312"/>
                  <a:gd name="T36" fmla="*/ 31176 w 306"/>
                  <a:gd name="T37" fmla="*/ 110556 h 312"/>
                  <a:gd name="T38" fmla="*/ 31176 w 306"/>
                  <a:gd name="T39" fmla="*/ 110556 h 312"/>
                  <a:gd name="T40" fmla="*/ 28578 w 306"/>
                  <a:gd name="T41" fmla="*/ 122355 h 312"/>
                  <a:gd name="T42" fmla="*/ 28578 w 306"/>
                  <a:gd name="T43" fmla="*/ 122355 h 312"/>
                  <a:gd name="T44" fmla="*/ 125570 w 306"/>
                  <a:gd name="T45" fmla="*/ 78657 h 312"/>
                  <a:gd name="T46" fmla="*/ 125570 w 306"/>
                  <a:gd name="T47" fmla="*/ 78657 h 312"/>
                  <a:gd name="T48" fmla="*/ 50228 w 306"/>
                  <a:gd name="T49" fmla="*/ 2622 h 312"/>
                  <a:gd name="T50" fmla="*/ 50228 w 306"/>
                  <a:gd name="T51" fmla="*/ 2622 h 312"/>
                  <a:gd name="T52" fmla="*/ 5629 w 306"/>
                  <a:gd name="T53" fmla="*/ 38891 h 312"/>
                  <a:gd name="T54" fmla="*/ 5629 w 306"/>
                  <a:gd name="T55" fmla="*/ 38891 h 312"/>
                  <a:gd name="T56" fmla="*/ 23815 w 306"/>
                  <a:gd name="T57" fmla="*/ 92203 h 312"/>
                  <a:gd name="T58" fmla="*/ 23815 w 306"/>
                  <a:gd name="T59" fmla="*/ 92203 h 312"/>
                  <a:gd name="T60" fmla="*/ 79672 w 306"/>
                  <a:gd name="T61" fmla="*/ 93077 h 312"/>
                  <a:gd name="T62" fmla="*/ 79672 w 306"/>
                  <a:gd name="T63" fmla="*/ 93077 h 312"/>
                  <a:gd name="T64" fmla="*/ 92229 w 306"/>
                  <a:gd name="T65" fmla="*/ 39328 h 312"/>
                  <a:gd name="T66" fmla="*/ 92229 w 306"/>
                  <a:gd name="T67" fmla="*/ 39328 h 312"/>
                  <a:gd name="T68" fmla="*/ 39836 w 306"/>
                  <a:gd name="T69" fmla="*/ 50253 h 312"/>
                  <a:gd name="T70" fmla="*/ 39836 w 306"/>
                  <a:gd name="T71" fmla="*/ 50253 h 312"/>
                  <a:gd name="T72" fmla="*/ 51094 w 306"/>
                  <a:gd name="T73" fmla="*/ 70354 h 312"/>
                  <a:gd name="T74" fmla="*/ 51094 w 306"/>
                  <a:gd name="T75" fmla="*/ 70354 h 312"/>
                  <a:gd name="T76" fmla="*/ 67115 w 306"/>
                  <a:gd name="T77" fmla="*/ 57244 h 312"/>
                  <a:gd name="T78" fmla="*/ 67115 w 306"/>
                  <a:gd name="T79" fmla="*/ 57244 h 312"/>
                  <a:gd name="T80" fmla="*/ 59754 w 306"/>
                  <a:gd name="T81" fmla="*/ 56371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6" h="312">
                    <a:moveTo>
                      <a:pt x="138" y="129"/>
                    </a:moveTo>
                    <a:lnTo>
                      <a:pt x="138" y="129"/>
                    </a:lnTo>
                    <a:cubicBezTo>
                      <a:pt x="135" y="136"/>
                      <a:pt x="125" y="140"/>
                      <a:pt x="118" y="136"/>
                    </a:cubicBezTo>
                    <a:cubicBezTo>
                      <a:pt x="109" y="133"/>
                      <a:pt x="110" y="118"/>
                      <a:pt x="114" y="110"/>
                    </a:cubicBezTo>
                    <a:cubicBezTo>
                      <a:pt x="125" y="93"/>
                      <a:pt x="154" y="88"/>
                      <a:pt x="172" y="93"/>
                    </a:cubicBezTo>
                    <a:cubicBezTo>
                      <a:pt x="212" y="104"/>
                      <a:pt x="197" y="157"/>
                      <a:pt x="176" y="178"/>
                    </a:cubicBezTo>
                    <a:cubicBezTo>
                      <a:pt x="125" y="231"/>
                      <a:pt x="39" y="193"/>
                      <a:pt x="33" y="123"/>
                    </a:cubicBezTo>
                    <a:cubicBezTo>
                      <a:pt x="32" y="89"/>
                      <a:pt x="53" y="55"/>
                      <a:pt x="84" y="41"/>
                    </a:cubicBezTo>
                    <a:cubicBezTo>
                      <a:pt x="112" y="26"/>
                      <a:pt x="146" y="30"/>
                      <a:pt x="173" y="43"/>
                    </a:cubicBezTo>
                    <a:cubicBezTo>
                      <a:pt x="227" y="69"/>
                      <a:pt x="282" y="131"/>
                      <a:pt x="255" y="194"/>
                    </a:cubicBezTo>
                    <a:cubicBezTo>
                      <a:pt x="223" y="265"/>
                      <a:pt x="139" y="276"/>
                      <a:pt x="72" y="253"/>
                    </a:cubicBezTo>
                    <a:cubicBezTo>
                      <a:pt x="56" y="248"/>
                      <a:pt x="51" y="273"/>
                      <a:pt x="66" y="280"/>
                    </a:cubicBezTo>
                    <a:cubicBezTo>
                      <a:pt x="152" y="311"/>
                      <a:pt x="272" y="284"/>
                      <a:pt x="290" y="180"/>
                    </a:cubicBezTo>
                    <a:cubicBezTo>
                      <a:pt x="305" y="89"/>
                      <a:pt x="202" y="0"/>
                      <a:pt x="116" y="6"/>
                    </a:cubicBezTo>
                    <a:cubicBezTo>
                      <a:pt x="67" y="9"/>
                      <a:pt x="25" y="43"/>
                      <a:pt x="13" y="89"/>
                    </a:cubicBezTo>
                    <a:cubicBezTo>
                      <a:pt x="0" y="135"/>
                      <a:pt x="17" y="184"/>
                      <a:pt x="55" y="211"/>
                    </a:cubicBezTo>
                    <a:cubicBezTo>
                      <a:pt x="92" y="239"/>
                      <a:pt x="146" y="240"/>
                      <a:pt x="184" y="213"/>
                    </a:cubicBezTo>
                    <a:cubicBezTo>
                      <a:pt x="218" y="185"/>
                      <a:pt x="242" y="129"/>
                      <a:pt x="213" y="90"/>
                    </a:cubicBezTo>
                    <a:cubicBezTo>
                      <a:pt x="183" y="50"/>
                      <a:pt x="101" y="65"/>
                      <a:pt x="92" y="115"/>
                    </a:cubicBezTo>
                    <a:cubicBezTo>
                      <a:pt x="88" y="135"/>
                      <a:pt x="97" y="157"/>
                      <a:pt x="118" y="161"/>
                    </a:cubicBezTo>
                    <a:cubicBezTo>
                      <a:pt x="137" y="164"/>
                      <a:pt x="156" y="151"/>
                      <a:pt x="155" y="131"/>
                    </a:cubicBezTo>
                    <a:cubicBezTo>
                      <a:pt x="152" y="122"/>
                      <a:pt x="139" y="118"/>
                      <a:pt x="138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39" name="Freeform 304">
                <a:extLst>
                  <a:ext uri="{FF2B5EF4-FFF2-40B4-BE49-F238E27FC236}">
                    <a16:creationId xmlns:a16="http://schemas.microsoft.com/office/drawing/2014/main" id="{AD1DF3BF-B288-B945-997F-FCE63D62CE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70162" y="3119841"/>
                <a:ext cx="150376" cy="135912"/>
              </a:xfrm>
              <a:custGeom>
                <a:avLst/>
                <a:gdLst>
                  <a:gd name="T0" fmla="*/ 205 w 345"/>
                  <a:gd name="T1" fmla="*/ 164 h 311"/>
                  <a:gd name="T2" fmla="*/ 205 w 345"/>
                  <a:gd name="T3" fmla="*/ 164 h 311"/>
                  <a:gd name="T4" fmla="*/ 211 w 345"/>
                  <a:gd name="T5" fmla="*/ 146 h 311"/>
                  <a:gd name="T6" fmla="*/ 211 w 345"/>
                  <a:gd name="T7" fmla="*/ 146 h 311"/>
                  <a:gd name="T8" fmla="*/ 234 w 345"/>
                  <a:gd name="T9" fmla="*/ 162 h 311"/>
                  <a:gd name="T10" fmla="*/ 234 w 345"/>
                  <a:gd name="T11" fmla="*/ 162 h 311"/>
                  <a:gd name="T12" fmla="*/ 206 w 345"/>
                  <a:gd name="T13" fmla="*/ 214 h 311"/>
                  <a:gd name="T14" fmla="*/ 206 w 345"/>
                  <a:gd name="T15" fmla="*/ 214 h 311"/>
                  <a:gd name="T16" fmla="*/ 143 w 345"/>
                  <a:gd name="T17" fmla="*/ 156 h 311"/>
                  <a:gd name="T18" fmla="*/ 143 w 345"/>
                  <a:gd name="T19" fmla="*/ 156 h 311"/>
                  <a:gd name="T20" fmla="*/ 281 w 345"/>
                  <a:gd name="T21" fmla="*/ 95 h 311"/>
                  <a:gd name="T22" fmla="*/ 281 w 345"/>
                  <a:gd name="T23" fmla="*/ 95 h 311"/>
                  <a:gd name="T24" fmla="*/ 305 w 345"/>
                  <a:gd name="T25" fmla="*/ 189 h 311"/>
                  <a:gd name="T26" fmla="*/ 305 w 345"/>
                  <a:gd name="T27" fmla="*/ 189 h 311"/>
                  <a:gd name="T28" fmla="*/ 239 w 345"/>
                  <a:gd name="T29" fmla="*/ 251 h 311"/>
                  <a:gd name="T30" fmla="*/ 239 w 345"/>
                  <a:gd name="T31" fmla="*/ 251 h 311"/>
                  <a:gd name="T32" fmla="*/ 75 w 345"/>
                  <a:gd name="T33" fmla="*/ 201 h 311"/>
                  <a:gd name="T34" fmla="*/ 75 w 345"/>
                  <a:gd name="T35" fmla="*/ 201 h 311"/>
                  <a:gd name="T36" fmla="*/ 161 w 345"/>
                  <a:gd name="T37" fmla="*/ 30 h 311"/>
                  <a:gd name="T38" fmla="*/ 161 w 345"/>
                  <a:gd name="T39" fmla="*/ 30 h 311"/>
                  <a:gd name="T40" fmla="*/ 148 w 345"/>
                  <a:gd name="T41" fmla="*/ 7 h 311"/>
                  <a:gd name="T42" fmla="*/ 148 w 345"/>
                  <a:gd name="T43" fmla="*/ 7 h 311"/>
                  <a:gd name="T44" fmla="*/ 60 w 345"/>
                  <a:gd name="T45" fmla="*/ 237 h 311"/>
                  <a:gd name="T46" fmla="*/ 60 w 345"/>
                  <a:gd name="T47" fmla="*/ 237 h 311"/>
                  <a:gd name="T48" fmla="*/ 307 w 345"/>
                  <a:gd name="T49" fmla="*/ 235 h 311"/>
                  <a:gd name="T50" fmla="*/ 307 w 345"/>
                  <a:gd name="T51" fmla="*/ 235 h 311"/>
                  <a:gd name="T52" fmla="*/ 320 w 345"/>
                  <a:gd name="T53" fmla="*/ 104 h 311"/>
                  <a:gd name="T54" fmla="*/ 320 w 345"/>
                  <a:gd name="T55" fmla="*/ 104 h 311"/>
                  <a:gd name="T56" fmla="*/ 205 w 345"/>
                  <a:gd name="T57" fmla="*/ 49 h 311"/>
                  <a:gd name="T58" fmla="*/ 205 w 345"/>
                  <a:gd name="T59" fmla="*/ 49 h 311"/>
                  <a:gd name="T60" fmla="*/ 113 w 345"/>
                  <a:gd name="T61" fmla="*/ 138 h 311"/>
                  <a:gd name="T62" fmla="*/ 113 w 345"/>
                  <a:gd name="T63" fmla="*/ 138 h 311"/>
                  <a:gd name="T64" fmla="*/ 178 w 345"/>
                  <a:gd name="T65" fmla="*/ 245 h 311"/>
                  <a:gd name="T66" fmla="*/ 178 w 345"/>
                  <a:gd name="T67" fmla="*/ 245 h 311"/>
                  <a:gd name="T68" fmla="*/ 247 w 345"/>
                  <a:gd name="T69" fmla="*/ 142 h 311"/>
                  <a:gd name="T70" fmla="*/ 247 w 345"/>
                  <a:gd name="T71" fmla="*/ 142 h 311"/>
                  <a:gd name="T72" fmla="*/ 196 w 345"/>
                  <a:gd name="T73" fmla="*/ 128 h 311"/>
                  <a:gd name="T74" fmla="*/ 196 w 345"/>
                  <a:gd name="T75" fmla="*/ 128 h 311"/>
                  <a:gd name="T76" fmla="*/ 192 w 345"/>
                  <a:gd name="T77" fmla="*/ 175 h 311"/>
                  <a:gd name="T78" fmla="*/ 192 w 345"/>
                  <a:gd name="T79" fmla="*/ 175 h 311"/>
                  <a:gd name="T80" fmla="*/ 205 w 345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5" h="311">
                    <a:moveTo>
                      <a:pt x="205" y="164"/>
                    </a:moveTo>
                    <a:lnTo>
                      <a:pt x="205" y="164"/>
                    </a:lnTo>
                    <a:cubicBezTo>
                      <a:pt x="199" y="156"/>
                      <a:pt x="205" y="147"/>
                      <a:pt x="211" y="146"/>
                    </a:cubicBezTo>
                    <a:lnTo>
                      <a:pt x="211" y="146"/>
                    </a:lnTo>
                    <a:cubicBezTo>
                      <a:pt x="222" y="142"/>
                      <a:pt x="231" y="153"/>
                      <a:pt x="234" y="162"/>
                    </a:cubicBezTo>
                    <a:lnTo>
                      <a:pt x="234" y="162"/>
                    </a:lnTo>
                    <a:cubicBezTo>
                      <a:pt x="238" y="181"/>
                      <a:pt x="222" y="205"/>
                      <a:pt x="206" y="214"/>
                    </a:cubicBezTo>
                    <a:lnTo>
                      <a:pt x="206" y="214"/>
                    </a:lnTo>
                    <a:cubicBezTo>
                      <a:pt x="169" y="235"/>
                      <a:pt x="143" y="187"/>
                      <a:pt x="143" y="156"/>
                    </a:cubicBezTo>
                    <a:lnTo>
                      <a:pt x="143" y="156"/>
                    </a:lnTo>
                    <a:cubicBezTo>
                      <a:pt x="140" y="83"/>
                      <a:pt x="228" y="50"/>
                      <a:pt x="281" y="95"/>
                    </a:cubicBezTo>
                    <a:lnTo>
                      <a:pt x="281" y="95"/>
                    </a:lnTo>
                    <a:cubicBezTo>
                      <a:pt x="309" y="117"/>
                      <a:pt x="316" y="156"/>
                      <a:pt x="305" y="189"/>
                    </a:cubicBezTo>
                    <a:lnTo>
                      <a:pt x="305" y="189"/>
                    </a:lnTo>
                    <a:cubicBezTo>
                      <a:pt x="295" y="220"/>
                      <a:pt x="268" y="239"/>
                      <a:pt x="239" y="251"/>
                    </a:cubicBezTo>
                    <a:lnTo>
                      <a:pt x="239" y="251"/>
                    </a:lnTo>
                    <a:cubicBezTo>
                      <a:pt x="182" y="271"/>
                      <a:pt x="100" y="266"/>
                      <a:pt x="75" y="201"/>
                    </a:cubicBezTo>
                    <a:lnTo>
                      <a:pt x="75" y="201"/>
                    </a:lnTo>
                    <a:cubicBezTo>
                      <a:pt x="47" y="129"/>
                      <a:pt x="100" y="63"/>
                      <a:pt x="161" y="30"/>
                    </a:cubicBezTo>
                    <a:lnTo>
                      <a:pt x="161" y="30"/>
                    </a:lnTo>
                    <a:cubicBezTo>
                      <a:pt x="177" y="22"/>
                      <a:pt x="163" y="0"/>
                      <a:pt x="148" y="7"/>
                    </a:cubicBezTo>
                    <a:lnTo>
                      <a:pt x="148" y="7"/>
                    </a:lnTo>
                    <a:cubicBezTo>
                      <a:pt x="65" y="46"/>
                      <a:pt x="0" y="151"/>
                      <a:pt x="60" y="237"/>
                    </a:cubicBezTo>
                    <a:lnTo>
                      <a:pt x="60" y="237"/>
                    </a:lnTo>
                    <a:cubicBezTo>
                      <a:pt x="114" y="310"/>
                      <a:pt x="249" y="302"/>
                      <a:pt x="307" y="235"/>
                    </a:cubicBezTo>
                    <a:lnTo>
                      <a:pt x="307" y="235"/>
                    </a:lnTo>
                    <a:cubicBezTo>
                      <a:pt x="339" y="200"/>
                      <a:pt x="344" y="146"/>
                      <a:pt x="320" y="104"/>
                    </a:cubicBezTo>
                    <a:lnTo>
                      <a:pt x="320" y="104"/>
                    </a:lnTo>
                    <a:cubicBezTo>
                      <a:pt x="297" y="63"/>
                      <a:pt x="251" y="41"/>
                      <a:pt x="205" y="49"/>
                    </a:cubicBezTo>
                    <a:lnTo>
                      <a:pt x="205" y="49"/>
                    </a:lnTo>
                    <a:cubicBezTo>
                      <a:pt x="159" y="55"/>
                      <a:pt x="118" y="92"/>
                      <a:pt x="113" y="138"/>
                    </a:cubicBezTo>
                    <a:lnTo>
                      <a:pt x="113" y="138"/>
                    </a:lnTo>
                    <a:cubicBezTo>
                      <a:pt x="106" y="183"/>
                      <a:pt x="131" y="239"/>
                      <a:pt x="178" y="245"/>
                    </a:cubicBezTo>
                    <a:lnTo>
                      <a:pt x="178" y="245"/>
                    </a:lnTo>
                    <a:cubicBezTo>
                      <a:pt x="228" y="252"/>
                      <a:pt x="276" y="184"/>
                      <a:pt x="247" y="142"/>
                    </a:cubicBezTo>
                    <a:lnTo>
                      <a:pt x="247" y="142"/>
                    </a:lnTo>
                    <a:cubicBezTo>
                      <a:pt x="236" y="125"/>
                      <a:pt x="213" y="116"/>
                      <a:pt x="196" y="128"/>
                    </a:cubicBezTo>
                    <a:lnTo>
                      <a:pt x="196" y="128"/>
                    </a:lnTo>
                    <a:cubicBezTo>
                      <a:pt x="180" y="138"/>
                      <a:pt x="175" y="162"/>
                      <a:pt x="192" y="175"/>
                    </a:cubicBezTo>
                    <a:lnTo>
                      <a:pt x="192" y="175"/>
                    </a:lnTo>
                    <a:cubicBezTo>
                      <a:pt x="198" y="181"/>
                      <a:pt x="210" y="174"/>
                      <a:pt x="205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140" name="Freeform 305">
                <a:extLst>
                  <a:ext uri="{FF2B5EF4-FFF2-40B4-BE49-F238E27FC236}">
                    <a16:creationId xmlns:a16="http://schemas.microsoft.com/office/drawing/2014/main" id="{4C15472C-8E03-F54E-95EB-6433C994E8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82251" y="3119841"/>
                <a:ext cx="148930" cy="135912"/>
              </a:xfrm>
              <a:custGeom>
                <a:avLst/>
                <a:gdLst>
                  <a:gd name="T0" fmla="*/ 205 w 346"/>
                  <a:gd name="T1" fmla="*/ 164 h 311"/>
                  <a:gd name="T2" fmla="*/ 205 w 346"/>
                  <a:gd name="T3" fmla="*/ 164 h 311"/>
                  <a:gd name="T4" fmla="*/ 211 w 346"/>
                  <a:gd name="T5" fmla="*/ 146 h 311"/>
                  <a:gd name="T6" fmla="*/ 211 w 346"/>
                  <a:gd name="T7" fmla="*/ 146 h 311"/>
                  <a:gd name="T8" fmla="*/ 233 w 346"/>
                  <a:gd name="T9" fmla="*/ 162 h 311"/>
                  <a:gd name="T10" fmla="*/ 233 w 346"/>
                  <a:gd name="T11" fmla="*/ 162 h 311"/>
                  <a:gd name="T12" fmla="*/ 206 w 346"/>
                  <a:gd name="T13" fmla="*/ 214 h 311"/>
                  <a:gd name="T14" fmla="*/ 206 w 346"/>
                  <a:gd name="T15" fmla="*/ 214 h 311"/>
                  <a:gd name="T16" fmla="*/ 143 w 346"/>
                  <a:gd name="T17" fmla="*/ 156 h 311"/>
                  <a:gd name="T18" fmla="*/ 143 w 346"/>
                  <a:gd name="T19" fmla="*/ 156 h 311"/>
                  <a:gd name="T20" fmla="*/ 282 w 346"/>
                  <a:gd name="T21" fmla="*/ 95 h 311"/>
                  <a:gd name="T22" fmla="*/ 282 w 346"/>
                  <a:gd name="T23" fmla="*/ 95 h 311"/>
                  <a:gd name="T24" fmla="*/ 306 w 346"/>
                  <a:gd name="T25" fmla="*/ 189 h 311"/>
                  <a:gd name="T26" fmla="*/ 306 w 346"/>
                  <a:gd name="T27" fmla="*/ 189 h 311"/>
                  <a:gd name="T28" fmla="*/ 239 w 346"/>
                  <a:gd name="T29" fmla="*/ 251 h 311"/>
                  <a:gd name="T30" fmla="*/ 239 w 346"/>
                  <a:gd name="T31" fmla="*/ 251 h 311"/>
                  <a:gd name="T32" fmla="*/ 76 w 346"/>
                  <a:gd name="T33" fmla="*/ 201 h 311"/>
                  <a:gd name="T34" fmla="*/ 76 w 346"/>
                  <a:gd name="T35" fmla="*/ 201 h 311"/>
                  <a:gd name="T36" fmla="*/ 163 w 346"/>
                  <a:gd name="T37" fmla="*/ 30 h 311"/>
                  <a:gd name="T38" fmla="*/ 163 w 346"/>
                  <a:gd name="T39" fmla="*/ 30 h 311"/>
                  <a:gd name="T40" fmla="*/ 148 w 346"/>
                  <a:gd name="T41" fmla="*/ 7 h 311"/>
                  <a:gd name="T42" fmla="*/ 148 w 346"/>
                  <a:gd name="T43" fmla="*/ 7 h 311"/>
                  <a:gd name="T44" fmla="*/ 61 w 346"/>
                  <a:gd name="T45" fmla="*/ 237 h 311"/>
                  <a:gd name="T46" fmla="*/ 61 w 346"/>
                  <a:gd name="T47" fmla="*/ 237 h 311"/>
                  <a:gd name="T48" fmla="*/ 307 w 346"/>
                  <a:gd name="T49" fmla="*/ 235 h 311"/>
                  <a:gd name="T50" fmla="*/ 307 w 346"/>
                  <a:gd name="T51" fmla="*/ 235 h 311"/>
                  <a:gd name="T52" fmla="*/ 320 w 346"/>
                  <a:gd name="T53" fmla="*/ 104 h 311"/>
                  <a:gd name="T54" fmla="*/ 320 w 346"/>
                  <a:gd name="T55" fmla="*/ 104 h 311"/>
                  <a:gd name="T56" fmla="*/ 205 w 346"/>
                  <a:gd name="T57" fmla="*/ 49 h 311"/>
                  <a:gd name="T58" fmla="*/ 205 w 346"/>
                  <a:gd name="T59" fmla="*/ 49 h 311"/>
                  <a:gd name="T60" fmla="*/ 113 w 346"/>
                  <a:gd name="T61" fmla="*/ 138 h 311"/>
                  <a:gd name="T62" fmla="*/ 113 w 346"/>
                  <a:gd name="T63" fmla="*/ 138 h 311"/>
                  <a:gd name="T64" fmla="*/ 180 w 346"/>
                  <a:gd name="T65" fmla="*/ 245 h 311"/>
                  <a:gd name="T66" fmla="*/ 180 w 346"/>
                  <a:gd name="T67" fmla="*/ 245 h 311"/>
                  <a:gd name="T68" fmla="*/ 247 w 346"/>
                  <a:gd name="T69" fmla="*/ 142 h 311"/>
                  <a:gd name="T70" fmla="*/ 247 w 346"/>
                  <a:gd name="T71" fmla="*/ 142 h 311"/>
                  <a:gd name="T72" fmla="*/ 197 w 346"/>
                  <a:gd name="T73" fmla="*/ 128 h 311"/>
                  <a:gd name="T74" fmla="*/ 197 w 346"/>
                  <a:gd name="T75" fmla="*/ 128 h 311"/>
                  <a:gd name="T76" fmla="*/ 190 w 346"/>
                  <a:gd name="T77" fmla="*/ 175 h 311"/>
                  <a:gd name="T78" fmla="*/ 190 w 346"/>
                  <a:gd name="T79" fmla="*/ 175 h 311"/>
                  <a:gd name="T80" fmla="*/ 205 w 346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6" h="311">
                    <a:moveTo>
                      <a:pt x="205" y="164"/>
                    </a:moveTo>
                    <a:lnTo>
                      <a:pt x="205" y="164"/>
                    </a:lnTo>
                    <a:cubicBezTo>
                      <a:pt x="201" y="156"/>
                      <a:pt x="205" y="147"/>
                      <a:pt x="211" y="146"/>
                    </a:cubicBezTo>
                    <a:lnTo>
                      <a:pt x="211" y="146"/>
                    </a:lnTo>
                    <a:cubicBezTo>
                      <a:pt x="223" y="142"/>
                      <a:pt x="232" y="153"/>
                      <a:pt x="233" y="162"/>
                    </a:cubicBezTo>
                    <a:lnTo>
                      <a:pt x="233" y="162"/>
                    </a:lnTo>
                    <a:cubicBezTo>
                      <a:pt x="239" y="181"/>
                      <a:pt x="222" y="205"/>
                      <a:pt x="206" y="214"/>
                    </a:cubicBezTo>
                    <a:lnTo>
                      <a:pt x="206" y="214"/>
                    </a:lnTo>
                    <a:cubicBezTo>
                      <a:pt x="170" y="235"/>
                      <a:pt x="143" y="187"/>
                      <a:pt x="143" y="156"/>
                    </a:cubicBezTo>
                    <a:lnTo>
                      <a:pt x="143" y="156"/>
                    </a:lnTo>
                    <a:cubicBezTo>
                      <a:pt x="140" y="83"/>
                      <a:pt x="228" y="50"/>
                      <a:pt x="282" y="95"/>
                    </a:cubicBezTo>
                    <a:lnTo>
                      <a:pt x="282" y="95"/>
                    </a:lnTo>
                    <a:cubicBezTo>
                      <a:pt x="308" y="117"/>
                      <a:pt x="318" y="156"/>
                      <a:pt x="306" y="189"/>
                    </a:cubicBezTo>
                    <a:lnTo>
                      <a:pt x="306" y="189"/>
                    </a:lnTo>
                    <a:cubicBezTo>
                      <a:pt x="295" y="220"/>
                      <a:pt x="268" y="239"/>
                      <a:pt x="239" y="251"/>
                    </a:cubicBezTo>
                    <a:lnTo>
                      <a:pt x="239" y="251"/>
                    </a:lnTo>
                    <a:cubicBezTo>
                      <a:pt x="184" y="271"/>
                      <a:pt x="101" y="266"/>
                      <a:pt x="76" y="201"/>
                    </a:cubicBezTo>
                    <a:lnTo>
                      <a:pt x="76" y="201"/>
                    </a:lnTo>
                    <a:cubicBezTo>
                      <a:pt x="47" y="129"/>
                      <a:pt x="99" y="63"/>
                      <a:pt x="163" y="30"/>
                    </a:cubicBezTo>
                    <a:lnTo>
                      <a:pt x="163" y="30"/>
                    </a:lnTo>
                    <a:cubicBezTo>
                      <a:pt x="177" y="22"/>
                      <a:pt x="164" y="0"/>
                      <a:pt x="148" y="7"/>
                    </a:cubicBezTo>
                    <a:lnTo>
                      <a:pt x="148" y="7"/>
                    </a:lnTo>
                    <a:cubicBezTo>
                      <a:pt x="65" y="46"/>
                      <a:pt x="0" y="151"/>
                      <a:pt x="61" y="237"/>
                    </a:cubicBezTo>
                    <a:lnTo>
                      <a:pt x="61" y="237"/>
                    </a:lnTo>
                    <a:cubicBezTo>
                      <a:pt x="114" y="310"/>
                      <a:pt x="251" y="302"/>
                      <a:pt x="307" y="235"/>
                    </a:cubicBezTo>
                    <a:lnTo>
                      <a:pt x="307" y="235"/>
                    </a:lnTo>
                    <a:cubicBezTo>
                      <a:pt x="339" y="200"/>
                      <a:pt x="345" y="146"/>
                      <a:pt x="320" y="104"/>
                    </a:cubicBezTo>
                    <a:lnTo>
                      <a:pt x="320" y="104"/>
                    </a:lnTo>
                    <a:cubicBezTo>
                      <a:pt x="297" y="63"/>
                      <a:pt x="251" y="41"/>
                      <a:pt x="205" y="49"/>
                    </a:cubicBezTo>
                    <a:lnTo>
                      <a:pt x="205" y="49"/>
                    </a:lnTo>
                    <a:cubicBezTo>
                      <a:pt x="159" y="55"/>
                      <a:pt x="119" y="92"/>
                      <a:pt x="113" y="138"/>
                    </a:cubicBezTo>
                    <a:lnTo>
                      <a:pt x="113" y="138"/>
                    </a:lnTo>
                    <a:cubicBezTo>
                      <a:pt x="107" y="183"/>
                      <a:pt x="131" y="239"/>
                      <a:pt x="180" y="245"/>
                    </a:cubicBezTo>
                    <a:lnTo>
                      <a:pt x="180" y="245"/>
                    </a:lnTo>
                    <a:cubicBezTo>
                      <a:pt x="228" y="252"/>
                      <a:pt x="276" y="184"/>
                      <a:pt x="247" y="142"/>
                    </a:cubicBezTo>
                    <a:lnTo>
                      <a:pt x="247" y="142"/>
                    </a:lnTo>
                    <a:cubicBezTo>
                      <a:pt x="236" y="125"/>
                      <a:pt x="214" y="116"/>
                      <a:pt x="197" y="128"/>
                    </a:cubicBezTo>
                    <a:lnTo>
                      <a:pt x="197" y="128"/>
                    </a:lnTo>
                    <a:cubicBezTo>
                      <a:pt x="181" y="138"/>
                      <a:pt x="176" y="162"/>
                      <a:pt x="190" y="175"/>
                    </a:cubicBezTo>
                    <a:lnTo>
                      <a:pt x="190" y="175"/>
                    </a:lnTo>
                    <a:cubicBezTo>
                      <a:pt x="198" y="181"/>
                      <a:pt x="210" y="174"/>
                      <a:pt x="205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141" name="Freeform 306">
                <a:extLst>
                  <a:ext uri="{FF2B5EF4-FFF2-40B4-BE49-F238E27FC236}">
                    <a16:creationId xmlns:a16="http://schemas.microsoft.com/office/drawing/2014/main" id="{B739D301-9A82-4448-A907-6FBA24C56E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1941" y="3119841"/>
                <a:ext cx="132497" cy="136338"/>
              </a:xfrm>
              <a:custGeom>
                <a:avLst/>
                <a:gdLst>
                  <a:gd name="T0" fmla="*/ 59515 w 305"/>
                  <a:gd name="T1" fmla="*/ 56371 h 312"/>
                  <a:gd name="T2" fmla="*/ 59515 w 305"/>
                  <a:gd name="T3" fmla="*/ 56371 h 312"/>
                  <a:gd name="T4" fmla="*/ 51261 w 305"/>
                  <a:gd name="T5" fmla="*/ 59429 h 312"/>
                  <a:gd name="T6" fmla="*/ 51261 w 305"/>
                  <a:gd name="T7" fmla="*/ 59429 h 312"/>
                  <a:gd name="T8" fmla="*/ 49523 w 305"/>
                  <a:gd name="T9" fmla="*/ 48068 h 312"/>
                  <a:gd name="T10" fmla="*/ 49523 w 305"/>
                  <a:gd name="T11" fmla="*/ 48068 h 312"/>
                  <a:gd name="T12" fmla="*/ 74285 w 305"/>
                  <a:gd name="T13" fmla="*/ 40639 h 312"/>
                  <a:gd name="T14" fmla="*/ 74285 w 305"/>
                  <a:gd name="T15" fmla="*/ 40639 h 312"/>
                  <a:gd name="T16" fmla="*/ 76023 w 305"/>
                  <a:gd name="T17" fmla="*/ 77783 h 312"/>
                  <a:gd name="T18" fmla="*/ 76023 w 305"/>
                  <a:gd name="T19" fmla="*/ 77783 h 312"/>
                  <a:gd name="T20" fmla="*/ 14336 w 305"/>
                  <a:gd name="T21" fmla="*/ 53749 h 312"/>
                  <a:gd name="T22" fmla="*/ 14336 w 305"/>
                  <a:gd name="T23" fmla="*/ 53749 h 312"/>
                  <a:gd name="T24" fmla="*/ 36057 w 305"/>
                  <a:gd name="T25" fmla="*/ 17916 h 312"/>
                  <a:gd name="T26" fmla="*/ 36057 w 305"/>
                  <a:gd name="T27" fmla="*/ 17916 h 312"/>
                  <a:gd name="T28" fmla="*/ 74720 w 305"/>
                  <a:gd name="T29" fmla="*/ 18790 h 312"/>
                  <a:gd name="T30" fmla="*/ 74720 w 305"/>
                  <a:gd name="T31" fmla="*/ 18790 h 312"/>
                  <a:gd name="T32" fmla="*/ 110342 w 305"/>
                  <a:gd name="T33" fmla="*/ 84774 h 312"/>
                  <a:gd name="T34" fmla="*/ 110342 w 305"/>
                  <a:gd name="T35" fmla="*/ 84774 h 312"/>
                  <a:gd name="T36" fmla="*/ 31278 w 305"/>
                  <a:gd name="T37" fmla="*/ 110556 h 312"/>
                  <a:gd name="T38" fmla="*/ 31278 w 305"/>
                  <a:gd name="T39" fmla="*/ 110556 h 312"/>
                  <a:gd name="T40" fmla="*/ 28671 w 305"/>
                  <a:gd name="T41" fmla="*/ 122355 h 312"/>
                  <a:gd name="T42" fmla="*/ 28671 w 305"/>
                  <a:gd name="T43" fmla="*/ 122355 h 312"/>
                  <a:gd name="T44" fmla="*/ 125546 w 305"/>
                  <a:gd name="T45" fmla="*/ 78657 h 312"/>
                  <a:gd name="T46" fmla="*/ 125546 w 305"/>
                  <a:gd name="T47" fmla="*/ 78657 h 312"/>
                  <a:gd name="T48" fmla="*/ 49523 w 305"/>
                  <a:gd name="T49" fmla="*/ 2622 h 312"/>
                  <a:gd name="T50" fmla="*/ 49523 w 305"/>
                  <a:gd name="T51" fmla="*/ 2622 h 312"/>
                  <a:gd name="T52" fmla="*/ 5213 w 305"/>
                  <a:gd name="T53" fmla="*/ 38891 h 312"/>
                  <a:gd name="T54" fmla="*/ 5213 w 305"/>
                  <a:gd name="T55" fmla="*/ 38891 h 312"/>
                  <a:gd name="T56" fmla="*/ 23458 w 305"/>
                  <a:gd name="T57" fmla="*/ 92203 h 312"/>
                  <a:gd name="T58" fmla="*/ 23458 w 305"/>
                  <a:gd name="T59" fmla="*/ 92203 h 312"/>
                  <a:gd name="T60" fmla="*/ 79498 w 305"/>
                  <a:gd name="T61" fmla="*/ 93077 h 312"/>
                  <a:gd name="T62" fmla="*/ 79498 w 305"/>
                  <a:gd name="T63" fmla="*/ 93077 h 312"/>
                  <a:gd name="T64" fmla="*/ 92096 w 305"/>
                  <a:gd name="T65" fmla="*/ 39328 h 312"/>
                  <a:gd name="T66" fmla="*/ 92096 w 305"/>
                  <a:gd name="T67" fmla="*/ 39328 h 312"/>
                  <a:gd name="T68" fmla="*/ 39532 w 305"/>
                  <a:gd name="T69" fmla="*/ 50253 h 312"/>
                  <a:gd name="T70" fmla="*/ 39532 w 305"/>
                  <a:gd name="T71" fmla="*/ 50253 h 312"/>
                  <a:gd name="T72" fmla="*/ 50827 w 305"/>
                  <a:gd name="T73" fmla="*/ 70354 h 312"/>
                  <a:gd name="T74" fmla="*/ 50827 w 305"/>
                  <a:gd name="T75" fmla="*/ 70354 h 312"/>
                  <a:gd name="T76" fmla="*/ 66900 w 305"/>
                  <a:gd name="T77" fmla="*/ 57244 h 312"/>
                  <a:gd name="T78" fmla="*/ 66900 w 305"/>
                  <a:gd name="T79" fmla="*/ 57244 h 312"/>
                  <a:gd name="T80" fmla="*/ 59515 w 305"/>
                  <a:gd name="T81" fmla="*/ 56371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5" h="312">
                    <a:moveTo>
                      <a:pt x="137" y="129"/>
                    </a:moveTo>
                    <a:lnTo>
                      <a:pt x="137" y="129"/>
                    </a:lnTo>
                    <a:cubicBezTo>
                      <a:pt x="134" y="136"/>
                      <a:pt x="125" y="140"/>
                      <a:pt x="118" y="136"/>
                    </a:cubicBezTo>
                    <a:cubicBezTo>
                      <a:pt x="108" y="133"/>
                      <a:pt x="109" y="118"/>
                      <a:pt x="114" y="110"/>
                    </a:cubicBezTo>
                    <a:cubicBezTo>
                      <a:pt x="124" y="93"/>
                      <a:pt x="154" y="88"/>
                      <a:pt x="171" y="93"/>
                    </a:cubicBezTo>
                    <a:cubicBezTo>
                      <a:pt x="210" y="104"/>
                      <a:pt x="196" y="157"/>
                      <a:pt x="175" y="178"/>
                    </a:cubicBezTo>
                    <a:cubicBezTo>
                      <a:pt x="125" y="231"/>
                      <a:pt x="38" y="193"/>
                      <a:pt x="33" y="123"/>
                    </a:cubicBezTo>
                    <a:cubicBezTo>
                      <a:pt x="30" y="89"/>
                      <a:pt x="51" y="55"/>
                      <a:pt x="83" y="41"/>
                    </a:cubicBezTo>
                    <a:cubicBezTo>
                      <a:pt x="110" y="26"/>
                      <a:pt x="145" y="30"/>
                      <a:pt x="172" y="43"/>
                    </a:cubicBezTo>
                    <a:cubicBezTo>
                      <a:pt x="226" y="69"/>
                      <a:pt x="281" y="131"/>
                      <a:pt x="254" y="194"/>
                    </a:cubicBezTo>
                    <a:cubicBezTo>
                      <a:pt x="222" y="265"/>
                      <a:pt x="139" y="276"/>
                      <a:pt x="72" y="253"/>
                    </a:cubicBezTo>
                    <a:cubicBezTo>
                      <a:pt x="55" y="248"/>
                      <a:pt x="50" y="273"/>
                      <a:pt x="66" y="280"/>
                    </a:cubicBezTo>
                    <a:cubicBezTo>
                      <a:pt x="151" y="311"/>
                      <a:pt x="272" y="284"/>
                      <a:pt x="289" y="180"/>
                    </a:cubicBezTo>
                    <a:cubicBezTo>
                      <a:pt x="304" y="89"/>
                      <a:pt x="201" y="0"/>
                      <a:pt x="114" y="6"/>
                    </a:cubicBezTo>
                    <a:cubicBezTo>
                      <a:pt x="66" y="9"/>
                      <a:pt x="24" y="43"/>
                      <a:pt x="12" y="89"/>
                    </a:cubicBezTo>
                    <a:cubicBezTo>
                      <a:pt x="0" y="135"/>
                      <a:pt x="16" y="184"/>
                      <a:pt x="54" y="211"/>
                    </a:cubicBezTo>
                    <a:cubicBezTo>
                      <a:pt x="92" y="239"/>
                      <a:pt x="146" y="240"/>
                      <a:pt x="183" y="213"/>
                    </a:cubicBezTo>
                    <a:cubicBezTo>
                      <a:pt x="218" y="185"/>
                      <a:pt x="241" y="129"/>
                      <a:pt x="212" y="90"/>
                    </a:cubicBezTo>
                    <a:cubicBezTo>
                      <a:pt x="181" y="50"/>
                      <a:pt x="100" y="65"/>
                      <a:pt x="91" y="115"/>
                    </a:cubicBezTo>
                    <a:cubicBezTo>
                      <a:pt x="87" y="135"/>
                      <a:pt x="96" y="157"/>
                      <a:pt x="117" y="161"/>
                    </a:cubicBezTo>
                    <a:cubicBezTo>
                      <a:pt x="135" y="164"/>
                      <a:pt x="156" y="151"/>
                      <a:pt x="154" y="131"/>
                    </a:cubicBezTo>
                    <a:cubicBezTo>
                      <a:pt x="153" y="122"/>
                      <a:pt x="139" y="118"/>
                      <a:pt x="137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42" name="Freeform 307">
                <a:extLst>
                  <a:ext uri="{FF2B5EF4-FFF2-40B4-BE49-F238E27FC236}">
                    <a16:creationId xmlns:a16="http://schemas.microsoft.com/office/drawing/2014/main" id="{497DA695-3801-444E-8B35-FD8C23A2B6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91007" y="3119841"/>
                <a:ext cx="132497" cy="136338"/>
              </a:xfrm>
              <a:custGeom>
                <a:avLst/>
                <a:gdLst>
                  <a:gd name="T0" fmla="*/ 59321 w 306"/>
                  <a:gd name="T1" fmla="*/ 56371 h 312"/>
                  <a:gd name="T2" fmla="*/ 59321 w 306"/>
                  <a:gd name="T3" fmla="*/ 56371 h 312"/>
                  <a:gd name="T4" fmla="*/ 51094 w 306"/>
                  <a:gd name="T5" fmla="*/ 59429 h 312"/>
                  <a:gd name="T6" fmla="*/ 51094 w 306"/>
                  <a:gd name="T7" fmla="*/ 59429 h 312"/>
                  <a:gd name="T8" fmla="*/ 49362 w 306"/>
                  <a:gd name="T9" fmla="*/ 48068 h 312"/>
                  <a:gd name="T10" fmla="*/ 49362 w 306"/>
                  <a:gd name="T11" fmla="*/ 48068 h 312"/>
                  <a:gd name="T12" fmla="*/ 74475 w 306"/>
                  <a:gd name="T13" fmla="*/ 40639 h 312"/>
                  <a:gd name="T14" fmla="*/ 74475 w 306"/>
                  <a:gd name="T15" fmla="*/ 40639 h 312"/>
                  <a:gd name="T16" fmla="*/ 76207 w 306"/>
                  <a:gd name="T17" fmla="*/ 77783 h 312"/>
                  <a:gd name="T18" fmla="*/ 76207 w 306"/>
                  <a:gd name="T19" fmla="*/ 77783 h 312"/>
                  <a:gd name="T20" fmla="*/ 14722 w 306"/>
                  <a:gd name="T21" fmla="*/ 53749 h 312"/>
                  <a:gd name="T22" fmla="*/ 14722 w 306"/>
                  <a:gd name="T23" fmla="*/ 53749 h 312"/>
                  <a:gd name="T24" fmla="*/ 35939 w 306"/>
                  <a:gd name="T25" fmla="*/ 17916 h 312"/>
                  <a:gd name="T26" fmla="*/ 35939 w 306"/>
                  <a:gd name="T27" fmla="*/ 17916 h 312"/>
                  <a:gd name="T28" fmla="*/ 74908 w 306"/>
                  <a:gd name="T29" fmla="*/ 18790 h 312"/>
                  <a:gd name="T30" fmla="*/ 74908 w 306"/>
                  <a:gd name="T31" fmla="*/ 18790 h 312"/>
                  <a:gd name="T32" fmla="*/ 110414 w 306"/>
                  <a:gd name="T33" fmla="*/ 84774 h 312"/>
                  <a:gd name="T34" fmla="*/ 110414 w 306"/>
                  <a:gd name="T35" fmla="*/ 84774 h 312"/>
                  <a:gd name="T36" fmla="*/ 32042 w 306"/>
                  <a:gd name="T37" fmla="*/ 110556 h 312"/>
                  <a:gd name="T38" fmla="*/ 32042 w 306"/>
                  <a:gd name="T39" fmla="*/ 110556 h 312"/>
                  <a:gd name="T40" fmla="*/ 28578 w 306"/>
                  <a:gd name="T41" fmla="*/ 122355 h 312"/>
                  <a:gd name="T42" fmla="*/ 28578 w 306"/>
                  <a:gd name="T43" fmla="*/ 122355 h 312"/>
                  <a:gd name="T44" fmla="*/ 125136 w 306"/>
                  <a:gd name="T45" fmla="*/ 78657 h 312"/>
                  <a:gd name="T46" fmla="*/ 125136 w 306"/>
                  <a:gd name="T47" fmla="*/ 78657 h 312"/>
                  <a:gd name="T48" fmla="*/ 49362 w 306"/>
                  <a:gd name="T49" fmla="*/ 2622 h 312"/>
                  <a:gd name="T50" fmla="*/ 49362 w 306"/>
                  <a:gd name="T51" fmla="*/ 2622 h 312"/>
                  <a:gd name="T52" fmla="*/ 5196 w 306"/>
                  <a:gd name="T53" fmla="*/ 38891 h 312"/>
                  <a:gd name="T54" fmla="*/ 5196 w 306"/>
                  <a:gd name="T55" fmla="*/ 38891 h 312"/>
                  <a:gd name="T56" fmla="*/ 23382 w 306"/>
                  <a:gd name="T57" fmla="*/ 92203 h 312"/>
                  <a:gd name="T58" fmla="*/ 23382 w 306"/>
                  <a:gd name="T59" fmla="*/ 92203 h 312"/>
                  <a:gd name="T60" fmla="*/ 79238 w 306"/>
                  <a:gd name="T61" fmla="*/ 93077 h 312"/>
                  <a:gd name="T62" fmla="*/ 79238 w 306"/>
                  <a:gd name="T63" fmla="*/ 93077 h 312"/>
                  <a:gd name="T64" fmla="*/ 91795 w 306"/>
                  <a:gd name="T65" fmla="*/ 39328 h 312"/>
                  <a:gd name="T66" fmla="*/ 91795 w 306"/>
                  <a:gd name="T67" fmla="*/ 39328 h 312"/>
                  <a:gd name="T68" fmla="*/ 39403 w 306"/>
                  <a:gd name="T69" fmla="*/ 50253 h 312"/>
                  <a:gd name="T70" fmla="*/ 39403 w 306"/>
                  <a:gd name="T71" fmla="*/ 50253 h 312"/>
                  <a:gd name="T72" fmla="*/ 50661 w 306"/>
                  <a:gd name="T73" fmla="*/ 70354 h 312"/>
                  <a:gd name="T74" fmla="*/ 50661 w 306"/>
                  <a:gd name="T75" fmla="*/ 70354 h 312"/>
                  <a:gd name="T76" fmla="*/ 66681 w 306"/>
                  <a:gd name="T77" fmla="*/ 57244 h 312"/>
                  <a:gd name="T78" fmla="*/ 66681 w 306"/>
                  <a:gd name="T79" fmla="*/ 57244 h 312"/>
                  <a:gd name="T80" fmla="*/ 59321 w 306"/>
                  <a:gd name="T81" fmla="*/ 56371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6" h="312">
                    <a:moveTo>
                      <a:pt x="137" y="129"/>
                    </a:moveTo>
                    <a:lnTo>
                      <a:pt x="137" y="129"/>
                    </a:lnTo>
                    <a:cubicBezTo>
                      <a:pt x="135" y="136"/>
                      <a:pt x="126" y="140"/>
                      <a:pt x="118" y="136"/>
                    </a:cubicBezTo>
                    <a:cubicBezTo>
                      <a:pt x="109" y="133"/>
                      <a:pt x="110" y="118"/>
                      <a:pt x="114" y="110"/>
                    </a:cubicBezTo>
                    <a:cubicBezTo>
                      <a:pt x="126" y="93"/>
                      <a:pt x="154" y="88"/>
                      <a:pt x="172" y="93"/>
                    </a:cubicBezTo>
                    <a:cubicBezTo>
                      <a:pt x="212" y="104"/>
                      <a:pt x="196" y="157"/>
                      <a:pt x="176" y="178"/>
                    </a:cubicBezTo>
                    <a:cubicBezTo>
                      <a:pt x="126" y="231"/>
                      <a:pt x="39" y="193"/>
                      <a:pt x="34" y="123"/>
                    </a:cubicBezTo>
                    <a:cubicBezTo>
                      <a:pt x="30" y="89"/>
                      <a:pt x="51" y="55"/>
                      <a:pt x="83" y="41"/>
                    </a:cubicBezTo>
                    <a:cubicBezTo>
                      <a:pt x="112" y="26"/>
                      <a:pt x="146" y="30"/>
                      <a:pt x="173" y="43"/>
                    </a:cubicBezTo>
                    <a:cubicBezTo>
                      <a:pt x="227" y="69"/>
                      <a:pt x="282" y="131"/>
                      <a:pt x="255" y="194"/>
                    </a:cubicBezTo>
                    <a:cubicBezTo>
                      <a:pt x="222" y="265"/>
                      <a:pt x="139" y="276"/>
                      <a:pt x="74" y="253"/>
                    </a:cubicBezTo>
                    <a:cubicBezTo>
                      <a:pt x="56" y="248"/>
                      <a:pt x="50" y="273"/>
                      <a:pt x="66" y="280"/>
                    </a:cubicBezTo>
                    <a:cubicBezTo>
                      <a:pt x="152" y="311"/>
                      <a:pt x="272" y="284"/>
                      <a:pt x="289" y="180"/>
                    </a:cubicBezTo>
                    <a:cubicBezTo>
                      <a:pt x="305" y="89"/>
                      <a:pt x="202" y="0"/>
                      <a:pt x="114" y="6"/>
                    </a:cubicBezTo>
                    <a:cubicBezTo>
                      <a:pt x="67" y="9"/>
                      <a:pt x="24" y="43"/>
                      <a:pt x="12" y="89"/>
                    </a:cubicBezTo>
                    <a:cubicBezTo>
                      <a:pt x="0" y="135"/>
                      <a:pt x="17" y="184"/>
                      <a:pt x="54" y="211"/>
                    </a:cubicBezTo>
                    <a:cubicBezTo>
                      <a:pt x="92" y="239"/>
                      <a:pt x="146" y="240"/>
                      <a:pt x="183" y="213"/>
                    </a:cubicBezTo>
                    <a:cubicBezTo>
                      <a:pt x="218" y="185"/>
                      <a:pt x="242" y="129"/>
                      <a:pt x="212" y="90"/>
                    </a:cubicBezTo>
                    <a:cubicBezTo>
                      <a:pt x="183" y="50"/>
                      <a:pt x="101" y="65"/>
                      <a:pt x="91" y="115"/>
                    </a:cubicBezTo>
                    <a:cubicBezTo>
                      <a:pt x="87" y="135"/>
                      <a:pt x="97" y="157"/>
                      <a:pt x="117" y="161"/>
                    </a:cubicBezTo>
                    <a:cubicBezTo>
                      <a:pt x="137" y="164"/>
                      <a:pt x="156" y="151"/>
                      <a:pt x="154" y="131"/>
                    </a:cubicBezTo>
                    <a:cubicBezTo>
                      <a:pt x="154" y="122"/>
                      <a:pt x="141" y="118"/>
                      <a:pt x="137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43" name="Freeform 308">
                <a:extLst>
                  <a:ext uri="{FF2B5EF4-FFF2-40B4-BE49-F238E27FC236}">
                    <a16:creationId xmlns:a16="http://schemas.microsoft.com/office/drawing/2014/main" id="{BF107DEB-08B1-BA48-81D3-18F0C59D18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91448" y="3119841"/>
                <a:ext cx="150376" cy="135912"/>
              </a:xfrm>
              <a:custGeom>
                <a:avLst/>
                <a:gdLst>
                  <a:gd name="T0" fmla="*/ 205 w 348"/>
                  <a:gd name="T1" fmla="*/ 164 h 311"/>
                  <a:gd name="T2" fmla="*/ 205 w 348"/>
                  <a:gd name="T3" fmla="*/ 164 h 311"/>
                  <a:gd name="T4" fmla="*/ 213 w 348"/>
                  <a:gd name="T5" fmla="*/ 146 h 311"/>
                  <a:gd name="T6" fmla="*/ 213 w 348"/>
                  <a:gd name="T7" fmla="*/ 146 h 311"/>
                  <a:gd name="T8" fmla="*/ 236 w 348"/>
                  <a:gd name="T9" fmla="*/ 162 h 311"/>
                  <a:gd name="T10" fmla="*/ 236 w 348"/>
                  <a:gd name="T11" fmla="*/ 162 h 311"/>
                  <a:gd name="T12" fmla="*/ 207 w 348"/>
                  <a:gd name="T13" fmla="*/ 214 h 311"/>
                  <a:gd name="T14" fmla="*/ 207 w 348"/>
                  <a:gd name="T15" fmla="*/ 214 h 311"/>
                  <a:gd name="T16" fmla="*/ 144 w 348"/>
                  <a:gd name="T17" fmla="*/ 156 h 311"/>
                  <a:gd name="T18" fmla="*/ 144 w 348"/>
                  <a:gd name="T19" fmla="*/ 156 h 311"/>
                  <a:gd name="T20" fmla="*/ 283 w 348"/>
                  <a:gd name="T21" fmla="*/ 95 h 311"/>
                  <a:gd name="T22" fmla="*/ 283 w 348"/>
                  <a:gd name="T23" fmla="*/ 95 h 311"/>
                  <a:gd name="T24" fmla="*/ 308 w 348"/>
                  <a:gd name="T25" fmla="*/ 189 h 311"/>
                  <a:gd name="T26" fmla="*/ 308 w 348"/>
                  <a:gd name="T27" fmla="*/ 189 h 311"/>
                  <a:gd name="T28" fmla="*/ 241 w 348"/>
                  <a:gd name="T29" fmla="*/ 251 h 311"/>
                  <a:gd name="T30" fmla="*/ 241 w 348"/>
                  <a:gd name="T31" fmla="*/ 251 h 311"/>
                  <a:gd name="T32" fmla="*/ 77 w 348"/>
                  <a:gd name="T33" fmla="*/ 201 h 311"/>
                  <a:gd name="T34" fmla="*/ 77 w 348"/>
                  <a:gd name="T35" fmla="*/ 201 h 311"/>
                  <a:gd name="T36" fmla="*/ 163 w 348"/>
                  <a:gd name="T37" fmla="*/ 30 h 311"/>
                  <a:gd name="T38" fmla="*/ 163 w 348"/>
                  <a:gd name="T39" fmla="*/ 30 h 311"/>
                  <a:gd name="T40" fmla="*/ 150 w 348"/>
                  <a:gd name="T41" fmla="*/ 7 h 311"/>
                  <a:gd name="T42" fmla="*/ 150 w 348"/>
                  <a:gd name="T43" fmla="*/ 7 h 311"/>
                  <a:gd name="T44" fmla="*/ 62 w 348"/>
                  <a:gd name="T45" fmla="*/ 237 h 311"/>
                  <a:gd name="T46" fmla="*/ 62 w 348"/>
                  <a:gd name="T47" fmla="*/ 237 h 311"/>
                  <a:gd name="T48" fmla="*/ 309 w 348"/>
                  <a:gd name="T49" fmla="*/ 235 h 311"/>
                  <a:gd name="T50" fmla="*/ 309 w 348"/>
                  <a:gd name="T51" fmla="*/ 235 h 311"/>
                  <a:gd name="T52" fmla="*/ 322 w 348"/>
                  <a:gd name="T53" fmla="*/ 104 h 311"/>
                  <a:gd name="T54" fmla="*/ 322 w 348"/>
                  <a:gd name="T55" fmla="*/ 104 h 311"/>
                  <a:gd name="T56" fmla="*/ 205 w 348"/>
                  <a:gd name="T57" fmla="*/ 49 h 311"/>
                  <a:gd name="T58" fmla="*/ 205 w 348"/>
                  <a:gd name="T59" fmla="*/ 49 h 311"/>
                  <a:gd name="T60" fmla="*/ 115 w 348"/>
                  <a:gd name="T61" fmla="*/ 138 h 311"/>
                  <a:gd name="T62" fmla="*/ 115 w 348"/>
                  <a:gd name="T63" fmla="*/ 138 h 311"/>
                  <a:gd name="T64" fmla="*/ 180 w 348"/>
                  <a:gd name="T65" fmla="*/ 245 h 311"/>
                  <a:gd name="T66" fmla="*/ 180 w 348"/>
                  <a:gd name="T67" fmla="*/ 245 h 311"/>
                  <a:gd name="T68" fmla="*/ 249 w 348"/>
                  <a:gd name="T69" fmla="*/ 142 h 311"/>
                  <a:gd name="T70" fmla="*/ 249 w 348"/>
                  <a:gd name="T71" fmla="*/ 142 h 311"/>
                  <a:gd name="T72" fmla="*/ 198 w 348"/>
                  <a:gd name="T73" fmla="*/ 128 h 311"/>
                  <a:gd name="T74" fmla="*/ 198 w 348"/>
                  <a:gd name="T75" fmla="*/ 128 h 311"/>
                  <a:gd name="T76" fmla="*/ 192 w 348"/>
                  <a:gd name="T77" fmla="*/ 175 h 311"/>
                  <a:gd name="T78" fmla="*/ 192 w 348"/>
                  <a:gd name="T79" fmla="*/ 175 h 311"/>
                  <a:gd name="T80" fmla="*/ 205 w 348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8" h="311">
                    <a:moveTo>
                      <a:pt x="205" y="164"/>
                    </a:moveTo>
                    <a:lnTo>
                      <a:pt x="205" y="164"/>
                    </a:lnTo>
                    <a:cubicBezTo>
                      <a:pt x="203" y="156"/>
                      <a:pt x="205" y="147"/>
                      <a:pt x="213" y="146"/>
                    </a:cubicBezTo>
                    <a:lnTo>
                      <a:pt x="213" y="146"/>
                    </a:lnTo>
                    <a:cubicBezTo>
                      <a:pt x="224" y="142"/>
                      <a:pt x="233" y="153"/>
                      <a:pt x="236" y="162"/>
                    </a:cubicBezTo>
                    <a:lnTo>
                      <a:pt x="236" y="162"/>
                    </a:lnTo>
                    <a:cubicBezTo>
                      <a:pt x="241" y="181"/>
                      <a:pt x="222" y="205"/>
                      <a:pt x="207" y="214"/>
                    </a:cubicBezTo>
                    <a:lnTo>
                      <a:pt x="207" y="214"/>
                    </a:lnTo>
                    <a:cubicBezTo>
                      <a:pt x="171" y="235"/>
                      <a:pt x="145" y="187"/>
                      <a:pt x="144" y="156"/>
                    </a:cubicBezTo>
                    <a:lnTo>
                      <a:pt x="144" y="156"/>
                    </a:lnTo>
                    <a:cubicBezTo>
                      <a:pt x="142" y="83"/>
                      <a:pt x="230" y="50"/>
                      <a:pt x="283" y="95"/>
                    </a:cubicBezTo>
                    <a:lnTo>
                      <a:pt x="283" y="95"/>
                    </a:lnTo>
                    <a:cubicBezTo>
                      <a:pt x="309" y="117"/>
                      <a:pt x="318" y="156"/>
                      <a:pt x="308" y="189"/>
                    </a:cubicBezTo>
                    <a:lnTo>
                      <a:pt x="308" y="189"/>
                    </a:lnTo>
                    <a:cubicBezTo>
                      <a:pt x="296" y="220"/>
                      <a:pt x="270" y="239"/>
                      <a:pt x="241" y="251"/>
                    </a:cubicBezTo>
                    <a:lnTo>
                      <a:pt x="241" y="251"/>
                    </a:lnTo>
                    <a:cubicBezTo>
                      <a:pt x="184" y="271"/>
                      <a:pt x="102" y="266"/>
                      <a:pt x="77" y="201"/>
                    </a:cubicBezTo>
                    <a:lnTo>
                      <a:pt x="77" y="201"/>
                    </a:lnTo>
                    <a:cubicBezTo>
                      <a:pt x="49" y="129"/>
                      <a:pt x="102" y="63"/>
                      <a:pt x="163" y="30"/>
                    </a:cubicBezTo>
                    <a:lnTo>
                      <a:pt x="163" y="30"/>
                    </a:lnTo>
                    <a:cubicBezTo>
                      <a:pt x="178" y="22"/>
                      <a:pt x="165" y="0"/>
                      <a:pt x="150" y="7"/>
                    </a:cubicBezTo>
                    <a:lnTo>
                      <a:pt x="150" y="7"/>
                    </a:lnTo>
                    <a:cubicBezTo>
                      <a:pt x="67" y="46"/>
                      <a:pt x="0" y="151"/>
                      <a:pt x="62" y="237"/>
                    </a:cubicBezTo>
                    <a:lnTo>
                      <a:pt x="62" y="237"/>
                    </a:lnTo>
                    <a:cubicBezTo>
                      <a:pt x="116" y="310"/>
                      <a:pt x="251" y="302"/>
                      <a:pt x="309" y="235"/>
                    </a:cubicBezTo>
                    <a:lnTo>
                      <a:pt x="309" y="235"/>
                    </a:lnTo>
                    <a:cubicBezTo>
                      <a:pt x="341" y="200"/>
                      <a:pt x="347" y="146"/>
                      <a:pt x="322" y="104"/>
                    </a:cubicBezTo>
                    <a:lnTo>
                      <a:pt x="322" y="104"/>
                    </a:lnTo>
                    <a:cubicBezTo>
                      <a:pt x="299" y="63"/>
                      <a:pt x="253" y="41"/>
                      <a:pt x="205" y="49"/>
                    </a:cubicBezTo>
                    <a:lnTo>
                      <a:pt x="205" y="49"/>
                    </a:lnTo>
                    <a:cubicBezTo>
                      <a:pt x="161" y="55"/>
                      <a:pt x="121" y="92"/>
                      <a:pt x="115" y="138"/>
                    </a:cubicBezTo>
                    <a:lnTo>
                      <a:pt x="115" y="138"/>
                    </a:lnTo>
                    <a:cubicBezTo>
                      <a:pt x="109" y="183"/>
                      <a:pt x="132" y="239"/>
                      <a:pt x="180" y="245"/>
                    </a:cubicBezTo>
                    <a:lnTo>
                      <a:pt x="180" y="245"/>
                    </a:lnTo>
                    <a:cubicBezTo>
                      <a:pt x="230" y="252"/>
                      <a:pt x="276" y="184"/>
                      <a:pt x="249" y="142"/>
                    </a:cubicBezTo>
                    <a:lnTo>
                      <a:pt x="249" y="142"/>
                    </a:lnTo>
                    <a:cubicBezTo>
                      <a:pt x="238" y="125"/>
                      <a:pt x="215" y="116"/>
                      <a:pt x="198" y="128"/>
                    </a:cubicBezTo>
                    <a:lnTo>
                      <a:pt x="198" y="128"/>
                    </a:lnTo>
                    <a:cubicBezTo>
                      <a:pt x="182" y="138"/>
                      <a:pt x="176" y="162"/>
                      <a:pt x="192" y="175"/>
                    </a:cubicBezTo>
                    <a:lnTo>
                      <a:pt x="192" y="175"/>
                    </a:lnTo>
                    <a:cubicBezTo>
                      <a:pt x="200" y="181"/>
                      <a:pt x="211" y="174"/>
                      <a:pt x="205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144" name="Freeform 309">
                <a:extLst>
                  <a:ext uri="{FF2B5EF4-FFF2-40B4-BE49-F238E27FC236}">
                    <a16:creationId xmlns:a16="http://schemas.microsoft.com/office/drawing/2014/main" id="{A3E455A2-F859-204C-BCA5-9B254C9CD6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02091" y="3119841"/>
                <a:ext cx="148931" cy="135912"/>
              </a:xfrm>
              <a:custGeom>
                <a:avLst/>
                <a:gdLst>
                  <a:gd name="T0" fmla="*/ 205 w 345"/>
                  <a:gd name="T1" fmla="*/ 164 h 311"/>
                  <a:gd name="T2" fmla="*/ 205 w 345"/>
                  <a:gd name="T3" fmla="*/ 164 h 311"/>
                  <a:gd name="T4" fmla="*/ 211 w 345"/>
                  <a:gd name="T5" fmla="*/ 146 h 311"/>
                  <a:gd name="T6" fmla="*/ 211 w 345"/>
                  <a:gd name="T7" fmla="*/ 146 h 311"/>
                  <a:gd name="T8" fmla="*/ 233 w 345"/>
                  <a:gd name="T9" fmla="*/ 162 h 311"/>
                  <a:gd name="T10" fmla="*/ 233 w 345"/>
                  <a:gd name="T11" fmla="*/ 162 h 311"/>
                  <a:gd name="T12" fmla="*/ 206 w 345"/>
                  <a:gd name="T13" fmla="*/ 214 h 311"/>
                  <a:gd name="T14" fmla="*/ 206 w 345"/>
                  <a:gd name="T15" fmla="*/ 214 h 311"/>
                  <a:gd name="T16" fmla="*/ 141 w 345"/>
                  <a:gd name="T17" fmla="*/ 156 h 311"/>
                  <a:gd name="T18" fmla="*/ 141 w 345"/>
                  <a:gd name="T19" fmla="*/ 156 h 311"/>
                  <a:gd name="T20" fmla="*/ 281 w 345"/>
                  <a:gd name="T21" fmla="*/ 95 h 311"/>
                  <a:gd name="T22" fmla="*/ 281 w 345"/>
                  <a:gd name="T23" fmla="*/ 95 h 311"/>
                  <a:gd name="T24" fmla="*/ 306 w 345"/>
                  <a:gd name="T25" fmla="*/ 189 h 311"/>
                  <a:gd name="T26" fmla="*/ 306 w 345"/>
                  <a:gd name="T27" fmla="*/ 189 h 311"/>
                  <a:gd name="T28" fmla="*/ 239 w 345"/>
                  <a:gd name="T29" fmla="*/ 251 h 311"/>
                  <a:gd name="T30" fmla="*/ 239 w 345"/>
                  <a:gd name="T31" fmla="*/ 251 h 311"/>
                  <a:gd name="T32" fmla="*/ 74 w 345"/>
                  <a:gd name="T33" fmla="*/ 201 h 311"/>
                  <a:gd name="T34" fmla="*/ 74 w 345"/>
                  <a:gd name="T35" fmla="*/ 201 h 311"/>
                  <a:gd name="T36" fmla="*/ 161 w 345"/>
                  <a:gd name="T37" fmla="*/ 30 h 311"/>
                  <a:gd name="T38" fmla="*/ 161 w 345"/>
                  <a:gd name="T39" fmla="*/ 30 h 311"/>
                  <a:gd name="T40" fmla="*/ 148 w 345"/>
                  <a:gd name="T41" fmla="*/ 7 h 311"/>
                  <a:gd name="T42" fmla="*/ 148 w 345"/>
                  <a:gd name="T43" fmla="*/ 7 h 311"/>
                  <a:gd name="T44" fmla="*/ 61 w 345"/>
                  <a:gd name="T45" fmla="*/ 237 h 311"/>
                  <a:gd name="T46" fmla="*/ 61 w 345"/>
                  <a:gd name="T47" fmla="*/ 237 h 311"/>
                  <a:gd name="T48" fmla="*/ 307 w 345"/>
                  <a:gd name="T49" fmla="*/ 235 h 311"/>
                  <a:gd name="T50" fmla="*/ 307 w 345"/>
                  <a:gd name="T51" fmla="*/ 235 h 311"/>
                  <a:gd name="T52" fmla="*/ 320 w 345"/>
                  <a:gd name="T53" fmla="*/ 104 h 311"/>
                  <a:gd name="T54" fmla="*/ 320 w 345"/>
                  <a:gd name="T55" fmla="*/ 104 h 311"/>
                  <a:gd name="T56" fmla="*/ 205 w 345"/>
                  <a:gd name="T57" fmla="*/ 49 h 311"/>
                  <a:gd name="T58" fmla="*/ 205 w 345"/>
                  <a:gd name="T59" fmla="*/ 49 h 311"/>
                  <a:gd name="T60" fmla="*/ 113 w 345"/>
                  <a:gd name="T61" fmla="*/ 138 h 311"/>
                  <a:gd name="T62" fmla="*/ 113 w 345"/>
                  <a:gd name="T63" fmla="*/ 138 h 311"/>
                  <a:gd name="T64" fmla="*/ 180 w 345"/>
                  <a:gd name="T65" fmla="*/ 245 h 311"/>
                  <a:gd name="T66" fmla="*/ 180 w 345"/>
                  <a:gd name="T67" fmla="*/ 245 h 311"/>
                  <a:gd name="T68" fmla="*/ 247 w 345"/>
                  <a:gd name="T69" fmla="*/ 142 h 311"/>
                  <a:gd name="T70" fmla="*/ 247 w 345"/>
                  <a:gd name="T71" fmla="*/ 142 h 311"/>
                  <a:gd name="T72" fmla="*/ 195 w 345"/>
                  <a:gd name="T73" fmla="*/ 128 h 311"/>
                  <a:gd name="T74" fmla="*/ 195 w 345"/>
                  <a:gd name="T75" fmla="*/ 128 h 311"/>
                  <a:gd name="T76" fmla="*/ 191 w 345"/>
                  <a:gd name="T77" fmla="*/ 175 h 311"/>
                  <a:gd name="T78" fmla="*/ 191 w 345"/>
                  <a:gd name="T79" fmla="*/ 175 h 311"/>
                  <a:gd name="T80" fmla="*/ 205 w 345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5" h="311">
                    <a:moveTo>
                      <a:pt x="205" y="164"/>
                    </a:moveTo>
                    <a:lnTo>
                      <a:pt x="205" y="164"/>
                    </a:lnTo>
                    <a:cubicBezTo>
                      <a:pt x="201" y="156"/>
                      <a:pt x="205" y="147"/>
                      <a:pt x="211" y="146"/>
                    </a:cubicBezTo>
                    <a:lnTo>
                      <a:pt x="211" y="146"/>
                    </a:lnTo>
                    <a:cubicBezTo>
                      <a:pt x="222" y="142"/>
                      <a:pt x="232" y="153"/>
                      <a:pt x="233" y="162"/>
                    </a:cubicBezTo>
                    <a:lnTo>
                      <a:pt x="233" y="162"/>
                    </a:lnTo>
                    <a:cubicBezTo>
                      <a:pt x="237" y="181"/>
                      <a:pt x="222" y="205"/>
                      <a:pt x="206" y="214"/>
                    </a:cubicBezTo>
                    <a:lnTo>
                      <a:pt x="206" y="214"/>
                    </a:lnTo>
                    <a:cubicBezTo>
                      <a:pt x="169" y="235"/>
                      <a:pt x="143" y="187"/>
                      <a:pt x="141" y="156"/>
                    </a:cubicBezTo>
                    <a:lnTo>
                      <a:pt x="141" y="156"/>
                    </a:lnTo>
                    <a:cubicBezTo>
                      <a:pt x="140" y="83"/>
                      <a:pt x="228" y="50"/>
                      <a:pt x="281" y="95"/>
                    </a:cubicBezTo>
                    <a:lnTo>
                      <a:pt x="281" y="95"/>
                    </a:lnTo>
                    <a:cubicBezTo>
                      <a:pt x="308" y="117"/>
                      <a:pt x="318" y="156"/>
                      <a:pt x="306" y="189"/>
                    </a:cubicBezTo>
                    <a:lnTo>
                      <a:pt x="306" y="189"/>
                    </a:lnTo>
                    <a:cubicBezTo>
                      <a:pt x="295" y="220"/>
                      <a:pt x="268" y="239"/>
                      <a:pt x="239" y="251"/>
                    </a:cubicBezTo>
                    <a:lnTo>
                      <a:pt x="239" y="251"/>
                    </a:lnTo>
                    <a:cubicBezTo>
                      <a:pt x="182" y="271"/>
                      <a:pt x="99" y="266"/>
                      <a:pt x="74" y="201"/>
                    </a:cubicBezTo>
                    <a:lnTo>
                      <a:pt x="74" y="201"/>
                    </a:lnTo>
                    <a:cubicBezTo>
                      <a:pt x="47" y="129"/>
                      <a:pt x="99" y="63"/>
                      <a:pt x="161" y="30"/>
                    </a:cubicBezTo>
                    <a:lnTo>
                      <a:pt x="161" y="30"/>
                    </a:lnTo>
                    <a:cubicBezTo>
                      <a:pt x="177" y="22"/>
                      <a:pt x="164" y="0"/>
                      <a:pt x="148" y="7"/>
                    </a:cubicBezTo>
                    <a:lnTo>
                      <a:pt x="148" y="7"/>
                    </a:lnTo>
                    <a:cubicBezTo>
                      <a:pt x="65" y="46"/>
                      <a:pt x="0" y="151"/>
                      <a:pt x="61" y="237"/>
                    </a:cubicBezTo>
                    <a:lnTo>
                      <a:pt x="61" y="237"/>
                    </a:lnTo>
                    <a:cubicBezTo>
                      <a:pt x="114" y="310"/>
                      <a:pt x="249" y="302"/>
                      <a:pt x="307" y="235"/>
                    </a:cubicBezTo>
                    <a:lnTo>
                      <a:pt x="307" y="235"/>
                    </a:lnTo>
                    <a:cubicBezTo>
                      <a:pt x="339" y="200"/>
                      <a:pt x="344" y="146"/>
                      <a:pt x="320" y="104"/>
                    </a:cubicBezTo>
                    <a:lnTo>
                      <a:pt x="320" y="104"/>
                    </a:lnTo>
                    <a:cubicBezTo>
                      <a:pt x="298" y="63"/>
                      <a:pt x="251" y="41"/>
                      <a:pt x="205" y="49"/>
                    </a:cubicBezTo>
                    <a:lnTo>
                      <a:pt x="205" y="49"/>
                    </a:lnTo>
                    <a:cubicBezTo>
                      <a:pt x="159" y="55"/>
                      <a:pt x="119" y="92"/>
                      <a:pt x="113" y="138"/>
                    </a:cubicBezTo>
                    <a:lnTo>
                      <a:pt x="113" y="138"/>
                    </a:lnTo>
                    <a:cubicBezTo>
                      <a:pt x="107" y="183"/>
                      <a:pt x="131" y="239"/>
                      <a:pt x="180" y="245"/>
                    </a:cubicBezTo>
                    <a:lnTo>
                      <a:pt x="180" y="245"/>
                    </a:lnTo>
                    <a:cubicBezTo>
                      <a:pt x="228" y="252"/>
                      <a:pt x="274" y="184"/>
                      <a:pt x="247" y="142"/>
                    </a:cubicBezTo>
                    <a:lnTo>
                      <a:pt x="247" y="142"/>
                    </a:lnTo>
                    <a:cubicBezTo>
                      <a:pt x="235" y="125"/>
                      <a:pt x="214" y="116"/>
                      <a:pt x="195" y="128"/>
                    </a:cubicBezTo>
                    <a:lnTo>
                      <a:pt x="195" y="128"/>
                    </a:lnTo>
                    <a:cubicBezTo>
                      <a:pt x="180" y="138"/>
                      <a:pt x="176" y="162"/>
                      <a:pt x="191" y="175"/>
                    </a:cubicBezTo>
                    <a:lnTo>
                      <a:pt x="191" y="175"/>
                    </a:lnTo>
                    <a:cubicBezTo>
                      <a:pt x="198" y="181"/>
                      <a:pt x="208" y="174"/>
                      <a:pt x="205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145" name="Freeform 310">
                <a:extLst>
                  <a:ext uri="{FF2B5EF4-FFF2-40B4-BE49-F238E27FC236}">
                    <a16:creationId xmlns:a16="http://schemas.microsoft.com/office/drawing/2014/main" id="{EB2A29C0-2141-9741-A4F3-2869FC2995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1886" y="3119841"/>
                <a:ext cx="132498" cy="136338"/>
              </a:xfrm>
              <a:custGeom>
                <a:avLst/>
                <a:gdLst>
                  <a:gd name="T0" fmla="*/ 58888 w 306"/>
                  <a:gd name="T1" fmla="*/ 56371 h 312"/>
                  <a:gd name="T2" fmla="*/ 58888 w 306"/>
                  <a:gd name="T3" fmla="*/ 56371 h 312"/>
                  <a:gd name="T4" fmla="*/ 51094 w 306"/>
                  <a:gd name="T5" fmla="*/ 59429 h 312"/>
                  <a:gd name="T6" fmla="*/ 51094 w 306"/>
                  <a:gd name="T7" fmla="*/ 59429 h 312"/>
                  <a:gd name="T8" fmla="*/ 49362 w 306"/>
                  <a:gd name="T9" fmla="*/ 48068 h 312"/>
                  <a:gd name="T10" fmla="*/ 49362 w 306"/>
                  <a:gd name="T11" fmla="*/ 48068 h 312"/>
                  <a:gd name="T12" fmla="*/ 74476 w 306"/>
                  <a:gd name="T13" fmla="*/ 40639 h 312"/>
                  <a:gd name="T14" fmla="*/ 74476 w 306"/>
                  <a:gd name="T15" fmla="*/ 40639 h 312"/>
                  <a:gd name="T16" fmla="*/ 76208 w 306"/>
                  <a:gd name="T17" fmla="*/ 77783 h 312"/>
                  <a:gd name="T18" fmla="*/ 76208 w 306"/>
                  <a:gd name="T19" fmla="*/ 77783 h 312"/>
                  <a:gd name="T20" fmla="*/ 14289 w 306"/>
                  <a:gd name="T21" fmla="*/ 53749 h 312"/>
                  <a:gd name="T22" fmla="*/ 14289 w 306"/>
                  <a:gd name="T23" fmla="*/ 53749 h 312"/>
                  <a:gd name="T24" fmla="*/ 36372 w 306"/>
                  <a:gd name="T25" fmla="*/ 17916 h 312"/>
                  <a:gd name="T26" fmla="*/ 36372 w 306"/>
                  <a:gd name="T27" fmla="*/ 17916 h 312"/>
                  <a:gd name="T28" fmla="*/ 74909 w 306"/>
                  <a:gd name="T29" fmla="*/ 18790 h 312"/>
                  <a:gd name="T30" fmla="*/ 74909 w 306"/>
                  <a:gd name="T31" fmla="*/ 18790 h 312"/>
                  <a:gd name="T32" fmla="*/ 110415 w 306"/>
                  <a:gd name="T33" fmla="*/ 84774 h 312"/>
                  <a:gd name="T34" fmla="*/ 110415 w 306"/>
                  <a:gd name="T35" fmla="*/ 84774 h 312"/>
                  <a:gd name="T36" fmla="*/ 31176 w 306"/>
                  <a:gd name="T37" fmla="*/ 110556 h 312"/>
                  <a:gd name="T38" fmla="*/ 31176 w 306"/>
                  <a:gd name="T39" fmla="*/ 110556 h 312"/>
                  <a:gd name="T40" fmla="*/ 28145 w 306"/>
                  <a:gd name="T41" fmla="*/ 122355 h 312"/>
                  <a:gd name="T42" fmla="*/ 28145 w 306"/>
                  <a:gd name="T43" fmla="*/ 122355 h 312"/>
                  <a:gd name="T44" fmla="*/ 125570 w 306"/>
                  <a:gd name="T45" fmla="*/ 78657 h 312"/>
                  <a:gd name="T46" fmla="*/ 125570 w 306"/>
                  <a:gd name="T47" fmla="*/ 78657 h 312"/>
                  <a:gd name="T48" fmla="*/ 49795 w 306"/>
                  <a:gd name="T49" fmla="*/ 2622 h 312"/>
                  <a:gd name="T50" fmla="*/ 49795 w 306"/>
                  <a:gd name="T51" fmla="*/ 2622 h 312"/>
                  <a:gd name="T52" fmla="*/ 5629 w 306"/>
                  <a:gd name="T53" fmla="*/ 38891 h 312"/>
                  <a:gd name="T54" fmla="*/ 5629 w 306"/>
                  <a:gd name="T55" fmla="*/ 38891 h 312"/>
                  <a:gd name="T56" fmla="*/ 23815 w 306"/>
                  <a:gd name="T57" fmla="*/ 92203 h 312"/>
                  <a:gd name="T58" fmla="*/ 23815 w 306"/>
                  <a:gd name="T59" fmla="*/ 92203 h 312"/>
                  <a:gd name="T60" fmla="*/ 79672 w 306"/>
                  <a:gd name="T61" fmla="*/ 93077 h 312"/>
                  <a:gd name="T62" fmla="*/ 79672 w 306"/>
                  <a:gd name="T63" fmla="*/ 93077 h 312"/>
                  <a:gd name="T64" fmla="*/ 92229 w 306"/>
                  <a:gd name="T65" fmla="*/ 39328 h 312"/>
                  <a:gd name="T66" fmla="*/ 92229 w 306"/>
                  <a:gd name="T67" fmla="*/ 39328 h 312"/>
                  <a:gd name="T68" fmla="*/ 38970 w 306"/>
                  <a:gd name="T69" fmla="*/ 50253 h 312"/>
                  <a:gd name="T70" fmla="*/ 38970 w 306"/>
                  <a:gd name="T71" fmla="*/ 50253 h 312"/>
                  <a:gd name="T72" fmla="*/ 51094 w 306"/>
                  <a:gd name="T73" fmla="*/ 70354 h 312"/>
                  <a:gd name="T74" fmla="*/ 51094 w 306"/>
                  <a:gd name="T75" fmla="*/ 70354 h 312"/>
                  <a:gd name="T76" fmla="*/ 67115 w 306"/>
                  <a:gd name="T77" fmla="*/ 57244 h 312"/>
                  <a:gd name="T78" fmla="*/ 67115 w 306"/>
                  <a:gd name="T79" fmla="*/ 57244 h 312"/>
                  <a:gd name="T80" fmla="*/ 58888 w 306"/>
                  <a:gd name="T81" fmla="*/ 56371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6" h="312">
                    <a:moveTo>
                      <a:pt x="136" y="129"/>
                    </a:moveTo>
                    <a:lnTo>
                      <a:pt x="136" y="129"/>
                    </a:lnTo>
                    <a:cubicBezTo>
                      <a:pt x="135" y="136"/>
                      <a:pt x="125" y="140"/>
                      <a:pt x="118" y="136"/>
                    </a:cubicBezTo>
                    <a:cubicBezTo>
                      <a:pt x="109" y="133"/>
                      <a:pt x="110" y="118"/>
                      <a:pt x="114" y="110"/>
                    </a:cubicBezTo>
                    <a:cubicBezTo>
                      <a:pt x="125" y="93"/>
                      <a:pt x="154" y="88"/>
                      <a:pt x="172" y="93"/>
                    </a:cubicBezTo>
                    <a:cubicBezTo>
                      <a:pt x="211" y="104"/>
                      <a:pt x="196" y="157"/>
                      <a:pt x="176" y="178"/>
                    </a:cubicBezTo>
                    <a:cubicBezTo>
                      <a:pt x="125" y="231"/>
                      <a:pt x="39" y="193"/>
                      <a:pt x="33" y="123"/>
                    </a:cubicBezTo>
                    <a:cubicBezTo>
                      <a:pt x="30" y="89"/>
                      <a:pt x="52" y="55"/>
                      <a:pt x="84" y="41"/>
                    </a:cubicBezTo>
                    <a:cubicBezTo>
                      <a:pt x="111" y="26"/>
                      <a:pt x="146" y="30"/>
                      <a:pt x="173" y="43"/>
                    </a:cubicBezTo>
                    <a:cubicBezTo>
                      <a:pt x="227" y="69"/>
                      <a:pt x="282" y="131"/>
                      <a:pt x="255" y="194"/>
                    </a:cubicBezTo>
                    <a:cubicBezTo>
                      <a:pt x="223" y="265"/>
                      <a:pt x="140" y="276"/>
                      <a:pt x="72" y="253"/>
                    </a:cubicBezTo>
                    <a:cubicBezTo>
                      <a:pt x="56" y="248"/>
                      <a:pt x="50" y="273"/>
                      <a:pt x="65" y="280"/>
                    </a:cubicBezTo>
                    <a:cubicBezTo>
                      <a:pt x="152" y="311"/>
                      <a:pt x="272" y="284"/>
                      <a:pt x="290" y="180"/>
                    </a:cubicBezTo>
                    <a:cubicBezTo>
                      <a:pt x="305" y="89"/>
                      <a:pt x="202" y="0"/>
                      <a:pt x="115" y="6"/>
                    </a:cubicBezTo>
                    <a:cubicBezTo>
                      <a:pt x="68" y="9"/>
                      <a:pt x="25" y="43"/>
                      <a:pt x="13" y="89"/>
                    </a:cubicBezTo>
                    <a:cubicBezTo>
                      <a:pt x="0" y="135"/>
                      <a:pt x="17" y="184"/>
                      <a:pt x="55" y="211"/>
                    </a:cubicBezTo>
                    <a:cubicBezTo>
                      <a:pt x="92" y="239"/>
                      <a:pt x="146" y="240"/>
                      <a:pt x="184" y="213"/>
                    </a:cubicBezTo>
                    <a:cubicBezTo>
                      <a:pt x="218" y="185"/>
                      <a:pt x="242" y="129"/>
                      <a:pt x="213" y="90"/>
                    </a:cubicBezTo>
                    <a:cubicBezTo>
                      <a:pt x="182" y="50"/>
                      <a:pt x="101" y="65"/>
                      <a:pt x="90" y="115"/>
                    </a:cubicBezTo>
                    <a:cubicBezTo>
                      <a:pt x="88" y="135"/>
                      <a:pt x="97" y="157"/>
                      <a:pt x="118" y="161"/>
                    </a:cubicBezTo>
                    <a:cubicBezTo>
                      <a:pt x="136" y="164"/>
                      <a:pt x="156" y="151"/>
                      <a:pt x="155" y="131"/>
                    </a:cubicBezTo>
                    <a:cubicBezTo>
                      <a:pt x="154" y="122"/>
                      <a:pt x="140" y="118"/>
                      <a:pt x="136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46" name="Freeform 311">
                <a:extLst>
                  <a:ext uri="{FF2B5EF4-FFF2-40B4-BE49-F238E27FC236}">
                    <a16:creationId xmlns:a16="http://schemas.microsoft.com/office/drawing/2014/main" id="{0502C591-825E-5F48-B22A-3CEEB81299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0953" y="3119841"/>
                <a:ext cx="132498" cy="136338"/>
              </a:xfrm>
              <a:custGeom>
                <a:avLst/>
                <a:gdLst>
                  <a:gd name="T0" fmla="*/ 59321 w 306"/>
                  <a:gd name="T1" fmla="*/ 56371 h 312"/>
                  <a:gd name="T2" fmla="*/ 59321 w 306"/>
                  <a:gd name="T3" fmla="*/ 56371 h 312"/>
                  <a:gd name="T4" fmla="*/ 51094 w 306"/>
                  <a:gd name="T5" fmla="*/ 59429 h 312"/>
                  <a:gd name="T6" fmla="*/ 51094 w 306"/>
                  <a:gd name="T7" fmla="*/ 59429 h 312"/>
                  <a:gd name="T8" fmla="*/ 49362 w 306"/>
                  <a:gd name="T9" fmla="*/ 48068 h 312"/>
                  <a:gd name="T10" fmla="*/ 49362 w 306"/>
                  <a:gd name="T11" fmla="*/ 48068 h 312"/>
                  <a:gd name="T12" fmla="*/ 74476 w 306"/>
                  <a:gd name="T13" fmla="*/ 40639 h 312"/>
                  <a:gd name="T14" fmla="*/ 74476 w 306"/>
                  <a:gd name="T15" fmla="*/ 40639 h 312"/>
                  <a:gd name="T16" fmla="*/ 75775 w 306"/>
                  <a:gd name="T17" fmla="*/ 77783 h 312"/>
                  <a:gd name="T18" fmla="*/ 75775 w 306"/>
                  <a:gd name="T19" fmla="*/ 77783 h 312"/>
                  <a:gd name="T20" fmla="*/ 14289 w 306"/>
                  <a:gd name="T21" fmla="*/ 53749 h 312"/>
                  <a:gd name="T22" fmla="*/ 14289 w 306"/>
                  <a:gd name="T23" fmla="*/ 53749 h 312"/>
                  <a:gd name="T24" fmla="*/ 35939 w 306"/>
                  <a:gd name="T25" fmla="*/ 17916 h 312"/>
                  <a:gd name="T26" fmla="*/ 35939 w 306"/>
                  <a:gd name="T27" fmla="*/ 17916 h 312"/>
                  <a:gd name="T28" fmla="*/ 74909 w 306"/>
                  <a:gd name="T29" fmla="*/ 18790 h 312"/>
                  <a:gd name="T30" fmla="*/ 74909 w 306"/>
                  <a:gd name="T31" fmla="*/ 18790 h 312"/>
                  <a:gd name="T32" fmla="*/ 110415 w 306"/>
                  <a:gd name="T33" fmla="*/ 84774 h 312"/>
                  <a:gd name="T34" fmla="*/ 110415 w 306"/>
                  <a:gd name="T35" fmla="*/ 84774 h 312"/>
                  <a:gd name="T36" fmla="*/ 31176 w 306"/>
                  <a:gd name="T37" fmla="*/ 110556 h 312"/>
                  <a:gd name="T38" fmla="*/ 31176 w 306"/>
                  <a:gd name="T39" fmla="*/ 110556 h 312"/>
                  <a:gd name="T40" fmla="*/ 28578 w 306"/>
                  <a:gd name="T41" fmla="*/ 122355 h 312"/>
                  <a:gd name="T42" fmla="*/ 28578 w 306"/>
                  <a:gd name="T43" fmla="*/ 122355 h 312"/>
                  <a:gd name="T44" fmla="*/ 125137 w 306"/>
                  <a:gd name="T45" fmla="*/ 78657 h 312"/>
                  <a:gd name="T46" fmla="*/ 125137 w 306"/>
                  <a:gd name="T47" fmla="*/ 78657 h 312"/>
                  <a:gd name="T48" fmla="*/ 49362 w 306"/>
                  <a:gd name="T49" fmla="*/ 2622 h 312"/>
                  <a:gd name="T50" fmla="*/ 49362 w 306"/>
                  <a:gd name="T51" fmla="*/ 2622 h 312"/>
                  <a:gd name="T52" fmla="*/ 5196 w 306"/>
                  <a:gd name="T53" fmla="*/ 38891 h 312"/>
                  <a:gd name="T54" fmla="*/ 5196 w 306"/>
                  <a:gd name="T55" fmla="*/ 38891 h 312"/>
                  <a:gd name="T56" fmla="*/ 23382 w 306"/>
                  <a:gd name="T57" fmla="*/ 92203 h 312"/>
                  <a:gd name="T58" fmla="*/ 23382 w 306"/>
                  <a:gd name="T59" fmla="*/ 92203 h 312"/>
                  <a:gd name="T60" fmla="*/ 79672 w 306"/>
                  <a:gd name="T61" fmla="*/ 93077 h 312"/>
                  <a:gd name="T62" fmla="*/ 79672 w 306"/>
                  <a:gd name="T63" fmla="*/ 93077 h 312"/>
                  <a:gd name="T64" fmla="*/ 91363 w 306"/>
                  <a:gd name="T65" fmla="*/ 39328 h 312"/>
                  <a:gd name="T66" fmla="*/ 91363 w 306"/>
                  <a:gd name="T67" fmla="*/ 39328 h 312"/>
                  <a:gd name="T68" fmla="*/ 39403 w 306"/>
                  <a:gd name="T69" fmla="*/ 50253 h 312"/>
                  <a:gd name="T70" fmla="*/ 39403 w 306"/>
                  <a:gd name="T71" fmla="*/ 50253 h 312"/>
                  <a:gd name="T72" fmla="*/ 50661 w 306"/>
                  <a:gd name="T73" fmla="*/ 70354 h 312"/>
                  <a:gd name="T74" fmla="*/ 50661 w 306"/>
                  <a:gd name="T75" fmla="*/ 70354 h 312"/>
                  <a:gd name="T76" fmla="*/ 66682 w 306"/>
                  <a:gd name="T77" fmla="*/ 57244 h 312"/>
                  <a:gd name="T78" fmla="*/ 66682 w 306"/>
                  <a:gd name="T79" fmla="*/ 57244 h 312"/>
                  <a:gd name="T80" fmla="*/ 59321 w 306"/>
                  <a:gd name="T81" fmla="*/ 56371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6" h="312">
                    <a:moveTo>
                      <a:pt x="137" y="129"/>
                    </a:moveTo>
                    <a:lnTo>
                      <a:pt x="137" y="129"/>
                    </a:lnTo>
                    <a:cubicBezTo>
                      <a:pt x="135" y="136"/>
                      <a:pt x="125" y="140"/>
                      <a:pt x="118" y="136"/>
                    </a:cubicBezTo>
                    <a:cubicBezTo>
                      <a:pt x="109" y="133"/>
                      <a:pt x="109" y="118"/>
                      <a:pt x="114" y="110"/>
                    </a:cubicBezTo>
                    <a:cubicBezTo>
                      <a:pt x="125" y="93"/>
                      <a:pt x="154" y="88"/>
                      <a:pt x="172" y="93"/>
                    </a:cubicBezTo>
                    <a:cubicBezTo>
                      <a:pt x="211" y="104"/>
                      <a:pt x="196" y="157"/>
                      <a:pt x="175" y="178"/>
                    </a:cubicBezTo>
                    <a:cubicBezTo>
                      <a:pt x="125" y="231"/>
                      <a:pt x="39" y="193"/>
                      <a:pt x="33" y="123"/>
                    </a:cubicBezTo>
                    <a:cubicBezTo>
                      <a:pt x="30" y="89"/>
                      <a:pt x="51" y="55"/>
                      <a:pt x="83" y="41"/>
                    </a:cubicBezTo>
                    <a:cubicBezTo>
                      <a:pt x="112" y="26"/>
                      <a:pt x="144" y="30"/>
                      <a:pt x="173" y="43"/>
                    </a:cubicBezTo>
                    <a:cubicBezTo>
                      <a:pt x="226" y="69"/>
                      <a:pt x="281" y="131"/>
                      <a:pt x="255" y="194"/>
                    </a:cubicBezTo>
                    <a:cubicBezTo>
                      <a:pt x="223" y="265"/>
                      <a:pt x="139" y="276"/>
                      <a:pt x="72" y="253"/>
                    </a:cubicBezTo>
                    <a:cubicBezTo>
                      <a:pt x="56" y="248"/>
                      <a:pt x="50" y="273"/>
                      <a:pt x="66" y="280"/>
                    </a:cubicBezTo>
                    <a:cubicBezTo>
                      <a:pt x="151" y="311"/>
                      <a:pt x="272" y="284"/>
                      <a:pt x="289" y="180"/>
                    </a:cubicBezTo>
                    <a:cubicBezTo>
                      <a:pt x="305" y="89"/>
                      <a:pt x="202" y="0"/>
                      <a:pt x="114" y="6"/>
                    </a:cubicBezTo>
                    <a:cubicBezTo>
                      <a:pt x="67" y="9"/>
                      <a:pt x="25" y="43"/>
                      <a:pt x="12" y="89"/>
                    </a:cubicBezTo>
                    <a:cubicBezTo>
                      <a:pt x="0" y="135"/>
                      <a:pt x="17" y="184"/>
                      <a:pt x="54" y="211"/>
                    </a:cubicBezTo>
                    <a:cubicBezTo>
                      <a:pt x="92" y="239"/>
                      <a:pt x="146" y="240"/>
                      <a:pt x="184" y="213"/>
                    </a:cubicBezTo>
                    <a:cubicBezTo>
                      <a:pt x="218" y="185"/>
                      <a:pt x="242" y="129"/>
                      <a:pt x="211" y="90"/>
                    </a:cubicBezTo>
                    <a:cubicBezTo>
                      <a:pt x="181" y="50"/>
                      <a:pt x="101" y="65"/>
                      <a:pt x="91" y="115"/>
                    </a:cubicBezTo>
                    <a:cubicBezTo>
                      <a:pt x="87" y="135"/>
                      <a:pt x="96" y="157"/>
                      <a:pt x="117" y="161"/>
                    </a:cubicBezTo>
                    <a:cubicBezTo>
                      <a:pt x="135" y="164"/>
                      <a:pt x="156" y="151"/>
                      <a:pt x="154" y="131"/>
                    </a:cubicBezTo>
                    <a:cubicBezTo>
                      <a:pt x="154" y="122"/>
                      <a:pt x="139" y="118"/>
                      <a:pt x="137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47" name="Freeform 312">
                <a:extLst>
                  <a:ext uri="{FF2B5EF4-FFF2-40B4-BE49-F238E27FC236}">
                    <a16:creationId xmlns:a16="http://schemas.microsoft.com/office/drawing/2014/main" id="{2DA8628F-F209-454C-BE3B-FBAE00E757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11288" y="3119841"/>
                <a:ext cx="150376" cy="135912"/>
              </a:xfrm>
              <a:custGeom>
                <a:avLst/>
                <a:gdLst>
                  <a:gd name="T0" fmla="*/ 205 w 347"/>
                  <a:gd name="T1" fmla="*/ 164 h 311"/>
                  <a:gd name="T2" fmla="*/ 205 w 347"/>
                  <a:gd name="T3" fmla="*/ 164 h 311"/>
                  <a:gd name="T4" fmla="*/ 213 w 347"/>
                  <a:gd name="T5" fmla="*/ 146 h 311"/>
                  <a:gd name="T6" fmla="*/ 213 w 347"/>
                  <a:gd name="T7" fmla="*/ 146 h 311"/>
                  <a:gd name="T8" fmla="*/ 234 w 347"/>
                  <a:gd name="T9" fmla="*/ 162 h 311"/>
                  <a:gd name="T10" fmla="*/ 234 w 347"/>
                  <a:gd name="T11" fmla="*/ 162 h 311"/>
                  <a:gd name="T12" fmla="*/ 207 w 347"/>
                  <a:gd name="T13" fmla="*/ 214 h 311"/>
                  <a:gd name="T14" fmla="*/ 207 w 347"/>
                  <a:gd name="T15" fmla="*/ 214 h 311"/>
                  <a:gd name="T16" fmla="*/ 144 w 347"/>
                  <a:gd name="T17" fmla="*/ 156 h 311"/>
                  <a:gd name="T18" fmla="*/ 144 w 347"/>
                  <a:gd name="T19" fmla="*/ 156 h 311"/>
                  <a:gd name="T20" fmla="*/ 283 w 347"/>
                  <a:gd name="T21" fmla="*/ 95 h 311"/>
                  <a:gd name="T22" fmla="*/ 283 w 347"/>
                  <a:gd name="T23" fmla="*/ 95 h 311"/>
                  <a:gd name="T24" fmla="*/ 307 w 347"/>
                  <a:gd name="T25" fmla="*/ 189 h 311"/>
                  <a:gd name="T26" fmla="*/ 307 w 347"/>
                  <a:gd name="T27" fmla="*/ 189 h 311"/>
                  <a:gd name="T28" fmla="*/ 240 w 347"/>
                  <a:gd name="T29" fmla="*/ 251 h 311"/>
                  <a:gd name="T30" fmla="*/ 240 w 347"/>
                  <a:gd name="T31" fmla="*/ 251 h 311"/>
                  <a:gd name="T32" fmla="*/ 77 w 347"/>
                  <a:gd name="T33" fmla="*/ 201 h 311"/>
                  <a:gd name="T34" fmla="*/ 77 w 347"/>
                  <a:gd name="T35" fmla="*/ 201 h 311"/>
                  <a:gd name="T36" fmla="*/ 163 w 347"/>
                  <a:gd name="T37" fmla="*/ 30 h 311"/>
                  <a:gd name="T38" fmla="*/ 163 w 347"/>
                  <a:gd name="T39" fmla="*/ 30 h 311"/>
                  <a:gd name="T40" fmla="*/ 150 w 347"/>
                  <a:gd name="T41" fmla="*/ 7 h 311"/>
                  <a:gd name="T42" fmla="*/ 150 w 347"/>
                  <a:gd name="T43" fmla="*/ 7 h 311"/>
                  <a:gd name="T44" fmla="*/ 62 w 347"/>
                  <a:gd name="T45" fmla="*/ 237 h 311"/>
                  <a:gd name="T46" fmla="*/ 62 w 347"/>
                  <a:gd name="T47" fmla="*/ 237 h 311"/>
                  <a:gd name="T48" fmla="*/ 309 w 347"/>
                  <a:gd name="T49" fmla="*/ 235 h 311"/>
                  <a:gd name="T50" fmla="*/ 309 w 347"/>
                  <a:gd name="T51" fmla="*/ 235 h 311"/>
                  <a:gd name="T52" fmla="*/ 322 w 347"/>
                  <a:gd name="T53" fmla="*/ 104 h 311"/>
                  <a:gd name="T54" fmla="*/ 322 w 347"/>
                  <a:gd name="T55" fmla="*/ 104 h 311"/>
                  <a:gd name="T56" fmla="*/ 207 w 347"/>
                  <a:gd name="T57" fmla="*/ 49 h 311"/>
                  <a:gd name="T58" fmla="*/ 207 w 347"/>
                  <a:gd name="T59" fmla="*/ 49 h 311"/>
                  <a:gd name="T60" fmla="*/ 115 w 347"/>
                  <a:gd name="T61" fmla="*/ 138 h 311"/>
                  <a:gd name="T62" fmla="*/ 115 w 347"/>
                  <a:gd name="T63" fmla="*/ 138 h 311"/>
                  <a:gd name="T64" fmla="*/ 180 w 347"/>
                  <a:gd name="T65" fmla="*/ 245 h 311"/>
                  <a:gd name="T66" fmla="*/ 180 w 347"/>
                  <a:gd name="T67" fmla="*/ 245 h 311"/>
                  <a:gd name="T68" fmla="*/ 247 w 347"/>
                  <a:gd name="T69" fmla="*/ 142 h 311"/>
                  <a:gd name="T70" fmla="*/ 247 w 347"/>
                  <a:gd name="T71" fmla="*/ 142 h 311"/>
                  <a:gd name="T72" fmla="*/ 198 w 347"/>
                  <a:gd name="T73" fmla="*/ 128 h 311"/>
                  <a:gd name="T74" fmla="*/ 198 w 347"/>
                  <a:gd name="T75" fmla="*/ 128 h 311"/>
                  <a:gd name="T76" fmla="*/ 192 w 347"/>
                  <a:gd name="T77" fmla="*/ 175 h 311"/>
                  <a:gd name="T78" fmla="*/ 192 w 347"/>
                  <a:gd name="T79" fmla="*/ 175 h 311"/>
                  <a:gd name="T80" fmla="*/ 205 w 347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7" h="311">
                    <a:moveTo>
                      <a:pt x="205" y="164"/>
                    </a:moveTo>
                    <a:lnTo>
                      <a:pt x="205" y="164"/>
                    </a:lnTo>
                    <a:cubicBezTo>
                      <a:pt x="201" y="156"/>
                      <a:pt x="205" y="147"/>
                      <a:pt x="213" y="146"/>
                    </a:cubicBezTo>
                    <a:lnTo>
                      <a:pt x="213" y="146"/>
                    </a:lnTo>
                    <a:cubicBezTo>
                      <a:pt x="224" y="142"/>
                      <a:pt x="233" y="153"/>
                      <a:pt x="234" y="162"/>
                    </a:cubicBezTo>
                    <a:lnTo>
                      <a:pt x="234" y="162"/>
                    </a:lnTo>
                    <a:cubicBezTo>
                      <a:pt x="240" y="181"/>
                      <a:pt x="224" y="205"/>
                      <a:pt x="207" y="214"/>
                    </a:cubicBezTo>
                    <a:lnTo>
                      <a:pt x="207" y="214"/>
                    </a:lnTo>
                    <a:cubicBezTo>
                      <a:pt x="171" y="235"/>
                      <a:pt x="145" y="187"/>
                      <a:pt x="144" y="156"/>
                    </a:cubicBezTo>
                    <a:lnTo>
                      <a:pt x="144" y="156"/>
                    </a:lnTo>
                    <a:cubicBezTo>
                      <a:pt x="142" y="83"/>
                      <a:pt x="229" y="50"/>
                      <a:pt x="283" y="95"/>
                    </a:cubicBezTo>
                    <a:lnTo>
                      <a:pt x="283" y="95"/>
                    </a:lnTo>
                    <a:cubicBezTo>
                      <a:pt x="309" y="117"/>
                      <a:pt x="318" y="156"/>
                      <a:pt x="307" y="189"/>
                    </a:cubicBezTo>
                    <a:lnTo>
                      <a:pt x="307" y="189"/>
                    </a:lnTo>
                    <a:cubicBezTo>
                      <a:pt x="296" y="220"/>
                      <a:pt x="270" y="239"/>
                      <a:pt x="240" y="251"/>
                    </a:cubicBezTo>
                    <a:lnTo>
                      <a:pt x="240" y="251"/>
                    </a:lnTo>
                    <a:cubicBezTo>
                      <a:pt x="184" y="271"/>
                      <a:pt x="102" y="266"/>
                      <a:pt x="77" y="201"/>
                    </a:cubicBezTo>
                    <a:lnTo>
                      <a:pt x="77" y="201"/>
                    </a:lnTo>
                    <a:cubicBezTo>
                      <a:pt x="49" y="129"/>
                      <a:pt x="100" y="63"/>
                      <a:pt x="163" y="30"/>
                    </a:cubicBezTo>
                    <a:lnTo>
                      <a:pt x="163" y="30"/>
                    </a:lnTo>
                    <a:cubicBezTo>
                      <a:pt x="179" y="22"/>
                      <a:pt x="165" y="0"/>
                      <a:pt x="150" y="7"/>
                    </a:cubicBezTo>
                    <a:lnTo>
                      <a:pt x="150" y="7"/>
                    </a:lnTo>
                    <a:cubicBezTo>
                      <a:pt x="66" y="46"/>
                      <a:pt x="0" y="151"/>
                      <a:pt x="62" y="237"/>
                    </a:cubicBezTo>
                    <a:lnTo>
                      <a:pt x="62" y="237"/>
                    </a:lnTo>
                    <a:cubicBezTo>
                      <a:pt x="115" y="310"/>
                      <a:pt x="251" y="302"/>
                      <a:pt x="309" y="235"/>
                    </a:cubicBezTo>
                    <a:lnTo>
                      <a:pt x="309" y="235"/>
                    </a:lnTo>
                    <a:cubicBezTo>
                      <a:pt x="341" y="200"/>
                      <a:pt x="346" y="146"/>
                      <a:pt x="322" y="104"/>
                    </a:cubicBezTo>
                    <a:lnTo>
                      <a:pt x="322" y="104"/>
                    </a:lnTo>
                    <a:cubicBezTo>
                      <a:pt x="299" y="63"/>
                      <a:pt x="251" y="41"/>
                      <a:pt x="207" y="49"/>
                    </a:cubicBezTo>
                    <a:lnTo>
                      <a:pt x="207" y="49"/>
                    </a:lnTo>
                    <a:cubicBezTo>
                      <a:pt x="159" y="55"/>
                      <a:pt x="120" y="92"/>
                      <a:pt x="115" y="138"/>
                    </a:cubicBezTo>
                    <a:lnTo>
                      <a:pt x="115" y="138"/>
                    </a:lnTo>
                    <a:cubicBezTo>
                      <a:pt x="108" y="183"/>
                      <a:pt x="132" y="239"/>
                      <a:pt x="180" y="245"/>
                    </a:cubicBezTo>
                    <a:lnTo>
                      <a:pt x="180" y="245"/>
                    </a:lnTo>
                    <a:cubicBezTo>
                      <a:pt x="229" y="252"/>
                      <a:pt x="276" y="184"/>
                      <a:pt x="247" y="142"/>
                    </a:cubicBezTo>
                    <a:lnTo>
                      <a:pt x="247" y="142"/>
                    </a:lnTo>
                    <a:cubicBezTo>
                      <a:pt x="237" y="125"/>
                      <a:pt x="215" y="116"/>
                      <a:pt x="198" y="128"/>
                    </a:cubicBezTo>
                    <a:lnTo>
                      <a:pt x="198" y="128"/>
                    </a:lnTo>
                    <a:cubicBezTo>
                      <a:pt x="182" y="138"/>
                      <a:pt x="176" y="162"/>
                      <a:pt x="192" y="175"/>
                    </a:cubicBezTo>
                    <a:lnTo>
                      <a:pt x="192" y="175"/>
                    </a:lnTo>
                    <a:cubicBezTo>
                      <a:pt x="199" y="181"/>
                      <a:pt x="211" y="174"/>
                      <a:pt x="205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148" name="Freeform 313">
                <a:extLst>
                  <a:ext uri="{FF2B5EF4-FFF2-40B4-BE49-F238E27FC236}">
                    <a16:creationId xmlns:a16="http://schemas.microsoft.com/office/drawing/2014/main" id="{B72E1672-5DF9-FA46-8F53-B53D1310B3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1931" y="3119841"/>
                <a:ext cx="148930" cy="135912"/>
              </a:xfrm>
              <a:custGeom>
                <a:avLst/>
                <a:gdLst>
                  <a:gd name="T0" fmla="*/ 205 w 345"/>
                  <a:gd name="T1" fmla="*/ 164 h 311"/>
                  <a:gd name="T2" fmla="*/ 205 w 345"/>
                  <a:gd name="T3" fmla="*/ 164 h 311"/>
                  <a:gd name="T4" fmla="*/ 211 w 345"/>
                  <a:gd name="T5" fmla="*/ 146 h 311"/>
                  <a:gd name="T6" fmla="*/ 211 w 345"/>
                  <a:gd name="T7" fmla="*/ 146 h 311"/>
                  <a:gd name="T8" fmla="*/ 233 w 345"/>
                  <a:gd name="T9" fmla="*/ 162 h 311"/>
                  <a:gd name="T10" fmla="*/ 233 w 345"/>
                  <a:gd name="T11" fmla="*/ 162 h 311"/>
                  <a:gd name="T12" fmla="*/ 205 w 345"/>
                  <a:gd name="T13" fmla="*/ 214 h 311"/>
                  <a:gd name="T14" fmla="*/ 205 w 345"/>
                  <a:gd name="T15" fmla="*/ 214 h 311"/>
                  <a:gd name="T16" fmla="*/ 141 w 345"/>
                  <a:gd name="T17" fmla="*/ 156 h 311"/>
                  <a:gd name="T18" fmla="*/ 141 w 345"/>
                  <a:gd name="T19" fmla="*/ 156 h 311"/>
                  <a:gd name="T20" fmla="*/ 281 w 345"/>
                  <a:gd name="T21" fmla="*/ 95 h 311"/>
                  <a:gd name="T22" fmla="*/ 281 w 345"/>
                  <a:gd name="T23" fmla="*/ 95 h 311"/>
                  <a:gd name="T24" fmla="*/ 304 w 345"/>
                  <a:gd name="T25" fmla="*/ 189 h 311"/>
                  <a:gd name="T26" fmla="*/ 304 w 345"/>
                  <a:gd name="T27" fmla="*/ 189 h 311"/>
                  <a:gd name="T28" fmla="*/ 239 w 345"/>
                  <a:gd name="T29" fmla="*/ 251 h 311"/>
                  <a:gd name="T30" fmla="*/ 239 w 345"/>
                  <a:gd name="T31" fmla="*/ 251 h 311"/>
                  <a:gd name="T32" fmla="*/ 76 w 345"/>
                  <a:gd name="T33" fmla="*/ 201 h 311"/>
                  <a:gd name="T34" fmla="*/ 76 w 345"/>
                  <a:gd name="T35" fmla="*/ 201 h 311"/>
                  <a:gd name="T36" fmla="*/ 161 w 345"/>
                  <a:gd name="T37" fmla="*/ 30 h 311"/>
                  <a:gd name="T38" fmla="*/ 161 w 345"/>
                  <a:gd name="T39" fmla="*/ 30 h 311"/>
                  <a:gd name="T40" fmla="*/ 148 w 345"/>
                  <a:gd name="T41" fmla="*/ 7 h 311"/>
                  <a:gd name="T42" fmla="*/ 148 w 345"/>
                  <a:gd name="T43" fmla="*/ 7 h 311"/>
                  <a:gd name="T44" fmla="*/ 60 w 345"/>
                  <a:gd name="T45" fmla="*/ 237 h 311"/>
                  <a:gd name="T46" fmla="*/ 60 w 345"/>
                  <a:gd name="T47" fmla="*/ 237 h 311"/>
                  <a:gd name="T48" fmla="*/ 307 w 345"/>
                  <a:gd name="T49" fmla="*/ 235 h 311"/>
                  <a:gd name="T50" fmla="*/ 307 w 345"/>
                  <a:gd name="T51" fmla="*/ 235 h 311"/>
                  <a:gd name="T52" fmla="*/ 320 w 345"/>
                  <a:gd name="T53" fmla="*/ 104 h 311"/>
                  <a:gd name="T54" fmla="*/ 320 w 345"/>
                  <a:gd name="T55" fmla="*/ 104 h 311"/>
                  <a:gd name="T56" fmla="*/ 205 w 345"/>
                  <a:gd name="T57" fmla="*/ 49 h 311"/>
                  <a:gd name="T58" fmla="*/ 205 w 345"/>
                  <a:gd name="T59" fmla="*/ 49 h 311"/>
                  <a:gd name="T60" fmla="*/ 113 w 345"/>
                  <a:gd name="T61" fmla="*/ 138 h 311"/>
                  <a:gd name="T62" fmla="*/ 113 w 345"/>
                  <a:gd name="T63" fmla="*/ 138 h 311"/>
                  <a:gd name="T64" fmla="*/ 178 w 345"/>
                  <a:gd name="T65" fmla="*/ 245 h 311"/>
                  <a:gd name="T66" fmla="*/ 178 w 345"/>
                  <a:gd name="T67" fmla="*/ 245 h 311"/>
                  <a:gd name="T68" fmla="*/ 247 w 345"/>
                  <a:gd name="T69" fmla="*/ 142 h 311"/>
                  <a:gd name="T70" fmla="*/ 247 w 345"/>
                  <a:gd name="T71" fmla="*/ 142 h 311"/>
                  <a:gd name="T72" fmla="*/ 195 w 345"/>
                  <a:gd name="T73" fmla="*/ 128 h 311"/>
                  <a:gd name="T74" fmla="*/ 195 w 345"/>
                  <a:gd name="T75" fmla="*/ 128 h 311"/>
                  <a:gd name="T76" fmla="*/ 190 w 345"/>
                  <a:gd name="T77" fmla="*/ 175 h 311"/>
                  <a:gd name="T78" fmla="*/ 190 w 345"/>
                  <a:gd name="T79" fmla="*/ 175 h 311"/>
                  <a:gd name="T80" fmla="*/ 205 w 345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5" h="311">
                    <a:moveTo>
                      <a:pt x="205" y="164"/>
                    </a:moveTo>
                    <a:lnTo>
                      <a:pt x="205" y="164"/>
                    </a:lnTo>
                    <a:cubicBezTo>
                      <a:pt x="201" y="156"/>
                      <a:pt x="205" y="147"/>
                      <a:pt x="211" y="146"/>
                    </a:cubicBezTo>
                    <a:lnTo>
                      <a:pt x="211" y="146"/>
                    </a:lnTo>
                    <a:cubicBezTo>
                      <a:pt x="222" y="142"/>
                      <a:pt x="231" y="153"/>
                      <a:pt x="233" y="162"/>
                    </a:cubicBezTo>
                    <a:lnTo>
                      <a:pt x="233" y="162"/>
                    </a:lnTo>
                    <a:cubicBezTo>
                      <a:pt x="237" y="181"/>
                      <a:pt x="222" y="205"/>
                      <a:pt x="205" y="214"/>
                    </a:cubicBezTo>
                    <a:lnTo>
                      <a:pt x="205" y="214"/>
                    </a:lnTo>
                    <a:cubicBezTo>
                      <a:pt x="169" y="235"/>
                      <a:pt x="143" y="187"/>
                      <a:pt x="141" y="156"/>
                    </a:cubicBezTo>
                    <a:lnTo>
                      <a:pt x="141" y="156"/>
                    </a:lnTo>
                    <a:cubicBezTo>
                      <a:pt x="140" y="83"/>
                      <a:pt x="228" y="50"/>
                      <a:pt x="281" y="95"/>
                    </a:cubicBezTo>
                    <a:lnTo>
                      <a:pt x="281" y="95"/>
                    </a:lnTo>
                    <a:cubicBezTo>
                      <a:pt x="308" y="117"/>
                      <a:pt x="316" y="156"/>
                      <a:pt x="304" y="189"/>
                    </a:cubicBezTo>
                    <a:lnTo>
                      <a:pt x="304" y="189"/>
                    </a:lnTo>
                    <a:cubicBezTo>
                      <a:pt x="295" y="220"/>
                      <a:pt x="268" y="239"/>
                      <a:pt x="239" y="251"/>
                    </a:cubicBezTo>
                    <a:lnTo>
                      <a:pt x="239" y="251"/>
                    </a:lnTo>
                    <a:cubicBezTo>
                      <a:pt x="182" y="271"/>
                      <a:pt x="99" y="266"/>
                      <a:pt x="76" y="201"/>
                    </a:cubicBezTo>
                    <a:lnTo>
                      <a:pt x="76" y="201"/>
                    </a:lnTo>
                    <a:cubicBezTo>
                      <a:pt x="47" y="129"/>
                      <a:pt x="99" y="63"/>
                      <a:pt x="161" y="30"/>
                    </a:cubicBezTo>
                    <a:lnTo>
                      <a:pt x="161" y="30"/>
                    </a:lnTo>
                    <a:cubicBezTo>
                      <a:pt x="177" y="22"/>
                      <a:pt x="162" y="0"/>
                      <a:pt x="148" y="7"/>
                    </a:cubicBezTo>
                    <a:lnTo>
                      <a:pt x="148" y="7"/>
                    </a:lnTo>
                    <a:cubicBezTo>
                      <a:pt x="65" y="46"/>
                      <a:pt x="0" y="151"/>
                      <a:pt x="60" y="237"/>
                    </a:cubicBezTo>
                    <a:lnTo>
                      <a:pt x="60" y="237"/>
                    </a:lnTo>
                    <a:cubicBezTo>
                      <a:pt x="114" y="310"/>
                      <a:pt x="249" y="302"/>
                      <a:pt x="307" y="235"/>
                    </a:cubicBezTo>
                    <a:lnTo>
                      <a:pt x="307" y="235"/>
                    </a:lnTo>
                    <a:cubicBezTo>
                      <a:pt x="339" y="200"/>
                      <a:pt x="344" y="146"/>
                      <a:pt x="320" y="104"/>
                    </a:cubicBezTo>
                    <a:lnTo>
                      <a:pt x="320" y="104"/>
                    </a:lnTo>
                    <a:cubicBezTo>
                      <a:pt x="297" y="63"/>
                      <a:pt x="251" y="41"/>
                      <a:pt x="205" y="49"/>
                    </a:cubicBezTo>
                    <a:lnTo>
                      <a:pt x="205" y="49"/>
                    </a:lnTo>
                    <a:cubicBezTo>
                      <a:pt x="159" y="55"/>
                      <a:pt x="118" y="92"/>
                      <a:pt x="113" y="138"/>
                    </a:cubicBezTo>
                    <a:lnTo>
                      <a:pt x="113" y="138"/>
                    </a:lnTo>
                    <a:cubicBezTo>
                      <a:pt x="106" y="183"/>
                      <a:pt x="130" y="239"/>
                      <a:pt x="178" y="245"/>
                    </a:cubicBezTo>
                    <a:lnTo>
                      <a:pt x="178" y="245"/>
                    </a:lnTo>
                    <a:cubicBezTo>
                      <a:pt x="228" y="252"/>
                      <a:pt x="275" y="184"/>
                      <a:pt x="247" y="142"/>
                    </a:cubicBezTo>
                    <a:lnTo>
                      <a:pt x="247" y="142"/>
                    </a:lnTo>
                    <a:cubicBezTo>
                      <a:pt x="236" y="125"/>
                      <a:pt x="212" y="116"/>
                      <a:pt x="195" y="128"/>
                    </a:cubicBezTo>
                    <a:lnTo>
                      <a:pt x="195" y="128"/>
                    </a:lnTo>
                    <a:cubicBezTo>
                      <a:pt x="180" y="138"/>
                      <a:pt x="174" y="162"/>
                      <a:pt x="190" y="175"/>
                    </a:cubicBezTo>
                    <a:lnTo>
                      <a:pt x="190" y="175"/>
                    </a:lnTo>
                    <a:cubicBezTo>
                      <a:pt x="198" y="181"/>
                      <a:pt x="210" y="174"/>
                      <a:pt x="205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149" name="Freeform 314">
                <a:extLst>
                  <a:ext uri="{FF2B5EF4-FFF2-40B4-BE49-F238E27FC236}">
                    <a16:creationId xmlns:a16="http://schemas.microsoft.com/office/drawing/2014/main" id="{1B6F6913-377F-F448-9A90-39103B4386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41834" y="3119841"/>
                <a:ext cx="132497" cy="136338"/>
              </a:xfrm>
              <a:custGeom>
                <a:avLst/>
                <a:gdLst>
                  <a:gd name="T0" fmla="*/ 58888 w 306"/>
                  <a:gd name="T1" fmla="*/ 56371 h 312"/>
                  <a:gd name="T2" fmla="*/ 58888 w 306"/>
                  <a:gd name="T3" fmla="*/ 56371 h 312"/>
                  <a:gd name="T4" fmla="*/ 51094 w 306"/>
                  <a:gd name="T5" fmla="*/ 59429 h 312"/>
                  <a:gd name="T6" fmla="*/ 51094 w 306"/>
                  <a:gd name="T7" fmla="*/ 59429 h 312"/>
                  <a:gd name="T8" fmla="*/ 49362 w 306"/>
                  <a:gd name="T9" fmla="*/ 48068 h 312"/>
                  <a:gd name="T10" fmla="*/ 49362 w 306"/>
                  <a:gd name="T11" fmla="*/ 48068 h 312"/>
                  <a:gd name="T12" fmla="*/ 74475 w 306"/>
                  <a:gd name="T13" fmla="*/ 40639 h 312"/>
                  <a:gd name="T14" fmla="*/ 74475 w 306"/>
                  <a:gd name="T15" fmla="*/ 40639 h 312"/>
                  <a:gd name="T16" fmla="*/ 76207 w 306"/>
                  <a:gd name="T17" fmla="*/ 77783 h 312"/>
                  <a:gd name="T18" fmla="*/ 76207 w 306"/>
                  <a:gd name="T19" fmla="*/ 77783 h 312"/>
                  <a:gd name="T20" fmla="*/ 14722 w 306"/>
                  <a:gd name="T21" fmla="*/ 53749 h 312"/>
                  <a:gd name="T22" fmla="*/ 14722 w 306"/>
                  <a:gd name="T23" fmla="*/ 53749 h 312"/>
                  <a:gd name="T24" fmla="*/ 35939 w 306"/>
                  <a:gd name="T25" fmla="*/ 17916 h 312"/>
                  <a:gd name="T26" fmla="*/ 35939 w 306"/>
                  <a:gd name="T27" fmla="*/ 17916 h 312"/>
                  <a:gd name="T28" fmla="*/ 74908 w 306"/>
                  <a:gd name="T29" fmla="*/ 18790 h 312"/>
                  <a:gd name="T30" fmla="*/ 74908 w 306"/>
                  <a:gd name="T31" fmla="*/ 18790 h 312"/>
                  <a:gd name="T32" fmla="*/ 109548 w 306"/>
                  <a:gd name="T33" fmla="*/ 84774 h 312"/>
                  <a:gd name="T34" fmla="*/ 109548 w 306"/>
                  <a:gd name="T35" fmla="*/ 84774 h 312"/>
                  <a:gd name="T36" fmla="*/ 31609 w 306"/>
                  <a:gd name="T37" fmla="*/ 110556 h 312"/>
                  <a:gd name="T38" fmla="*/ 31609 w 306"/>
                  <a:gd name="T39" fmla="*/ 110556 h 312"/>
                  <a:gd name="T40" fmla="*/ 28145 w 306"/>
                  <a:gd name="T41" fmla="*/ 122355 h 312"/>
                  <a:gd name="T42" fmla="*/ 28145 w 306"/>
                  <a:gd name="T43" fmla="*/ 122355 h 312"/>
                  <a:gd name="T44" fmla="*/ 125136 w 306"/>
                  <a:gd name="T45" fmla="*/ 78657 h 312"/>
                  <a:gd name="T46" fmla="*/ 125136 w 306"/>
                  <a:gd name="T47" fmla="*/ 78657 h 312"/>
                  <a:gd name="T48" fmla="*/ 49362 w 306"/>
                  <a:gd name="T49" fmla="*/ 2622 h 312"/>
                  <a:gd name="T50" fmla="*/ 49362 w 306"/>
                  <a:gd name="T51" fmla="*/ 2622 h 312"/>
                  <a:gd name="T52" fmla="*/ 5196 w 306"/>
                  <a:gd name="T53" fmla="*/ 38891 h 312"/>
                  <a:gd name="T54" fmla="*/ 5196 w 306"/>
                  <a:gd name="T55" fmla="*/ 38891 h 312"/>
                  <a:gd name="T56" fmla="*/ 23382 w 306"/>
                  <a:gd name="T57" fmla="*/ 92203 h 312"/>
                  <a:gd name="T58" fmla="*/ 23382 w 306"/>
                  <a:gd name="T59" fmla="*/ 92203 h 312"/>
                  <a:gd name="T60" fmla="*/ 79671 w 306"/>
                  <a:gd name="T61" fmla="*/ 93077 h 312"/>
                  <a:gd name="T62" fmla="*/ 79671 w 306"/>
                  <a:gd name="T63" fmla="*/ 93077 h 312"/>
                  <a:gd name="T64" fmla="*/ 91362 w 306"/>
                  <a:gd name="T65" fmla="*/ 39328 h 312"/>
                  <a:gd name="T66" fmla="*/ 91362 w 306"/>
                  <a:gd name="T67" fmla="*/ 39328 h 312"/>
                  <a:gd name="T68" fmla="*/ 38970 w 306"/>
                  <a:gd name="T69" fmla="*/ 50253 h 312"/>
                  <a:gd name="T70" fmla="*/ 38970 w 306"/>
                  <a:gd name="T71" fmla="*/ 50253 h 312"/>
                  <a:gd name="T72" fmla="*/ 50661 w 306"/>
                  <a:gd name="T73" fmla="*/ 70354 h 312"/>
                  <a:gd name="T74" fmla="*/ 50661 w 306"/>
                  <a:gd name="T75" fmla="*/ 70354 h 312"/>
                  <a:gd name="T76" fmla="*/ 66681 w 306"/>
                  <a:gd name="T77" fmla="*/ 57244 h 312"/>
                  <a:gd name="T78" fmla="*/ 66681 w 306"/>
                  <a:gd name="T79" fmla="*/ 57244 h 312"/>
                  <a:gd name="T80" fmla="*/ 58888 w 306"/>
                  <a:gd name="T81" fmla="*/ 56371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6" h="312">
                    <a:moveTo>
                      <a:pt x="136" y="129"/>
                    </a:moveTo>
                    <a:lnTo>
                      <a:pt x="136" y="129"/>
                    </a:lnTo>
                    <a:cubicBezTo>
                      <a:pt x="134" y="136"/>
                      <a:pt x="126" y="140"/>
                      <a:pt x="118" y="136"/>
                    </a:cubicBezTo>
                    <a:cubicBezTo>
                      <a:pt x="109" y="133"/>
                      <a:pt x="109" y="118"/>
                      <a:pt x="114" y="110"/>
                    </a:cubicBezTo>
                    <a:cubicBezTo>
                      <a:pt x="125" y="93"/>
                      <a:pt x="154" y="88"/>
                      <a:pt x="172" y="93"/>
                    </a:cubicBezTo>
                    <a:cubicBezTo>
                      <a:pt x="211" y="104"/>
                      <a:pt x="196" y="157"/>
                      <a:pt x="176" y="178"/>
                    </a:cubicBezTo>
                    <a:cubicBezTo>
                      <a:pt x="126" y="231"/>
                      <a:pt x="39" y="193"/>
                      <a:pt x="34" y="123"/>
                    </a:cubicBezTo>
                    <a:cubicBezTo>
                      <a:pt x="30" y="89"/>
                      <a:pt x="51" y="55"/>
                      <a:pt x="83" y="41"/>
                    </a:cubicBezTo>
                    <a:cubicBezTo>
                      <a:pt x="111" y="26"/>
                      <a:pt x="146" y="30"/>
                      <a:pt x="173" y="43"/>
                    </a:cubicBezTo>
                    <a:cubicBezTo>
                      <a:pt x="227" y="69"/>
                      <a:pt x="282" y="131"/>
                      <a:pt x="253" y="194"/>
                    </a:cubicBezTo>
                    <a:cubicBezTo>
                      <a:pt x="223" y="265"/>
                      <a:pt x="139" y="276"/>
                      <a:pt x="73" y="253"/>
                    </a:cubicBezTo>
                    <a:cubicBezTo>
                      <a:pt x="56" y="248"/>
                      <a:pt x="50" y="273"/>
                      <a:pt x="65" y="280"/>
                    </a:cubicBezTo>
                    <a:cubicBezTo>
                      <a:pt x="152" y="311"/>
                      <a:pt x="272" y="284"/>
                      <a:pt x="289" y="180"/>
                    </a:cubicBezTo>
                    <a:cubicBezTo>
                      <a:pt x="305" y="89"/>
                      <a:pt x="202" y="0"/>
                      <a:pt x="114" y="6"/>
                    </a:cubicBezTo>
                    <a:cubicBezTo>
                      <a:pt x="67" y="9"/>
                      <a:pt x="25" y="43"/>
                      <a:pt x="12" y="89"/>
                    </a:cubicBezTo>
                    <a:cubicBezTo>
                      <a:pt x="0" y="135"/>
                      <a:pt x="17" y="184"/>
                      <a:pt x="54" y="211"/>
                    </a:cubicBezTo>
                    <a:cubicBezTo>
                      <a:pt x="92" y="239"/>
                      <a:pt x="146" y="240"/>
                      <a:pt x="184" y="213"/>
                    </a:cubicBezTo>
                    <a:cubicBezTo>
                      <a:pt x="218" y="185"/>
                      <a:pt x="242" y="129"/>
                      <a:pt x="211" y="90"/>
                    </a:cubicBezTo>
                    <a:cubicBezTo>
                      <a:pt x="182" y="50"/>
                      <a:pt x="101" y="65"/>
                      <a:pt x="90" y="115"/>
                    </a:cubicBezTo>
                    <a:cubicBezTo>
                      <a:pt x="86" y="135"/>
                      <a:pt x="97" y="157"/>
                      <a:pt x="117" y="161"/>
                    </a:cubicBezTo>
                    <a:cubicBezTo>
                      <a:pt x="136" y="164"/>
                      <a:pt x="156" y="151"/>
                      <a:pt x="154" y="131"/>
                    </a:cubicBezTo>
                    <a:cubicBezTo>
                      <a:pt x="154" y="122"/>
                      <a:pt x="140" y="118"/>
                      <a:pt x="136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50" name="Freeform 315">
                <a:extLst>
                  <a:ext uri="{FF2B5EF4-FFF2-40B4-BE49-F238E27FC236}">
                    <a16:creationId xmlns:a16="http://schemas.microsoft.com/office/drawing/2014/main" id="{4FF14FCF-8589-6C44-8717-003EBDCB8F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901" y="3119841"/>
                <a:ext cx="132497" cy="136338"/>
              </a:xfrm>
              <a:custGeom>
                <a:avLst/>
                <a:gdLst>
                  <a:gd name="T0" fmla="*/ 59711 w 304"/>
                  <a:gd name="T1" fmla="*/ 56371 h 312"/>
                  <a:gd name="T2" fmla="*/ 59711 w 304"/>
                  <a:gd name="T3" fmla="*/ 56371 h 312"/>
                  <a:gd name="T4" fmla="*/ 51430 w 304"/>
                  <a:gd name="T5" fmla="*/ 59429 h 312"/>
                  <a:gd name="T6" fmla="*/ 51430 w 304"/>
                  <a:gd name="T7" fmla="*/ 59429 h 312"/>
                  <a:gd name="T8" fmla="*/ 49686 w 304"/>
                  <a:gd name="T9" fmla="*/ 48068 h 312"/>
                  <a:gd name="T10" fmla="*/ 49686 w 304"/>
                  <a:gd name="T11" fmla="*/ 48068 h 312"/>
                  <a:gd name="T12" fmla="*/ 74530 w 304"/>
                  <a:gd name="T13" fmla="*/ 40639 h 312"/>
                  <a:gd name="T14" fmla="*/ 74530 w 304"/>
                  <a:gd name="T15" fmla="*/ 40639 h 312"/>
                  <a:gd name="T16" fmla="*/ 76273 w 304"/>
                  <a:gd name="T17" fmla="*/ 77783 h 312"/>
                  <a:gd name="T18" fmla="*/ 76273 w 304"/>
                  <a:gd name="T19" fmla="*/ 77783 h 312"/>
                  <a:gd name="T20" fmla="*/ 14383 w 304"/>
                  <a:gd name="T21" fmla="*/ 53749 h 312"/>
                  <a:gd name="T22" fmla="*/ 14383 w 304"/>
                  <a:gd name="T23" fmla="*/ 53749 h 312"/>
                  <a:gd name="T24" fmla="*/ 36175 w 304"/>
                  <a:gd name="T25" fmla="*/ 17916 h 312"/>
                  <a:gd name="T26" fmla="*/ 36175 w 304"/>
                  <a:gd name="T27" fmla="*/ 17916 h 312"/>
                  <a:gd name="T28" fmla="*/ 74965 w 304"/>
                  <a:gd name="T29" fmla="*/ 18790 h 312"/>
                  <a:gd name="T30" fmla="*/ 74965 w 304"/>
                  <a:gd name="T31" fmla="*/ 18790 h 312"/>
                  <a:gd name="T32" fmla="*/ 110705 w 304"/>
                  <a:gd name="T33" fmla="*/ 84774 h 312"/>
                  <a:gd name="T34" fmla="*/ 110705 w 304"/>
                  <a:gd name="T35" fmla="*/ 84774 h 312"/>
                  <a:gd name="T36" fmla="*/ 31381 w 304"/>
                  <a:gd name="T37" fmla="*/ 110556 h 312"/>
                  <a:gd name="T38" fmla="*/ 31381 w 304"/>
                  <a:gd name="T39" fmla="*/ 110556 h 312"/>
                  <a:gd name="T40" fmla="*/ 28766 w 304"/>
                  <a:gd name="T41" fmla="*/ 122355 h 312"/>
                  <a:gd name="T42" fmla="*/ 28766 w 304"/>
                  <a:gd name="T43" fmla="*/ 122355 h 312"/>
                  <a:gd name="T44" fmla="*/ 125959 w 304"/>
                  <a:gd name="T45" fmla="*/ 78657 h 312"/>
                  <a:gd name="T46" fmla="*/ 125959 w 304"/>
                  <a:gd name="T47" fmla="*/ 78657 h 312"/>
                  <a:gd name="T48" fmla="*/ 49686 w 304"/>
                  <a:gd name="T49" fmla="*/ 2622 h 312"/>
                  <a:gd name="T50" fmla="*/ 49686 w 304"/>
                  <a:gd name="T51" fmla="*/ 2622 h 312"/>
                  <a:gd name="T52" fmla="*/ 5230 w 304"/>
                  <a:gd name="T53" fmla="*/ 38891 h 312"/>
                  <a:gd name="T54" fmla="*/ 5230 w 304"/>
                  <a:gd name="T55" fmla="*/ 38891 h 312"/>
                  <a:gd name="T56" fmla="*/ 23536 w 304"/>
                  <a:gd name="T57" fmla="*/ 92203 h 312"/>
                  <a:gd name="T58" fmla="*/ 23536 w 304"/>
                  <a:gd name="T59" fmla="*/ 92203 h 312"/>
                  <a:gd name="T60" fmla="*/ 79760 w 304"/>
                  <a:gd name="T61" fmla="*/ 93077 h 312"/>
                  <a:gd name="T62" fmla="*/ 79760 w 304"/>
                  <a:gd name="T63" fmla="*/ 93077 h 312"/>
                  <a:gd name="T64" fmla="*/ 91963 w 304"/>
                  <a:gd name="T65" fmla="*/ 39328 h 312"/>
                  <a:gd name="T66" fmla="*/ 91963 w 304"/>
                  <a:gd name="T67" fmla="*/ 39328 h 312"/>
                  <a:gd name="T68" fmla="*/ 38790 w 304"/>
                  <a:gd name="T69" fmla="*/ 50253 h 312"/>
                  <a:gd name="T70" fmla="*/ 38790 w 304"/>
                  <a:gd name="T71" fmla="*/ 50253 h 312"/>
                  <a:gd name="T72" fmla="*/ 50994 w 304"/>
                  <a:gd name="T73" fmla="*/ 70354 h 312"/>
                  <a:gd name="T74" fmla="*/ 50994 w 304"/>
                  <a:gd name="T75" fmla="*/ 70354 h 312"/>
                  <a:gd name="T76" fmla="*/ 67120 w 304"/>
                  <a:gd name="T77" fmla="*/ 57244 h 312"/>
                  <a:gd name="T78" fmla="*/ 67120 w 304"/>
                  <a:gd name="T79" fmla="*/ 57244 h 312"/>
                  <a:gd name="T80" fmla="*/ 59711 w 304"/>
                  <a:gd name="T81" fmla="*/ 56371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4" h="312">
                    <a:moveTo>
                      <a:pt x="137" y="129"/>
                    </a:moveTo>
                    <a:lnTo>
                      <a:pt x="137" y="129"/>
                    </a:lnTo>
                    <a:cubicBezTo>
                      <a:pt x="134" y="136"/>
                      <a:pt x="125" y="140"/>
                      <a:pt x="118" y="136"/>
                    </a:cubicBezTo>
                    <a:cubicBezTo>
                      <a:pt x="108" y="133"/>
                      <a:pt x="109" y="118"/>
                      <a:pt x="114" y="110"/>
                    </a:cubicBezTo>
                    <a:cubicBezTo>
                      <a:pt x="125" y="93"/>
                      <a:pt x="154" y="88"/>
                      <a:pt x="171" y="93"/>
                    </a:cubicBezTo>
                    <a:cubicBezTo>
                      <a:pt x="211" y="104"/>
                      <a:pt x="196" y="157"/>
                      <a:pt x="175" y="178"/>
                    </a:cubicBezTo>
                    <a:cubicBezTo>
                      <a:pt x="125" y="231"/>
                      <a:pt x="38" y="193"/>
                      <a:pt x="33" y="123"/>
                    </a:cubicBezTo>
                    <a:cubicBezTo>
                      <a:pt x="30" y="89"/>
                      <a:pt x="50" y="55"/>
                      <a:pt x="83" y="41"/>
                    </a:cubicBezTo>
                    <a:cubicBezTo>
                      <a:pt x="112" y="26"/>
                      <a:pt x="144" y="30"/>
                      <a:pt x="172" y="43"/>
                    </a:cubicBezTo>
                    <a:cubicBezTo>
                      <a:pt x="227" y="69"/>
                      <a:pt x="281" y="131"/>
                      <a:pt x="254" y="194"/>
                    </a:cubicBezTo>
                    <a:cubicBezTo>
                      <a:pt x="222" y="265"/>
                      <a:pt x="139" y="276"/>
                      <a:pt x="72" y="253"/>
                    </a:cubicBezTo>
                    <a:cubicBezTo>
                      <a:pt x="55" y="248"/>
                      <a:pt x="49" y="273"/>
                      <a:pt x="66" y="280"/>
                    </a:cubicBezTo>
                    <a:cubicBezTo>
                      <a:pt x="151" y="311"/>
                      <a:pt x="272" y="284"/>
                      <a:pt x="289" y="180"/>
                    </a:cubicBezTo>
                    <a:cubicBezTo>
                      <a:pt x="303" y="89"/>
                      <a:pt x="202" y="0"/>
                      <a:pt x="114" y="6"/>
                    </a:cubicBezTo>
                    <a:cubicBezTo>
                      <a:pt x="66" y="9"/>
                      <a:pt x="25" y="43"/>
                      <a:pt x="12" y="89"/>
                    </a:cubicBezTo>
                    <a:cubicBezTo>
                      <a:pt x="0" y="135"/>
                      <a:pt x="17" y="184"/>
                      <a:pt x="54" y="211"/>
                    </a:cubicBezTo>
                    <a:cubicBezTo>
                      <a:pt x="92" y="239"/>
                      <a:pt x="146" y="240"/>
                      <a:pt x="183" y="213"/>
                    </a:cubicBezTo>
                    <a:cubicBezTo>
                      <a:pt x="218" y="185"/>
                      <a:pt x="242" y="129"/>
                      <a:pt x="211" y="90"/>
                    </a:cubicBezTo>
                    <a:cubicBezTo>
                      <a:pt x="181" y="50"/>
                      <a:pt x="100" y="65"/>
                      <a:pt x="89" y="115"/>
                    </a:cubicBezTo>
                    <a:cubicBezTo>
                      <a:pt x="87" y="135"/>
                      <a:pt x="96" y="157"/>
                      <a:pt x="117" y="161"/>
                    </a:cubicBezTo>
                    <a:cubicBezTo>
                      <a:pt x="135" y="164"/>
                      <a:pt x="155" y="151"/>
                      <a:pt x="154" y="131"/>
                    </a:cubicBezTo>
                    <a:cubicBezTo>
                      <a:pt x="152" y="122"/>
                      <a:pt x="139" y="118"/>
                      <a:pt x="137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51" name="Freeform 316">
                <a:extLst>
                  <a:ext uri="{FF2B5EF4-FFF2-40B4-BE49-F238E27FC236}">
                    <a16:creationId xmlns:a16="http://schemas.microsoft.com/office/drawing/2014/main" id="{15DEDC7B-A993-104C-A8B1-789DC0F6CB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31127" y="3119841"/>
                <a:ext cx="148931" cy="135912"/>
              </a:xfrm>
              <a:custGeom>
                <a:avLst/>
                <a:gdLst>
                  <a:gd name="T0" fmla="*/ 203 w 345"/>
                  <a:gd name="T1" fmla="*/ 164 h 311"/>
                  <a:gd name="T2" fmla="*/ 203 w 345"/>
                  <a:gd name="T3" fmla="*/ 164 h 311"/>
                  <a:gd name="T4" fmla="*/ 210 w 345"/>
                  <a:gd name="T5" fmla="*/ 146 h 311"/>
                  <a:gd name="T6" fmla="*/ 210 w 345"/>
                  <a:gd name="T7" fmla="*/ 146 h 311"/>
                  <a:gd name="T8" fmla="*/ 232 w 345"/>
                  <a:gd name="T9" fmla="*/ 162 h 311"/>
                  <a:gd name="T10" fmla="*/ 232 w 345"/>
                  <a:gd name="T11" fmla="*/ 162 h 311"/>
                  <a:gd name="T12" fmla="*/ 205 w 345"/>
                  <a:gd name="T13" fmla="*/ 214 h 311"/>
                  <a:gd name="T14" fmla="*/ 205 w 345"/>
                  <a:gd name="T15" fmla="*/ 214 h 311"/>
                  <a:gd name="T16" fmla="*/ 142 w 345"/>
                  <a:gd name="T17" fmla="*/ 156 h 311"/>
                  <a:gd name="T18" fmla="*/ 142 w 345"/>
                  <a:gd name="T19" fmla="*/ 156 h 311"/>
                  <a:gd name="T20" fmla="*/ 280 w 345"/>
                  <a:gd name="T21" fmla="*/ 95 h 311"/>
                  <a:gd name="T22" fmla="*/ 280 w 345"/>
                  <a:gd name="T23" fmla="*/ 95 h 311"/>
                  <a:gd name="T24" fmla="*/ 305 w 345"/>
                  <a:gd name="T25" fmla="*/ 189 h 311"/>
                  <a:gd name="T26" fmla="*/ 305 w 345"/>
                  <a:gd name="T27" fmla="*/ 189 h 311"/>
                  <a:gd name="T28" fmla="*/ 239 w 345"/>
                  <a:gd name="T29" fmla="*/ 251 h 311"/>
                  <a:gd name="T30" fmla="*/ 239 w 345"/>
                  <a:gd name="T31" fmla="*/ 251 h 311"/>
                  <a:gd name="T32" fmla="*/ 75 w 345"/>
                  <a:gd name="T33" fmla="*/ 201 h 311"/>
                  <a:gd name="T34" fmla="*/ 75 w 345"/>
                  <a:gd name="T35" fmla="*/ 201 h 311"/>
                  <a:gd name="T36" fmla="*/ 161 w 345"/>
                  <a:gd name="T37" fmla="*/ 30 h 311"/>
                  <a:gd name="T38" fmla="*/ 161 w 345"/>
                  <a:gd name="T39" fmla="*/ 30 h 311"/>
                  <a:gd name="T40" fmla="*/ 147 w 345"/>
                  <a:gd name="T41" fmla="*/ 7 h 311"/>
                  <a:gd name="T42" fmla="*/ 147 w 345"/>
                  <a:gd name="T43" fmla="*/ 7 h 311"/>
                  <a:gd name="T44" fmla="*/ 60 w 345"/>
                  <a:gd name="T45" fmla="*/ 237 h 311"/>
                  <a:gd name="T46" fmla="*/ 60 w 345"/>
                  <a:gd name="T47" fmla="*/ 237 h 311"/>
                  <a:gd name="T48" fmla="*/ 306 w 345"/>
                  <a:gd name="T49" fmla="*/ 235 h 311"/>
                  <a:gd name="T50" fmla="*/ 306 w 345"/>
                  <a:gd name="T51" fmla="*/ 235 h 311"/>
                  <a:gd name="T52" fmla="*/ 319 w 345"/>
                  <a:gd name="T53" fmla="*/ 104 h 311"/>
                  <a:gd name="T54" fmla="*/ 319 w 345"/>
                  <a:gd name="T55" fmla="*/ 104 h 311"/>
                  <a:gd name="T56" fmla="*/ 203 w 345"/>
                  <a:gd name="T57" fmla="*/ 49 h 311"/>
                  <a:gd name="T58" fmla="*/ 203 w 345"/>
                  <a:gd name="T59" fmla="*/ 49 h 311"/>
                  <a:gd name="T60" fmla="*/ 111 w 345"/>
                  <a:gd name="T61" fmla="*/ 138 h 311"/>
                  <a:gd name="T62" fmla="*/ 111 w 345"/>
                  <a:gd name="T63" fmla="*/ 138 h 311"/>
                  <a:gd name="T64" fmla="*/ 178 w 345"/>
                  <a:gd name="T65" fmla="*/ 245 h 311"/>
                  <a:gd name="T66" fmla="*/ 178 w 345"/>
                  <a:gd name="T67" fmla="*/ 245 h 311"/>
                  <a:gd name="T68" fmla="*/ 245 w 345"/>
                  <a:gd name="T69" fmla="*/ 142 h 311"/>
                  <a:gd name="T70" fmla="*/ 245 w 345"/>
                  <a:gd name="T71" fmla="*/ 142 h 311"/>
                  <a:gd name="T72" fmla="*/ 195 w 345"/>
                  <a:gd name="T73" fmla="*/ 128 h 311"/>
                  <a:gd name="T74" fmla="*/ 195 w 345"/>
                  <a:gd name="T75" fmla="*/ 128 h 311"/>
                  <a:gd name="T76" fmla="*/ 189 w 345"/>
                  <a:gd name="T77" fmla="*/ 175 h 311"/>
                  <a:gd name="T78" fmla="*/ 189 w 345"/>
                  <a:gd name="T79" fmla="*/ 175 h 311"/>
                  <a:gd name="T80" fmla="*/ 203 w 345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5" h="311">
                    <a:moveTo>
                      <a:pt x="203" y="164"/>
                    </a:moveTo>
                    <a:lnTo>
                      <a:pt x="203" y="164"/>
                    </a:lnTo>
                    <a:cubicBezTo>
                      <a:pt x="199" y="156"/>
                      <a:pt x="203" y="147"/>
                      <a:pt x="210" y="146"/>
                    </a:cubicBezTo>
                    <a:lnTo>
                      <a:pt x="210" y="146"/>
                    </a:lnTo>
                    <a:cubicBezTo>
                      <a:pt x="222" y="142"/>
                      <a:pt x="231" y="153"/>
                      <a:pt x="232" y="162"/>
                    </a:cubicBezTo>
                    <a:lnTo>
                      <a:pt x="232" y="162"/>
                    </a:lnTo>
                    <a:cubicBezTo>
                      <a:pt x="238" y="181"/>
                      <a:pt x="220" y="205"/>
                      <a:pt x="205" y="214"/>
                    </a:cubicBezTo>
                    <a:lnTo>
                      <a:pt x="205" y="214"/>
                    </a:lnTo>
                    <a:cubicBezTo>
                      <a:pt x="169" y="235"/>
                      <a:pt x="142" y="187"/>
                      <a:pt x="142" y="156"/>
                    </a:cubicBezTo>
                    <a:lnTo>
                      <a:pt x="142" y="156"/>
                    </a:lnTo>
                    <a:cubicBezTo>
                      <a:pt x="139" y="83"/>
                      <a:pt x="227" y="50"/>
                      <a:pt x="280" y="95"/>
                    </a:cubicBezTo>
                    <a:lnTo>
                      <a:pt x="280" y="95"/>
                    </a:lnTo>
                    <a:cubicBezTo>
                      <a:pt x="307" y="117"/>
                      <a:pt x="316" y="156"/>
                      <a:pt x="305" y="189"/>
                    </a:cubicBezTo>
                    <a:lnTo>
                      <a:pt x="305" y="189"/>
                    </a:lnTo>
                    <a:cubicBezTo>
                      <a:pt x="294" y="220"/>
                      <a:pt x="266" y="239"/>
                      <a:pt x="239" y="251"/>
                    </a:cubicBezTo>
                    <a:lnTo>
                      <a:pt x="239" y="251"/>
                    </a:lnTo>
                    <a:cubicBezTo>
                      <a:pt x="182" y="271"/>
                      <a:pt x="100" y="266"/>
                      <a:pt x="75" y="201"/>
                    </a:cubicBezTo>
                    <a:lnTo>
                      <a:pt x="75" y="201"/>
                    </a:lnTo>
                    <a:cubicBezTo>
                      <a:pt x="46" y="129"/>
                      <a:pt x="98" y="63"/>
                      <a:pt x="161" y="30"/>
                    </a:cubicBezTo>
                    <a:lnTo>
                      <a:pt x="161" y="30"/>
                    </a:lnTo>
                    <a:cubicBezTo>
                      <a:pt x="176" y="22"/>
                      <a:pt x="163" y="0"/>
                      <a:pt x="147" y="7"/>
                    </a:cubicBezTo>
                    <a:lnTo>
                      <a:pt x="147" y="7"/>
                    </a:lnTo>
                    <a:cubicBezTo>
                      <a:pt x="64" y="46"/>
                      <a:pt x="0" y="151"/>
                      <a:pt x="60" y="237"/>
                    </a:cubicBezTo>
                    <a:lnTo>
                      <a:pt x="60" y="237"/>
                    </a:lnTo>
                    <a:cubicBezTo>
                      <a:pt x="113" y="310"/>
                      <a:pt x="249" y="302"/>
                      <a:pt x="306" y="235"/>
                    </a:cubicBezTo>
                    <a:lnTo>
                      <a:pt x="306" y="235"/>
                    </a:lnTo>
                    <a:cubicBezTo>
                      <a:pt x="337" y="200"/>
                      <a:pt x="344" y="146"/>
                      <a:pt x="319" y="104"/>
                    </a:cubicBezTo>
                    <a:lnTo>
                      <a:pt x="319" y="104"/>
                    </a:lnTo>
                    <a:cubicBezTo>
                      <a:pt x="295" y="63"/>
                      <a:pt x="249" y="41"/>
                      <a:pt x="203" y="49"/>
                    </a:cubicBezTo>
                    <a:lnTo>
                      <a:pt x="203" y="49"/>
                    </a:lnTo>
                    <a:cubicBezTo>
                      <a:pt x="159" y="55"/>
                      <a:pt x="118" y="92"/>
                      <a:pt x="111" y="138"/>
                    </a:cubicBezTo>
                    <a:lnTo>
                      <a:pt x="111" y="138"/>
                    </a:lnTo>
                    <a:cubicBezTo>
                      <a:pt x="106" y="183"/>
                      <a:pt x="130" y="239"/>
                      <a:pt x="178" y="245"/>
                    </a:cubicBezTo>
                    <a:lnTo>
                      <a:pt x="178" y="245"/>
                    </a:lnTo>
                    <a:cubicBezTo>
                      <a:pt x="227" y="252"/>
                      <a:pt x="274" y="184"/>
                      <a:pt x="245" y="142"/>
                    </a:cubicBezTo>
                    <a:lnTo>
                      <a:pt x="245" y="142"/>
                    </a:lnTo>
                    <a:cubicBezTo>
                      <a:pt x="235" y="125"/>
                      <a:pt x="213" y="116"/>
                      <a:pt x="195" y="128"/>
                    </a:cubicBezTo>
                    <a:lnTo>
                      <a:pt x="195" y="128"/>
                    </a:lnTo>
                    <a:cubicBezTo>
                      <a:pt x="178" y="138"/>
                      <a:pt x="174" y="162"/>
                      <a:pt x="189" y="175"/>
                    </a:cubicBezTo>
                    <a:lnTo>
                      <a:pt x="189" y="175"/>
                    </a:lnTo>
                    <a:cubicBezTo>
                      <a:pt x="197" y="181"/>
                      <a:pt x="209" y="174"/>
                      <a:pt x="203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152" name="Freeform 317">
                <a:extLst>
                  <a:ext uri="{FF2B5EF4-FFF2-40B4-BE49-F238E27FC236}">
                    <a16:creationId xmlns:a16="http://schemas.microsoft.com/office/drawing/2014/main" id="{D82F73F6-2F4F-F748-9A70-14505ECBB8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0325" y="3119841"/>
                <a:ext cx="150376" cy="135912"/>
              </a:xfrm>
              <a:custGeom>
                <a:avLst/>
                <a:gdLst>
                  <a:gd name="T0" fmla="*/ 207 w 348"/>
                  <a:gd name="T1" fmla="*/ 164 h 311"/>
                  <a:gd name="T2" fmla="*/ 207 w 348"/>
                  <a:gd name="T3" fmla="*/ 164 h 311"/>
                  <a:gd name="T4" fmla="*/ 213 w 348"/>
                  <a:gd name="T5" fmla="*/ 146 h 311"/>
                  <a:gd name="T6" fmla="*/ 213 w 348"/>
                  <a:gd name="T7" fmla="*/ 146 h 311"/>
                  <a:gd name="T8" fmla="*/ 235 w 348"/>
                  <a:gd name="T9" fmla="*/ 162 h 311"/>
                  <a:gd name="T10" fmla="*/ 235 w 348"/>
                  <a:gd name="T11" fmla="*/ 162 h 311"/>
                  <a:gd name="T12" fmla="*/ 207 w 348"/>
                  <a:gd name="T13" fmla="*/ 214 h 311"/>
                  <a:gd name="T14" fmla="*/ 207 w 348"/>
                  <a:gd name="T15" fmla="*/ 214 h 311"/>
                  <a:gd name="T16" fmla="*/ 143 w 348"/>
                  <a:gd name="T17" fmla="*/ 156 h 311"/>
                  <a:gd name="T18" fmla="*/ 143 w 348"/>
                  <a:gd name="T19" fmla="*/ 156 h 311"/>
                  <a:gd name="T20" fmla="*/ 283 w 348"/>
                  <a:gd name="T21" fmla="*/ 95 h 311"/>
                  <a:gd name="T22" fmla="*/ 283 w 348"/>
                  <a:gd name="T23" fmla="*/ 95 h 311"/>
                  <a:gd name="T24" fmla="*/ 308 w 348"/>
                  <a:gd name="T25" fmla="*/ 189 h 311"/>
                  <a:gd name="T26" fmla="*/ 308 w 348"/>
                  <a:gd name="T27" fmla="*/ 189 h 311"/>
                  <a:gd name="T28" fmla="*/ 239 w 348"/>
                  <a:gd name="T29" fmla="*/ 251 h 311"/>
                  <a:gd name="T30" fmla="*/ 239 w 348"/>
                  <a:gd name="T31" fmla="*/ 251 h 311"/>
                  <a:gd name="T32" fmla="*/ 76 w 348"/>
                  <a:gd name="T33" fmla="*/ 201 h 311"/>
                  <a:gd name="T34" fmla="*/ 76 w 348"/>
                  <a:gd name="T35" fmla="*/ 201 h 311"/>
                  <a:gd name="T36" fmla="*/ 163 w 348"/>
                  <a:gd name="T37" fmla="*/ 30 h 311"/>
                  <a:gd name="T38" fmla="*/ 163 w 348"/>
                  <a:gd name="T39" fmla="*/ 30 h 311"/>
                  <a:gd name="T40" fmla="*/ 150 w 348"/>
                  <a:gd name="T41" fmla="*/ 7 h 311"/>
                  <a:gd name="T42" fmla="*/ 150 w 348"/>
                  <a:gd name="T43" fmla="*/ 7 h 311"/>
                  <a:gd name="T44" fmla="*/ 62 w 348"/>
                  <a:gd name="T45" fmla="*/ 237 h 311"/>
                  <a:gd name="T46" fmla="*/ 62 w 348"/>
                  <a:gd name="T47" fmla="*/ 237 h 311"/>
                  <a:gd name="T48" fmla="*/ 309 w 348"/>
                  <a:gd name="T49" fmla="*/ 235 h 311"/>
                  <a:gd name="T50" fmla="*/ 309 w 348"/>
                  <a:gd name="T51" fmla="*/ 235 h 311"/>
                  <a:gd name="T52" fmla="*/ 322 w 348"/>
                  <a:gd name="T53" fmla="*/ 104 h 311"/>
                  <a:gd name="T54" fmla="*/ 322 w 348"/>
                  <a:gd name="T55" fmla="*/ 104 h 311"/>
                  <a:gd name="T56" fmla="*/ 207 w 348"/>
                  <a:gd name="T57" fmla="*/ 49 h 311"/>
                  <a:gd name="T58" fmla="*/ 207 w 348"/>
                  <a:gd name="T59" fmla="*/ 49 h 311"/>
                  <a:gd name="T60" fmla="*/ 115 w 348"/>
                  <a:gd name="T61" fmla="*/ 138 h 311"/>
                  <a:gd name="T62" fmla="*/ 115 w 348"/>
                  <a:gd name="T63" fmla="*/ 138 h 311"/>
                  <a:gd name="T64" fmla="*/ 180 w 348"/>
                  <a:gd name="T65" fmla="*/ 245 h 311"/>
                  <a:gd name="T66" fmla="*/ 180 w 348"/>
                  <a:gd name="T67" fmla="*/ 245 h 311"/>
                  <a:gd name="T68" fmla="*/ 249 w 348"/>
                  <a:gd name="T69" fmla="*/ 142 h 311"/>
                  <a:gd name="T70" fmla="*/ 249 w 348"/>
                  <a:gd name="T71" fmla="*/ 142 h 311"/>
                  <a:gd name="T72" fmla="*/ 197 w 348"/>
                  <a:gd name="T73" fmla="*/ 128 h 311"/>
                  <a:gd name="T74" fmla="*/ 197 w 348"/>
                  <a:gd name="T75" fmla="*/ 128 h 311"/>
                  <a:gd name="T76" fmla="*/ 192 w 348"/>
                  <a:gd name="T77" fmla="*/ 175 h 311"/>
                  <a:gd name="T78" fmla="*/ 192 w 348"/>
                  <a:gd name="T79" fmla="*/ 175 h 311"/>
                  <a:gd name="T80" fmla="*/ 207 w 348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8" h="311">
                    <a:moveTo>
                      <a:pt x="207" y="164"/>
                    </a:moveTo>
                    <a:lnTo>
                      <a:pt x="207" y="164"/>
                    </a:lnTo>
                    <a:cubicBezTo>
                      <a:pt x="203" y="156"/>
                      <a:pt x="205" y="147"/>
                      <a:pt x="213" y="146"/>
                    </a:cubicBezTo>
                    <a:lnTo>
                      <a:pt x="213" y="146"/>
                    </a:lnTo>
                    <a:cubicBezTo>
                      <a:pt x="224" y="142"/>
                      <a:pt x="233" y="153"/>
                      <a:pt x="235" y="162"/>
                    </a:cubicBezTo>
                    <a:lnTo>
                      <a:pt x="235" y="162"/>
                    </a:lnTo>
                    <a:cubicBezTo>
                      <a:pt x="239" y="181"/>
                      <a:pt x="222" y="205"/>
                      <a:pt x="207" y="214"/>
                    </a:cubicBezTo>
                    <a:lnTo>
                      <a:pt x="207" y="214"/>
                    </a:lnTo>
                    <a:cubicBezTo>
                      <a:pt x="171" y="235"/>
                      <a:pt x="145" y="187"/>
                      <a:pt x="143" y="156"/>
                    </a:cubicBezTo>
                    <a:lnTo>
                      <a:pt x="143" y="156"/>
                    </a:lnTo>
                    <a:cubicBezTo>
                      <a:pt x="142" y="83"/>
                      <a:pt x="230" y="50"/>
                      <a:pt x="283" y="95"/>
                    </a:cubicBezTo>
                    <a:lnTo>
                      <a:pt x="283" y="95"/>
                    </a:lnTo>
                    <a:cubicBezTo>
                      <a:pt x="309" y="117"/>
                      <a:pt x="318" y="156"/>
                      <a:pt x="308" y="189"/>
                    </a:cubicBezTo>
                    <a:lnTo>
                      <a:pt x="308" y="189"/>
                    </a:lnTo>
                    <a:cubicBezTo>
                      <a:pt x="296" y="220"/>
                      <a:pt x="270" y="239"/>
                      <a:pt x="239" y="251"/>
                    </a:cubicBezTo>
                    <a:lnTo>
                      <a:pt x="239" y="251"/>
                    </a:lnTo>
                    <a:cubicBezTo>
                      <a:pt x="184" y="271"/>
                      <a:pt x="101" y="266"/>
                      <a:pt x="76" y="201"/>
                    </a:cubicBezTo>
                    <a:lnTo>
                      <a:pt x="76" y="201"/>
                    </a:lnTo>
                    <a:cubicBezTo>
                      <a:pt x="49" y="129"/>
                      <a:pt x="101" y="63"/>
                      <a:pt x="163" y="30"/>
                    </a:cubicBezTo>
                    <a:lnTo>
                      <a:pt x="163" y="30"/>
                    </a:lnTo>
                    <a:cubicBezTo>
                      <a:pt x="178" y="22"/>
                      <a:pt x="166" y="0"/>
                      <a:pt x="150" y="7"/>
                    </a:cubicBezTo>
                    <a:lnTo>
                      <a:pt x="150" y="7"/>
                    </a:lnTo>
                    <a:cubicBezTo>
                      <a:pt x="67" y="46"/>
                      <a:pt x="0" y="151"/>
                      <a:pt x="62" y="237"/>
                    </a:cubicBezTo>
                    <a:lnTo>
                      <a:pt x="62" y="237"/>
                    </a:lnTo>
                    <a:cubicBezTo>
                      <a:pt x="116" y="310"/>
                      <a:pt x="251" y="302"/>
                      <a:pt x="309" y="235"/>
                    </a:cubicBezTo>
                    <a:lnTo>
                      <a:pt x="309" y="235"/>
                    </a:lnTo>
                    <a:cubicBezTo>
                      <a:pt x="341" y="200"/>
                      <a:pt x="347" y="146"/>
                      <a:pt x="322" y="104"/>
                    </a:cubicBezTo>
                    <a:lnTo>
                      <a:pt x="322" y="104"/>
                    </a:lnTo>
                    <a:cubicBezTo>
                      <a:pt x="299" y="63"/>
                      <a:pt x="253" y="41"/>
                      <a:pt x="207" y="49"/>
                    </a:cubicBezTo>
                    <a:lnTo>
                      <a:pt x="207" y="49"/>
                    </a:lnTo>
                    <a:cubicBezTo>
                      <a:pt x="159" y="55"/>
                      <a:pt x="120" y="92"/>
                      <a:pt x="115" y="138"/>
                    </a:cubicBezTo>
                    <a:lnTo>
                      <a:pt x="115" y="138"/>
                    </a:lnTo>
                    <a:cubicBezTo>
                      <a:pt x="109" y="183"/>
                      <a:pt x="132" y="239"/>
                      <a:pt x="180" y="245"/>
                    </a:cubicBezTo>
                    <a:lnTo>
                      <a:pt x="180" y="245"/>
                    </a:lnTo>
                    <a:cubicBezTo>
                      <a:pt x="229" y="252"/>
                      <a:pt x="276" y="184"/>
                      <a:pt x="249" y="142"/>
                    </a:cubicBezTo>
                    <a:lnTo>
                      <a:pt x="249" y="142"/>
                    </a:lnTo>
                    <a:cubicBezTo>
                      <a:pt x="237" y="125"/>
                      <a:pt x="214" y="116"/>
                      <a:pt x="197" y="128"/>
                    </a:cubicBezTo>
                    <a:lnTo>
                      <a:pt x="197" y="128"/>
                    </a:lnTo>
                    <a:cubicBezTo>
                      <a:pt x="182" y="138"/>
                      <a:pt x="176" y="162"/>
                      <a:pt x="192" y="175"/>
                    </a:cubicBezTo>
                    <a:lnTo>
                      <a:pt x="192" y="175"/>
                    </a:lnTo>
                    <a:cubicBezTo>
                      <a:pt x="200" y="181"/>
                      <a:pt x="210" y="174"/>
                      <a:pt x="207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153" name="Freeform 318">
                <a:extLst>
                  <a:ext uri="{FF2B5EF4-FFF2-40B4-BE49-F238E27FC236}">
                    <a16:creationId xmlns:a16="http://schemas.microsoft.com/office/drawing/2014/main" id="{11D334C5-7AF6-EA4F-ABD3-8B0741A956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61780" y="3119841"/>
                <a:ext cx="132498" cy="136338"/>
              </a:xfrm>
              <a:custGeom>
                <a:avLst/>
                <a:gdLst>
                  <a:gd name="T0" fmla="*/ 59275 w 304"/>
                  <a:gd name="T1" fmla="*/ 56371 h 312"/>
                  <a:gd name="T2" fmla="*/ 59275 w 304"/>
                  <a:gd name="T3" fmla="*/ 56371 h 312"/>
                  <a:gd name="T4" fmla="*/ 51430 w 304"/>
                  <a:gd name="T5" fmla="*/ 59429 h 312"/>
                  <a:gd name="T6" fmla="*/ 51430 w 304"/>
                  <a:gd name="T7" fmla="*/ 59429 h 312"/>
                  <a:gd name="T8" fmla="*/ 49687 w 304"/>
                  <a:gd name="T9" fmla="*/ 48068 h 312"/>
                  <a:gd name="T10" fmla="*/ 49687 w 304"/>
                  <a:gd name="T11" fmla="*/ 48068 h 312"/>
                  <a:gd name="T12" fmla="*/ 74530 w 304"/>
                  <a:gd name="T13" fmla="*/ 40639 h 312"/>
                  <a:gd name="T14" fmla="*/ 74530 w 304"/>
                  <a:gd name="T15" fmla="*/ 40639 h 312"/>
                  <a:gd name="T16" fmla="*/ 76274 w 304"/>
                  <a:gd name="T17" fmla="*/ 77783 h 312"/>
                  <a:gd name="T18" fmla="*/ 76274 w 304"/>
                  <a:gd name="T19" fmla="*/ 77783 h 312"/>
                  <a:gd name="T20" fmla="*/ 14383 w 304"/>
                  <a:gd name="T21" fmla="*/ 53749 h 312"/>
                  <a:gd name="T22" fmla="*/ 14383 w 304"/>
                  <a:gd name="T23" fmla="*/ 53749 h 312"/>
                  <a:gd name="T24" fmla="*/ 36175 w 304"/>
                  <a:gd name="T25" fmla="*/ 17916 h 312"/>
                  <a:gd name="T26" fmla="*/ 36175 w 304"/>
                  <a:gd name="T27" fmla="*/ 17916 h 312"/>
                  <a:gd name="T28" fmla="*/ 75402 w 304"/>
                  <a:gd name="T29" fmla="*/ 18790 h 312"/>
                  <a:gd name="T30" fmla="*/ 75402 w 304"/>
                  <a:gd name="T31" fmla="*/ 18790 h 312"/>
                  <a:gd name="T32" fmla="*/ 111141 w 304"/>
                  <a:gd name="T33" fmla="*/ 84774 h 312"/>
                  <a:gd name="T34" fmla="*/ 111141 w 304"/>
                  <a:gd name="T35" fmla="*/ 84774 h 312"/>
                  <a:gd name="T36" fmla="*/ 31381 w 304"/>
                  <a:gd name="T37" fmla="*/ 110556 h 312"/>
                  <a:gd name="T38" fmla="*/ 31381 w 304"/>
                  <a:gd name="T39" fmla="*/ 110556 h 312"/>
                  <a:gd name="T40" fmla="*/ 28330 w 304"/>
                  <a:gd name="T41" fmla="*/ 122355 h 312"/>
                  <a:gd name="T42" fmla="*/ 28330 w 304"/>
                  <a:gd name="T43" fmla="*/ 122355 h 312"/>
                  <a:gd name="T44" fmla="*/ 125960 w 304"/>
                  <a:gd name="T45" fmla="*/ 78657 h 312"/>
                  <a:gd name="T46" fmla="*/ 125960 w 304"/>
                  <a:gd name="T47" fmla="*/ 78657 h 312"/>
                  <a:gd name="T48" fmla="*/ 49687 w 304"/>
                  <a:gd name="T49" fmla="*/ 2622 h 312"/>
                  <a:gd name="T50" fmla="*/ 49687 w 304"/>
                  <a:gd name="T51" fmla="*/ 2622 h 312"/>
                  <a:gd name="T52" fmla="*/ 5230 w 304"/>
                  <a:gd name="T53" fmla="*/ 38891 h 312"/>
                  <a:gd name="T54" fmla="*/ 5230 w 304"/>
                  <a:gd name="T55" fmla="*/ 38891 h 312"/>
                  <a:gd name="T56" fmla="*/ 23972 w 304"/>
                  <a:gd name="T57" fmla="*/ 92203 h 312"/>
                  <a:gd name="T58" fmla="*/ 23972 w 304"/>
                  <a:gd name="T59" fmla="*/ 92203 h 312"/>
                  <a:gd name="T60" fmla="*/ 80196 w 304"/>
                  <a:gd name="T61" fmla="*/ 93077 h 312"/>
                  <a:gd name="T62" fmla="*/ 80196 w 304"/>
                  <a:gd name="T63" fmla="*/ 93077 h 312"/>
                  <a:gd name="T64" fmla="*/ 91964 w 304"/>
                  <a:gd name="T65" fmla="*/ 39328 h 312"/>
                  <a:gd name="T66" fmla="*/ 91964 w 304"/>
                  <a:gd name="T67" fmla="*/ 39328 h 312"/>
                  <a:gd name="T68" fmla="*/ 39226 w 304"/>
                  <a:gd name="T69" fmla="*/ 50253 h 312"/>
                  <a:gd name="T70" fmla="*/ 39226 w 304"/>
                  <a:gd name="T71" fmla="*/ 50253 h 312"/>
                  <a:gd name="T72" fmla="*/ 50994 w 304"/>
                  <a:gd name="T73" fmla="*/ 70354 h 312"/>
                  <a:gd name="T74" fmla="*/ 50994 w 304"/>
                  <a:gd name="T75" fmla="*/ 70354 h 312"/>
                  <a:gd name="T76" fmla="*/ 66685 w 304"/>
                  <a:gd name="T77" fmla="*/ 57244 h 312"/>
                  <a:gd name="T78" fmla="*/ 66685 w 304"/>
                  <a:gd name="T79" fmla="*/ 57244 h 312"/>
                  <a:gd name="T80" fmla="*/ 59275 w 304"/>
                  <a:gd name="T81" fmla="*/ 56371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4" h="312">
                    <a:moveTo>
                      <a:pt x="136" y="129"/>
                    </a:moveTo>
                    <a:lnTo>
                      <a:pt x="136" y="129"/>
                    </a:lnTo>
                    <a:cubicBezTo>
                      <a:pt x="135" y="136"/>
                      <a:pt x="125" y="140"/>
                      <a:pt x="118" y="136"/>
                    </a:cubicBezTo>
                    <a:cubicBezTo>
                      <a:pt x="109" y="133"/>
                      <a:pt x="109" y="118"/>
                      <a:pt x="114" y="110"/>
                    </a:cubicBezTo>
                    <a:cubicBezTo>
                      <a:pt x="125" y="93"/>
                      <a:pt x="153" y="88"/>
                      <a:pt x="171" y="93"/>
                    </a:cubicBezTo>
                    <a:cubicBezTo>
                      <a:pt x="211" y="104"/>
                      <a:pt x="196" y="157"/>
                      <a:pt x="175" y="178"/>
                    </a:cubicBezTo>
                    <a:cubicBezTo>
                      <a:pt x="125" y="231"/>
                      <a:pt x="38" y="193"/>
                      <a:pt x="33" y="123"/>
                    </a:cubicBezTo>
                    <a:cubicBezTo>
                      <a:pt x="30" y="89"/>
                      <a:pt x="51" y="55"/>
                      <a:pt x="83" y="41"/>
                    </a:cubicBezTo>
                    <a:cubicBezTo>
                      <a:pt x="111" y="26"/>
                      <a:pt x="144" y="30"/>
                      <a:pt x="173" y="43"/>
                    </a:cubicBezTo>
                    <a:cubicBezTo>
                      <a:pt x="227" y="69"/>
                      <a:pt x="281" y="131"/>
                      <a:pt x="255" y="194"/>
                    </a:cubicBezTo>
                    <a:cubicBezTo>
                      <a:pt x="223" y="265"/>
                      <a:pt x="139" y="276"/>
                      <a:pt x="72" y="253"/>
                    </a:cubicBezTo>
                    <a:cubicBezTo>
                      <a:pt x="56" y="248"/>
                      <a:pt x="50" y="273"/>
                      <a:pt x="65" y="280"/>
                    </a:cubicBezTo>
                    <a:cubicBezTo>
                      <a:pt x="151" y="311"/>
                      <a:pt x="270" y="284"/>
                      <a:pt x="289" y="180"/>
                    </a:cubicBezTo>
                    <a:cubicBezTo>
                      <a:pt x="303" y="89"/>
                      <a:pt x="202" y="0"/>
                      <a:pt x="114" y="6"/>
                    </a:cubicBezTo>
                    <a:cubicBezTo>
                      <a:pt x="67" y="9"/>
                      <a:pt x="25" y="43"/>
                      <a:pt x="12" y="89"/>
                    </a:cubicBezTo>
                    <a:cubicBezTo>
                      <a:pt x="0" y="135"/>
                      <a:pt x="17" y="184"/>
                      <a:pt x="55" y="211"/>
                    </a:cubicBezTo>
                    <a:cubicBezTo>
                      <a:pt x="92" y="239"/>
                      <a:pt x="146" y="240"/>
                      <a:pt x="184" y="213"/>
                    </a:cubicBezTo>
                    <a:cubicBezTo>
                      <a:pt x="218" y="185"/>
                      <a:pt x="242" y="129"/>
                      <a:pt x="211" y="90"/>
                    </a:cubicBezTo>
                    <a:cubicBezTo>
                      <a:pt x="181" y="50"/>
                      <a:pt x="100" y="65"/>
                      <a:pt x="90" y="115"/>
                    </a:cubicBezTo>
                    <a:cubicBezTo>
                      <a:pt x="86" y="135"/>
                      <a:pt x="96" y="157"/>
                      <a:pt x="117" y="161"/>
                    </a:cubicBezTo>
                    <a:cubicBezTo>
                      <a:pt x="135" y="164"/>
                      <a:pt x="155" y="151"/>
                      <a:pt x="153" y="131"/>
                    </a:cubicBezTo>
                    <a:cubicBezTo>
                      <a:pt x="152" y="122"/>
                      <a:pt x="139" y="118"/>
                      <a:pt x="136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54" name="Freeform 319">
                <a:extLst>
                  <a:ext uri="{FF2B5EF4-FFF2-40B4-BE49-F238E27FC236}">
                    <a16:creationId xmlns:a16="http://schemas.microsoft.com/office/drawing/2014/main" id="{98B9D38D-5B7E-6D48-A2B3-4B7E45EA5B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50846" y="3119841"/>
                <a:ext cx="132498" cy="136338"/>
              </a:xfrm>
              <a:custGeom>
                <a:avLst/>
                <a:gdLst>
                  <a:gd name="T0" fmla="*/ 59711 w 304"/>
                  <a:gd name="T1" fmla="*/ 56371 h 312"/>
                  <a:gd name="T2" fmla="*/ 59711 w 304"/>
                  <a:gd name="T3" fmla="*/ 56371 h 312"/>
                  <a:gd name="T4" fmla="*/ 51430 w 304"/>
                  <a:gd name="T5" fmla="*/ 59429 h 312"/>
                  <a:gd name="T6" fmla="*/ 51430 w 304"/>
                  <a:gd name="T7" fmla="*/ 59429 h 312"/>
                  <a:gd name="T8" fmla="*/ 49687 w 304"/>
                  <a:gd name="T9" fmla="*/ 48068 h 312"/>
                  <a:gd name="T10" fmla="*/ 49687 w 304"/>
                  <a:gd name="T11" fmla="*/ 48068 h 312"/>
                  <a:gd name="T12" fmla="*/ 74530 w 304"/>
                  <a:gd name="T13" fmla="*/ 40639 h 312"/>
                  <a:gd name="T14" fmla="*/ 74530 w 304"/>
                  <a:gd name="T15" fmla="*/ 40639 h 312"/>
                  <a:gd name="T16" fmla="*/ 76274 w 304"/>
                  <a:gd name="T17" fmla="*/ 77783 h 312"/>
                  <a:gd name="T18" fmla="*/ 76274 w 304"/>
                  <a:gd name="T19" fmla="*/ 77783 h 312"/>
                  <a:gd name="T20" fmla="*/ 14383 w 304"/>
                  <a:gd name="T21" fmla="*/ 53749 h 312"/>
                  <a:gd name="T22" fmla="*/ 14383 w 304"/>
                  <a:gd name="T23" fmla="*/ 53749 h 312"/>
                  <a:gd name="T24" fmla="*/ 36175 w 304"/>
                  <a:gd name="T25" fmla="*/ 17916 h 312"/>
                  <a:gd name="T26" fmla="*/ 36175 w 304"/>
                  <a:gd name="T27" fmla="*/ 17916 h 312"/>
                  <a:gd name="T28" fmla="*/ 74966 w 304"/>
                  <a:gd name="T29" fmla="*/ 18790 h 312"/>
                  <a:gd name="T30" fmla="*/ 74966 w 304"/>
                  <a:gd name="T31" fmla="*/ 18790 h 312"/>
                  <a:gd name="T32" fmla="*/ 110706 w 304"/>
                  <a:gd name="T33" fmla="*/ 84774 h 312"/>
                  <a:gd name="T34" fmla="*/ 110706 w 304"/>
                  <a:gd name="T35" fmla="*/ 84774 h 312"/>
                  <a:gd name="T36" fmla="*/ 30945 w 304"/>
                  <a:gd name="T37" fmla="*/ 110556 h 312"/>
                  <a:gd name="T38" fmla="*/ 30945 w 304"/>
                  <a:gd name="T39" fmla="*/ 110556 h 312"/>
                  <a:gd name="T40" fmla="*/ 28766 w 304"/>
                  <a:gd name="T41" fmla="*/ 122355 h 312"/>
                  <a:gd name="T42" fmla="*/ 28766 w 304"/>
                  <a:gd name="T43" fmla="*/ 122355 h 312"/>
                  <a:gd name="T44" fmla="*/ 125960 w 304"/>
                  <a:gd name="T45" fmla="*/ 78657 h 312"/>
                  <a:gd name="T46" fmla="*/ 125960 w 304"/>
                  <a:gd name="T47" fmla="*/ 78657 h 312"/>
                  <a:gd name="T48" fmla="*/ 49687 w 304"/>
                  <a:gd name="T49" fmla="*/ 2622 h 312"/>
                  <a:gd name="T50" fmla="*/ 49687 w 304"/>
                  <a:gd name="T51" fmla="*/ 2622 h 312"/>
                  <a:gd name="T52" fmla="*/ 5230 w 304"/>
                  <a:gd name="T53" fmla="*/ 38891 h 312"/>
                  <a:gd name="T54" fmla="*/ 5230 w 304"/>
                  <a:gd name="T55" fmla="*/ 38891 h 312"/>
                  <a:gd name="T56" fmla="*/ 23536 w 304"/>
                  <a:gd name="T57" fmla="*/ 92203 h 312"/>
                  <a:gd name="T58" fmla="*/ 23536 w 304"/>
                  <a:gd name="T59" fmla="*/ 92203 h 312"/>
                  <a:gd name="T60" fmla="*/ 79760 w 304"/>
                  <a:gd name="T61" fmla="*/ 93077 h 312"/>
                  <a:gd name="T62" fmla="*/ 79760 w 304"/>
                  <a:gd name="T63" fmla="*/ 93077 h 312"/>
                  <a:gd name="T64" fmla="*/ 91964 w 304"/>
                  <a:gd name="T65" fmla="*/ 39328 h 312"/>
                  <a:gd name="T66" fmla="*/ 91964 w 304"/>
                  <a:gd name="T67" fmla="*/ 39328 h 312"/>
                  <a:gd name="T68" fmla="*/ 39662 w 304"/>
                  <a:gd name="T69" fmla="*/ 50253 h 312"/>
                  <a:gd name="T70" fmla="*/ 39662 w 304"/>
                  <a:gd name="T71" fmla="*/ 50253 h 312"/>
                  <a:gd name="T72" fmla="*/ 50994 w 304"/>
                  <a:gd name="T73" fmla="*/ 70354 h 312"/>
                  <a:gd name="T74" fmla="*/ 50994 w 304"/>
                  <a:gd name="T75" fmla="*/ 70354 h 312"/>
                  <a:gd name="T76" fmla="*/ 67121 w 304"/>
                  <a:gd name="T77" fmla="*/ 57244 h 312"/>
                  <a:gd name="T78" fmla="*/ 67121 w 304"/>
                  <a:gd name="T79" fmla="*/ 57244 h 312"/>
                  <a:gd name="T80" fmla="*/ 59711 w 304"/>
                  <a:gd name="T81" fmla="*/ 56371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4" h="312">
                    <a:moveTo>
                      <a:pt x="137" y="129"/>
                    </a:moveTo>
                    <a:lnTo>
                      <a:pt x="137" y="129"/>
                    </a:lnTo>
                    <a:cubicBezTo>
                      <a:pt x="134" y="136"/>
                      <a:pt x="125" y="140"/>
                      <a:pt x="118" y="136"/>
                    </a:cubicBezTo>
                    <a:cubicBezTo>
                      <a:pt x="108" y="133"/>
                      <a:pt x="109" y="118"/>
                      <a:pt x="114" y="110"/>
                    </a:cubicBezTo>
                    <a:cubicBezTo>
                      <a:pt x="123" y="93"/>
                      <a:pt x="152" y="88"/>
                      <a:pt x="171" y="93"/>
                    </a:cubicBezTo>
                    <a:cubicBezTo>
                      <a:pt x="210" y="104"/>
                      <a:pt x="196" y="157"/>
                      <a:pt x="175" y="178"/>
                    </a:cubicBezTo>
                    <a:cubicBezTo>
                      <a:pt x="123" y="231"/>
                      <a:pt x="38" y="193"/>
                      <a:pt x="33" y="123"/>
                    </a:cubicBezTo>
                    <a:cubicBezTo>
                      <a:pt x="30" y="89"/>
                      <a:pt x="51" y="55"/>
                      <a:pt x="83" y="41"/>
                    </a:cubicBezTo>
                    <a:cubicBezTo>
                      <a:pt x="110" y="26"/>
                      <a:pt x="144" y="30"/>
                      <a:pt x="172" y="43"/>
                    </a:cubicBezTo>
                    <a:cubicBezTo>
                      <a:pt x="227" y="69"/>
                      <a:pt x="281" y="131"/>
                      <a:pt x="254" y="194"/>
                    </a:cubicBezTo>
                    <a:cubicBezTo>
                      <a:pt x="222" y="265"/>
                      <a:pt x="139" y="276"/>
                      <a:pt x="71" y="253"/>
                    </a:cubicBezTo>
                    <a:cubicBezTo>
                      <a:pt x="55" y="248"/>
                      <a:pt x="50" y="273"/>
                      <a:pt x="66" y="280"/>
                    </a:cubicBezTo>
                    <a:cubicBezTo>
                      <a:pt x="151" y="311"/>
                      <a:pt x="272" y="284"/>
                      <a:pt x="289" y="180"/>
                    </a:cubicBezTo>
                    <a:cubicBezTo>
                      <a:pt x="303" y="89"/>
                      <a:pt x="201" y="0"/>
                      <a:pt x="114" y="6"/>
                    </a:cubicBezTo>
                    <a:cubicBezTo>
                      <a:pt x="66" y="9"/>
                      <a:pt x="24" y="43"/>
                      <a:pt x="12" y="89"/>
                    </a:cubicBezTo>
                    <a:cubicBezTo>
                      <a:pt x="0" y="135"/>
                      <a:pt x="16" y="184"/>
                      <a:pt x="54" y="211"/>
                    </a:cubicBezTo>
                    <a:cubicBezTo>
                      <a:pt x="92" y="239"/>
                      <a:pt x="146" y="240"/>
                      <a:pt x="183" y="213"/>
                    </a:cubicBezTo>
                    <a:cubicBezTo>
                      <a:pt x="217" y="185"/>
                      <a:pt x="240" y="129"/>
                      <a:pt x="211" y="90"/>
                    </a:cubicBezTo>
                    <a:cubicBezTo>
                      <a:pt x="181" y="50"/>
                      <a:pt x="100" y="65"/>
                      <a:pt x="91" y="115"/>
                    </a:cubicBezTo>
                    <a:cubicBezTo>
                      <a:pt x="87" y="135"/>
                      <a:pt x="96" y="157"/>
                      <a:pt x="117" y="161"/>
                    </a:cubicBezTo>
                    <a:cubicBezTo>
                      <a:pt x="135" y="164"/>
                      <a:pt x="156" y="151"/>
                      <a:pt x="154" y="131"/>
                    </a:cubicBezTo>
                    <a:cubicBezTo>
                      <a:pt x="152" y="122"/>
                      <a:pt x="139" y="118"/>
                      <a:pt x="137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55" name="Freeform 320">
                <a:extLst>
                  <a:ext uri="{FF2B5EF4-FFF2-40B4-BE49-F238E27FC236}">
                    <a16:creationId xmlns:a16="http://schemas.microsoft.com/office/drawing/2014/main" id="{75465C6F-97F5-5F45-B3AA-CA12D2FC1A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50967" y="3119841"/>
                <a:ext cx="148930" cy="135912"/>
              </a:xfrm>
              <a:custGeom>
                <a:avLst/>
                <a:gdLst>
                  <a:gd name="T0" fmla="*/ 205 w 346"/>
                  <a:gd name="T1" fmla="*/ 164 h 311"/>
                  <a:gd name="T2" fmla="*/ 205 w 346"/>
                  <a:gd name="T3" fmla="*/ 164 h 311"/>
                  <a:gd name="T4" fmla="*/ 212 w 346"/>
                  <a:gd name="T5" fmla="*/ 146 h 311"/>
                  <a:gd name="T6" fmla="*/ 212 w 346"/>
                  <a:gd name="T7" fmla="*/ 146 h 311"/>
                  <a:gd name="T8" fmla="*/ 234 w 346"/>
                  <a:gd name="T9" fmla="*/ 162 h 311"/>
                  <a:gd name="T10" fmla="*/ 234 w 346"/>
                  <a:gd name="T11" fmla="*/ 162 h 311"/>
                  <a:gd name="T12" fmla="*/ 207 w 346"/>
                  <a:gd name="T13" fmla="*/ 214 h 311"/>
                  <a:gd name="T14" fmla="*/ 207 w 346"/>
                  <a:gd name="T15" fmla="*/ 214 h 311"/>
                  <a:gd name="T16" fmla="*/ 144 w 346"/>
                  <a:gd name="T17" fmla="*/ 156 h 311"/>
                  <a:gd name="T18" fmla="*/ 144 w 346"/>
                  <a:gd name="T19" fmla="*/ 156 h 311"/>
                  <a:gd name="T20" fmla="*/ 282 w 346"/>
                  <a:gd name="T21" fmla="*/ 95 h 311"/>
                  <a:gd name="T22" fmla="*/ 282 w 346"/>
                  <a:gd name="T23" fmla="*/ 95 h 311"/>
                  <a:gd name="T24" fmla="*/ 307 w 346"/>
                  <a:gd name="T25" fmla="*/ 189 h 311"/>
                  <a:gd name="T26" fmla="*/ 307 w 346"/>
                  <a:gd name="T27" fmla="*/ 189 h 311"/>
                  <a:gd name="T28" fmla="*/ 240 w 346"/>
                  <a:gd name="T29" fmla="*/ 251 h 311"/>
                  <a:gd name="T30" fmla="*/ 240 w 346"/>
                  <a:gd name="T31" fmla="*/ 251 h 311"/>
                  <a:gd name="T32" fmla="*/ 75 w 346"/>
                  <a:gd name="T33" fmla="*/ 201 h 311"/>
                  <a:gd name="T34" fmla="*/ 75 w 346"/>
                  <a:gd name="T35" fmla="*/ 201 h 311"/>
                  <a:gd name="T36" fmla="*/ 162 w 346"/>
                  <a:gd name="T37" fmla="*/ 30 h 311"/>
                  <a:gd name="T38" fmla="*/ 162 w 346"/>
                  <a:gd name="T39" fmla="*/ 30 h 311"/>
                  <a:gd name="T40" fmla="*/ 149 w 346"/>
                  <a:gd name="T41" fmla="*/ 7 h 311"/>
                  <a:gd name="T42" fmla="*/ 149 w 346"/>
                  <a:gd name="T43" fmla="*/ 7 h 311"/>
                  <a:gd name="T44" fmla="*/ 61 w 346"/>
                  <a:gd name="T45" fmla="*/ 237 h 311"/>
                  <a:gd name="T46" fmla="*/ 61 w 346"/>
                  <a:gd name="T47" fmla="*/ 237 h 311"/>
                  <a:gd name="T48" fmla="*/ 308 w 346"/>
                  <a:gd name="T49" fmla="*/ 235 h 311"/>
                  <a:gd name="T50" fmla="*/ 308 w 346"/>
                  <a:gd name="T51" fmla="*/ 235 h 311"/>
                  <a:gd name="T52" fmla="*/ 321 w 346"/>
                  <a:gd name="T53" fmla="*/ 104 h 311"/>
                  <a:gd name="T54" fmla="*/ 321 w 346"/>
                  <a:gd name="T55" fmla="*/ 104 h 311"/>
                  <a:gd name="T56" fmla="*/ 205 w 346"/>
                  <a:gd name="T57" fmla="*/ 49 h 311"/>
                  <a:gd name="T58" fmla="*/ 205 w 346"/>
                  <a:gd name="T59" fmla="*/ 49 h 311"/>
                  <a:gd name="T60" fmla="*/ 113 w 346"/>
                  <a:gd name="T61" fmla="*/ 138 h 311"/>
                  <a:gd name="T62" fmla="*/ 113 w 346"/>
                  <a:gd name="T63" fmla="*/ 138 h 311"/>
                  <a:gd name="T64" fmla="*/ 180 w 346"/>
                  <a:gd name="T65" fmla="*/ 245 h 311"/>
                  <a:gd name="T66" fmla="*/ 180 w 346"/>
                  <a:gd name="T67" fmla="*/ 245 h 311"/>
                  <a:gd name="T68" fmla="*/ 247 w 346"/>
                  <a:gd name="T69" fmla="*/ 142 h 311"/>
                  <a:gd name="T70" fmla="*/ 247 w 346"/>
                  <a:gd name="T71" fmla="*/ 142 h 311"/>
                  <a:gd name="T72" fmla="*/ 196 w 346"/>
                  <a:gd name="T73" fmla="*/ 128 h 311"/>
                  <a:gd name="T74" fmla="*/ 196 w 346"/>
                  <a:gd name="T75" fmla="*/ 128 h 311"/>
                  <a:gd name="T76" fmla="*/ 192 w 346"/>
                  <a:gd name="T77" fmla="*/ 175 h 311"/>
                  <a:gd name="T78" fmla="*/ 192 w 346"/>
                  <a:gd name="T79" fmla="*/ 175 h 311"/>
                  <a:gd name="T80" fmla="*/ 205 w 346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6" h="311">
                    <a:moveTo>
                      <a:pt x="205" y="164"/>
                    </a:moveTo>
                    <a:lnTo>
                      <a:pt x="205" y="164"/>
                    </a:lnTo>
                    <a:cubicBezTo>
                      <a:pt x="201" y="156"/>
                      <a:pt x="205" y="147"/>
                      <a:pt x="212" y="146"/>
                    </a:cubicBezTo>
                    <a:lnTo>
                      <a:pt x="212" y="146"/>
                    </a:lnTo>
                    <a:cubicBezTo>
                      <a:pt x="222" y="142"/>
                      <a:pt x="233" y="153"/>
                      <a:pt x="234" y="162"/>
                    </a:cubicBezTo>
                    <a:lnTo>
                      <a:pt x="234" y="162"/>
                    </a:lnTo>
                    <a:cubicBezTo>
                      <a:pt x="238" y="181"/>
                      <a:pt x="222" y="205"/>
                      <a:pt x="207" y="214"/>
                    </a:cubicBezTo>
                    <a:lnTo>
                      <a:pt x="207" y="214"/>
                    </a:lnTo>
                    <a:cubicBezTo>
                      <a:pt x="170" y="235"/>
                      <a:pt x="144" y="187"/>
                      <a:pt x="144" y="156"/>
                    </a:cubicBezTo>
                    <a:lnTo>
                      <a:pt x="144" y="156"/>
                    </a:lnTo>
                    <a:cubicBezTo>
                      <a:pt x="141" y="83"/>
                      <a:pt x="229" y="50"/>
                      <a:pt x="282" y="95"/>
                    </a:cubicBezTo>
                    <a:lnTo>
                      <a:pt x="282" y="95"/>
                    </a:lnTo>
                    <a:cubicBezTo>
                      <a:pt x="309" y="117"/>
                      <a:pt x="318" y="156"/>
                      <a:pt x="307" y="189"/>
                    </a:cubicBezTo>
                    <a:lnTo>
                      <a:pt x="307" y="189"/>
                    </a:lnTo>
                    <a:cubicBezTo>
                      <a:pt x="296" y="220"/>
                      <a:pt x="268" y="239"/>
                      <a:pt x="240" y="251"/>
                    </a:cubicBezTo>
                    <a:lnTo>
                      <a:pt x="240" y="251"/>
                    </a:lnTo>
                    <a:cubicBezTo>
                      <a:pt x="183" y="271"/>
                      <a:pt x="100" y="266"/>
                      <a:pt x="75" y="201"/>
                    </a:cubicBezTo>
                    <a:lnTo>
                      <a:pt x="75" y="201"/>
                    </a:lnTo>
                    <a:cubicBezTo>
                      <a:pt x="48" y="129"/>
                      <a:pt x="100" y="63"/>
                      <a:pt x="162" y="30"/>
                    </a:cubicBezTo>
                    <a:lnTo>
                      <a:pt x="162" y="30"/>
                    </a:lnTo>
                    <a:cubicBezTo>
                      <a:pt x="178" y="22"/>
                      <a:pt x="165" y="0"/>
                      <a:pt x="149" y="7"/>
                    </a:cubicBezTo>
                    <a:lnTo>
                      <a:pt x="149" y="7"/>
                    </a:lnTo>
                    <a:cubicBezTo>
                      <a:pt x="66" y="46"/>
                      <a:pt x="0" y="151"/>
                      <a:pt x="61" y="237"/>
                    </a:cubicBezTo>
                    <a:lnTo>
                      <a:pt x="61" y="237"/>
                    </a:lnTo>
                    <a:cubicBezTo>
                      <a:pt x="115" y="310"/>
                      <a:pt x="250" y="302"/>
                      <a:pt x="308" y="235"/>
                    </a:cubicBezTo>
                    <a:lnTo>
                      <a:pt x="308" y="235"/>
                    </a:lnTo>
                    <a:cubicBezTo>
                      <a:pt x="339" y="200"/>
                      <a:pt x="345" y="146"/>
                      <a:pt x="321" y="104"/>
                    </a:cubicBezTo>
                    <a:lnTo>
                      <a:pt x="321" y="104"/>
                    </a:lnTo>
                    <a:cubicBezTo>
                      <a:pt x="299" y="63"/>
                      <a:pt x="251" y="41"/>
                      <a:pt x="205" y="49"/>
                    </a:cubicBezTo>
                    <a:lnTo>
                      <a:pt x="205" y="49"/>
                    </a:lnTo>
                    <a:cubicBezTo>
                      <a:pt x="159" y="55"/>
                      <a:pt x="120" y="92"/>
                      <a:pt x="113" y="138"/>
                    </a:cubicBezTo>
                    <a:lnTo>
                      <a:pt x="113" y="138"/>
                    </a:lnTo>
                    <a:cubicBezTo>
                      <a:pt x="107" y="183"/>
                      <a:pt x="132" y="239"/>
                      <a:pt x="180" y="245"/>
                    </a:cubicBezTo>
                    <a:lnTo>
                      <a:pt x="180" y="245"/>
                    </a:lnTo>
                    <a:cubicBezTo>
                      <a:pt x="229" y="252"/>
                      <a:pt x="276" y="184"/>
                      <a:pt x="247" y="142"/>
                    </a:cubicBezTo>
                    <a:lnTo>
                      <a:pt x="247" y="142"/>
                    </a:lnTo>
                    <a:cubicBezTo>
                      <a:pt x="237" y="125"/>
                      <a:pt x="215" y="116"/>
                      <a:pt x="196" y="128"/>
                    </a:cubicBezTo>
                    <a:lnTo>
                      <a:pt x="196" y="128"/>
                    </a:lnTo>
                    <a:cubicBezTo>
                      <a:pt x="180" y="138"/>
                      <a:pt x="175" y="162"/>
                      <a:pt x="192" y="175"/>
                    </a:cubicBezTo>
                    <a:lnTo>
                      <a:pt x="192" y="175"/>
                    </a:lnTo>
                    <a:cubicBezTo>
                      <a:pt x="199" y="181"/>
                      <a:pt x="211" y="174"/>
                      <a:pt x="205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156" name="Freeform 321">
                <a:extLst>
                  <a:ext uri="{FF2B5EF4-FFF2-40B4-BE49-F238E27FC236}">
                    <a16:creationId xmlns:a16="http://schemas.microsoft.com/office/drawing/2014/main" id="{AEEEBB9F-B1C9-3943-AB3C-4A8CD986C8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60164" y="3119841"/>
                <a:ext cx="151823" cy="135912"/>
              </a:xfrm>
              <a:custGeom>
                <a:avLst/>
                <a:gdLst>
                  <a:gd name="T0" fmla="*/ 205 w 347"/>
                  <a:gd name="T1" fmla="*/ 164 h 311"/>
                  <a:gd name="T2" fmla="*/ 205 w 347"/>
                  <a:gd name="T3" fmla="*/ 164 h 311"/>
                  <a:gd name="T4" fmla="*/ 213 w 347"/>
                  <a:gd name="T5" fmla="*/ 146 h 311"/>
                  <a:gd name="T6" fmla="*/ 213 w 347"/>
                  <a:gd name="T7" fmla="*/ 146 h 311"/>
                  <a:gd name="T8" fmla="*/ 235 w 347"/>
                  <a:gd name="T9" fmla="*/ 162 h 311"/>
                  <a:gd name="T10" fmla="*/ 235 w 347"/>
                  <a:gd name="T11" fmla="*/ 162 h 311"/>
                  <a:gd name="T12" fmla="*/ 207 w 347"/>
                  <a:gd name="T13" fmla="*/ 214 h 311"/>
                  <a:gd name="T14" fmla="*/ 207 w 347"/>
                  <a:gd name="T15" fmla="*/ 214 h 311"/>
                  <a:gd name="T16" fmla="*/ 143 w 347"/>
                  <a:gd name="T17" fmla="*/ 156 h 311"/>
                  <a:gd name="T18" fmla="*/ 143 w 347"/>
                  <a:gd name="T19" fmla="*/ 156 h 311"/>
                  <a:gd name="T20" fmla="*/ 283 w 347"/>
                  <a:gd name="T21" fmla="*/ 95 h 311"/>
                  <a:gd name="T22" fmla="*/ 283 w 347"/>
                  <a:gd name="T23" fmla="*/ 95 h 311"/>
                  <a:gd name="T24" fmla="*/ 306 w 347"/>
                  <a:gd name="T25" fmla="*/ 189 h 311"/>
                  <a:gd name="T26" fmla="*/ 306 w 347"/>
                  <a:gd name="T27" fmla="*/ 189 h 311"/>
                  <a:gd name="T28" fmla="*/ 239 w 347"/>
                  <a:gd name="T29" fmla="*/ 251 h 311"/>
                  <a:gd name="T30" fmla="*/ 239 w 347"/>
                  <a:gd name="T31" fmla="*/ 251 h 311"/>
                  <a:gd name="T32" fmla="*/ 76 w 347"/>
                  <a:gd name="T33" fmla="*/ 201 h 311"/>
                  <a:gd name="T34" fmla="*/ 76 w 347"/>
                  <a:gd name="T35" fmla="*/ 201 h 311"/>
                  <a:gd name="T36" fmla="*/ 163 w 347"/>
                  <a:gd name="T37" fmla="*/ 30 h 311"/>
                  <a:gd name="T38" fmla="*/ 163 w 347"/>
                  <a:gd name="T39" fmla="*/ 30 h 311"/>
                  <a:gd name="T40" fmla="*/ 150 w 347"/>
                  <a:gd name="T41" fmla="*/ 7 h 311"/>
                  <a:gd name="T42" fmla="*/ 150 w 347"/>
                  <a:gd name="T43" fmla="*/ 7 h 311"/>
                  <a:gd name="T44" fmla="*/ 62 w 347"/>
                  <a:gd name="T45" fmla="*/ 237 h 311"/>
                  <a:gd name="T46" fmla="*/ 62 w 347"/>
                  <a:gd name="T47" fmla="*/ 237 h 311"/>
                  <a:gd name="T48" fmla="*/ 308 w 347"/>
                  <a:gd name="T49" fmla="*/ 235 h 311"/>
                  <a:gd name="T50" fmla="*/ 308 w 347"/>
                  <a:gd name="T51" fmla="*/ 235 h 311"/>
                  <a:gd name="T52" fmla="*/ 322 w 347"/>
                  <a:gd name="T53" fmla="*/ 104 h 311"/>
                  <a:gd name="T54" fmla="*/ 322 w 347"/>
                  <a:gd name="T55" fmla="*/ 104 h 311"/>
                  <a:gd name="T56" fmla="*/ 207 w 347"/>
                  <a:gd name="T57" fmla="*/ 49 h 311"/>
                  <a:gd name="T58" fmla="*/ 207 w 347"/>
                  <a:gd name="T59" fmla="*/ 49 h 311"/>
                  <a:gd name="T60" fmla="*/ 115 w 347"/>
                  <a:gd name="T61" fmla="*/ 138 h 311"/>
                  <a:gd name="T62" fmla="*/ 115 w 347"/>
                  <a:gd name="T63" fmla="*/ 138 h 311"/>
                  <a:gd name="T64" fmla="*/ 180 w 347"/>
                  <a:gd name="T65" fmla="*/ 245 h 311"/>
                  <a:gd name="T66" fmla="*/ 180 w 347"/>
                  <a:gd name="T67" fmla="*/ 245 h 311"/>
                  <a:gd name="T68" fmla="*/ 247 w 347"/>
                  <a:gd name="T69" fmla="*/ 142 h 311"/>
                  <a:gd name="T70" fmla="*/ 247 w 347"/>
                  <a:gd name="T71" fmla="*/ 142 h 311"/>
                  <a:gd name="T72" fmla="*/ 197 w 347"/>
                  <a:gd name="T73" fmla="*/ 128 h 311"/>
                  <a:gd name="T74" fmla="*/ 197 w 347"/>
                  <a:gd name="T75" fmla="*/ 128 h 311"/>
                  <a:gd name="T76" fmla="*/ 192 w 347"/>
                  <a:gd name="T77" fmla="*/ 175 h 311"/>
                  <a:gd name="T78" fmla="*/ 192 w 347"/>
                  <a:gd name="T79" fmla="*/ 175 h 311"/>
                  <a:gd name="T80" fmla="*/ 205 w 347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7" h="311">
                    <a:moveTo>
                      <a:pt x="205" y="164"/>
                    </a:moveTo>
                    <a:lnTo>
                      <a:pt x="205" y="164"/>
                    </a:lnTo>
                    <a:cubicBezTo>
                      <a:pt x="201" y="156"/>
                      <a:pt x="205" y="147"/>
                      <a:pt x="213" y="146"/>
                    </a:cubicBezTo>
                    <a:lnTo>
                      <a:pt x="213" y="146"/>
                    </a:lnTo>
                    <a:cubicBezTo>
                      <a:pt x="224" y="142"/>
                      <a:pt x="233" y="153"/>
                      <a:pt x="235" y="162"/>
                    </a:cubicBezTo>
                    <a:lnTo>
                      <a:pt x="235" y="162"/>
                    </a:lnTo>
                    <a:cubicBezTo>
                      <a:pt x="239" y="181"/>
                      <a:pt x="222" y="205"/>
                      <a:pt x="207" y="214"/>
                    </a:cubicBezTo>
                    <a:lnTo>
                      <a:pt x="207" y="214"/>
                    </a:lnTo>
                    <a:cubicBezTo>
                      <a:pt x="171" y="235"/>
                      <a:pt x="143" y="187"/>
                      <a:pt x="143" y="156"/>
                    </a:cubicBezTo>
                    <a:lnTo>
                      <a:pt x="143" y="156"/>
                    </a:lnTo>
                    <a:cubicBezTo>
                      <a:pt x="141" y="83"/>
                      <a:pt x="229" y="50"/>
                      <a:pt x="283" y="95"/>
                    </a:cubicBezTo>
                    <a:lnTo>
                      <a:pt x="283" y="95"/>
                    </a:lnTo>
                    <a:cubicBezTo>
                      <a:pt x="309" y="117"/>
                      <a:pt x="318" y="156"/>
                      <a:pt x="306" y="189"/>
                    </a:cubicBezTo>
                    <a:lnTo>
                      <a:pt x="306" y="189"/>
                    </a:lnTo>
                    <a:cubicBezTo>
                      <a:pt x="296" y="220"/>
                      <a:pt x="270" y="239"/>
                      <a:pt x="239" y="251"/>
                    </a:cubicBezTo>
                    <a:lnTo>
                      <a:pt x="239" y="251"/>
                    </a:lnTo>
                    <a:cubicBezTo>
                      <a:pt x="184" y="271"/>
                      <a:pt x="101" y="266"/>
                      <a:pt x="76" y="201"/>
                    </a:cubicBezTo>
                    <a:lnTo>
                      <a:pt x="76" y="201"/>
                    </a:lnTo>
                    <a:cubicBezTo>
                      <a:pt x="48" y="129"/>
                      <a:pt x="100" y="63"/>
                      <a:pt x="163" y="30"/>
                    </a:cubicBezTo>
                    <a:lnTo>
                      <a:pt x="163" y="30"/>
                    </a:lnTo>
                    <a:cubicBezTo>
                      <a:pt x="178" y="22"/>
                      <a:pt x="164" y="0"/>
                      <a:pt x="150" y="7"/>
                    </a:cubicBezTo>
                    <a:lnTo>
                      <a:pt x="150" y="7"/>
                    </a:lnTo>
                    <a:cubicBezTo>
                      <a:pt x="66" y="46"/>
                      <a:pt x="0" y="151"/>
                      <a:pt x="62" y="237"/>
                    </a:cubicBezTo>
                    <a:lnTo>
                      <a:pt x="62" y="237"/>
                    </a:lnTo>
                    <a:cubicBezTo>
                      <a:pt x="115" y="310"/>
                      <a:pt x="251" y="302"/>
                      <a:pt x="308" y="235"/>
                    </a:cubicBezTo>
                    <a:lnTo>
                      <a:pt x="308" y="235"/>
                    </a:lnTo>
                    <a:cubicBezTo>
                      <a:pt x="339" y="200"/>
                      <a:pt x="346" y="146"/>
                      <a:pt x="322" y="104"/>
                    </a:cubicBezTo>
                    <a:lnTo>
                      <a:pt x="322" y="104"/>
                    </a:lnTo>
                    <a:cubicBezTo>
                      <a:pt x="298" y="63"/>
                      <a:pt x="251" y="41"/>
                      <a:pt x="207" y="49"/>
                    </a:cubicBezTo>
                    <a:lnTo>
                      <a:pt x="207" y="49"/>
                    </a:lnTo>
                    <a:cubicBezTo>
                      <a:pt x="159" y="55"/>
                      <a:pt x="120" y="92"/>
                      <a:pt x="115" y="138"/>
                    </a:cubicBezTo>
                    <a:lnTo>
                      <a:pt x="115" y="138"/>
                    </a:lnTo>
                    <a:cubicBezTo>
                      <a:pt x="108" y="183"/>
                      <a:pt x="132" y="239"/>
                      <a:pt x="180" y="245"/>
                    </a:cubicBezTo>
                    <a:lnTo>
                      <a:pt x="180" y="245"/>
                    </a:lnTo>
                    <a:cubicBezTo>
                      <a:pt x="229" y="252"/>
                      <a:pt x="276" y="184"/>
                      <a:pt x="247" y="142"/>
                    </a:cubicBezTo>
                    <a:lnTo>
                      <a:pt x="247" y="142"/>
                    </a:lnTo>
                    <a:cubicBezTo>
                      <a:pt x="237" y="125"/>
                      <a:pt x="213" y="116"/>
                      <a:pt x="197" y="128"/>
                    </a:cubicBezTo>
                    <a:lnTo>
                      <a:pt x="197" y="128"/>
                    </a:lnTo>
                    <a:cubicBezTo>
                      <a:pt x="182" y="138"/>
                      <a:pt x="176" y="162"/>
                      <a:pt x="192" y="175"/>
                    </a:cubicBezTo>
                    <a:lnTo>
                      <a:pt x="192" y="175"/>
                    </a:lnTo>
                    <a:cubicBezTo>
                      <a:pt x="199" y="181"/>
                      <a:pt x="210" y="174"/>
                      <a:pt x="205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157" name="Freeform 322">
                <a:extLst>
                  <a:ext uri="{FF2B5EF4-FFF2-40B4-BE49-F238E27FC236}">
                    <a16:creationId xmlns:a16="http://schemas.microsoft.com/office/drawing/2014/main" id="{560B48F5-FBBB-8D4B-9764-564EFEECCF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81728" y="3119841"/>
                <a:ext cx="132497" cy="136338"/>
              </a:xfrm>
              <a:custGeom>
                <a:avLst/>
                <a:gdLst>
                  <a:gd name="T0" fmla="*/ 59275 w 304"/>
                  <a:gd name="T1" fmla="*/ 56371 h 312"/>
                  <a:gd name="T2" fmla="*/ 59275 w 304"/>
                  <a:gd name="T3" fmla="*/ 56371 h 312"/>
                  <a:gd name="T4" fmla="*/ 51430 w 304"/>
                  <a:gd name="T5" fmla="*/ 59429 h 312"/>
                  <a:gd name="T6" fmla="*/ 51430 w 304"/>
                  <a:gd name="T7" fmla="*/ 59429 h 312"/>
                  <a:gd name="T8" fmla="*/ 49686 w 304"/>
                  <a:gd name="T9" fmla="*/ 48068 h 312"/>
                  <a:gd name="T10" fmla="*/ 49686 w 304"/>
                  <a:gd name="T11" fmla="*/ 48068 h 312"/>
                  <a:gd name="T12" fmla="*/ 74530 w 304"/>
                  <a:gd name="T13" fmla="*/ 40639 h 312"/>
                  <a:gd name="T14" fmla="*/ 74530 w 304"/>
                  <a:gd name="T15" fmla="*/ 40639 h 312"/>
                  <a:gd name="T16" fmla="*/ 76273 w 304"/>
                  <a:gd name="T17" fmla="*/ 77783 h 312"/>
                  <a:gd name="T18" fmla="*/ 76273 w 304"/>
                  <a:gd name="T19" fmla="*/ 77783 h 312"/>
                  <a:gd name="T20" fmla="*/ 14383 w 304"/>
                  <a:gd name="T21" fmla="*/ 53749 h 312"/>
                  <a:gd name="T22" fmla="*/ 14383 w 304"/>
                  <a:gd name="T23" fmla="*/ 53749 h 312"/>
                  <a:gd name="T24" fmla="*/ 36175 w 304"/>
                  <a:gd name="T25" fmla="*/ 17916 h 312"/>
                  <a:gd name="T26" fmla="*/ 36175 w 304"/>
                  <a:gd name="T27" fmla="*/ 17916 h 312"/>
                  <a:gd name="T28" fmla="*/ 74965 w 304"/>
                  <a:gd name="T29" fmla="*/ 18790 h 312"/>
                  <a:gd name="T30" fmla="*/ 74965 w 304"/>
                  <a:gd name="T31" fmla="*/ 18790 h 312"/>
                  <a:gd name="T32" fmla="*/ 110269 w 304"/>
                  <a:gd name="T33" fmla="*/ 84774 h 312"/>
                  <a:gd name="T34" fmla="*/ 110269 w 304"/>
                  <a:gd name="T35" fmla="*/ 84774 h 312"/>
                  <a:gd name="T36" fmla="*/ 31381 w 304"/>
                  <a:gd name="T37" fmla="*/ 110556 h 312"/>
                  <a:gd name="T38" fmla="*/ 31381 w 304"/>
                  <a:gd name="T39" fmla="*/ 110556 h 312"/>
                  <a:gd name="T40" fmla="*/ 28330 w 304"/>
                  <a:gd name="T41" fmla="*/ 122355 h 312"/>
                  <a:gd name="T42" fmla="*/ 28330 w 304"/>
                  <a:gd name="T43" fmla="*/ 122355 h 312"/>
                  <a:gd name="T44" fmla="*/ 125959 w 304"/>
                  <a:gd name="T45" fmla="*/ 78657 h 312"/>
                  <a:gd name="T46" fmla="*/ 125959 w 304"/>
                  <a:gd name="T47" fmla="*/ 78657 h 312"/>
                  <a:gd name="T48" fmla="*/ 49686 w 304"/>
                  <a:gd name="T49" fmla="*/ 2622 h 312"/>
                  <a:gd name="T50" fmla="*/ 49686 w 304"/>
                  <a:gd name="T51" fmla="*/ 2622 h 312"/>
                  <a:gd name="T52" fmla="*/ 5230 w 304"/>
                  <a:gd name="T53" fmla="*/ 38891 h 312"/>
                  <a:gd name="T54" fmla="*/ 5230 w 304"/>
                  <a:gd name="T55" fmla="*/ 38891 h 312"/>
                  <a:gd name="T56" fmla="*/ 23536 w 304"/>
                  <a:gd name="T57" fmla="*/ 92203 h 312"/>
                  <a:gd name="T58" fmla="*/ 23536 w 304"/>
                  <a:gd name="T59" fmla="*/ 92203 h 312"/>
                  <a:gd name="T60" fmla="*/ 79324 w 304"/>
                  <a:gd name="T61" fmla="*/ 93077 h 312"/>
                  <a:gd name="T62" fmla="*/ 79324 w 304"/>
                  <a:gd name="T63" fmla="*/ 93077 h 312"/>
                  <a:gd name="T64" fmla="*/ 91963 w 304"/>
                  <a:gd name="T65" fmla="*/ 39328 h 312"/>
                  <a:gd name="T66" fmla="*/ 91963 w 304"/>
                  <a:gd name="T67" fmla="*/ 39328 h 312"/>
                  <a:gd name="T68" fmla="*/ 39226 w 304"/>
                  <a:gd name="T69" fmla="*/ 50253 h 312"/>
                  <a:gd name="T70" fmla="*/ 39226 w 304"/>
                  <a:gd name="T71" fmla="*/ 50253 h 312"/>
                  <a:gd name="T72" fmla="*/ 50994 w 304"/>
                  <a:gd name="T73" fmla="*/ 70354 h 312"/>
                  <a:gd name="T74" fmla="*/ 50994 w 304"/>
                  <a:gd name="T75" fmla="*/ 70354 h 312"/>
                  <a:gd name="T76" fmla="*/ 66684 w 304"/>
                  <a:gd name="T77" fmla="*/ 57244 h 312"/>
                  <a:gd name="T78" fmla="*/ 66684 w 304"/>
                  <a:gd name="T79" fmla="*/ 57244 h 312"/>
                  <a:gd name="T80" fmla="*/ 59275 w 304"/>
                  <a:gd name="T81" fmla="*/ 56371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4" h="312">
                    <a:moveTo>
                      <a:pt x="136" y="129"/>
                    </a:moveTo>
                    <a:lnTo>
                      <a:pt x="136" y="129"/>
                    </a:lnTo>
                    <a:cubicBezTo>
                      <a:pt x="134" y="136"/>
                      <a:pt x="125" y="140"/>
                      <a:pt x="118" y="136"/>
                    </a:cubicBezTo>
                    <a:cubicBezTo>
                      <a:pt x="107" y="133"/>
                      <a:pt x="109" y="118"/>
                      <a:pt x="114" y="110"/>
                    </a:cubicBezTo>
                    <a:cubicBezTo>
                      <a:pt x="125" y="93"/>
                      <a:pt x="153" y="88"/>
                      <a:pt x="171" y="93"/>
                    </a:cubicBezTo>
                    <a:cubicBezTo>
                      <a:pt x="211" y="104"/>
                      <a:pt x="196" y="157"/>
                      <a:pt x="175" y="178"/>
                    </a:cubicBezTo>
                    <a:cubicBezTo>
                      <a:pt x="125" y="231"/>
                      <a:pt x="38" y="193"/>
                      <a:pt x="33" y="123"/>
                    </a:cubicBezTo>
                    <a:cubicBezTo>
                      <a:pt x="30" y="89"/>
                      <a:pt x="51" y="55"/>
                      <a:pt x="83" y="41"/>
                    </a:cubicBezTo>
                    <a:cubicBezTo>
                      <a:pt x="111" y="26"/>
                      <a:pt x="144" y="30"/>
                      <a:pt x="172" y="43"/>
                    </a:cubicBezTo>
                    <a:cubicBezTo>
                      <a:pt x="226" y="69"/>
                      <a:pt x="281" y="131"/>
                      <a:pt x="253" y="194"/>
                    </a:cubicBezTo>
                    <a:cubicBezTo>
                      <a:pt x="222" y="265"/>
                      <a:pt x="139" y="276"/>
                      <a:pt x="72" y="253"/>
                    </a:cubicBezTo>
                    <a:cubicBezTo>
                      <a:pt x="55" y="248"/>
                      <a:pt x="48" y="273"/>
                      <a:pt x="65" y="280"/>
                    </a:cubicBezTo>
                    <a:cubicBezTo>
                      <a:pt x="151" y="311"/>
                      <a:pt x="272" y="284"/>
                      <a:pt x="289" y="180"/>
                    </a:cubicBezTo>
                    <a:cubicBezTo>
                      <a:pt x="303" y="89"/>
                      <a:pt x="201" y="0"/>
                      <a:pt x="114" y="6"/>
                    </a:cubicBezTo>
                    <a:cubicBezTo>
                      <a:pt x="65" y="9"/>
                      <a:pt x="23" y="43"/>
                      <a:pt x="12" y="89"/>
                    </a:cubicBezTo>
                    <a:cubicBezTo>
                      <a:pt x="0" y="135"/>
                      <a:pt x="16" y="184"/>
                      <a:pt x="54" y="211"/>
                    </a:cubicBezTo>
                    <a:cubicBezTo>
                      <a:pt x="92" y="239"/>
                      <a:pt x="146" y="240"/>
                      <a:pt x="182" y="213"/>
                    </a:cubicBezTo>
                    <a:cubicBezTo>
                      <a:pt x="218" y="185"/>
                      <a:pt x="242" y="129"/>
                      <a:pt x="211" y="90"/>
                    </a:cubicBezTo>
                    <a:cubicBezTo>
                      <a:pt x="181" y="50"/>
                      <a:pt x="100" y="65"/>
                      <a:pt x="90" y="115"/>
                    </a:cubicBezTo>
                    <a:cubicBezTo>
                      <a:pt x="86" y="135"/>
                      <a:pt x="96" y="157"/>
                      <a:pt x="117" y="161"/>
                    </a:cubicBezTo>
                    <a:cubicBezTo>
                      <a:pt x="135" y="164"/>
                      <a:pt x="155" y="151"/>
                      <a:pt x="153" y="131"/>
                    </a:cubicBezTo>
                    <a:cubicBezTo>
                      <a:pt x="152" y="122"/>
                      <a:pt x="139" y="118"/>
                      <a:pt x="136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58" name="Freeform 323">
                <a:extLst>
                  <a:ext uri="{FF2B5EF4-FFF2-40B4-BE49-F238E27FC236}">
                    <a16:creationId xmlns:a16="http://schemas.microsoft.com/office/drawing/2014/main" id="{AD900773-2721-014F-97AD-2FF7E20DA4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70794" y="3119841"/>
                <a:ext cx="132497" cy="136338"/>
              </a:xfrm>
              <a:custGeom>
                <a:avLst/>
                <a:gdLst>
                  <a:gd name="T0" fmla="*/ 59081 w 305"/>
                  <a:gd name="T1" fmla="*/ 56371 h 312"/>
                  <a:gd name="T2" fmla="*/ 59081 w 305"/>
                  <a:gd name="T3" fmla="*/ 56371 h 312"/>
                  <a:gd name="T4" fmla="*/ 51261 w 305"/>
                  <a:gd name="T5" fmla="*/ 59429 h 312"/>
                  <a:gd name="T6" fmla="*/ 51261 w 305"/>
                  <a:gd name="T7" fmla="*/ 59429 h 312"/>
                  <a:gd name="T8" fmla="*/ 49523 w 305"/>
                  <a:gd name="T9" fmla="*/ 48068 h 312"/>
                  <a:gd name="T10" fmla="*/ 49523 w 305"/>
                  <a:gd name="T11" fmla="*/ 48068 h 312"/>
                  <a:gd name="T12" fmla="*/ 74720 w 305"/>
                  <a:gd name="T13" fmla="*/ 40639 h 312"/>
                  <a:gd name="T14" fmla="*/ 74720 w 305"/>
                  <a:gd name="T15" fmla="*/ 40639 h 312"/>
                  <a:gd name="T16" fmla="*/ 76457 w 305"/>
                  <a:gd name="T17" fmla="*/ 77783 h 312"/>
                  <a:gd name="T18" fmla="*/ 76457 w 305"/>
                  <a:gd name="T19" fmla="*/ 77783 h 312"/>
                  <a:gd name="T20" fmla="*/ 14770 w 305"/>
                  <a:gd name="T21" fmla="*/ 53749 h 312"/>
                  <a:gd name="T22" fmla="*/ 14770 w 305"/>
                  <a:gd name="T23" fmla="*/ 53749 h 312"/>
                  <a:gd name="T24" fmla="*/ 36491 w 305"/>
                  <a:gd name="T25" fmla="*/ 17916 h 312"/>
                  <a:gd name="T26" fmla="*/ 36491 w 305"/>
                  <a:gd name="T27" fmla="*/ 17916 h 312"/>
                  <a:gd name="T28" fmla="*/ 75154 w 305"/>
                  <a:gd name="T29" fmla="*/ 18790 h 312"/>
                  <a:gd name="T30" fmla="*/ 75154 w 305"/>
                  <a:gd name="T31" fmla="*/ 18790 h 312"/>
                  <a:gd name="T32" fmla="*/ 110776 w 305"/>
                  <a:gd name="T33" fmla="*/ 84774 h 312"/>
                  <a:gd name="T34" fmla="*/ 110776 w 305"/>
                  <a:gd name="T35" fmla="*/ 84774 h 312"/>
                  <a:gd name="T36" fmla="*/ 31712 w 305"/>
                  <a:gd name="T37" fmla="*/ 110556 h 312"/>
                  <a:gd name="T38" fmla="*/ 31712 w 305"/>
                  <a:gd name="T39" fmla="*/ 110556 h 312"/>
                  <a:gd name="T40" fmla="*/ 28237 w 305"/>
                  <a:gd name="T41" fmla="*/ 122355 h 312"/>
                  <a:gd name="T42" fmla="*/ 28237 w 305"/>
                  <a:gd name="T43" fmla="*/ 122355 h 312"/>
                  <a:gd name="T44" fmla="*/ 125546 w 305"/>
                  <a:gd name="T45" fmla="*/ 78657 h 312"/>
                  <a:gd name="T46" fmla="*/ 125546 w 305"/>
                  <a:gd name="T47" fmla="*/ 78657 h 312"/>
                  <a:gd name="T48" fmla="*/ 49958 w 305"/>
                  <a:gd name="T49" fmla="*/ 2622 h 312"/>
                  <a:gd name="T50" fmla="*/ 49958 w 305"/>
                  <a:gd name="T51" fmla="*/ 2622 h 312"/>
                  <a:gd name="T52" fmla="*/ 5647 w 305"/>
                  <a:gd name="T53" fmla="*/ 38891 h 312"/>
                  <a:gd name="T54" fmla="*/ 5647 w 305"/>
                  <a:gd name="T55" fmla="*/ 38891 h 312"/>
                  <a:gd name="T56" fmla="*/ 23893 w 305"/>
                  <a:gd name="T57" fmla="*/ 92203 h 312"/>
                  <a:gd name="T58" fmla="*/ 23893 w 305"/>
                  <a:gd name="T59" fmla="*/ 92203 h 312"/>
                  <a:gd name="T60" fmla="*/ 79933 w 305"/>
                  <a:gd name="T61" fmla="*/ 93077 h 312"/>
                  <a:gd name="T62" fmla="*/ 79933 w 305"/>
                  <a:gd name="T63" fmla="*/ 93077 h 312"/>
                  <a:gd name="T64" fmla="*/ 92096 w 305"/>
                  <a:gd name="T65" fmla="*/ 39328 h 312"/>
                  <a:gd name="T66" fmla="*/ 92096 w 305"/>
                  <a:gd name="T67" fmla="*/ 39328 h 312"/>
                  <a:gd name="T68" fmla="*/ 39097 w 305"/>
                  <a:gd name="T69" fmla="*/ 50253 h 312"/>
                  <a:gd name="T70" fmla="*/ 39097 w 305"/>
                  <a:gd name="T71" fmla="*/ 50253 h 312"/>
                  <a:gd name="T72" fmla="*/ 51261 w 305"/>
                  <a:gd name="T73" fmla="*/ 70354 h 312"/>
                  <a:gd name="T74" fmla="*/ 51261 w 305"/>
                  <a:gd name="T75" fmla="*/ 70354 h 312"/>
                  <a:gd name="T76" fmla="*/ 67335 w 305"/>
                  <a:gd name="T77" fmla="*/ 57244 h 312"/>
                  <a:gd name="T78" fmla="*/ 67335 w 305"/>
                  <a:gd name="T79" fmla="*/ 57244 h 312"/>
                  <a:gd name="T80" fmla="*/ 59081 w 305"/>
                  <a:gd name="T81" fmla="*/ 56371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5" h="312">
                    <a:moveTo>
                      <a:pt x="136" y="129"/>
                    </a:moveTo>
                    <a:lnTo>
                      <a:pt x="136" y="129"/>
                    </a:lnTo>
                    <a:cubicBezTo>
                      <a:pt x="135" y="136"/>
                      <a:pt x="126" y="140"/>
                      <a:pt x="118" y="136"/>
                    </a:cubicBezTo>
                    <a:cubicBezTo>
                      <a:pt x="109" y="133"/>
                      <a:pt x="110" y="118"/>
                      <a:pt x="114" y="110"/>
                    </a:cubicBezTo>
                    <a:cubicBezTo>
                      <a:pt x="126" y="93"/>
                      <a:pt x="153" y="88"/>
                      <a:pt x="172" y="93"/>
                    </a:cubicBezTo>
                    <a:cubicBezTo>
                      <a:pt x="211" y="104"/>
                      <a:pt x="195" y="157"/>
                      <a:pt x="176" y="178"/>
                    </a:cubicBezTo>
                    <a:cubicBezTo>
                      <a:pt x="126" y="231"/>
                      <a:pt x="39" y="193"/>
                      <a:pt x="34" y="123"/>
                    </a:cubicBezTo>
                    <a:cubicBezTo>
                      <a:pt x="30" y="89"/>
                      <a:pt x="52" y="55"/>
                      <a:pt x="84" y="41"/>
                    </a:cubicBezTo>
                    <a:cubicBezTo>
                      <a:pt x="113" y="26"/>
                      <a:pt x="145" y="30"/>
                      <a:pt x="173" y="43"/>
                    </a:cubicBezTo>
                    <a:cubicBezTo>
                      <a:pt x="227" y="69"/>
                      <a:pt x="282" y="131"/>
                      <a:pt x="255" y="194"/>
                    </a:cubicBezTo>
                    <a:cubicBezTo>
                      <a:pt x="223" y="265"/>
                      <a:pt x="139" y="276"/>
                      <a:pt x="73" y="253"/>
                    </a:cubicBezTo>
                    <a:cubicBezTo>
                      <a:pt x="56" y="248"/>
                      <a:pt x="50" y="273"/>
                      <a:pt x="65" y="280"/>
                    </a:cubicBezTo>
                    <a:cubicBezTo>
                      <a:pt x="152" y="311"/>
                      <a:pt x="272" y="284"/>
                      <a:pt x="289" y="180"/>
                    </a:cubicBezTo>
                    <a:cubicBezTo>
                      <a:pt x="304" y="89"/>
                      <a:pt x="202" y="0"/>
                      <a:pt x="115" y="6"/>
                    </a:cubicBezTo>
                    <a:cubicBezTo>
                      <a:pt x="67" y="9"/>
                      <a:pt x="25" y="43"/>
                      <a:pt x="13" y="89"/>
                    </a:cubicBezTo>
                    <a:cubicBezTo>
                      <a:pt x="0" y="135"/>
                      <a:pt x="17" y="184"/>
                      <a:pt x="55" y="211"/>
                    </a:cubicBezTo>
                    <a:cubicBezTo>
                      <a:pt x="92" y="239"/>
                      <a:pt x="145" y="240"/>
                      <a:pt x="184" y="213"/>
                    </a:cubicBezTo>
                    <a:cubicBezTo>
                      <a:pt x="219" y="185"/>
                      <a:pt x="241" y="129"/>
                      <a:pt x="212" y="90"/>
                    </a:cubicBezTo>
                    <a:cubicBezTo>
                      <a:pt x="182" y="50"/>
                      <a:pt x="101" y="65"/>
                      <a:pt x="90" y="115"/>
                    </a:cubicBezTo>
                    <a:cubicBezTo>
                      <a:pt x="86" y="135"/>
                      <a:pt x="97" y="157"/>
                      <a:pt x="118" y="161"/>
                    </a:cubicBezTo>
                    <a:cubicBezTo>
                      <a:pt x="136" y="164"/>
                      <a:pt x="156" y="151"/>
                      <a:pt x="155" y="131"/>
                    </a:cubicBezTo>
                    <a:cubicBezTo>
                      <a:pt x="153" y="122"/>
                      <a:pt x="140" y="118"/>
                      <a:pt x="136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59" name="Freeform 324">
                <a:extLst>
                  <a:ext uri="{FF2B5EF4-FFF2-40B4-BE49-F238E27FC236}">
                    <a16:creationId xmlns:a16="http://schemas.microsoft.com/office/drawing/2014/main" id="{38C61FEB-C594-D146-939A-8488F751A8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70807" y="3119841"/>
                <a:ext cx="151823" cy="135912"/>
              </a:xfrm>
              <a:custGeom>
                <a:avLst/>
                <a:gdLst>
                  <a:gd name="T0" fmla="*/ 204 w 347"/>
                  <a:gd name="T1" fmla="*/ 164 h 311"/>
                  <a:gd name="T2" fmla="*/ 204 w 347"/>
                  <a:gd name="T3" fmla="*/ 164 h 311"/>
                  <a:gd name="T4" fmla="*/ 212 w 347"/>
                  <a:gd name="T5" fmla="*/ 146 h 311"/>
                  <a:gd name="T6" fmla="*/ 212 w 347"/>
                  <a:gd name="T7" fmla="*/ 146 h 311"/>
                  <a:gd name="T8" fmla="*/ 234 w 347"/>
                  <a:gd name="T9" fmla="*/ 162 h 311"/>
                  <a:gd name="T10" fmla="*/ 234 w 347"/>
                  <a:gd name="T11" fmla="*/ 162 h 311"/>
                  <a:gd name="T12" fmla="*/ 205 w 347"/>
                  <a:gd name="T13" fmla="*/ 214 h 311"/>
                  <a:gd name="T14" fmla="*/ 205 w 347"/>
                  <a:gd name="T15" fmla="*/ 214 h 311"/>
                  <a:gd name="T16" fmla="*/ 142 w 347"/>
                  <a:gd name="T17" fmla="*/ 156 h 311"/>
                  <a:gd name="T18" fmla="*/ 142 w 347"/>
                  <a:gd name="T19" fmla="*/ 156 h 311"/>
                  <a:gd name="T20" fmla="*/ 282 w 347"/>
                  <a:gd name="T21" fmla="*/ 95 h 311"/>
                  <a:gd name="T22" fmla="*/ 282 w 347"/>
                  <a:gd name="T23" fmla="*/ 95 h 311"/>
                  <a:gd name="T24" fmla="*/ 307 w 347"/>
                  <a:gd name="T25" fmla="*/ 189 h 311"/>
                  <a:gd name="T26" fmla="*/ 307 w 347"/>
                  <a:gd name="T27" fmla="*/ 189 h 311"/>
                  <a:gd name="T28" fmla="*/ 240 w 347"/>
                  <a:gd name="T29" fmla="*/ 251 h 311"/>
                  <a:gd name="T30" fmla="*/ 240 w 347"/>
                  <a:gd name="T31" fmla="*/ 251 h 311"/>
                  <a:gd name="T32" fmla="*/ 77 w 347"/>
                  <a:gd name="T33" fmla="*/ 201 h 311"/>
                  <a:gd name="T34" fmla="*/ 77 w 347"/>
                  <a:gd name="T35" fmla="*/ 201 h 311"/>
                  <a:gd name="T36" fmla="*/ 162 w 347"/>
                  <a:gd name="T37" fmla="*/ 30 h 311"/>
                  <a:gd name="T38" fmla="*/ 162 w 347"/>
                  <a:gd name="T39" fmla="*/ 30 h 311"/>
                  <a:gd name="T40" fmla="*/ 149 w 347"/>
                  <a:gd name="T41" fmla="*/ 7 h 311"/>
                  <a:gd name="T42" fmla="*/ 149 w 347"/>
                  <a:gd name="T43" fmla="*/ 7 h 311"/>
                  <a:gd name="T44" fmla="*/ 61 w 347"/>
                  <a:gd name="T45" fmla="*/ 237 h 311"/>
                  <a:gd name="T46" fmla="*/ 61 w 347"/>
                  <a:gd name="T47" fmla="*/ 237 h 311"/>
                  <a:gd name="T48" fmla="*/ 308 w 347"/>
                  <a:gd name="T49" fmla="*/ 235 h 311"/>
                  <a:gd name="T50" fmla="*/ 308 w 347"/>
                  <a:gd name="T51" fmla="*/ 235 h 311"/>
                  <a:gd name="T52" fmla="*/ 321 w 347"/>
                  <a:gd name="T53" fmla="*/ 104 h 311"/>
                  <a:gd name="T54" fmla="*/ 321 w 347"/>
                  <a:gd name="T55" fmla="*/ 104 h 311"/>
                  <a:gd name="T56" fmla="*/ 204 w 347"/>
                  <a:gd name="T57" fmla="*/ 49 h 311"/>
                  <a:gd name="T58" fmla="*/ 204 w 347"/>
                  <a:gd name="T59" fmla="*/ 49 h 311"/>
                  <a:gd name="T60" fmla="*/ 113 w 347"/>
                  <a:gd name="T61" fmla="*/ 138 h 311"/>
                  <a:gd name="T62" fmla="*/ 113 w 347"/>
                  <a:gd name="T63" fmla="*/ 138 h 311"/>
                  <a:gd name="T64" fmla="*/ 179 w 347"/>
                  <a:gd name="T65" fmla="*/ 245 h 311"/>
                  <a:gd name="T66" fmla="*/ 179 w 347"/>
                  <a:gd name="T67" fmla="*/ 245 h 311"/>
                  <a:gd name="T68" fmla="*/ 247 w 347"/>
                  <a:gd name="T69" fmla="*/ 142 h 311"/>
                  <a:gd name="T70" fmla="*/ 247 w 347"/>
                  <a:gd name="T71" fmla="*/ 142 h 311"/>
                  <a:gd name="T72" fmla="*/ 196 w 347"/>
                  <a:gd name="T73" fmla="*/ 128 h 311"/>
                  <a:gd name="T74" fmla="*/ 196 w 347"/>
                  <a:gd name="T75" fmla="*/ 128 h 311"/>
                  <a:gd name="T76" fmla="*/ 191 w 347"/>
                  <a:gd name="T77" fmla="*/ 175 h 311"/>
                  <a:gd name="T78" fmla="*/ 191 w 347"/>
                  <a:gd name="T79" fmla="*/ 175 h 311"/>
                  <a:gd name="T80" fmla="*/ 204 w 347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7" h="311">
                    <a:moveTo>
                      <a:pt x="204" y="164"/>
                    </a:moveTo>
                    <a:lnTo>
                      <a:pt x="204" y="164"/>
                    </a:lnTo>
                    <a:cubicBezTo>
                      <a:pt x="201" y="156"/>
                      <a:pt x="204" y="147"/>
                      <a:pt x="212" y="146"/>
                    </a:cubicBezTo>
                    <a:lnTo>
                      <a:pt x="212" y="146"/>
                    </a:lnTo>
                    <a:cubicBezTo>
                      <a:pt x="222" y="142"/>
                      <a:pt x="232" y="153"/>
                      <a:pt x="234" y="162"/>
                    </a:cubicBezTo>
                    <a:lnTo>
                      <a:pt x="234" y="162"/>
                    </a:lnTo>
                    <a:cubicBezTo>
                      <a:pt x="238" y="181"/>
                      <a:pt x="222" y="205"/>
                      <a:pt x="205" y="214"/>
                    </a:cubicBezTo>
                    <a:lnTo>
                      <a:pt x="205" y="214"/>
                    </a:lnTo>
                    <a:cubicBezTo>
                      <a:pt x="170" y="235"/>
                      <a:pt x="144" y="187"/>
                      <a:pt x="142" y="156"/>
                    </a:cubicBezTo>
                    <a:lnTo>
                      <a:pt x="142" y="156"/>
                    </a:lnTo>
                    <a:cubicBezTo>
                      <a:pt x="141" y="83"/>
                      <a:pt x="229" y="50"/>
                      <a:pt x="282" y="95"/>
                    </a:cubicBezTo>
                    <a:lnTo>
                      <a:pt x="282" y="95"/>
                    </a:lnTo>
                    <a:cubicBezTo>
                      <a:pt x="308" y="117"/>
                      <a:pt x="317" y="156"/>
                      <a:pt x="307" y="189"/>
                    </a:cubicBezTo>
                    <a:lnTo>
                      <a:pt x="307" y="189"/>
                    </a:lnTo>
                    <a:cubicBezTo>
                      <a:pt x="295" y="220"/>
                      <a:pt x="268" y="239"/>
                      <a:pt x="240" y="251"/>
                    </a:cubicBezTo>
                    <a:lnTo>
                      <a:pt x="240" y="251"/>
                    </a:lnTo>
                    <a:cubicBezTo>
                      <a:pt x="183" y="271"/>
                      <a:pt x="100" y="266"/>
                      <a:pt x="77" y="201"/>
                    </a:cubicBezTo>
                    <a:lnTo>
                      <a:pt x="77" y="201"/>
                    </a:lnTo>
                    <a:cubicBezTo>
                      <a:pt x="48" y="129"/>
                      <a:pt x="100" y="63"/>
                      <a:pt x="162" y="30"/>
                    </a:cubicBezTo>
                    <a:lnTo>
                      <a:pt x="162" y="30"/>
                    </a:lnTo>
                    <a:cubicBezTo>
                      <a:pt x="178" y="22"/>
                      <a:pt x="163" y="0"/>
                      <a:pt x="149" y="7"/>
                    </a:cubicBezTo>
                    <a:lnTo>
                      <a:pt x="149" y="7"/>
                    </a:lnTo>
                    <a:cubicBezTo>
                      <a:pt x="66" y="46"/>
                      <a:pt x="0" y="151"/>
                      <a:pt x="61" y="237"/>
                    </a:cubicBezTo>
                    <a:lnTo>
                      <a:pt x="61" y="237"/>
                    </a:lnTo>
                    <a:cubicBezTo>
                      <a:pt x="115" y="310"/>
                      <a:pt x="250" y="302"/>
                      <a:pt x="308" y="235"/>
                    </a:cubicBezTo>
                    <a:lnTo>
                      <a:pt x="308" y="235"/>
                    </a:lnTo>
                    <a:cubicBezTo>
                      <a:pt x="339" y="200"/>
                      <a:pt x="346" y="146"/>
                      <a:pt x="321" y="104"/>
                    </a:cubicBezTo>
                    <a:lnTo>
                      <a:pt x="321" y="104"/>
                    </a:lnTo>
                    <a:cubicBezTo>
                      <a:pt x="297" y="63"/>
                      <a:pt x="251" y="41"/>
                      <a:pt x="204" y="49"/>
                    </a:cubicBezTo>
                    <a:lnTo>
                      <a:pt x="204" y="49"/>
                    </a:lnTo>
                    <a:cubicBezTo>
                      <a:pt x="159" y="55"/>
                      <a:pt x="119" y="92"/>
                      <a:pt x="113" y="138"/>
                    </a:cubicBezTo>
                    <a:lnTo>
                      <a:pt x="113" y="138"/>
                    </a:lnTo>
                    <a:cubicBezTo>
                      <a:pt x="108" y="183"/>
                      <a:pt x="130" y="239"/>
                      <a:pt x="179" y="245"/>
                    </a:cubicBezTo>
                    <a:lnTo>
                      <a:pt x="179" y="245"/>
                    </a:lnTo>
                    <a:cubicBezTo>
                      <a:pt x="229" y="252"/>
                      <a:pt x="276" y="184"/>
                      <a:pt x="247" y="142"/>
                    </a:cubicBezTo>
                    <a:lnTo>
                      <a:pt x="247" y="142"/>
                    </a:lnTo>
                    <a:cubicBezTo>
                      <a:pt x="237" y="125"/>
                      <a:pt x="213" y="116"/>
                      <a:pt x="196" y="128"/>
                    </a:cubicBezTo>
                    <a:lnTo>
                      <a:pt x="196" y="128"/>
                    </a:lnTo>
                    <a:cubicBezTo>
                      <a:pt x="180" y="138"/>
                      <a:pt x="175" y="162"/>
                      <a:pt x="191" y="175"/>
                    </a:cubicBezTo>
                    <a:lnTo>
                      <a:pt x="191" y="175"/>
                    </a:lnTo>
                    <a:cubicBezTo>
                      <a:pt x="199" y="181"/>
                      <a:pt x="211" y="174"/>
                      <a:pt x="204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160" name="Freeform 325">
                <a:extLst>
                  <a:ext uri="{FF2B5EF4-FFF2-40B4-BE49-F238E27FC236}">
                    <a16:creationId xmlns:a16="http://schemas.microsoft.com/office/drawing/2014/main" id="{4C8BCD41-7DF4-7143-B4D0-8B64E30ACE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80004" y="3119841"/>
                <a:ext cx="151822" cy="135912"/>
              </a:xfrm>
              <a:custGeom>
                <a:avLst/>
                <a:gdLst>
                  <a:gd name="T0" fmla="*/ 205 w 347"/>
                  <a:gd name="T1" fmla="*/ 164 h 311"/>
                  <a:gd name="T2" fmla="*/ 205 w 347"/>
                  <a:gd name="T3" fmla="*/ 164 h 311"/>
                  <a:gd name="T4" fmla="*/ 212 w 347"/>
                  <a:gd name="T5" fmla="*/ 146 h 311"/>
                  <a:gd name="T6" fmla="*/ 212 w 347"/>
                  <a:gd name="T7" fmla="*/ 146 h 311"/>
                  <a:gd name="T8" fmla="*/ 234 w 347"/>
                  <a:gd name="T9" fmla="*/ 162 h 311"/>
                  <a:gd name="T10" fmla="*/ 234 w 347"/>
                  <a:gd name="T11" fmla="*/ 162 h 311"/>
                  <a:gd name="T12" fmla="*/ 206 w 347"/>
                  <a:gd name="T13" fmla="*/ 214 h 311"/>
                  <a:gd name="T14" fmla="*/ 206 w 347"/>
                  <a:gd name="T15" fmla="*/ 214 h 311"/>
                  <a:gd name="T16" fmla="*/ 142 w 347"/>
                  <a:gd name="T17" fmla="*/ 156 h 311"/>
                  <a:gd name="T18" fmla="*/ 142 w 347"/>
                  <a:gd name="T19" fmla="*/ 156 h 311"/>
                  <a:gd name="T20" fmla="*/ 281 w 347"/>
                  <a:gd name="T21" fmla="*/ 95 h 311"/>
                  <a:gd name="T22" fmla="*/ 281 w 347"/>
                  <a:gd name="T23" fmla="*/ 95 h 311"/>
                  <a:gd name="T24" fmla="*/ 306 w 347"/>
                  <a:gd name="T25" fmla="*/ 189 h 311"/>
                  <a:gd name="T26" fmla="*/ 306 w 347"/>
                  <a:gd name="T27" fmla="*/ 189 h 311"/>
                  <a:gd name="T28" fmla="*/ 239 w 347"/>
                  <a:gd name="T29" fmla="*/ 251 h 311"/>
                  <a:gd name="T30" fmla="*/ 239 w 347"/>
                  <a:gd name="T31" fmla="*/ 251 h 311"/>
                  <a:gd name="T32" fmla="*/ 76 w 347"/>
                  <a:gd name="T33" fmla="*/ 201 h 311"/>
                  <a:gd name="T34" fmla="*/ 76 w 347"/>
                  <a:gd name="T35" fmla="*/ 201 h 311"/>
                  <a:gd name="T36" fmla="*/ 163 w 347"/>
                  <a:gd name="T37" fmla="*/ 30 h 311"/>
                  <a:gd name="T38" fmla="*/ 163 w 347"/>
                  <a:gd name="T39" fmla="*/ 30 h 311"/>
                  <a:gd name="T40" fmla="*/ 149 w 347"/>
                  <a:gd name="T41" fmla="*/ 7 h 311"/>
                  <a:gd name="T42" fmla="*/ 149 w 347"/>
                  <a:gd name="T43" fmla="*/ 7 h 311"/>
                  <a:gd name="T44" fmla="*/ 62 w 347"/>
                  <a:gd name="T45" fmla="*/ 237 h 311"/>
                  <a:gd name="T46" fmla="*/ 62 w 347"/>
                  <a:gd name="T47" fmla="*/ 237 h 311"/>
                  <a:gd name="T48" fmla="*/ 308 w 347"/>
                  <a:gd name="T49" fmla="*/ 235 h 311"/>
                  <a:gd name="T50" fmla="*/ 308 w 347"/>
                  <a:gd name="T51" fmla="*/ 235 h 311"/>
                  <a:gd name="T52" fmla="*/ 321 w 347"/>
                  <a:gd name="T53" fmla="*/ 104 h 311"/>
                  <a:gd name="T54" fmla="*/ 321 w 347"/>
                  <a:gd name="T55" fmla="*/ 104 h 311"/>
                  <a:gd name="T56" fmla="*/ 205 w 347"/>
                  <a:gd name="T57" fmla="*/ 49 h 311"/>
                  <a:gd name="T58" fmla="*/ 205 w 347"/>
                  <a:gd name="T59" fmla="*/ 49 h 311"/>
                  <a:gd name="T60" fmla="*/ 113 w 347"/>
                  <a:gd name="T61" fmla="*/ 138 h 311"/>
                  <a:gd name="T62" fmla="*/ 113 w 347"/>
                  <a:gd name="T63" fmla="*/ 138 h 311"/>
                  <a:gd name="T64" fmla="*/ 180 w 347"/>
                  <a:gd name="T65" fmla="*/ 245 h 311"/>
                  <a:gd name="T66" fmla="*/ 180 w 347"/>
                  <a:gd name="T67" fmla="*/ 245 h 311"/>
                  <a:gd name="T68" fmla="*/ 247 w 347"/>
                  <a:gd name="T69" fmla="*/ 142 h 311"/>
                  <a:gd name="T70" fmla="*/ 247 w 347"/>
                  <a:gd name="T71" fmla="*/ 142 h 311"/>
                  <a:gd name="T72" fmla="*/ 197 w 347"/>
                  <a:gd name="T73" fmla="*/ 128 h 311"/>
                  <a:gd name="T74" fmla="*/ 197 w 347"/>
                  <a:gd name="T75" fmla="*/ 128 h 311"/>
                  <a:gd name="T76" fmla="*/ 192 w 347"/>
                  <a:gd name="T77" fmla="*/ 175 h 311"/>
                  <a:gd name="T78" fmla="*/ 192 w 347"/>
                  <a:gd name="T79" fmla="*/ 175 h 311"/>
                  <a:gd name="T80" fmla="*/ 205 w 347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7" h="311">
                    <a:moveTo>
                      <a:pt x="205" y="164"/>
                    </a:moveTo>
                    <a:lnTo>
                      <a:pt x="205" y="164"/>
                    </a:lnTo>
                    <a:cubicBezTo>
                      <a:pt x="201" y="156"/>
                      <a:pt x="205" y="147"/>
                      <a:pt x="212" y="146"/>
                    </a:cubicBezTo>
                    <a:lnTo>
                      <a:pt x="212" y="146"/>
                    </a:lnTo>
                    <a:cubicBezTo>
                      <a:pt x="224" y="142"/>
                      <a:pt x="233" y="153"/>
                      <a:pt x="234" y="162"/>
                    </a:cubicBezTo>
                    <a:lnTo>
                      <a:pt x="234" y="162"/>
                    </a:lnTo>
                    <a:cubicBezTo>
                      <a:pt x="239" y="181"/>
                      <a:pt x="222" y="205"/>
                      <a:pt x="206" y="214"/>
                    </a:cubicBezTo>
                    <a:lnTo>
                      <a:pt x="206" y="214"/>
                    </a:lnTo>
                    <a:cubicBezTo>
                      <a:pt x="171" y="235"/>
                      <a:pt x="143" y="187"/>
                      <a:pt x="142" y="156"/>
                    </a:cubicBezTo>
                    <a:lnTo>
                      <a:pt x="142" y="156"/>
                    </a:lnTo>
                    <a:cubicBezTo>
                      <a:pt x="141" y="83"/>
                      <a:pt x="229" y="50"/>
                      <a:pt x="281" y="95"/>
                    </a:cubicBezTo>
                    <a:lnTo>
                      <a:pt x="281" y="95"/>
                    </a:lnTo>
                    <a:cubicBezTo>
                      <a:pt x="309" y="117"/>
                      <a:pt x="318" y="156"/>
                      <a:pt x="306" y="189"/>
                    </a:cubicBezTo>
                    <a:lnTo>
                      <a:pt x="306" y="189"/>
                    </a:lnTo>
                    <a:cubicBezTo>
                      <a:pt x="296" y="220"/>
                      <a:pt x="268" y="239"/>
                      <a:pt x="239" y="251"/>
                    </a:cubicBezTo>
                    <a:lnTo>
                      <a:pt x="239" y="251"/>
                    </a:lnTo>
                    <a:cubicBezTo>
                      <a:pt x="184" y="271"/>
                      <a:pt x="101" y="266"/>
                      <a:pt x="76" y="201"/>
                    </a:cubicBezTo>
                    <a:lnTo>
                      <a:pt x="76" y="201"/>
                    </a:lnTo>
                    <a:cubicBezTo>
                      <a:pt x="48" y="129"/>
                      <a:pt x="100" y="63"/>
                      <a:pt x="163" y="30"/>
                    </a:cubicBezTo>
                    <a:lnTo>
                      <a:pt x="163" y="30"/>
                    </a:lnTo>
                    <a:cubicBezTo>
                      <a:pt x="178" y="22"/>
                      <a:pt x="164" y="0"/>
                      <a:pt x="149" y="7"/>
                    </a:cubicBezTo>
                    <a:lnTo>
                      <a:pt x="149" y="7"/>
                    </a:lnTo>
                    <a:cubicBezTo>
                      <a:pt x="66" y="46"/>
                      <a:pt x="0" y="151"/>
                      <a:pt x="62" y="237"/>
                    </a:cubicBezTo>
                    <a:lnTo>
                      <a:pt x="62" y="237"/>
                    </a:lnTo>
                    <a:cubicBezTo>
                      <a:pt x="115" y="310"/>
                      <a:pt x="251" y="302"/>
                      <a:pt x="308" y="235"/>
                    </a:cubicBezTo>
                    <a:lnTo>
                      <a:pt x="308" y="235"/>
                    </a:lnTo>
                    <a:cubicBezTo>
                      <a:pt x="339" y="200"/>
                      <a:pt x="346" y="146"/>
                      <a:pt x="321" y="104"/>
                    </a:cubicBezTo>
                    <a:lnTo>
                      <a:pt x="321" y="104"/>
                    </a:lnTo>
                    <a:cubicBezTo>
                      <a:pt x="298" y="63"/>
                      <a:pt x="251" y="41"/>
                      <a:pt x="205" y="49"/>
                    </a:cubicBezTo>
                    <a:lnTo>
                      <a:pt x="205" y="49"/>
                    </a:lnTo>
                    <a:cubicBezTo>
                      <a:pt x="161" y="55"/>
                      <a:pt x="120" y="92"/>
                      <a:pt x="113" y="138"/>
                    </a:cubicBezTo>
                    <a:lnTo>
                      <a:pt x="113" y="138"/>
                    </a:lnTo>
                    <a:cubicBezTo>
                      <a:pt x="108" y="183"/>
                      <a:pt x="132" y="239"/>
                      <a:pt x="180" y="245"/>
                    </a:cubicBezTo>
                    <a:lnTo>
                      <a:pt x="180" y="245"/>
                    </a:lnTo>
                    <a:cubicBezTo>
                      <a:pt x="229" y="252"/>
                      <a:pt x="275" y="184"/>
                      <a:pt x="247" y="142"/>
                    </a:cubicBezTo>
                    <a:lnTo>
                      <a:pt x="247" y="142"/>
                    </a:lnTo>
                    <a:cubicBezTo>
                      <a:pt x="237" y="125"/>
                      <a:pt x="214" y="116"/>
                      <a:pt x="197" y="128"/>
                    </a:cubicBezTo>
                    <a:lnTo>
                      <a:pt x="197" y="128"/>
                    </a:lnTo>
                    <a:cubicBezTo>
                      <a:pt x="180" y="138"/>
                      <a:pt x="176" y="162"/>
                      <a:pt x="192" y="175"/>
                    </a:cubicBezTo>
                    <a:lnTo>
                      <a:pt x="192" y="175"/>
                    </a:lnTo>
                    <a:cubicBezTo>
                      <a:pt x="199" y="181"/>
                      <a:pt x="210" y="174"/>
                      <a:pt x="205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161" name="Freeform 326">
                <a:extLst>
                  <a:ext uri="{FF2B5EF4-FFF2-40B4-BE49-F238E27FC236}">
                    <a16:creationId xmlns:a16="http://schemas.microsoft.com/office/drawing/2014/main" id="{74733F0A-C7D4-084B-A817-A480F04878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1673" y="3119841"/>
                <a:ext cx="132498" cy="136338"/>
              </a:xfrm>
              <a:custGeom>
                <a:avLst/>
                <a:gdLst>
                  <a:gd name="T0" fmla="*/ 59275 w 304"/>
                  <a:gd name="T1" fmla="*/ 56371 h 312"/>
                  <a:gd name="T2" fmla="*/ 59275 w 304"/>
                  <a:gd name="T3" fmla="*/ 56371 h 312"/>
                  <a:gd name="T4" fmla="*/ 50994 w 304"/>
                  <a:gd name="T5" fmla="*/ 59429 h 312"/>
                  <a:gd name="T6" fmla="*/ 50994 w 304"/>
                  <a:gd name="T7" fmla="*/ 59429 h 312"/>
                  <a:gd name="T8" fmla="*/ 49687 w 304"/>
                  <a:gd name="T9" fmla="*/ 48068 h 312"/>
                  <a:gd name="T10" fmla="*/ 49687 w 304"/>
                  <a:gd name="T11" fmla="*/ 48068 h 312"/>
                  <a:gd name="T12" fmla="*/ 74530 w 304"/>
                  <a:gd name="T13" fmla="*/ 40639 h 312"/>
                  <a:gd name="T14" fmla="*/ 74530 w 304"/>
                  <a:gd name="T15" fmla="*/ 40639 h 312"/>
                  <a:gd name="T16" fmla="*/ 75838 w 304"/>
                  <a:gd name="T17" fmla="*/ 77783 h 312"/>
                  <a:gd name="T18" fmla="*/ 75838 w 304"/>
                  <a:gd name="T19" fmla="*/ 77783 h 312"/>
                  <a:gd name="T20" fmla="*/ 13511 w 304"/>
                  <a:gd name="T21" fmla="*/ 53749 h 312"/>
                  <a:gd name="T22" fmla="*/ 13511 w 304"/>
                  <a:gd name="T23" fmla="*/ 53749 h 312"/>
                  <a:gd name="T24" fmla="*/ 36175 w 304"/>
                  <a:gd name="T25" fmla="*/ 17916 h 312"/>
                  <a:gd name="T26" fmla="*/ 36175 w 304"/>
                  <a:gd name="T27" fmla="*/ 17916 h 312"/>
                  <a:gd name="T28" fmla="*/ 75402 w 304"/>
                  <a:gd name="T29" fmla="*/ 18790 h 312"/>
                  <a:gd name="T30" fmla="*/ 75402 w 304"/>
                  <a:gd name="T31" fmla="*/ 18790 h 312"/>
                  <a:gd name="T32" fmla="*/ 110270 w 304"/>
                  <a:gd name="T33" fmla="*/ 84774 h 312"/>
                  <a:gd name="T34" fmla="*/ 110270 w 304"/>
                  <a:gd name="T35" fmla="*/ 84774 h 312"/>
                  <a:gd name="T36" fmla="*/ 30945 w 304"/>
                  <a:gd name="T37" fmla="*/ 110556 h 312"/>
                  <a:gd name="T38" fmla="*/ 30945 w 304"/>
                  <a:gd name="T39" fmla="*/ 110556 h 312"/>
                  <a:gd name="T40" fmla="*/ 27894 w 304"/>
                  <a:gd name="T41" fmla="*/ 122355 h 312"/>
                  <a:gd name="T42" fmla="*/ 27894 w 304"/>
                  <a:gd name="T43" fmla="*/ 122355 h 312"/>
                  <a:gd name="T44" fmla="*/ 125960 w 304"/>
                  <a:gd name="T45" fmla="*/ 78657 h 312"/>
                  <a:gd name="T46" fmla="*/ 125960 w 304"/>
                  <a:gd name="T47" fmla="*/ 78657 h 312"/>
                  <a:gd name="T48" fmla="*/ 49687 w 304"/>
                  <a:gd name="T49" fmla="*/ 2622 h 312"/>
                  <a:gd name="T50" fmla="*/ 49687 w 304"/>
                  <a:gd name="T51" fmla="*/ 2622 h 312"/>
                  <a:gd name="T52" fmla="*/ 5230 w 304"/>
                  <a:gd name="T53" fmla="*/ 38891 h 312"/>
                  <a:gd name="T54" fmla="*/ 5230 w 304"/>
                  <a:gd name="T55" fmla="*/ 38891 h 312"/>
                  <a:gd name="T56" fmla="*/ 23536 w 304"/>
                  <a:gd name="T57" fmla="*/ 92203 h 312"/>
                  <a:gd name="T58" fmla="*/ 23536 w 304"/>
                  <a:gd name="T59" fmla="*/ 92203 h 312"/>
                  <a:gd name="T60" fmla="*/ 79324 w 304"/>
                  <a:gd name="T61" fmla="*/ 93077 h 312"/>
                  <a:gd name="T62" fmla="*/ 79324 w 304"/>
                  <a:gd name="T63" fmla="*/ 93077 h 312"/>
                  <a:gd name="T64" fmla="*/ 91964 w 304"/>
                  <a:gd name="T65" fmla="*/ 39328 h 312"/>
                  <a:gd name="T66" fmla="*/ 91964 w 304"/>
                  <a:gd name="T67" fmla="*/ 39328 h 312"/>
                  <a:gd name="T68" fmla="*/ 39226 w 304"/>
                  <a:gd name="T69" fmla="*/ 50253 h 312"/>
                  <a:gd name="T70" fmla="*/ 39226 w 304"/>
                  <a:gd name="T71" fmla="*/ 50253 h 312"/>
                  <a:gd name="T72" fmla="*/ 50994 w 304"/>
                  <a:gd name="T73" fmla="*/ 70354 h 312"/>
                  <a:gd name="T74" fmla="*/ 50994 w 304"/>
                  <a:gd name="T75" fmla="*/ 70354 h 312"/>
                  <a:gd name="T76" fmla="*/ 66685 w 304"/>
                  <a:gd name="T77" fmla="*/ 57244 h 312"/>
                  <a:gd name="T78" fmla="*/ 66685 w 304"/>
                  <a:gd name="T79" fmla="*/ 57244 h 312"/>
                  <a:gd name="T80" fmla="*/ 59275 w 304"/>
                  <a:gd name="T81" fmla="*/ 56371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4" h="312">
                    <a:moveTo>
                      <a:pt x="136" y="129"/>
                    </a:moveTo>
                    <a:lnTo>
                      <a:pt x="136" y="129"/>
                    </a:lnTo>
                    <a:cubicBezTo>
                      <a:pt x="134" y="136"/>
                      <a:pt x="125" y="140"/>
                      <a:pt x="117" y="136"/>
                    </a:cubicBezTo>
                    <a:cubicBezTo>
                      <a:pt x="107" y="133"/>
                      <a:pt x="109" y="118"/>
                      <a:pt x="114" y="110"/>
                    </a:cubicBezTo>
                    <a:cubicBezTo>
                      <a:pt x="123" y="93"/>
                      <a:pt x="152" y="88"/>
                      <a:pt x="171" y="93"/>
                    </a:cubicBezTo>
                    <a:cubicBezTo>
                      <a:pt x="210" y="104"/>
                      <a:pt x="196" y="157"/>
                      <a:pt x="174" y="178"/>
                    </a:cubicBezTo>
                    <a:cubicBezTo>
                      <a:pt x="123" y="231"/>
                      <a:pt x="38" y="193"/>
                      <a:pt x="31" y="123"/>
                    </a:cubicBezTo>
                    <a:cubicBezTo>
                      <a:pt x="30" y="89"/>
                      <a:pt x="51" y="55"/>
                      <a:pt x="83" y="41"/>
                    </a:cubicBezTo>
                    <a:cubicBezTo>
                      <a:pt x="110" y="26"/>
                      <a:pt x="144" y="30"/>
                      <a:pt x="173" y="43"/>
                    </a:cubicBezTo>
                    <a:cubicBezTo>
                      <a:pt x="226" y="69"/>
                      <a:pt x="281" y="131"/>
                      <a:pt x="253" y="194"/>
                    </a:cubicBezTo>
                    <a:cubicBezTo>
                      <a:pt x="222" y="265"/>
                      <a:pt x="139" y="276"/>
                      <a:pt x="71" y="253"/>
                    </a:cubicBezTo>
                    <a:cubicBezTo>
                      <a:pt x="55" y="248"/>
                      <a:pt x="50" y="273"/>
                      <a:pt x="64" y="280"/>
                    </a:cubicBezTo>
                    <a:cubicBezTo>
                      <a:pt x="151" y="311"/>
                      <a:pt x="272" y="284"/>
                      <a:pt x="289" y="180"/>
                    </a:cubicBezTo>
                    <a:cubicBezTo>
                      <a:pt x="303" y="89"/>
                      <a:pt x="201" y="0"/>
                      <a:pt x="114" y="6"/>
                    </a:cubicBezTo>
                    <a:cubicBezTo>
                      <a:pt x="65" y="9"/>
                      <a:pt x="23" y="43"/>
                      <a:pt x="12" y="89"/>
                    </a:cubicBezTo>
                    <a:cubicBezTo>
                      <a:pt x="0" y="135"/>
                      <a:pt x="15" y="184"/>
                      <a:pt x="54" y="211"/>
                    </a:cubicBezTo>
                    <a:cubicBezTo>
                      <a:pt x="90" y="239"/>
                      <a:pt x="144" y="240"/>
                      <a:pt x="182" y="213"/>
                    </a:cubicBezTo>
                    <a:cubicBezTo>
                      <a:pt x="217" y="185"/>
                      <a:pt x="240" y="129"/>
                      <a:pt x="211" y="90"/>
                    </a:cubicBezTo>
                    <a:cubicBezTo>
                      <a:pt x="181" y="50"/>
                      <a:pt x="100" y="65"/>
                      <a:pt x="90" y="115"/>
                    </a:cubicBezTo>
                    <a:cubicBezTo>
                      <a:pt x="86" y="135"/>
                      <a:pt x="96" y="157"/>
                      <a:pt x="117" y="161"/>
                    </a:cubicBezTo>
                    <a:cubicBezTo>
                      <a:pt x="135" y="164"/>
                      <a:pt x="156" y="151"/>
                      <a:pt x="153" y="131"/>
                    </a:cubicBezTo>
                    <a:cubicBezTo>
                      <a:pt x="152" y="122"/>
                      <a:pt x="139" y="118"/>
                      <a:pt x="136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62" name="Freeform 327">
                <a:extLst>
                  <a:ext uri="{FF2B5EF4-FFF2-40B4-BE49-F238E27FC236}">
                    <a16:creationId xmlns:a16="http://schemas.microsoft.com/office/drawing/2014/main" id="{C5013FEA-58F0-5642-B465-2F35893A6A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90740" y="3119841"/>
                <a:ext cx="132498" cy="136338"/>
              </a:xfrm>
              <a:custGeom>
                <a:avLst/>
                <a:gdLst>
                  <a:gd name="T0" fmla="*/ 59081 w 305"/>
                  <a:gd name="T1" fmla="*/ 56371 h 312"/>
                  <a:gd name="T2" fmla="*/ 59081 w 305"/>
                  <a:gd name="T3" fmla="*/ 56371 h 312"/>
                  <a:gd name="T4" fmla="*/ 51262 w 305"/>
                  <a:gd name="T5" fmla="*/ 59429 h 312"/>
                  <a:gd name="T6" fmla="*/ 51262 w 305"/>
                  <a:gd name="T7" fmla="*/ 59429 h 312"/>
                  <a:gd name="T8" fmla="*/ 49524 w 305"/>
                  <a:gd name="T9" fmla="*/ 48068 h 312"/>
                  <a:gd name="T10" fmla="*/ 49524 w 305"/>
                  <a:gd name="T11" fmla="*/ 48068 h 312"/>
                  <a:gd name="T12" fmla="*/ 74720 w 305"/>
                  <a:gd name="T13" fmla="*/ 40639 h 312"/>
                  <a:gd name="T14" fmla="*/ 74720 w 305"/>
                  <a:gd name="T15" fmla="*/ 40639 h 312"/>
                  <a:gd name="T16" fmla="*/ 76458 w 305"/>
                  <a:gd name="T17" fmla="*/ 77783 h 312"/>
                  <a:gd name="T18" fmla="*/ 76458 w 305"/>
                  <a:gd name="T19" fmla="*/ 77783 h 312"/>
                  <a:gd name="T20" fmla="*/ 14770 w 305"/>
                  <a:gd name="T21" fmla="*/ 53749 h 312"/>
                  <a:gd name="T22" fmla="*/ 14770 w 305"/>
                  <a:gd name="T23" fmla="*/ 53749 h 312"/>
                  <a:gd name="T24" fmla="*/ 35622 w 305"/>
                  <a:gd name="T25" fmla="*/ 17916 h 312"/>
                  <a:gd name="T26" fmla="*/ 35622 w 305"/>
                  <a:gd name="T27" fmla="*/ 17916 h 312"/>
                  <a:gd name="T28" fmla="*/ 75155 w 305"/>
                  <a:gd name="T29" fmla="*/ 18790 h 312"/>
                  <a:gd name="T30" fmla="*/ 75155 w 305"/>
                  <a:gd name="T31" fmla="*/ 18790 h 312"/>
                  <a:gd name="T32" fmla="*/ 110343 w 305"/>
                  <a:gd name="T33" fmla="*/ 84774 h 312"/>
                  <a:gd name="T34" fmla="*/ 110343 w 305"/>
                  <a:gd name="T35" fmla="*/ 84774 h 312"/>
                  <a:gd name="T36" fmla="*/ 31278 w 305"/>
                  <a:gd name="T37" fmla="*/ 110556 h 312"/>
                  <a:gd name="T38" fmla="*/ 31278 w 305"/>
                  <a:gd name="T39" fmla="*/ 110556 h 312"/>
                  <a:gd name="T40" fmla="*/ 28237 w 305"/>
                  <a:gd name="T41" fmla="*/ 122355 h 312"/>
                  <a:gd name="T42" fmla="*/ 28237 w 305"/>
                  <a:gd name="T43" fmla="*/ 122355 h 312"/>
                  <a:gd name="T44" fmla="*/ 125547 w 305"/>
                  <a:gd name="T45" fmla="*/ 78657 h 312"/>
                  <a:gd name="T46" fmla="*/ 125547 w 305"/>
                  <a:gd name="T47" fmla="*/ 78657 h 312"/>
                  <a:gd name="T48" fmla="*/ 49524 w 305"/>
                  <a:gd name="T49" fmla="*/ 2622 h 312"/>
                  <a:gd name="T50" fmla="*/ 49524 w 305"/>
                  <a:gd name="T51" fmla="*/ 2622 h 312"/>
                  <a:gd name="T52" fmla="*/ 4779 w 305"/>
                  <a:gd name="T53" fmla="*/ 38891 h 312"/>
                  <a:gd name="T54" fmla="*/ 4779 w 305"/>
                  <a:gd name="T55" fmla="*/ 38891 h 312"/>
                  <a:gd name="T56" fmla="*/ 23024 w 305"/>
                  <a:gd name="T57" fmla="*/ 92203 h 312"/>
                  <a:gd name="T58" fmla="*/ 23024 w 305"/>
                  <a:gd name="T59" fmla="*/ 92203 h 312"/>
                  <a:gd name="T60" fmla="*/ 79933 w 305"/>
                  <a:gd name="T61" fmla="*/ 93077 h 312"/>
                  <a:gd name="T62" fmla="*/ 79933 w 305"/>
                  <a:gd name="T63" fmla="*/ 93077 h 312"/>
                  <a:gd name="T64" fmla="*/ 91663 w 305"/>
                  <a:gd name="T65" fmla="*/ 39328 h 312"/>
                  <a:gd name="T66" fmla="*/ 91663 w 305"/>
                  <a:gd name="T67" fmla="*/ 39328 h 312"/>
                  <a:gd name="T68" fmla="*/ 39098 w 305"/>
                  <a:gd name="T69" fmla="*/ 50253 h 312"/>
                  <a:gd name="T70" fmla="*/ 39098 w 305"/>
                  <a:gd name="T71" fmla="*/ 50253 h 312"/>
                  <a:gd name="T72" fmla="*/ 50827 w 305"/>
                  <a:gd name="T73" fmla="*/ 70354 h 312"/>
                  <a:gd name="T74" fmla="*/ 50827 w 305"/>
                  <a:gd name="T75" fmla="*/ 70354 h 312"/>
                  <a:gd name="T76" fmla="*/ 66466 w 305"/>
                  <a:gd name="T77" fmla="*/ 57244 h 312"/>
                  <a:gd name="T78" fmla="*/ 66466 w 305"/>
                  <a:gd name="T79" fmla="*/ 57244 h 312"/>
                  <a:gd name="T80" fmla="*/ 59081 w 305"/>
                  <a:gd name="T81" fmla="*/ 56371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5" h="312">
                    <a:moveTo>
                      <a:pt x="136" y="129"/>
                    </a:moveTo>
                    <a:lnTo>
                      <a:pt x="136" y="129"/>
                    </a:lnTo>
                    <a:cubicBezTo>
                      <a:pt x="134" y="136"/>
                      <a:pt x="126" y="140"/>
                      <a:pt x="118" y="136"/>
                    </a:cubicBezTo>
                    <a:cubicBezTo>
                      <a:pt x="109" y="133"/>
                      <a:pt x="109" y="118"/>
                      <a:pt x="114" y="110"/>
                    </a:cubicBezTo>
                    <a:cubicBezTo>
                      <a:pt x="124" y="93"/>
                      <a:pt x="153" y="88"/>
                      <a:pt x="172" y="93"/>
                    </a:cubicBezTo>
                    <a:cubicBezTo>
                      <a:pt x="211" y="104"/>
                      <a:pt x="195" y="157"/>
                      <a:pt x="176" y="178"/>
                    </a:cubicBezTo>
                    <a:cubicBezTo>
                      <a:pt x="126" y="231"/>
                      <a:pt x="39" y="193"/>
                      <a:pt x="34" y="123"/>
                    </a:cubicBezTo>
                    <a:cubicBezTo>
                      <a:pt x="30" y="89"/>
                      <a:pt x="51" y="55"/>
                      <a:pt x="82" y="41"/>
                    </a:cubicBezTo>
                    <a:cubicBezTo>
                      <a:pt x="111" y="26"/>
                      <a:pt x="145" y="30"/>
                      <a:pt x="173" y="43"/>
                    </a:cubicBezTo>
                    <a:cubicBezTo>
                      <a:pt x="227" y="69"/>
                      <a:pt x="282" y="131"/>
                      <a:pt x="254" y="194"/>
                    </a:cubicBezTo>
                    <a:cubicBezTo>
                      <a:pt x="223" y="265"/>
                      <a:pt x="139" y="276"/>
                      <a:pt x="72" y="253"/>
                    </a:cubicBezTo>
                    <a:cubicBezTo>
                      <a:pt x="56" y="248"/>
                      <a:pt x="50" y="273"/>
                      <a:pt x="65" y="280"/>
                    </a:cubicBezTo>
                    <a:cubicBezTo>
                      <a:pt x="151" y="311"/>
                      <a:pt x="272" y="284"/>
                      <a:pt x="289" y="180"/>
                    </a:cubicBezTo>
                    <a:cubicBezTo>
                      <a:pt x="304" y="89"/>
                      <a:pt x="202" y="0"/>
                      <a:pt x="114" y="6"/>
                    </a:cubicBezTo>
                    <a:cubicBezTo>
                      <a:pt x="67" y="9"/>
                      <a:pt x="25" y="43"/>
                      <a:pt x="11" y="89"/>
                    </a:cubicBezTo>
                    <a:cubicBezTo>
                      <a:pt x="0" y="135"/>
                      <a:pt x="17" y="184"/>
                      <a:pt x="53" y="211"/>
                    </a:cubicBezTo>
                    <a:cubicBezTo>
                      <a:pt x="92" y="239"/>
                      <a:pt x="145" y="240"/>
                      <a:pt x="184" y="213"/>
                    </a:cubicBezTo>
                    <a:cubicBezTo>
                      <a:pt x="218" y="185"/>
                      <a:pt x="241" y="129"/>
                      <a:pt x="211" y="90"/>
                    </a:cubicBezTo>
                    <a:cubicBezTo>
                      <a:pt x="182" y="50"/>
                      <a:pt x="101" y="65"/>
                      <a:pt x="90" y="115"/>
                    </a:cubicBezTo>
                    <a:cubicBezTo>
                      <a:pt x="86" y="135"/>
                      <a:pt x="97" y="157"/>
                      <a:pt x="117" y="161"/>
                    </a:cubicBezTo>
                    <a:cubicBezTo>
                      <a:pt x="135" y="164"/>
                      <a:pt x="156" y="151"/>
                      <a:pt x="153" y="131"/>
                    </a:cubicBezTo>
                    <a:cubicBezTo>
                      <a:pt x="153" y="122"/>
                      <a:pt x="140" y="118"/>
                      <a:pt x="136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63" name="Freeform 328">
                <a:extLst>
                  <a:ext uri="{FF2B5EF4-FFF2-40B4-BE49-F238E27FC236}">
                    <a16:creationId xmlns:a16="http://schemas.microsoft.com/office/drawing/2014/main" id="{4A6C31BE-6BD0-4F41-86DD-299ABC35BE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90647" y="3119841"/>
                <a:ext cx="151822" cy="135912"/>
              </a:xfrm>
              <a:custGeom>
                <a:avLst/>
                <a:gdLst>
                  <a:gd name="T0" fmla="*/ 206 w 347"/>
                  <a:gd name="T1" fmla="*/ 164 h 311"/>
                  <a:gd name="T2" fmla="*/ 206 w 347"/>
                  <a:gd name="T3" fmla="*/ 164 h 311"/>
                  <a:gd name="T4" fmla="*/ 213 w 347"/>
                  <a:gd name="T5" fmla="*/ 146 h 311"/>
                  <a:gd name="T6" fmla="*/ 213 w 347"/>
                  <a:gd name="T7" fmla="*/ 146 h 311"/>
                  <a:gd name="T8" fmla="*/ 235 w 347"/>
                  <a:gd name="T9" fmla="*/ 162 h 311"/>
                  <a:gd name="T10" fmla="*/ 235 w 347"/>
                  <a:gd name="T11" fmla="*/ 162 h 311"/>
                  <a:gd name="T12" fmla="*/ 206 w 347"/>
                  <a:gd name="T13" fmla="*/ 214 h 311"/>
                  <a:gd name="T14" fmla="*/ 206 w 347"/>
                  <a:gd name="T15" fmla="*/ 214 h 311"/>
                  <a:gd name="T16" fmla="*/ 143 w 347"/>
                  <a:gd name="T17" fmla="*/ 156 h 311"/>
                  <a:gd name="T18" fmla="*/ 143 w 347"/>
                  <a:gd name="T19" fmla="*/ 156 h 311"/>
                  <a:gd name="T20" fmla="*/ 283 w 347"/>
                  <a:gd name="T21" fmla="*/ 95 h 311"/>
                  <a:gd name="T22" fmla="*/ 283 w 347"/>
                  <a:gd name="T23" fmla="*/ 95 h 311"/>
                  <a:gd name="T24" fmla="*/ 308 w 347"/>
                  <a:gd name="T25" fmla="*/ 189 h 311"/>
                  <a:gd name="T26" fmla="*/ 308 w 347"/>
                  <a:gd name="T27" fmla="*/ 189 h 311"/>
                  <a:gd name="T28" fmla="*/ 239 w 347"/>
                  <a:gd name="T29" fmla="*/ 251 h 311"/>
                  <a:gd name="T30" fmla="*/ 239 w 347"/>
                  <a:gd name="T31" fmla="*/ 251 h 311"/>
                  <a:gd name="T32" fmla="*/ 76 w 347"/>
                  <a:gd name="T33" fmla="*/ 201 h 311"/>
                  <a:gd name="T34" fmla="*/ 76 w 347"/>
                  <a:gd name="T35" fmla="*/ 201 h 311"/>
                  <a:gd name="T36" fmla="*/ 163 w 347"/>
                  <a:gd name="T37" fmla="*/ 30 h 311"/>
                  <a:gd name="T38" fmla="*/ 163 w 347"/>
                  <a:gd name="T39" fmla="*/ 30 h 311"/>
                  <a:gd name="T40" fmla="*/ 150 w 347"/>
                  <a:gd name="T41" fmla="*/ 7 h 311"/>
                  <a:gd name="T42" fmla="*/ 150 w 347"/>
                  <a:gd name="T43" fmla="*/ 7 h 311"/>
                  <a:gd name="T44" fmla="*/ 62 w 347"/>
                  <a:gd name="T45" fmla="*/ 237 h 311"/>
                  <a:gd name="T46" fmla="*/ 62 w 347"/>
                  <a:gd name="T47" fmla="*/ 237 h 311"/>
                  <a:gd name="T48" fmla="*/ 309 w 347"/>
                  <a:gd name="T49" fmla="*/ 235 h 311"/>
                  <a:gd name="T50" fmla="*/ 309 w 347"/>
                  <a:gd name="T51" fmla="*/ 235 h 311"/>
                  <a:gd name="T52" fmla="*/ 322 w 347"/>
                  <a:gd name="T53" fmla="*/ 104 h 311"/>
                  <a:gd name="T54" fmla="*/ 322 w 347"/>
                  <a:gd name="T55" fmla="*/ 104 h 311"/>
                  <a:gd name="T56" fmla="*/ 206 w 347"/>
                  <a:gd name="T57" fmla="*/ 49 h 311"/>
                  <a:gd name="T58" fmla="*/ 206 w 347"/>
                  <a:gd name="T59" fmla="*/ 49 h 311"/>
                  <a:gd name="T60" fmla="*/ 114 w 347"/>
                  <a:gd name="T61" fmla="*/ 138 h 311"/>
                  <a:gd name="T62" fmla="*/ 114 w 347"/>
                  <a:gd name="T63" fmla="*/ 138 h 311"/>
                  <a:gd name="T64" fmla="*/ 180 w 347"/>
                  <a:gd name="T65" fmla="*/ 245 h 311"/>
                  <a:gd name="T66" fmla="*/ 180 w 347"/>
                  <a:gd name="T67" fmla="*/ 245 h 311"/>
                  <a:gd name="T68" fmla="*/ 247 w 347"/>
                  <a:gd name="T69" fmla="*/ 142 h 311"/>
                  <a:gd name="T70" fmla="*/ 247 w 347"/>
                  <a:gd name="T71" fmla="*/ 142 h 311"/>
                  <a:gd name="T72" fmla="*/ 196 w 347"/>
                  <a:gd name="T73" fmla="*/ 128 h 311"/>
                  <a:gd name="T74" fmla="*/ 196 w 347"/>
                  <a:gd name="T75" fmla="*/ 128 h 311"/>
                  <a:gd name="T76" fmla="*/ 192 w 347"/>
                  <a:gd name="T77" fmla="*/ 175 h 311"/>
                  <a:gd name="T78" fmla="*/ 192 w 347"/>
                  <a:gd name="T79" fmla="*/ 175 h 311"/>
                  <a:gd name="T80" fmla="*/ 206 w 347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7" h="311">
                    <a:moveTo>
                      <a:pt x="206" y="164"/>
                    </a:moveTo>
                    <a:lnTo>
                      <a:pt x="206" y="164"/>
                    </a:lnTo>
                    <a:cubicBezTo>
                      <a:pt x="202" y="156"/>
                      <a:pt x="205" y="147"/>
                      <a:pt x="213" y="146"/>
                    </a:cubicBezTo>
                    <a:lnTo>
                      <a:pt x="213" y="146"/>
                    </a:lnTo>
                    <a:cubicBezTo>
                      <a:pt x="222" y="142"/>
                      <a:pt x="233" y="153"/>
                      <a:pt x="235" y="162"/>
                    </a:cubicBezTo>
                    <a:lnTo>
                      <a:pt x="235" y="162"/>
                    </a:lnTo>
                    <a:cubicBezTo>
                      <a:pt x="239" y="181"/>
                      <a:pt x="222" y="205"/>
                      <a:pt x="206" y="214"/>
                    </a:cubicBezTo>
                    <a:lnTo>
                      <a:pt x="206" y="214"/>
                    </a:lnTo>
                    <a:cubicBezTo>
                      <a:pt x="171" y="235"/>
                      <a:pt x="145" y="187"/>
                      <a:pt x="143" y="156"/>
                    </a:cubicBezTo>
                    <a:lnTo>
                      <a:pt x="143" y="156"/>
                    </a:lnTo>
                    <a:cubicBezTo>
                      <a:pt x="142" y="83"/>
                      <a:pt x="229" y="50"/>
                      <a:pt x="283" y="95"/>
                    </a:cubicBezTo>
                    <a:lnTo>
                      <a:pt x="283" y="95"/>
                    </a:lnTo>
                    <a:cubicBezTo>
                      <a:pt x="309" y="117"/>
                      <a:pt x="318" y="156"/>
                      <a:pt x="308" y="189"/>
                    </a:cubicBezTo>
                    <a:lnTo>
                      <a:pt x="308" y="189"/>
                    </a:lnTo>
                    <a:cubicBezTo>
                      <a:pt x="296" y="220"/>
                      <a:pt x="269" y="239"/>
                      <a:pt x="239" y="251"/>
                    </a:cubicBezTo>
                    <a:lnTo>
                      <a:pt x="239" y="251"/>
                    </a:lnTo>
                    <a:cubicBezTo>
                      <a:pt x="184" y="271"/>
                      <a:pt x="101" y="266"/>
                      <a:pt x="76" y="201"/>
                    </a:cubicBezTo>
                    <a:lnTo>
                      <a:pt x="76" y="201"/>
                    </a:lnTo>
                    <a:cubicBezTo>
                      <a:pt x="49" y="129"/>
                      <a:pt x="101" y="63"/>
                      <a:pt x="163" y="30"/>
                    </a:cubicBezTo>
                    <a:lnTo>
                      <a:pt x="163" y="30"/>
                    </a:lnTo>
                    <a:cubicBezTo>
                      <a:pt x="179" y="22"/>
                      <a:pt x="166" y="0"/>
                      <a:pt x="150" y="7"/>
                    </a:cubicBezTo>
                    <a:lnTo>
                      <a:pt x="150" y="7"/>
                    </a:lnTo>
                    <a:cubicBezTo>
                      <a:pt x="66" y="46"/>
                      <a:pt x="0" y="151"/>
                      <a:pt x="62" y="237"/>
                    </a:cubicBezTo>
                    <a:lnTo>
                      <a:pt x="62" y="237"/>
                    </a:lnTo>
                    <a:cubicBezTo>
                      <a:pt x="116" y="310"/>
                      <a:pt x="251" y="302"/>
                      <a:pt x="309" y="235"/>
                    </a:cubicBezTo>
                    <a:lnTo>
                      <a:pt x="309" y="235"/>
                    </a:lnTo>
                    <a:cubicBezTo>
                      <a:pt x="340" y="200"/>
                      <a:pt x="346" y="146"/>
                      <a:pt x="322" y="104"/>
                    </a:cubicBezTo>
                    <a:lnTo>
                      <a:pt x="322" y="104"/>
                    </a:lnTo>
                    <a:cubicBezTo>
                      <a:pt x="298" y="63"/>
                      <a:pt x="251" y="41"/>
                      <a:pt x="206" y="49"/>
                    </a:cubicBezTo>
                    <a:lnTo>
                      <a:pt x="206" y="49"/>
                    </a:lnTo>
                    <a:cubicBezTo>
                      <a:pt x="159" y="55"/>
                      <a:pt x="120" y="92"/>
                      <a:pt x="114" y="138"/>
                    </a:cubicBezTo>
                    <a:lnTo>
                      <a:pt x="114" y="138"/>
                    </a:lnTo>
                    <a:cubicBezTo>
                      <a:pt x="109" y="183"/>
                      <a:pt x="131" y="239"/>
                      <a:pt x="180" y="245"/>
                    </a:cubicBezTo>
                    <a:lnTo>
                      <a:pt x="180" y="245"/>
                    </a:lnTo>
                    <a:cubicBezTo>
                      <a:pt x="229" y="252"/>
                      <a:pt x="276" y="184"/>
                      <a:pt x="247" y="142"/>
                    </a:cubicBezTo>
                    <a:lnTo>
                      <a:pt x="247" y="142"/>
                    </a:lnTo>
                    <a:cubicBezTo>
                      <a:pt x="237" y="125"/>
                      <a:pt x="214" y="116"/>
                      <a:pt x="196" y="128"/>
                    </a:cubicBezTo>
                    <a:lnTo>
                      <a:pt x="196" y="128"/>
                    </a:lnTo>
                    <a:cubicBezTo>
                      <a:pt x="181" y="138"/>
                      <a:pt x="176" y="162"/>
                      <a:pt x="192" y="175"/>
                    </a:cubicBezTo>
                    <a:lnTo>
                      <a:pt x="192" y="175"/>
                    </a:lnTo>
                    <a:cubicBezTo>
                      <a:pt x="198" y="181"/>
                      <a:pt x="210" y="174"/>
                      <a:pt x="206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164" name="Freeform 329">
                <a:extLst>
                  <a:ext uri="{FF2B5EF4-FFF2-40B4-BE49-F238E27FC236}">
                    <a16:creationId xmlns:a16="http://schemas.microsoft.com/office/drawing/2014/main" id="{9E9C0479-562B-0A4A-B23B-71C56D0C0D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99843" y="3119841"/>
                <a:ext cx="148931" cy="135912"/>
              </a:xfrm>
              <a:custGeom>
                <a:avLst/>
                <a:gdLst>
                  <a:gd name="T0" fmla="*/ 205 w 345"/>
                  <a:gd name="T1" fmla="*/ 164 h 311"/>
                  <a:gd name="T2" fmla="*/ 205 w 345"/>
                  <a:gd name="T3" fmla="*/ 164 h 311"/>
                  <a:gd name="T4" fmla="*/ 212 w 345"/>
                  <a:gd name="T5" fmla="*/ 146 h 311"/>
                  <a:gd name="T6" fmla="*/ 212 w 345"/>
                  <a:gd name="T7" fmla="*/ 146 h 311"/>
                  <a:gd name="T8" fmla="*/ 234 w 345"/>
                  <a:gd name="T9" fmla="*/ 162 h 311"/>
                  <a:gd name="T10" fmla="*/ 234 w 345"/>
                  <a:gd name="T11" fmla="*/ 162 h 311"/>
                  <a:gd name="T12" fmla="*/ 206 w 345"/>
                  <a:gd name="T13" fmla="*/ 214 h 311"/>
                  <a:gd name="T14" fmla="*/ 206 w 345"/>
                  <a:gd name="T15" fmla="*/ 214 h 311"/>
                  <a:gd name="T16" fmla="*/ 143 w 345"/>
                  <a:gd name="T17" fmla="*/ 156 h 311"/>
                  <a:gd name="T18" fmla="*/ 143 w 345"/>
                  <a:gd name="T19" fmla="*/ 156 h 311"/>
                  <a:gd name="T20" fmla="*/ 281 w 345"/>
                  <a:gd name="T21" fmla="*/ 95 h 311"/>
                  <a:gd name="T22" fmla="*/ 281 w 345"/>
                  <a:gd name="T23" fmla="*/ 95 h 311"/>
                  <a:gd name="T24" fmla="*/ 305 w 345"/>
                  <a:gd name="T25" fmla="*/ 189 h 311"/>
                  <a:gd name="T26" fmla="*/ 305 w 345"/>
                  <a:gd name="T27" fmla="*/ 189 h 311"/>
                  <a:gd name="T28" fmla="*/ 239 w 345"/>
                  <a:gd name="T29" fmla="*/ 251 h 311"/>
                  <a:gd name="T30" fmla="*/ 239 w 345"/>
                  <a:gd name="T31" fmla="*/ 251 h 311"/>
                  <a:gd name="T32" fmla="*/ 76 w 345"/>
                  <a:gd name="T33" fmla="*/ 201 h 311"/>
                  <a:gd name="T34" fmla="*/ 76 w 345"/>
                  <a:gd name="T35" fmla="*/ 201 h 311"/>
                  <a:gd name="T36" fmla="*/ 162 w 345"/>
                  <a:gd name="T37" fmla="*/ 30 h 311"/>
                  <a:gd name="T38" fmla="*/ 162 w 345"/>
                  <a:gd name="T39" fmla="*/ 30 h 311"/>
                  <a:gd name="T40" fmla="*/ 149 w 345"/>
                  <a:gd name="T41" fmla="*/ 7 h 311"/>
                  <a:gd name="T42" fmla="*/ 149 w 345"/>
                  <a:gd name="T43" fmla="*/ 7 h 311"/>
                  <a:gd name="T44" fmla="*/ 61 w 345"/>
                  <a:gd name="T45" fmla="*/ 237 h 311"/>
                  <a:gd name="T46" fmla="*/ 61 w 345"/>
                  <a:gd name="T47" fmla="*/ 237 h 311"/>
                  <a:gd name="T48" fmla="*/ 308 w 345"/>
                  <a:gd name="T49" fmla="*/ 235 h 311"/>
                  <a:gd name="T50" fmla="*/ 308 w 345"/>
                  <a:gd name="T51" fmla="*/ 235 h 311"/>
                  <a:gd name="T52" fmla="*/ 321 w 345"/>
                  <a:gd name="T53" fmla="*/ 104 h 311"/>
                  <a:gd name="T54" fmla="*/ 321 w 345"/>
                  <a:gd name="T55" fmla="*/ 104 h 311"/>
                  <a:gd name="T56" fmla="*/ 205 w 345"/>
                  <a:gd name="T57" fmla="*/ 49 h 311"/>
                  <a:gd name="T58" fmla="*/ 205 w 345"/>
                  <a:gd name="T59" fmla="*/ 49 h 311"/>
                  <a:gd name="T60" fmla="*/ 113 w 345"/>
                  <a:gd name="T61" fmla="*/ 138 h 311"/>
                  <a:gd name="T62" fmla="*/ 113 w 345"/>
                  <a:gd name="T63" fmla="*/ 138 h 311"/>
                  <a:gd name="T64" fmla="*/ 179 w 345"/>
                  <a:gd name="T65" fmla="*/ 245 h 311"/>
                  <a:gd name="T66" fmla="*/ 179 w 345"/>
                  <a:gd name="T67" fmla="*/ 245 h 311"/>
                  <a:gd name="T68" fmla="*/ 247 w 345"/>
                  <a:gd name="T69" fmla="*/ 142 h 311"/>
                  <a:gd name="T70" fmla="*/ 247 w 345"/>
                  <a:gd name="T71" fmla="*/ 142 h 311"/>
                  <a:gd name="T72" fmla="*/ 196 w 345"/>
                  <a:gd name="T73" fmla="*/ 128 h 311"/>
                  <a:gd name="T74" fmla="*/ 196 w 345"/>
                  <a:gd name="T75" fmla="*/ 128 h 311"/>
                  <a:gd name="T76" fmla="*/ 192 w 345"/>
                  <a:gd name="T77" fmla="*/ 175 h 311"/>
                  <a:gd name="T78" fmla="*/ 192 w 345"/>
                  <a:gd name="T79" fmla="*/ 175 h 311"/>
                  <a:gd name="T80" fmla="*/ 205 w 345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5" h="311">
                    <a:moveTo>
                      <a:pt x="205" y="164"/>
                    </a:moveTo>
                    <a:lnTo>
                      <a:pt x="205" y="164"/>
                    </a:lnTo>
                    <a:cubicBezTo>
                      <a:pt x="201" y="156"/>
                      <a:pt x="205" y="147"/>
                      <a:pt x="212" y="146"/>
                    </a:cubicBezTo>
                    <a:lnTo>
                      <a:pt x="212" y="146"/>
                    </a:lnTo>
                    <a:cubicBezTo>
                      <a:pt x="222" y="142"/>
                      <a:pt x="233" y="153"/>
                      <a:pt x="234" y="162"/>
                    </a:cubicBezTo>
                    <a:lnTo>
                      <a:pt x="234" y="162"/>
                    </a:lnTo>
                    <a:cubicBezTo>
                      <a:pt x="238" y="181"/>
                      <a:pt x="222" y="205"/>
                      <a:pt x="206" y="214"/>
                    </a:cubicBezTo>
                    <a:lnTo>
                      <a:pt x="206" y="214"/>
                    </a:lnTo>
                    <a:cubicBezTo>
                      <a:pt x="170" y="235"/>
                      <a:pt x="143" y="187"/>
                      <a:pt x="143" y="156"/>
                    </a:cubicBezTo>
                    <a:lnTo>
                      <a:pt x="143" y="156"/>
                    </a:lnTo>
                    <a:cubicBezTo>
                      <a:pt x="141" y="83"/>
                      <a:pt x="229" y="50"/>
                      <a:pt x="281" y="95"/>
                    </a:cubicBezTo>
                    <a:lnTo>
                      <a:pt x="281" y="95"/>
                    </a:lnTo>
                    <a:cubicBezTo>
                      <a:pt x="309" y="117"/>
                      <a:pt x="317" y="156"/>
                      <a:pt x="305" y="189"/>
                    </a:cubicBezTo>
                    <a:lnTo>
                      <a:pt x="305" y="189"/>
                    </a:lnTo>
                    <a:cubicBezTo>
                      <a:pt x="296" y="220"/>
                      <a:pt x="268" y="239"/>
                      <a:pt x="239" y="251"/>
                    </a:cubicBezTo>
                    <a:lnTo>
                      <a:pt x="239" y="251"/>
                    </a:lnTo>
                    <a:cubicBezTo>
                      <a:pt x="183" y="271"/>
                      <a:pt x="100" y="266"/>
                      <a:pt x="76" y="201"/>
                    </a:cubicBezTo>
                    <a:lnTo>
                      <a:pt x="76" y="201"/>
                    </a:lnTo>
                    <a:cubicBezTo>
                      <a:pt x="47" y="129"/>
                      <a:pt x="100" y="63"/>
                      <a:pt x="162" y="30"/>
                    </a:cubicBezTo>
                    <a:lnTo>
                      <a:pt x="162" y="30"/>
                    </a:lnTo>
                    <a:cubicBezTo>
                      <a:pt x="178" y="22"/>
                      <a:pt x="164" y="0"/>
                      <a:pt x="149" y="7"/>
                    </a:cubicBezTo>
                    <a:lnTo>
                      <a:pt x="149" y="7"/>
                    </a:lnTo>
                    <a:cubicBezTo>
                      <a:pt x="66" y="46"/>
                      <a:pt x="0" y="151"/>
                      <a:pt x="61" y="237"/>
                    </a:cubicBezTo>
                    <a:lnTo>
                      <a:pt x="61" y="237"/>
                    </a:lnTo>
                    <a:cubicBezTo>
                      <a:pt x="115" y="310"/>
                      <a:pt x="250" y="302"/>
                      <a:pt x="308" y="235"/>
                    </a:cubicBezTo>
                    <a:lnTo>
                      <a:pt x="308" y="235"/>
                    </a:lnTo>
                    <a:cubicBezTo>
                      <a:pt x="339" y="200"/>
                      <a:pt x="344" y="146"/>
                      <a:pt x="321" y="104"/>
                    </a:cubicBezTo>
                    <a:lnTo>
                      <a:pt x="321" y="104"/>
                    </a:lnTo>
                    <a:cubicBezTo>
                      <a:pt x="297" y="63"/>
                      <a:pt x="251" y="41"/>
                      <a:pt x="205" y="49"/>
                    </a:cubicBezTo>
                    <a:lnTo>
                      <a:pt x="205" y="49"/>
                    </a:lnTo>
                    <a:cubicBezTo>
                      <a:pt x="159" y="55"/>
                      <a:pt x="120" y="92"/>
                      <a:pt x="113" y="138"/>
                    </a:cubicBezTo>
                    <a:lnTo>
                      <a:pt x="113" y="138"/>
                    </a:lnTo>
                    <a:cubicBezTo>
                      <a:pt x="107" y="183"/>
                      <a:pt x="132" y="239"/>
                      <a:pt x="179" y="245"/>
                    </a:cubicBezTo>
                    <a:lnTo>
                      <a:pt x="179" y="245"/>
                    </a:lnTo>
                    <a:cubicBezTo>
                      <a:pt x="229" y="252"/>
                      <a:pt x="276" y="184"/>
                      <a:pt x="247" y="142"/>
                    </a:cubicBezTo>
                    <a:lnTo>
                      <a:pt x="247" y="142"/>
                    </a:lnTo>
                    <a:cubicBezTo>
                      <a:pt x="237" y="125"/>
                      <a:pt x="213" y="116"/>
                      <a:pt x="196" y="128"/>
                    </a:cubicBezTo>
                    <a:lnTo>
                      <a:pt x="196" y="128"/>
                    </a:lnTo>
                    <a:cubicBezTo>
                      <a:pt x="180" y="138"/>
                      <a:pt x="175" y="162"/>
                      <a:pt x="192" y="175"/>
                    </a:cubicBezTo>
                    <a:lnTo>
                      <a:pt x="192" y="175"/>
                    </a:lnTo>
                    <a:cubicBezTo>
                      <a:pt x="199" y="181"/>
                      <a:pt x="210" y="174"/>
                      <a:pt x="205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165" name="Freeform 330">
                <a:extLst>
                  <a:ext uri="{FF2B5EF4-FFF2-40B4-BE49-F238E27FC236}">
                    <a16:creationId xmlns:a16="http://schemas.microsoft.com/office/drawing/2014/main" id="{6C782F7F-3D96-3A4B-87EE-194EC0E4F2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19700" y="3119841"/>
                <a:ext cx="132498" cy="136338"/>
              </a:xfrm>
              <a:custGeom>
                <a:avLst/>
                <a:gdLst>
                  <a:gd name="T0" fmla="*/ 59321 w 306"/>
                  <a:gd name="T1" fmla="*/ 56371 h 312"/>
                  <a:gd name="T2" fmla="*/ 59321 w 306"/>
                  <a:gd name="T3" fmla="*/ 56371 h 312"/>
                  <a:gd name="T4" fmla="*/ 51527 w 306"/>
                  <a:gd name="T5" fmla="*/ 59429 h 312"/>
                  <a:gd name="T6" fmla="*/ 51527 w 306"/>
                  <a:gd name="T7" fmla="*/ 59429 h 312"/>
                  <a:gd name="T8" fmla="*/ 49795 w 306"/>
                  <a:gd name="T9" fmla="*/ 48068 h 312"/>
                  <a:gd name="T10" fmla="*/ 49795 w 306"/>
                  <a:gd name="T11" fmla="*/ 48068 h 312"/>
                  <a:gd name="T12" fmla="*/ 74909 w 306"/>
                  <a:gd name="T13" fmla="*/ 40639 h 312"/>
                  <a:gd name="T14" fmla="*/ 74909 w 306"/>
                  <a:gd name="T15" fmla="*/ 40639 h 312"/>
                  <a:gd name="T16" fmla="*/ 76208 w 306"/>
                  <a:gd name="T17" fmla="*/ 77783 h 312"/>
                  <a:gd name="T18" fmla="*/ 76208 w 306"/>
                  <a:gd name="T19" fmla="*/ 77783 h 312"/>
                  <a:gd name="T20" fmla="*/ 15155 w 306"/>
                  <a:gd name="T21" fmla="*/ 53749 h 312"/>
                  <a:gd name="T22" fmla="*/ 15155 w 306"/>
                  <a:gd name="T23" fmla="*/ 53749 h 312"/>
                  <a:gd name="T24" fmla="*/ 35939 w 306"/>
                  <a:gd name="T25" fmla="*/ 17916 h 312"/>
                  <a:gd name="T26" fmla="*/ 35939 w 306"/>
                  <a:gd name="T27" fmla="*/ 17916 h 312"/>
                  <a:gd name="T28" fmla="*/ 75342 w 306"/>
                  <a:gd name="T29" fmla="*/ 18790 h 312"/>
                  <a:gd name="T30" fmla="*/ 75342 w 306"/>
                  <a:gd name="T31" fmla="*/ 18790 h 312"/>
                  <a:gd name="T32" fmla="*/ 110415 w 306"/>
                  <a:gd name="T33" fmla="*/ 84774 h 312"/>
                  <a:gd name="T34" fmla="*/ 110415 w 306"/>
                  <a:gd name="T35" fmla="*/ 84774 h 312"/>
                  <a:gd name="T36" fmla="*/ 32042 w 306"/>
                  <a:gd name="T37" fmla="*/ 110556 h 312"/>
                  <a:gd name="T38" fmla="*/ 32042 w 306"/>
                  <a:gd name="T39" fmla="*/ 110556 h 312"/>
                  <a:gd name="T40" fmla="*/ 28578 w 306"/>
                  <a:gd name="T41" fmla="*/ 122355 h 312"/>
                  <a:gd name="T42" fmla="*/ 28578 w 306"/>
                  <a:gd name="T43" fmla="*/ 122355 h 312"/>
                  <a:gd name="T44" fmla="*/ 126003 w 306"/>
                  <a:gd name="T45" fmla="*/ 78657 h 312"/>
                  <a:gd name="T46" fmla="*/ 126003 w 306"/>
                  <a:gd name="T47" fmla="*/ 78657 h 312"/>
                  <a:gd name="T48" fmla="*/ 50228 w 306"/>
                  <a:gd name="T49" fmla="*/ 2622 h 312"/>
                  <a:gd name="T50" fmla="*/ 50228 w 306"/>
                  <a:gd name="T51" fmla="*/ 2622 h 312"/>
                  <a:gd name="T52" fmla="*/ 6062 w 306"/>
                  <a:gd name="T53" fmla="*/ 38891 h 312"/>
                  <a:gd name="T54" fmla="*/ 6062 w 306"/>
                  <a:gd name="T55" fmla="*/ 38891 h 312"/>
                  <a:gd name="T56" fmla="*/ 23382 w 306"/>
                  <a:gd name="T57" fmla="*/ 92203 h 312"/>
                  <a:gd name="T58" fmla="*/ 23382 w 306"/>
                  <a:gd name="T59" fmla="*/ 92203 h 312"/>
                  <a:gd name="T60" fmla="*/ 79239 w 306"/>
                  <a:gd name="T61" fmla="*/ 93077 h 312"/>
                  <a:gd name="T62" fmla="*/ 79239 w 306"/>
                  <a:gd name="T63" fmla="*/ 93077 h 312"/>
                  <a:gd name="T64" fmla="*/ 92229 w 306"/>
                  <a:gd name="T65" fmla="*/ 39328 h 312"/>
                  <a:gd name="T66" fmla="*/ 92229 w 306"/>
                  <a:gd name="T67" fmla="*/ 39328 h 312"/>
                  <a:gd name="T68" fmla="*/ 39403 w 306"/>
                  <a:gd name="T69" fmla="*/ 50253 h 312"/>
                  <a:gd name="T70" fmla="*/ 39403 w 306"/>
                  <a:gd name="T71" fmla="*/ 50253 h 312"/>
                  <a:gd name="T72" fmla="*/ 51527 w 306"/>
                  <a:gd name="T73" fmla="*/ 70354 h 312"/>
                  <a:gd name="T74" fmla="*/ 51527 w 306"/>
                  <a:gd name="T75" fmla="*/ 70354 h 312"/>
                  <a:gd name="T76" fmla="*/ 66682 w 306"/>
                  <a:gd name="T77" fmla="*/ 57244 h 312"/>
                  <a:gd name="T78" fmla="*/ 66682 w 306"/>
                  <a:gd name="T79" fmla="*/ 57244 h 312"/>
                  <a:gd name="T80" fmla="*/ 59321 w 306"/>
                  <a:gd name="T81" fmla="*/ 56371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6" h="312">
                    <a:moveTo>
                      <a:pt x="137" y="129"/>
                    </a:moveTo>
                    <a:lnTo>
                      <a:pt x="137" y="129"/>
                    </a:lnTo>
                    <a:cubicBezTo>
                      <a:pt x="136" y="136"/>
                      <a:pt x="127" y="140"/>
                      <a:pt x="119" y="136"/>
                    </a:cubicBezTo>
                    <a:cubicBezTo>
                      <a:pt x="109" y="133"/>
                      <a:pt x="111" y="118"/>
                      <a:pt x="115" y="110"/>
                    </a:cubicBezTo>
                    <a:cubicBezTo>
                      <a:pt x="127" y="93"/>
                      <a:pt x="154" y="88"/>
                      <a:pt x="173" y="93"/>
                    </a:cubicBezTo>
                    <a:cubicBezTo>
                      <a:pt x="212" y="104"/>
                      <a:pt x="196" y="157"/>
                      <a:pt x="176" y="178"/>
                    </a:cubicBezTo>
                    <a:cubicBezTo>
                      <a:pt x="127" y="231"/>
                      <a:pt x="40" y="193"/>
                      <a:pt x="35" y="123"/>
                    </a:cubicBezTo>
                    <a:cubicBezTo>
                      <a:pt x="31" y="89"/>
                      <a:pt x="52" y="55"/>
                      <a:pt x="83" y="41"/>
                    </a:cubicBezTo>
                    <a:cubicBezTo>
                      <a:pt x="113" y="26"/>
                      <a:pt x="146" y="30"/>
                      <a:pt x="174" y="43"/>
                    </a:cubicBezTo>
                    <a:cubicBezTo>
                      <a:pt x="228" y="69"/>
                      <a:pt x="283" y="131"/>
                      <a:pt x="255" y="194"/>
                    </a:cubicBezTo>
                    <a:cubicBezTo>
                      <a:pt x="222" y="265"/>
                      <a:pt x="140" y="276"/>
                      <a:pt x="74" y="253"/>
                    </a:cubicBezTo>
                    <a:cubicBezTo>
                      <a:pt x="57" y="248"/>
                      <a:pt x="50" y="273"/>
                      <a:pt x="66" y="280"/>
                    </a:cubicBezTo>
                    <a:cubicBezTo>
                      <a:pt x="153" y="311"/>
                      <a:pt x="272" y="284"/>
                      <a:pt x="291" y="180"/>
                    </a:cubicBezTo>
                    <a:cubicBezTo>
                      <a:pt x="305" y="89"/>
                      <a:pt x="203" y="0"/>
                      <a:pt x="116" y="6"/>
                    </a:cubicBezTo>
                    <a:cubicBezTo>
                      <a:pt x="67" y="9"/>
                      <a:pt x="25" y="43"/>
                      <a:pt x="14" y="89"/>
                    </a:cubicBezTo>
                    <a:cubicBezTo>
                      <a:pt x="0" y="135"/>
                      <a:pt x="17" y="184"/>
                      <a:pt x="54" y="211"/>
                    </a:cubicBezTo>
                    <a:cubicBezTo>
                      <a:pt x="92" y="239"/>
                      <a:pt x="146" y="240"/>
                      <a:pt x="183" y="213"/>
                    </a:cubicBezTo>
                    <a:cubicBezTo>
                      <a:pt x="220" y="185"/>
                      <a:pt x="242" y="129"/>
                      <a:pt x="213" y="90"/>
                    </a:cubicBezTo>
                    <a:cubicBezTo>
                      <a:pt x="183" y="50"/>
                      <a:pt x="102" y="65"/>
                      <a:pt x="91" y="115"/>
                    </a:cubicBezTo>
                    <a:cubicBezTo>
                      <a:pt x="87" y="135"/>
                      <a:pt x="98" y="157"/>
                      <a:pt x="119" y="161"/>
                    </a:cubicBezTo>
                    <a:cubicBezTo>
                      <a:pt x="137" y="164"/>
                      <a:pt x="157" y="151"/>
                      <a:pt x="154" y="131"/>
                    </a:cubicBezTo>
                    <a:cubicBezTo>
                      <a:pt x="154" y="122"/>
                      <a:pt x="141" y="118"/>
                      <a:pt x="137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66" name="Freeform 331">
                <a:extLst>
                  <a:ext uri="{FF2B5EF4-FFF2-40B4-BE49-F238E27FC236}">
                    <a16:creationId xmlns:a16="http://schemas.microsoft.com/office/drawing/2014/main" id="{D7C9C44C-AF43-3D4C-B7EE-BE77BBB203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0688" y="3119841"/>
                <a:ext cx="132497" cy="136338"/>
              </a:xfrm>
              <a:custGeom>
                <a:avLst/>
                <a:gdLst>
                  <a:gd name="T0" fmla="*/ 59275 w 304"/>
                  <a:gd name="T1" fmla="*/ 56371 h 312"/>
                  <a:gd name="T2" fmla="*/ 59275 w 304"/>
                  <a:gd name="T3" fmla="*/ 56371 h 312"/>
                  <a:gd name="T4" fmla="*/ 51430 w 304"/>
                  <a:gd name="T5" fmla="*/ 59429 h 312"/>
                  <a:gd name="T6" fmla="*/ 51430 w 304"/>
                  <a:gd name="T7" fmla="*/ 59429 h 312"/>
                  <a:gd name="T8" fmla="*/ 49686 w 304"/>
                  <a:gd name="T9" fmla="*/ 48068 h 312"/>
                  <a:gd name="T10" fmla="*/ 49686 w 304"/>
                  <a:gd name="T11" fmla="*/ 48068 h 312"/>
                  <a:gd name="T12" fmla="*/ 74094 w 304"/>
                  <a:gd name="T13" fmla="*/ 40639 h 312"/>
                  <a:gd name="T14" fmla="*/ 74094 w 304"/>
                  <a:gd name="T15" fmla="*/ 40639 h 312"/>
                  <a:gd name="T16" fmla="*/ 75837 w 304"/>
                  <a:gd name="T17" fmla="*/ 77783 h 312"/>
                  <a:gd name="T18" fmla="*/ 75837 w 304"/>
                  <a:gd name="T19" fmla="*/ 77783 h 312"/>
                  <a:gd name="T20" fmla="*/ 13947 w 304"/>
                  <a:gd name="T21" fmla="*/ 53749 h 312"/>
                  <a:gd name="T22" fmla="*/ 13947 w 304"/>
                  <a:gd name="T23" fmla="*/ 53749 h 312"/>
                  <a:gd name="T24" fmla="*/ 35739 w 304"/>
                  <a:gd name="T25" fmla="*/ 17916 h 312"/>
                  <a:gd name="T26" fmla="*/ 35739 w 304"/>
                  <a:gd name="T27" fmla="*/ 17916 h 312"/>
                  <a:gd name="T28" fmla="*/ 74965 w 304"/>
                  <a:gd name="T29" fmla="*/ 18790 h 312"/>
                  <a:gd name="T30" fmla="*/ 74965 w 304"/>
                  <a:gd name="T31" fmla="*/ 18790 h 312"/>
                  <a:gd name="T32" fmla="*/ 110705 w 304"/>
                  <a:gd name="T33" fmla="*/ 84774 h 312"/>
                  <a:gd name="T34" fmla="*/ 110705 w 304"/>
                  <a:gd name="T35" fmla="*/ 84774 h 312"/>
                  <a:gd name="T36" fmla="*/ 31381 w 304"/>
                  <a:gd name="T37" fmla="*/ 110556 h 312"/>
                  <a:gd name="T38" fmla="*/ 31381 w 304"/>
                  <a:gd name="T39" fmla="*/ 110556 h 312"/>
                  <a:gd name="T40" fmla="*/ 28330 w 304"/>
                  <a:gd name="T41" fmla="*/ 122355 h 312"/>
                  <a:gd name="T42" fmla="*/ 28330 w 304"/>
                  <a:gd name="T43" fmla="*/ 122355 h 312"/>
                  <a:gd name="T44" fmla="*/ 125959 w 304"/>
                  <a:gd name="T45" fmla="*/ 78657 h 312"/>
                  <a:gd name="T46" fmla="*/ 125959 w 304"/>
                  <a:gd name="T47" fmla="*/ 78657 h 312"/>
                  <a:gd name="T48" fmla="*/ 49686 w 304"/>
                  <a:gd name="T49" fmla="*/ 2622 h 312"/>
                  <a:gd name="T50" fmla="*/ 49686 w 304"/>
                  <a:gd name="T51" fmla="*/ 2622 h 312"/>
                  <a:gd name="T52" fmla="*/ 4794 w 304"/>
                  <a:gd name="T53" fmla="*/ 38891 h 312"/>
                  <a:gd name="T54" fmla="*/ 4794 w 304"/>
                  <a:gd name="T55" fmla="*/ 38891 h 312"/>
                  <a:gd name="T56" fmla="*/ 23971 w 304"/>
                  <a:gd name="T57" fmla="*/ 92203 h 312"/>
                  <a:gd name="T58" fmla="*/ 23971 w 304"/>
                  <a:gd name="T59" fmla="*/ 92203 h 312"/>
                  <a:gd name="T60" fmla="*/ 80196 w 304"/>
                  <a:gd name="T61" fmla="*/ 93077 h 312"/>
                  <a:gd name="T62" fmla="*/ 80196 w 304"/>
                  <a:gd name="T63" fmla="*/ 93077 h 312"/>
                  <a:gd name="T64" fmla="*/ 91963 w 304"/>
                  <a:gd name="T65" fmla="*/ 39328 h 312"/>
                  <a:gd name="T66" fmla="*/ 91963 w 304"/>
                  <a:gd name="T67" fmla="*/ 39328 h 312"/>
                  <a:gd name="T68" fmla="*/ 39226 w 304"/>
                  <a:gd name="T69" fmla="*/ 50253 h 312"/>
                  <a:gd name="T70" fmla="*/ 39226 w 304"/>
                  <a:gd name="T71" fmla="*/ 50253 h 312"/>
                  <a:gd name="T72" fmla="*/ 50994 w 304"/>
                  <a:gd name="T73" fmla="*/ 70354 h 312"/>
                  <a:gd name="T74" fmla="*/ 50994 w 304"/>
                  <a:gd name="T75" fmla="*/ 70354 h 312"/>
                  <a:gd name="T76" fmla="*/ 66684 w 304"/>
                  <a:gd name="T77" fmla="*/ 57244 h 312"/>
                  <a:gd name="T78" fmla="*/ 66684 w 304"/>
                  <a:gd name="T79" fmla="*/ 57244 h 312"/>
                  <a:gd name="T80" fmla="*/ 59275 w 304"/>
                  <a:gd name="T81" fmla="*/ 56371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4" h="312">
                    <a:moveTo>
                      <a:pt x="136" y="129"/>
                    </a:moveTo>
                    <a:lnTo>
                      <a:pt x="136" y="129"/>
                    </a:lnTo>
                    <a:cubicBezTo>
                      <a:pt x="134" y="136"/>
                      <a:pt x="124" y="140"/>
                      <a:pt x="118" y="136"/>
                    </a:cubicBezTo>
                    <a:cubicBezTo>
                      <a:pt x="109" y="133"/>
                      <a:pt x="109" y="118"/>
                      <a:pt x="114" y="110"/>
                    </a:cubicBezTo>
                    <a:cubicBezTo>
                      <a:pt x="124" y="93"/>
                      <a:pt x="153" y="88"/>
                      <a:pt x="170" y="93"/>
                    </a:cubicBezTo>
                    <a:cubicBezTo>
                      <a:pt x="211" y="104"/>
                      <a:pt x="195" y="157"/>
                      <a:pt x="174" y="178"/>
                    </a:cubicBezTo>
                    <a:cubicBezTo>
                      <a:pt x="124" y="231"/>
                      <a:pt x="38" y="193"/>
                      <a:pt x="32" y="123"/>
                    </a:cubicBezTo>
                    <a:cubicBezTo>
                      <a:pt x="30" y="89"/>
                      <a:pt x="51" y="55"/>
                      <a:pt x="82" y="41"/>
                    </a:cubicBezTo>
                    <a:cubicBezTo>
                      <a:pt x="111" y="26"/>
                      <a:pt x="144" y="30"/>
                      <a:pt x="172" y="43"/>
                    </a:cubicBezTo>
                    <a:cubicBezTo>
                      <a:pt x="227" y="69"/>
                      <a:pt x="281" y="131"/>
                      <a:pt x="254" y="194"/>
                    </a:cubicBezTo>
                    <a:cubicBezTo>
                      <a:pt x="223" y="265"/>
                      <a:pt x="139" y="276"/>
                      <a:pt x="72" y="253"/>
                    </a:cubicBezTo>
                    <a:cubicBezTo>
                      <a:pt x="56" y="248"/>
                      <a:pt x="49" y="273"/>
                      <a:pt x="65" y="280"/>
                    </a:cubicBezTo>
                    <a:cubicBezTo>
                      <a:pt x="152" y="311"/>
                      <a:pt x="272" y="284"/>
                      <a:pt x="289" y="180"/>
                    </a:cubicBezTo>
                    <a:cubicBezTo>
                      <a:pt x="303" y="89"/>
                      <a:pt x="202" y="0"/>
                      <a:pt x="114" y="6"/>
                    </a:cubicBezTo>
                    <a:cubicBezTo>
                      <a:pt x="67" y="9"/>
                      <a:pt x="25" y="43"/>
                      <a:pt x="11" y="89"/>
                    </a:cubicBezTo>
                    <a:cubicBezTo>
                      <a:pt x="0" y="135"/>
                      <a:pt x="17" y="184"/>
                      <a:pt x="55" y="211"/>
                    </a:cubicBezTo>
                    <a:cubicBezTo>
                      <a:pt x="92" y="239"/>
                      <a:pt x="145" y="240"/>
                      <a:pt x="184" y="213"/>
                    </a:cubicBezTo>
                    <a:cubicBezTo>
                      <a:pt x="218" y="185"/>
                      <a:pt x="241" y="129"/>
                      <a:pt x="211" y="90"/>
                    </a:cubicBezTo>
                    <a:cubicBezTo>
                      <a:pt x="181" y="50"/>
                      <a:pt x="99" y="65"/>
                      <a:pt x="90" y="115"/>
                    </a:cubicBezTo>
                    <a:cubicBezTo>
                      <a:pt x="86" y="135"/>
                      <a:pt x="95" y="157"/>
                      <a:pt x="117" y="161"/>
                    </a:cubicBezTo>
                    <a:cubicBezTo>
                      <a:pt x="135" y="164"/>
                      <a:pt x="155" y="151"/>
                      <a:pt x="153" y="131"/>
                    </a:cubicBezTo>
                    <a:cubicBezTo>
                      <a:pt x="152" y="122"/>
                      <a:pt x="139" y="118"/>
                      <a:pt x="136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67" name="Freeform 332">
                <a:extLst>
                  <a:ext uri="{FF2B5EF4-FFF2-40B4-BE49-F238E27FC236}">
                    <a16:creationId xmlns:a16="http://schemas.microsoft.com/office/drawing/2014/main" id="{F9AC5DBA-5371-2A4F-8C52-B31273E271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10486" y="3119841"/>
                <a:ext cx="151823" cy="135912"/>
              </a:xfrm>
              <a:custGeom>
                <a:avLst/>
                <a:gdLst>
                  <a:gd name="T0" fmla="*/ 205 w 347"/>
                  <a:gd name="T1" fmla="*/ 164 h 311"/>
                  <a:gd name="T2" fmla="*/ 205 w 347"/>
                  <a:gd name="T3" fmla="*/ 164 h 311"/>
                  <a:gd name="T4" fmla="*/ 213 w 347"/>
                  <a:gd name="T5" fmla="*/ 146 h 311"/>
                  <a:gd name="T6" fmla="*/ 213 w 347"/>
                  <a:gd name="T7" fmla="*/ 146 h 311"/>
                  <a:gd name="T8" fmla="*/ 234 w 347"/>
                  <a:gd name="T9" fmla="*/ 162 h 311"/>
                  <a:gd name="T10" fmla="*/ 234 w 347"/>
                  <a:gd name="T11" fmla="*/ 162 h 311"/>
                  <a:gd name="T12" fmla="*/ 206 w 347"/>
                  <a:gd name="T13" fmla="*/ 214 h 311"/>
                  <a:gd name="T14" fmla="*/ 206 w 347"/>
                  <a:gd name="T15" fmla="*/ 214 h 311"/>
                  <a:gd name="T16" fmla="*/ 143 w 347"/>
                  <a:gd name="T17" fmla="*/ 156 h 311"/>
                  <a:gd name="T18" fmla="*/ 143 w 347"/>
                  <a:gd name="T19" fmla="*/ 156 h 311"/>
                  <a:gd name="T20" fmla="*/ 283 w 347"/>
                  <a:gd name="T21" fmla="*/ 95 h 311"/>
                  <a:gd name="T22" fmla="*/ 283 w 347"/>
                  <a:gd name="T23" fmla="*/ 95 h 311"/>
                  <a:gd name="T24" fmla="*/ 306 w 347"/>
                  <a:gd name="T25" fmla="*/ 189 h 311"/>
                  <a:gd name="T26" fmla="*/ 306 w 347"/>
                  <a:gd name="T27" fmla="*/ 189 h 311"/>
                  <a:gd name="T28" fmla="*/ 240 w 347"/>
                  <a:gd name="T29" fmla="*/ 251 h 311"/>
                  <a:gd name="T30" fmla="*/ 240 w 347"/>
                  <a:gd name="T31" fmla="*/ 251 h 311"/>
                  <a:gd name="T32" fmla="*/ 76 w 347"/>
                  <a:gd name="T33" fmla="*/ 201 h 311"/>
                  <a:gd name="T34" fmla="*/ 76 w 347"/>
                  <a:gd name="T35" fmla="*/ 201 h 311"/>
                  <a:gd name="T36" fmla="*/ 163 w 347"/>
                  <a:gd name="T37" fmla="*/ 30 h 311"/>
                  <a:gd name="T38" fmla="*/ 163 w 347"/>
                  <a:gd name="T39" fmla="*/ 30 h 311"/>
                  <a:gd name="T40" fmla="*/ 149 w 347"/>
                  <a:gd name="T41" fmla="*/ 7 h 311"/>
                  <a:gd name="T42" fmla="*/ 149 w 347"/>
                  <a:gd name="T43" fmla="*/ 7 h 311"/>
                  <a:gd name="T44" fmla="*/ 62 w 347"/>
                  <a:gd name="T45" fmla="*/ 237 h 311"/>
                  <a:gd name="T46" fmla="*/ 62 w 347"/>
                  <a:gd name="T47" fmla="*/ 237 h 311"/>
                  <a:gd name="T48" fmla="*/ 308 w 347"/>
                  <a:gd name="T49" fmla="*/ 235 h 311"/>
                  <a:gd name="T50" fmla="*/ 308 w 347"/>
                  <a:gd name="T51" fmla="*/ 235 h 311"/>
                  <a:gd name="T52" fmla="*/ 321 w 347"/>
                  <a:gd name="T53" fmla="*/ 104 h 311"/>
                  <a:gd name="T54" fmla="*/ 321 w 347"/>
                  <a:gd name="T55" fmla="*/ 104 h 311"/>
                  <a:gd name="T56" fmla="*/ 205 w 347"/>
                  <a:gd name="T57" fmla="*/ 49 h 311"/>
                  <a:gd name="T58" fmla="*/ 205 w 347"/>
                  <a:gd name="T59" fmla="*/ 49 h 311"/>
                  <a:gd name="T60" fmla="*/ 113 w 347"/>
                  <a:gd name="T61" fmla="*/ 138 h 311"/>
                  <a:gd name="T62" fmla="*/ 113 w 347"/>
                  <a:gd name="T63" fmla="*/ 138 h 311"/>
                  <a:gd name="T64" fmla="*/ 180 w 347"/>
                  <a:gd name="T65" fmla="*/ 245 h 311"/>
                  <a:gd name="T66" fmla="*/ 180 w 347"/>
                  <a:gd name="T67" fmla="*/ 245 h 311"/>
                  <a:gd name="T68" fmla="*/ 247 w 347"/>
                  <a:gd name="T69" fmla="*/ 142 h 311"/>
                  <a:gd name="T70" fmla="*/ 247 w 347"/>
                  <a:gd name="T71" fmla="*/ 142 h 311"/>
                  <a:gd name="T72" fmla="*/ 197 w 347"/>
                  <a:gd name="T73" fmla="*/ 128 h 311"/>
                  <a:gd name="T74" fmla="*/ 197 w 347"/>
                  <a:gd name="T75" fmla="*/ 128 h 311"/>
                  <a:gd name="T76" fmla="*/ 191 w 347"/>
                  <a:gd name="T77" fmla="*/ 175 h 311"/>
                  <a:gd name="T78" fmla="*/ 191 w 347"/>
                  <a:gd name="T79" fmla="*/ 175 h 311"/>
                  <a:gd name="T80" fmla="*/ 205 w 347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7" h="311">
                    <a:moveTo>
                      <a:pt x="205" y="164"/>
                    </a:moveTo>
                    <a:lnTo>
                      <a:pt x="205" y="164"/>
                    </a:lnTo>
                    <a:cubicBezTo>
                      <a:pt x="201" y="156"/>
                      <a:pt x="205" y="147"/>
                      <a:pt x="213" y="146"/>
                    </a:cubicBezTo>
                    <a:lnTo>
                      <a:pt x="213" y="146"/>
                    </a:lnTo>
                    <a:cubicBezTo>
                      <a:pt x="223" y="142"/>
                      <a:pt x="233" y="153"/>
                      <a:pt x="234" y="162"/>
                    </a:cubicBezTo>
                    <a:lnTo>
                      <a:pt x="234" y="162"/>
                    </a:lnTo>
                    <a:cubicBezTo>
                      <a:pt x="239" y="181"/>
                      <a:pt x="222" y="205"/>
                      <a:pt x="206" y="214"/>
                    </a:cubicBezTo>
                    <a:lnTo>
                      <a:pt x="206" y="214"/>
                    </a:lnTo>
                    <a:cubicBezTo>
                      <a:pt x="171" y="235"/>
                      <a:pt x="143" y="187"/>
                      <a:pt x="143" y="156"/>
                    </a:cubicBezTo>
                    <a:lnTo>
                      <a:pt x="143" y="156"/>
                    </a:lnTo>
                    <a:cubicBezTo>
                      <a:pt x="141" y="83"/>
                      <a:pt x="229" y="50"/>
                      <a:pt x="283" y="95"/>
                    </a:cubicBezTo>
                    <a:lnTo>
                      <a:pt x="283" y="95"/>
                    </a:lnTo>
                    <a:cubicBezTo>
                      <a:pt x="309" y="117"/>
                      <a:pt x="318" y="156"/>
                      <a:pt x="306" y="189"/>
                    </a:cubicBezTo>
                    <a:lnTo>
                      <a:pt x="306" y="189"/>
                    </a:lnTo>
                    <a:cubicBezTo>
                      <a:pt x="296" y="220"/>
                      <a:pt x="269" y="239"/>
                      <a:pt x="240" y="251"/>
                    </a:cubicBezTo>
                    <a:lnTo>
                      <a:pt x="240" y="251"/>
                    </a:lnTo>
                    <a:cubicBezTo>
                      <a:pt x="184" y="271"/>
                      <a:pt x="101" y="266"/>
                      <a:pt x="76" y="201"/>
                    </a:cubicBezTo>
                    <a:lnTo>
                      <a:pt x="76" y="201"/>
                    </a:lnTo>
                    <a:cubicBezTo>
                      <a:pt x="47" y="129"/>
                      <a:pt x="100" y="63"/>
                      <a:pt x="163" y="30"/>
                    </a:cubicBezTo>
                    <a:lnTo>
                      <a:pt x="163" y="30"/>
                    </a:lnTo>
                    <a:cubicBezTo>
                      <a:pt x="177" y="22"/>
                      <a:pt x="164" y="0"/>
                      <a:pt x="149" y="7"/>
                    </a:cubicBezTo>
                    <a:lnTo>
                      <a:pt x="149" y="7"/>
                    </a:lnTo>
                    <a:cubicBezTo>
                      <a:pt x="66" y="46"/>
                      <a:pt x="0" y="151"/>
                      <a:pt x="62" y="237"/>
                    </a:cubicBezTo>
                    <a:lnTo>
                      <a:pt x="62" y="237"/>
                    </a:lnTo>
                    <a:cubicBezTo>
                      <a:pt x="114" y="310"/>
                      <a:pt x="251" y="302"/>
                      <a:pt x="308" y="235"/>
                    </a:cubicBezTo>
                    <a:lnTo>
                      <a:pt x="308" y="235"/>
                    </a:lnTo>
                    <a:cubicBezTo>
                      <a:pt x="339" y="200"/>
                      <a:pt x="346" y="146"/>
                      <a:pt x="321" y="104"/>
                    </a:cubicBezTo>
                    <a:lnTo>
                      <a:pt x="321" y="104"/>
                    </a:lnTo>
                    <a:cubicBezTo>
                      <a:pt x="297" y="63"/>
                      <a:pt x="251" y="41"/>
                      <a:pt x="205" y="49"/>
                    </a:cubicBezTo>
                    <a:lnTo>
                      <a:pt x="205" y="49"/>
                    </a:lnTo>
                    <a:cubicBezTo>
                      <a:pt x="159" y="55"/>
                      <a:pt x="120" y="92"/>
                      <a:pt x="113" y="138"/>
                    </a:cubicBezTo>
                    <a:lnTo>
                      <a:pt x="113" y="138"/>
                    </a:lnTo>
                    <a:cubicBezTo>
                      <a:pt x="108" y="183"/>
                      <a:pt x="131" y="239"/>
                      <a:pt x="180" y="245"/>
                    </a:cubicBezTo>
                    <a:lnTo>
                      <a:pt x="180" y="245"/>
                    </a:lnTo>
                    <a:cubicBezTo>
                      <a:pt x="229" y="252"/>
                      <a:pt x="276" y="184"/>
                      <a:pt x="247" y="142"/>
                    </a:cubicBezTo>
                    <a:lnTo>
                      <a:pt x="247" y="142"/>
                    </a:lnTo>
                    <a:cubicBezTo>
                      <a:pt x="237" y="125"/>
                      <a:pt x="214" y="116"/>
                      <a:pt x="197" y="128"/>
                    </a:cubicBezTo>
                    <a:lnTo>
                      <a:pt x="197" y="128"/>
                    </a:lnTo>
                    <a:cubicBezTo>
                      <a:pt x="181" y="138"/>
                      <a:pt x="176" y="162"/>
                      <a:pt x="191" y="175"/>
                    </a:cubicBezTo>
                    <a:lnTo>
                      <a:pt x="191" y="175"/>
                    </a:lnTo>
                    <a:cubicBezTo>
                      <a:pt x="198" y="181"/>
                      <a:pt x="210" y="174"/>
                      <a:pt x="205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168" name="Freeform 333">
                <a:extLst>
                  <a:ext uri="{FF2B5EF4-FFF2-40B4-BE49-F238E27FC236}">
                    <a16:creationId xmlns:a16="http://schemas.microsoft.com/office/drawing/2014/main" id="{B5F2148E-FF37-8241-9C7D-1515F7CA10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19684" y="3119841"/>
                <a:ext cx="151822" cy="135912"/>
              </a:xfrm>
              <a:custGeom>
                <a:avLst/>
                <a:gdLst>
                  <a:gd name="T0" fmla="*/ 205 w 347"/>
                  <a:gd name="T1" fmla="*/ 164 h 311"/>
                  <a:gd name="T2" fmla="*/ 205 w 347"/>
                  <a:gd name="T3" fmla="*/ 164 h 311"/>
                  <a:gd name="T4" fmla="*/ 212 w 347"/>
                  <a:gd name="T5" fmla="*/ 146 h 311"/>
                  <a:gd name="T6" fmla="*/ 212 w 347"/>
                  <a:gd name="T7" fmla="*/ 146 h 311"/>
                  <a:gd name="T8" fmla="*/ 234 w 347"/>
                  <a:gd name="T9" fmla="*/ 162 h 311"/>
                  <a:gd name="T10" fmla="*/ 234 w 347"/>
                  <a:gd name="T11" fmla="*/ 162 h 311"/>
                  <a:gd name="T12" fmla="*/ 205 w 347"/>
                  <a:gd name="T13" fmla="*/ 214 h 311"/>
                  <a:gd name="T14" fmla="*/ 205 w 347"/>
                  <a:gd name="T15" fmla="*/ 214 h 311"/>
                  <a:gd name="T16" fmla="*/ 142 w 347"/>
                  <a:gd name="T17" fmla="*/ 156 h 311"/>
                  <a:gd name="T18" fmla="*/ 142 w 347"/>
                  <a:gd name="T19" fmla="*/ 156 h 311"/>
                  <a:gd name="T20" fmla="*/ 281 w 347"/>
                  <a:gd name="T21" fmla="*/ 95 h 311"/>
                  <a:gd name="T22" fmla="*/ 281 w 347"/>
                  <a:gd name="T23" fmla="*/ 95 h 311"/>
                  <a:gd name="T24" fmla="*/ 306 w 347"/>
                  <a:gd name="T25" fmla="*/ 189 h 311"/>
                  <a:gd name="T26" fmla="*/ 306 w 347"/>
                  <a:gd name="T27" fmla="*/ 189 h 311"/>
                  <a:gd name="T28" fmla="*/ 239 w 347"/>
                  <a:gd name="T29" fmla="*/ 251 h 311"/>
                  <a:gd name="T30" fmla="*/ 239 w 347"/>
                  <a:gd name="T31" fmla="*/ 251 h 311"/>
                  <a:gd name="T32" fmla="*/ 76 w 347"/>
                  <a:gd name="T33" fmla="*/ 201 h 311"/>
                  <a:gd name="T34" fmla="*/ 76 w 347"/>
                  <a:gd name="T35" fmla="*/ 201 h 311"/>
                  <a:gd name="T36" fmla="*/ 162 w 347"/>
                  <a:gd name="T37" fmla="*/ 30 h 311"/>
                  <a:gd name="T38" fmla="*/ 162 w 347"/>
                  <a:gd name="T39" fmla="*/ 30 h 311"/>
                  <a:gd name="T40" fmla="*/ 149 w 347"/>
                  <a:gd name="T41" fmla="*/ 7 h 311"/>
                  <a:gd name="T42" fmla="*/ 149 w 347"/>
                  <a:gd name="T43" fmla="*/ 7 h 311"/>
                  <a:gd name="T44" fmla="*/ 61 w 347"/>
                  <a:gd name="T45" fmla="*/ 237 h 311"/>
                  <a:gd name="T46" fmla="*/ 61 w 347"/>
                  <a:gd name="T47" fmla="*/ 237 h 311"/>
                  <a:gd name="T48" fmla="*/ 308 w 347"/>
                  <a:gd name="T49" fmla="*/ 235 h 311"/>
                  <a:gd name="T50" fmla="*/ 308 w 347"/>
                  <a:gd name="T51" fmla="*/ 235 h 311"/>
                  <a:gd name="T52" fmla="*/ 321 w 347"/>
                  <a:gd name="T53" fmla="*/ 104 h 311"/>
                  <a:gd name="T54" fmla="*/ 321 w 347"/>
                  <a:gd name="T55" fmla="*/ 104 h 311"/>
                  <a:gd name="T56" fmla="*/ 205 w 347"/>
                  <a:gd name="T57" fmla="*/ 49 h 311"/>
                  <a:gd name="T58" fmla="*/ 205 w 347"/>
                  <a:gd name="T59" fmla="*/ 49 h 311"/>
                  <a:gd name="T60" fmla="*/ 113 w 347"/>
                  <a:gd name="T61" fmla="*/ 138 h 311"/>
                  <a:gd name="T62" fmla="*/ 113 w 347"/>
                  <a:gd name="T63" fmla="*/ 138 h 311"/>
                  <a:gd name="T64" fmla="*/ 179 w 347"/>
                  <a:gd name="T65" fmla="*/ 245 h 311"/>
                  <a:gd name="T66" fmla="*/ 179 w 347"/>
                  <a:gd name="T67" fmla="*/ 245 h 311"/>
                  <a:gd name="T68" fmla="*/ 247 w 347"/>
                  <a:gd name="T69" fmla="*/ 142 h 311"/>
                  <a:gd name="T70" fmla="*/ 247 w 347"/>
                  <a:gd name="T71" fmla="*/ 142 h 311"/>
                  <a:gd name="T72" fmla="*/ 196 w 347"/>
                  <a:gd name="T73" fmla="*/ 128 h 311"/>
                  <a:gd name="T74" fmla="*/ 196 w 347"/>
                  <a:gd name="T75" fmla="*/ 128 h 311"/>
                  <a:gd name="T76" fmla="*/ 191 w 347"/>
                  <a:gd name="T77" fmla="*/ 175 h 311"/>
                  <a:gd name="T78" fmla="*/ 191 w 347"/>
                  <a:gd name="T79" fmla="*/ 175 h 311"/>
                  <a:gd name="T80" fmla="*/ 205 w 347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7" h="311">
                    <a:moveTo>
                      <a:pt x="205" y="164"/>
                    </a:moveTo>
                    <a:lnTo>
                      <a:pt x="205" y="164"/>
                    </a:lnTo>
                    <a:cubicBezTo>
                      <a:pt x="201" y="156"/>
                      <a:pt x="205" y="147"/>
                      <a:pt x="212" y="146"/>
                    </a:cubicBezTo>
                    <a:lnTo>
                      <a:pt x="212" y="146"/>
                    </a:lnTo>
                    <a:cubicBezTo>
                      <a:pt x="222" y="142"/>
                      <a:pt x="231" y="153"/>
                      <a:pt x="234" y="162"/>
                    </a:cubicBezTo>
                    <a:lnTo>
                      <a:pt x="234" y="162"/>
                    </a:lnTo>
                    <a:cubicBezTo>
                      <a:pt x="239" y="181"/>
                      <a:pt x="221" y="205"/>
                      <a:pt x="205" y="214"/>
                    </a:cubicBezTo>
                    <a:lnTo>
                      <a:pt x="205" y="214"/>
                    </a:lnTo>
                    <a:cubicBezTo>
                      <a:pt x="170" y="235"/>
                      <a:pt x="143" y="187"/>
                      <a:pt x="142" y="156"/>
                    </a:cubicBezTo>
                    <a:lnTo>
                      <a:pt x="142" y="156"/>
                    </a:lnTo>
                    <a:cubicBezTo>
                      <a:pt x="141" y="83"/>
                      <a:pt x="229" y="50"/>
                      <a:pt x="281" y="95"/>
                    </a:cubicBezTo>
                    <a:lnTo>
                      <a:pt x="281" y="95"/>
                    </a:lnTo>
                    <a:cubicBezTo>
                      <a:pt x="308" y="117"/>
                      <a:pt x="317" y="156"/>
                      <a:pt x="306" y="189"/>
                    </a:cubicBezTo>
                    <a:lnTo>
                      <a:pt x="306" y="189"/>
                    </a:lnTo>
                    <a:cubicBezTo>
                      <a:pt x="295" y="220"/>
                      <a:pt x="268" y="239"/>
                      <a:pt x="239" y="251"/>
                    </a:cubicBezTo>
                    <a:lnTo>
                      <a:pt x="239" y="251"/>
                    </a:lnTo>
                    <a:cubicBezTo>
                      <a:pt x="183" y="271"/>
                      <a:pt x="100" y="266"/>
                      <a:pt x="76" y="201"/>
                    </a:cubicBezTo>
                    <a:lnTo>
                      <a:pt x="76" y="201"/>
                    </a:lnTo>
                    <a:cubicBezTo>
                      <a:pt x="47" y="129"/>
                      <a:pt x="100" y="63"/>
                      <a:pt x="162" y="30"/>
                    </a:cubicBezTo>
                    <a:lnTo>
                      <a:pt x="162" y="30"/>
                    </a:lnTo>
                    <a:cubicBezTo>
                      <a:pt x="178" y="22"/>
                      <a:pt x="163" y="0"/>
                      <a:pt x="149" y="7"/>
                    </a:cubicBezTo>
                    <a:lnTo>
                      <a:pt x="149" y="7"/>
                    </a:lnTo>
                    <a:cubicBezTo>
                      <a:pt x="66" y="46"/>
                      <a:pt x="0" y="151"/>
                      <a:pt x="61" y="237"/>
                    </a:cubicBezTo>
                    <a:lnTo>
                      <a:pt x="61" y="237"/>
                    </a:lnTo>
                    <a:cubicBezTo>
                      <a:pt x="114" y="310"/>
                      <a:pt x="250" y="302"/>
                      <a:pt x="308" y="235"/>
                    </a:cubicBezTo>
                    <a:lnTo>
                      <a:pt x="308" y="235"/>
                    </a:lnTo>
                    <a:cubicBezTo>
                      <a:pt x="339" y="200"/>
                      <a:pt x="346" y="146"/>
                      <a:pt x="321" y="104"/>
                    </a:cubicBezTo>
                    <a:lnTo>
                      <a:pt x="321" y="104"/>
                    </a:lnTo>
                    <a:cubicBezTo>
                      <a:pt x="297" y="63"/>
                      <a:pt x="251" y="41"/>
                      <a:pt x="205" y="49"/>
                    </a:cubicBezTo>
                    <a:lnTo>
                      <a:pt x="205" y="49"/>
                    </a:lnTo>
                    <a:cubicBezTo>
                      <a:pt x="159" y="55"/>
                      <a:pt x="120" y="92"/>
                      <a:pt x="113" y="138"/>
                    </a:cubicBezTo>
                    <a:lnTo>
                      <a:pt x="113" y="138"/>
                    </a:lnTo>
                    <a:cubicBezTo>
                      <a:pt x="108" y="183"/>
                      <a:pt x="130" y="239"/>
                      <a:pt x="179" y="245"/>
                    </a:cubicBezTo>
                    <a:lnTo>
                      <a:pt x="179" y="245"/>
                    </a:lnTo>
                    <a:cubicBezTo>
                      <a:pt x="229" y="252"/>
                      <a:pt x="276" y="184"/>
                      <a:pt x="247" y="142"/>
                    </a:cubicBezTo>
                    <a:lnTo>
                      <a:pt x="247" y="142"/>
                    </a:lnTo>
                    <a:cubicBezTo>
                      <a:pt x="237" y="125"/>
                      <a:pt x="213" y="116"/>
                      <a:pt x="196" y="128"/>
                    </a:cubicBezTo>
                    <a:lnTo>
                      <a:pt x="196" y="128"/>
                    </a:lnTo>
                    <a:cubicBezTo>
                      <a:pt x="180" y="138"/>
                      <a:pt x="175" y="162"/>
                      <a:pt x="191" y="175"/>
                    </a:cubicBezTo>
                    <a:lnTo>
                      <a:pt x="191" y="175"/>
                    </a:lnTo>
                    <a:cubicBezTo>
                      <a:pt x="199" y="181"/>
                      <a:pt x="209" y="174"/>
                      <a:pt x="205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169" name="Freeform 334">
                <a:extLst>
                  <a:ext uri="{FF2B5EF4-FFF2-40B4-BE49-F238E27FC236}">
                    <a16:creationId xmlns:a16="http://schemas.microsoft.com/office/drawing/2014/main" id="{1DEFE1E9-F9EF-694F-913C-A8240F4631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39648" y="3119841"/>
                <a:ext cx="132497" cy="136338"/>
              </a:xfrm>
              <a:custGeom>
                <a:avLst/>
                <a:gdLst>
                  <a:gd name="T0" fmla="*/ 59321 w 306"/>
                  <a:gd name="T1" fmla="*/ 56371 h 312"/>
                  <a:gd name="T2" fmla="*/ 59321 w 306"/>
                  <a:gd name="T3" fmla="*/ 56371 h 312"/>
                  <a:gd name="T4" fmla="*/ 51527 w 306"/>
                  <a:gd name="T5" fmla="*/ 59429 h 312"/>
                  <a:gd name="T6" fmla="*/ 51527 w 306"/>
                  <a:gd name="T7" fmla="*/ 59429 h 312"/>
                  <a:gd name="T8" fmla="*/ 49795 w 306"/>
                  <a:gd name="T9" fmla="*/ 48068 h 312"/>
                  <a:gd name="T10" fmla="*/ 49795 w 306"/>
                  <a:gd name="T11" fmla="*/ 48068 h 312"/>
                  <a:gd name="T12" fmla="*/ 74908 w 306"/>
                  <a:gd name="T13" fmla="*/ 40639 h 312"/>
                  <a:gd name="T14" fmla="*/ 74908 w 306"/>
                  <a:gd name="T15" fmla="*/ 40639 h 312"/>
                  <a:gd name="T16" fmla="*/ 75774 w 306"/>
                  <a:gd name="T17" fmla="*/ 77783 h 312"/>
                  <a:gd name="T18" fmla="*/ 75774 w 306"/>
                  <a:gd name="T19" fmla="*/ 77783 h 312"/>
                  <a:gd name="T20" fmla="*/ 15155 w 306"/>
                  <a:gd name="T21" fmla="*/ 53749 h 312"/>
                  <a:gd name="T22" fmla="*/ 15155 w 306"/>
                  <a:gd name="T23" fmla="*/ 53749 h 312"/>
                  <a:gd name="T24" fmla="*/ 35939 w 306"/>
                  <a:gd name="T25" fmla="*/ 17916 h 312"/>
                  <a:gd name="T26" fmla="*/ 35939 w 306"/>
                  <a:gd name="T27" fmla="*/ 17916 h 312"/>
                  <a:gd name="T28" fmla="*/ 75341 w 306"/>
                  <a:gd name="T29" fmla="*/ 18790 h 312"/>
                  <a:gd name="T30" fmla="*/ 75341 w 306"/>
                  <a:gd name="T31" fmla="*/ 18790 h 312"/>
                  <a:gd name="T32" fmla="*/ 110414 w 306"/>
                  <a:gd name="T33" fmla="*/ 84774 h 312"/>
                  <a:gd name="T34" fmla="*/ 110414 w 306"/>
                  <a:gd name="T35" fmla="*/ 84774 h 312"/>
                  <a:gd name="T36" fmla="*/ 31609 w 306"/>
                  <a:gd name="T37" fmla="*/ 110556 h 312"/>
                  <a:gd name="T38" fmla="*/ 31609 w 306"/>
                  <a:gd name="T39" fmla="*/ 110556 h 312"/>
                  <a:gd name="T40" fmla="*/ 28578 w 306"/>
                  <a:gd name="T41" fmla="*/ 122355 h 312"/>
                  <a:gd name="T42" fmla="*/ 28578 w 306"/>
                  <a:gd name="T43" fmla="*/ 122355 h 312"/>
                  <a:gd name="T44" fmla="*/ 125136 w 306"/>
                  <a:gd name="T45" fmla="*/ 78657 h 312"/>
                  <a:gd name="T46" fmla="*/ 125136 w 306"/>
                  <a:gd name="T47" fmla="*/ 78657 h 312"/>
                  <a:gd name="T48" fmla="*/ 49795 w 306"/>
                  <a:gd name="T49" fmla="*/ 2622 h 312"/>
                  <a:gd name="T50" fmla="*/ 49795 w 306"/>
                  <a:gd name="T51" fmla="*/ 2622 h 312"/>
                  <a:gd name="T52" fmla="*/ 5196 w 306"/>
                  <a:gd name="T53" fmla="*/ 38891 h 312"/>
                  <a:gd name="T54" fmla="*/ 5196 w 306"/>
                  <a:gd name="T55" fmla="*/ 38891 h 312"/>
                  <a:gd name="T56" fmla="*/ 24248 w 306"/>
                  <a:gd name="T57" fmla="*/ 92203 h 312"/>
                  <a:gd name="T58" fmla="*/ 24248 w 306"/>
                  <a:gd name="T59" fmla="*/ 92203 h 312"/>
                  <a:gd name="T60" fmla="*/ 79671 w 306"/>
                  <a:gd name="T61" fmla="*/ 93077 h 312"/>
                  <a:gd name="T62" fmla="*/ 79671 w 306"/>
                  <a:gd name="T63" fmla="*/ 93077 h 312"/>
                  <a:gd name="T64" fmla="*/ 91795 w 306"/>
                  <a:gd name="T65" fmla="*/ 39328 h 312"/>
                  <a:gd name="T66" fmla="*/ 91795 w 306"/>
                  <a:gd name="T67" fmla="*/ 39328 h 312"/>
                  <a:gd name="T68" fmla="*/ 39403 w 306"/>
                  <a:gd name="T69" fmla="*/ 50253 h 312"/>
                  <a:gd name="T70" fmla="*/ 39403 w 306"/>
                  <a:gd name="T71" fmla="*/ 50253 h 312"/>
                  <a:gd name="T72" fmla="*/ 50661 w 306"/>
                  <a:gd name="T73" fmla="*/ 70354 h 312"/>
                  <a:gd name="T74" fmla="*/ 50661 w 306"/>
                  <a:gd name="T75" fmla="*/ 70354 h 312"/>
                  <a:gd name="T76" fmla="*/ 66681 w 306"/>
                  <a:gd name="T77" fmla="*/ 57244 h 312"/>
                  <a:gd name="T78" fmla="*/ 66681 w 306"/>
                  <a:gd name="T79" fmla="*/ 57244 h 312"/>
                  <a:gd name="T80" fmla="*/ 59321 w 306"/>
                  <a:gd name="T81" fmla="*/ 56371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6" h="312">
                    <a:moveTo>
                      <a:pt x="137" y="129"/>
                    </a:moveTo>
                    <a:lnTo>
                      <a:pt x="137" y="129"/>
                    </a:lnTo>
                    <a:cubicBezTo>
                      <a:pt x="136" y="136"/>
                      <a:pt x="125" y="140"/>
                      <a:pt x="119" y="136"/>
                    </a:cubicBezTo>
                    <a:cubicBezTo>
                      <a:pt x="109" y="133"/>
                      <a:pt x="109" y="118"/>
                      <a:pt x="115" y="110"/>
                    </a:cubicBezTo>
                    <a:cubicBezTo>
                      <a:pt x="125" y="93"/>
                      <a:pt x="154" y="88"/>
                      <a:pt x="173" y="93"/>
                    </a:cubicBezTo>
                    <a:cubicBezTo>
                      <a:pt x="212" y="104"/>
                      <a:pt x="196" y="157"/>
                      <a:pt x="175" y="178"/>
                    </a:cubicBezTo>
                    <a:cubicBezTo>
                      <a:pt x="125" y="231"/>
                      <a:pt x="40" y="193"/>
                      <a:pt x="35" y="123"/>
                    </a:cubicBezTo>
                    <a:cubicBezTo>
                      <a:pt x="31" y="89"/>
                      <a:pt x="52" y="55"/>
                      <a:pt x="83" y="41"/>
                    </a:cubicBezTo>
                    <a:cubicBezTo>
                      <a:pt x="112" y="26"/>
                      <a:pt x="146" y="30"/>
                      <a:pt x="174" y="43"/>
                    </a:cubicBezTo>
                    <a:cubicBezTo>
                      <a:pt x="228" y="69"/>
                      <a:pt x="283" y="131"/>
                      <a:pt x="255" y="194"/>
                    </a:cubicBezTo>
                    <a:cubicBezTo>
                      <a:pt x="224" y="265"/>
                      <a:pt x="140" y="276"/>
                      <a:pt x="73" y="253"/>
                    </a:cubicBezTo>
                    <a:cubicBezTo>
                      <a:pt x="57" y="248"/>
                      <a:pt x="50" y="273"/>
                      <a:pt x="66" y="280"/>
                    </a:cubicBezTo>
                    <a:cubicBezTo>
                      <a:pt x="151" y="311"/>
                      <a:pt x="272" y="284"/>
                      <a:pt x="289" y="180"/>
                    </a:cubicBezTo>
                    <a:cubicBezTo>
                      <a:pt x="305" y="89"/>
                      <a:pt x="203" y="0"/>
                      <a:pt x="115" y="6"/>
                    </a:cubicBezTo>
                    <a:cubicBezTo>
                      <a:pt x="67" y="9"/>
                      <a:pt x="25" y="43"/>
                      <a:pt x="12" y="89"/>
                    </a:cubicBezTo>
                    <a:cubicBezTo>
                      <a:pt x="0" y="135"/>
                      <a:pt x="17" y="184"/>
                      <a:pt x="56" y="211"/>
                    </a:cubicBezTo>
                    <a:cubicBezTo>
                      <a:pt x="92" y="239"/>
                      <a:pt x="146" y="240"/>
                      <a:pt x="184" y="213"/>
                    </a:cubicBezTo>
                    <a:cubicBezTo>
                      <a:pt x="219" y="185"/>
                      <a:pt x="242" y="129"/>
                      <a:pt x="212" y="90"/>
                    </a:cubicBezTo>
                    <a:cubicBezTo>
                      <a:pt x="183" y="50"/>
                      <a:pt x="102" y="65"/>
                      <a:pt x="91" y="115"/>
                    </a:cubicBezTo>
                    <a:cubicBezTo>
                      <a:pt x="87" y="135"/>
                      <a:pt x="98" y="157"/>
                      <a:pt x="117" y="161"/>
                    </a:cubicBezTo>
                    <a:cubicBezTo>
                      <a:pt x="136" y="164"/>
                      <a:pt x="157" y="151"/>
                      <a:pt x="154" y="131"/>
                    </a:cubicBezTo>
                    <a:cubicBezTo>
                      <a:pt x="154" y="122"/>
                      <a:pt x="141" y="118"/>
                      <a:pt x="137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70" name="Freeform 335">
                <a:extLst>
                  <a:ext uri="{FF2B5EF4-FFF2-40B4-BE49-F238E27FC236}">
                    <a16:creationId xmlns:a16="http://schemas.microsoft.com/office/drawing/2014/main" id="{74FEBBC0-5092-9B43-A7B9-DCC0983F78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30633" y="3119841"/>
                <a:ext cx="132498" cy="136338"/>
              </a:xfrm>
              <a:custGeom>
                <a:avLst/>
                <a:gdLst>
                  <a:gd name="T0" fmla="*/ 59275 w 304"/>
                  <a:gd name="T1" fmla="*/ 56371 h 312"/>
                  <a:gd name="T2" fmla="*/ 59275 w 304"/>
                  <a:gd name="T3" fmla="*/ 56371 h 312"/>
                  <a:gd name="T4" fmla="*/ 51430 w 304"/>
                  <a:gd name="T5" fmla="*/ 59429 h 312"/>
                  <a:gd name="T6" fmla="*/ 51430 w 304"/>
                  <a:gd name="T7" fmla="*/ 59429 h 312"/>
                  <a:gd name="T8" fmla="*/ 49687 w 304"/>
                  <a:gd name="T9" fmla="*/ 48068 h 312"/>
                  <a:gd name="T10" fmla="*/ 49687 w 304"/>
                  <a:gd name="T11" fmla="*/ 48068 h 312"/>
                  <a:gd name="T12" fmla="*/ 74094 w 304"/>
                  <a:gd name="T13" fmla="*/ 40639 h 312"/>
                  <a:gd name="T14" fmla="*/ 74094 w 304"/>
                  <a:gd name="T15" fmla="*/ 40639 h 312"/>
                  <a:gd name="T16" fmla="*/ 75838 w 304"/>
                  <a:gd name="T17" fmla="*/ 77783 h 312"/>
                  <a:gd name="T18" fmla="*/ 75838 w 304"/>
                  <a:gd name="T19" fmla="*/ 77783 h 312"/>
                  <a:gd name="T20" fmla="*/ 13947 w 304"/>
                  <a:gd name="T21" fmla="*/ 53749 h 312"/>
                  <a:gd name="T22" fmla="*/ 13947 w 304"/>
                  <a:gd name="T23" fmla="*/ 53749 h 312"/>
                  <a:gd name="T24" fmla="*/ 35740 w 304"/>
                  <a:gd name="T25" fmla="*/ 17916 h 312"/>
                  <a:gd name="T26" fmla="*/ 35740 w 304"/>
                  <a:gd name="T27" fmla="*/ 17916 h 312"/>
                  <a:gd name="T28" fmla="*/ 74966 w 304"/>
                  <a:gd name="T29" fmla="*/ 18790 h 312"/>
                  <a:gd name="T30" fmla="*/ 74966 w 304"/>
                  <a:gd name="T31" fmla="*/ 18790 h 312"/>
                  <a:gd name="T32" fmla="*/ 110270 w 304"/>
                  <a:gd name="T33" fmla="*/ 84774 h 312"/>
                  <a:gd name="T34" fmla="*/ 110270 w 304"/>
                  <a:gd name="T35" fmla="*/ 84774 h 312"/>
                  <a:gd name="T36" fmla="*/ 31381 w 304"/>
                  <a:gd name="T37" fmla="*/ 110556 h 312"/>
                  <a:gd name="T38" fmla="*/ 31381 w 304"/>
                  <a:gd name="T39" fmla="*/ 110556 h 312"/>
                  <a:gd name="T40" fmla="*/ 28330 w 304"/>
                  <a:gd name="T41" fmla="*/ 122355 h 312"/>
                  <a:gd name="T42" fmla="*/ 28330 w 304"/>
                  <a:gd name="T43" fmla="*/ 122355 h 312"/>
                  <a:gd name="T44" fmla="*/ 125960 w 304"/>
                  <a:gd name="T45" fmla="*/ 78657 h 312"/>
                  <a:gd name="T46" fmla="*/ 125960 w 304"/>
                  <a:gd name="T47" fmla="*/ 78657 h 312"/>
                  <a:gd name="T48" fmla="*/ 49687 w 304"/>
                  <a:gd name="T49" fmla="*/ 2622 h 312"/>
                  <a:gd name="T50" fmla="*/ 49687 w 304"/>
                  <a:gd name="T51" fmla="*/ 2622 h 312"/>
                  <a:gd name="T52" fmla="*/ 4794 w 304"/>
                  <a:gd name="T53" fmla="*/ 38891 h 312"/>
                  <a:gd name="T54" fmla="*/ 4794 w 304"/>
                  <a:gd name="T55" fmla="*/ 38891 h 312"/>
                  <a:gd name="T56" fmla="*/ 23100 w 304"/>
                  <a:gd name="T57" fmla="*/ 92203 h 312"/>
                  <a:gd name="T58" fmla="*/ 23100 w 304"/>
                  <a:gd name="T59" fmla="*/ 92203 h 312"/>
                  <a:gd name="T60" fmla="*/ 79324 w 304"/>
                  <a:gd name="T61" fmla="*/ 93077 h 312"/>
                  <a:gd name="T62" fmla="*/ 79324 w 304"/>
                  <a:gd name="T63" fmla="*/ 93077 h 312"/>
                  <a:gd name="T64" fmla="*/ 91964 w 304"/>
                  <a:gd name="T65" fmla="*/ 39328 h 312"/>
                  <a:gd name="T66" fmla="*/ 91964 w 304"/>
                  <a:gd name="T67" fmla="*/ 39328 h 312"/>
                  <a:gd name="T68" fmla="*/ 39226 w 304"/>
                  <a:gd name="T69" fmla="*/ 50253 h 312"/>
                  <a:gd name="T70" fmla="*/ 39226 w 304"/>
                  <a:gd name="T71" fmla="*/ 50253 h 312"/>
                  <a:gd name="T72" fmla="*/ 50558 w 304"/>
                  <a:gd name="T73" fmla="*/ 70354 h 312"/>
                  <a:gd name="T74" fmla="*/ 50558 w 304"/>
                  <a:gd name="T75" fmla="*/ 70354 h 312"/>
                  <a:gd name="T76" fmla="*/ 66685 w 304"/>
                  <a:gd name="T77" fmla="*/ 57244 h 312"/>
                  <a:gd name="T78" fmla="*/ 66685 w 304"/>
                  <a:gd name="T79" fmla="*/ 57244 h 312"/>
                  <a:gd name="T80" fmla="*/ 59275 w 304"/>
                  <a:gd name="T81" fmla="*/ 56371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4" h="312">
                    <a:moveTo>
                      <a:pt x="136" y="129"/>
                    </a:moveTo>
                    <a:lnTo>
                      <a:pt x="136" y="129"/>
                    </a:lnTo>
                    <a:cubicBezTo>
                      <a:pt x="134" y="136"/>
                      <a:pt x="124" y="140"/>
                      <a:pt x="118" y="136"/>
                    </a:cubicBezTo>
                    <a:cubicBezTo>
                      <a:pt x="107" y="133"/>
                      <a:pt x="109" y="118"/>
                      <a:pt x="114" y="110"/>
                    </a:cubicBezTo>
                    <a:cubicBezTo>
                      <a:pt x="123" y="93"/>
                      <a:pt x="153" y="88"/>
                      <a:pt x="170" y="93"/>
                    </a:cubicBezTo>
                    <a:cubicBezTo>
                      <a:pt x="211" y="104"/>
                      <a:pt x="195" y="157"/>
                      <a:pt x="174" y="178"/>
                    </a:cubicBezTo>
                    <a:cubicBezTo>
                      <a:pt x="124" y="231"/>
                      <a:pt x="38" y="193"/>
                      <a:pt x="32" y="123"/>
                    </a:cubicBezTo>
                    <a:cubicBezTo>
                      <a:pt x="30" y="89"/>
                      <a:pt x="51" y="55"/>
                      <a:pt x="82" y="41"/>
                    </a:cubicBezTo>
                    <a:cubicBezTo>
                      <a:pt x="110" y="26"/>
                      <a:pt x="144" y="30"/>
                      <a:pt x="172" y="43"/>
                    </a:cubicBezTo>
                    <a:cubicBezTo>
                      <a:pt x="226" y="69"/>
                      <a:pt x="281" y="131"/>
                      <a:pt x="253" y="194"/>
                    </a:cubicBezTo>
                    <a:cubicBezTo>
                      <a:pt x="222" y="265"/>
                      <a:pt x="139" y="276"/>
                      <a:pt x="72" y="253"/>
                    </a:cubicBezTo>
                    <a:cubicBezTo>
                      <a:pt x="55" y="248"/>
                      <a:pt x="49" y="273"/>
                      <a:pt x="65" y="280"/>
                    </a:cubicBezTo>
                    <a:cubicBezTo>
                      <a:pt x="151" y="311"/>
                      <a:pt x="272" y="284"/>
                      <a:pt x="289" y="180"/>
                    </a:cubicBezTo>
                    <a:cubicBezTo>
                      <a:pt x="303" y="89"/>
                      <a:pt x="201" y="0"/>
                      <a:pt x="114" y="6"/>
                    </a:cubicBezTo>
                    <a:cubicBezTo>
                      <a:pt x="65" y="9"/>
                      <a:pt x="23" y="43"/>
                      <a:pt x="11" y="89"/>
                    </a:cubicBezTo>
                    <a:cubicBezTo>
                      <a:pt x="0" y="135"/>
                      <a:pt x="15" y="184"/>
                      <a:pt x="53" y="211"/>
                    </a:cubicBezTo>
                    <a:cubicBezTo>
                      <a:pt x="92" y="239"/>
                      <a:pt x="145" y="240"/>
                      <a:pt x="182" y="213"/>
                    </a:cubicBezTo>
                    <a:cubicBezTo>
                      <a:pt x="218" y="185"/>
                      <a:pt x="241" y="129"/>
                      <a:pt x="211" y="90"/>
                    </a:cubicBezTo>
                    <a:cubicBezTo>
                      <a:pt x="182" y="50"/>
                      <a:pt x="99" y="65"/>
                      <a:pt x="90" y="115"/>
                    </a:cubicBezTo>
                    <a:cubicBezTo>
                      <a:pt x="86" y="135"/>
                      <a:pt x="95" y="157"/>
                      <a:pt x="116" y="161"/>
                    </a:cubicBezTo>
                    <a:cubicBezTo>
                      <a:pt x="135" y="164"/>
                      <a:pt x="156" y="151"/>
                      <a:pt x="153" y="131"/>
                    </a:cubicBezTo>
                    <a:cubicBezTo>
                      <a:pt x="152" y="122"/>
                      <a:pt x="139" y="118"/>
                      <a:pt x="136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71" name="Freeform 336">
                <a:extLst>
                  <a:ext uri="{FF2B5EF4-FFF2-40B4-BE49-F238E27FC236}">
                    <a16:creationId xmlns:a16="http://schemas.microsoft.com/office/drawing/2014/main" id="{5950CCE7-8107-5547-986A-2083805C71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30326" y="3119841"/>
                <a:ext cx="151822" cy="135912"/>
              </a:xfrm>
              <a:custGeom>
                <a:avLst/>
                <a:gdLst>
                  <a:gd name="T0" fmla="*/ 205 w 347"/>
                  <a:gd name="T1" fmla="*/ 164 h 311"/>
                  <a:gd name="T2" fmla="*/ 205 w 347"/>
                  <a:gd name="T3" fmla="*/ 164 h 311"/>
                  <a:gd name="T4" fmla="*/ 212 w 347"/>
                  <a:gd name="T5" fmla="*/ 146 h 311"/>
                  <a:gd name="T6" fmla="*/ 212 w 347"/>
                  <a:gd name="T7" fmla="*/ 146 h 311"/>
                  <a:gd name="T8" fmla="*/ 234 w 347"/>
                  <a:gd name="T9" fmla="*/ 162 h 311"/>
                  <a:gd name="T10" fmla="*/ 234 w 347"/>
                  <a:gd name="T11" fmla="*/ 162 h 311"/>
                  <a:gd name="T12" fmla="*/ 206 w 347"/>
                  <a:gd name="T13" fmla="*/ 214 h 311"/>
                  <a:gd name="T14" fmla="*/ 206 w 347"/>
                  <a:gd name="T15" fmla="*/ 214 h 311"/>
                  <a:gd name="T16" fmla="*/ 142 w 347"/>
                  <a:gd name="T17" fmla="*/ 156 h 311"/>
                  <a:gd name="T18" fmla="*/ 142 w 347"/>
                  <a:gd name="T19" fmla="*/ 156 h 311"/>
                  <a:gd name="T20" fmla="*/ 281 w 347"/>
                  <a:gd name="T21" fmla="*/ 95 h 311"/>
                  <a:gd name="T22" fmla="*/ 281 w 347"/>
                  <a:gd name="T23" fmla="*/ 95 h 311"/>
                  <a:gd name="T24" fmla="*/ 306 w 347"/>
                  <a:gd name="T25" fmla="*/ 189 h 311"/>
                  <a:gd name="T26" fmla="*/ 306 w 347"/>
                  <a:gd name="T27" fmla="*/ 189 h 311"/>
                  <a:gd name="T28" fmla="*/ 239 w 347"/>
                  <a:gd name="T29" fmla="*/ 251 h 311"/>
                  <a:gd name="T30" fmla="*/ 239 w 347"/>
                  <a:gd name="T31" fmla="*/ 251 h 311"/>
                  <a:gd name="T32" fmla="*/ 76 w 347"/>
                  <a:gd name="T33" fmla="*/ 201 h 311"/>
                  <a:gd name="T34" fmla="*/ 76 w 347"/>
                  <a:gd name="T35" fmla="*/ 201 h 311"/>
                  <a:gd name="T36" fmla="*/ 162 w 347"/>
                  <a:gd name="T37" fmla="*/ 30 h 311"/>
                  <a:gd name="T38" fmla="*/ 162 w 347"/>
                  <a:gd name="T39" fmla="*/ 30 h 311"/>
                  <a:gd name="T40" fmla="*/ 148 w 347"/>
                  <a:gd name="T41" fmla="*/ 7 h 311"/>
                  <a:gd name="T42" fmla="*/ 148 w 347"/>
                  <a:gd name="T43" fmla="*/ 7 h 311"/>
                  <a:gd name="T44" fmla="*/ 62 w 347"/>
                  <a:gd name="T45" fmla="*/ 237 h 311"/>
                  <a:gd name="T46" fmla="*/ 62 w 347"/>
                  <a:gd name="T47" fmla="*/ 237 h 311"/>
                  <a:gd name="T48" fmla="*/ 307 w 347"/>
                  <a:gd name="T49" fmla="*/ 235 h 311"/>
                  <a:gd name="T50" fmla="*/ 307 w 347"/>
                  <a:gd name="T51" fmla="*/ 235 h 311"/>
                  <a:gd name="T52" fmla="*/ 321 w 347"/>
                  <a:gd name="T53" fmla="*/ 104 h 311"/>
                  <a:gd name="T54" fmla="*/ 321 w 347"/>
                  <a:gd name="T55" fmla="*/ 104 h 311"/>
                  <a:gd name="T56" fmla="*/ 205 w 347"/>
                  <a:gd name="T57" fmla="*/ 49 h 311"/>
                  <a:gd name="T58" fmla="*/ 205 w 347"/>
                  <a:gd name="T59" fmla="*/ 49 h 311"/>
                  <a:gd name="T60" fmla="*/ 113 w 347"/>
                  <a:gd name="T61" fmla="*/ 138 h 311"/>
                  <a:gd name="T62" fmla="*/ 113 w 347"/>
                  <a:gd name="T63" fmla="*/ 138 h 311"/>
                  <a:gd name="T64" fmla="*/ 180 w 347"/>
                  <a:gd name="T65" fmla="*/ 245 h 311"/>
                  <a:gd name="T66" fmla="*/ 180 w 347"/>
                  <a:gd name="T67" fmla="*/ 245 h 311"/>
                  <a:gd name="T68" fmla="*/ 247 w 347"/>
                  <a:gd name="T69" fmla="*/ 142 h 311"/>
                  <a:gd name="T70" fmla="*/ 247 w 347"/>
                  <a:gd name="T71" fmla="*/ 142 h 311"/>
                  <a:gd name="T72" fmla="*/ 197 w 347"/>
                  <a:gd name="T73" fmla="*/ 128 h 311"/>
                  <a:gd name="T74" fmla="*/ 197 w 347"/>
                  <a:gd name="T75" fmla="*/ 128 h 311"/>
                  <a:gd name="T76" fmla="*/ 192 w 347"/>
                  <a:gd name="T77" fmla="*/ 175 h 311"/>
                  <a:gd name="T78" fmla="*/ 192 w 347"/>
                  <a:gd name="T79" fmla="*/ 175 h 311"/>
                  <a:gd name="T80" fmla="*/ 205 w 347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7" h="311">
                    <a:moveTo>
                      <a:pt x="205" y="164"/>
                    </a:moveTo>
                    <a:lnTo>
                      <a:pt x="205" y="164"/>
                    </a:lnTo>
                    <a:cubicBezTo>
                      <a:pt x="201" y="156"/>
                      <a:pt x="205" y="147"/>
                      <a:pt x="212" y="146"/>
                    </a:cubicBezTo>
                    <a:lnTo>
                      <a:pt x="212" y="146"/>
                    </a:lnTo>
                    <a:cubicBezTo>
                      <a:pt x="223" y="142"/>
                      <a:pt x="233" y="153"/>
                      <a:pt x="234" y="162"/>
                    </a:cubicBezTo>
                    <a:lnTo>
                      <a:pt x="234" y="162"/>
                    </a:lnTo>
                    <a:cubicBezTo>
                      <a:pt x="239" y="181"/>
                      <a:pt x="222" y="205"/>
                      <a:pt x="206" y="214"/>
                    </a:cubicBezTo>
                    <a:lnTo>
                      <a:pt x="206" y="214"/>
                    </a:lnTo>
                    <a:cubicBezTo>
                      <a:pt x="171" y="235"/>
                      <a:pt x="143" y="187"/>
                      <a:pt x="142" y="156"/>
                    </a:cubicBezTo>
                    <a:lnTo>
                      <a:pt x="142" y="156"/>
                    </a:lnTo>
                    <a:cubicBezTo>
                      <a:pt x="141" y="83"/>
                      <a:pt x="229" y="50"/>
                      <a:pt x="281" y="95"/>
                    </a:cubicBezTo>
                    <a:lnTo>
                      <a:pt x="281" y="95"/>
                    </a:lnTo>
                    <a:cubicBezTo>
                      <a:pt x="309" y="117"/>
                      <a:pt x="318" y="156"/>
                      <a:pt x="306" y="189"/>
                    </a:cubicBezTo>
                    <a:lnTo>
                      <a:pt x="306" y="189"/>
                    </a:lnTo>
                    <a:cubicBezTo>
                      <a:pt x="296" y="220"/>
                      <a:pt x="268" y="239"/>
                      <a:pt x="239" y="251"/>
                    </a:cubicBezTo>
                    <a:lnTo>
                      <a:pt x="239" y="251"/>
                    </a:lnTo>
                    <a:cubicBezTo>
                      <a:pt x="184" y="271"/>
                      <a:pt x="101" y="266"/>
                      <a:pt x="76" y="201"/>
                    </a:cubicBezTo>
                    <a:lnTo>
                      <a:pt x="76" y="201"/>
                    </a:lnTo>
                    <a:cubicBezTo>
                      <a:pt x="47" y="129"/>
                      <a:pt x="100" y="63"/>
                      <a:pt x="162" y="30"/>
                    </a:cubicBezTo>
                    <a:lnTo>
                      <a:pt x="162" y="30"/>
                    </a:lnTo>
                    <a:cubicBezTo>
                      <a:pt x="177" y="22"/>
                      <a:pt x="164" y="0"/>
                      <a:pt x="148" y="7"/>
                    </a:cubicBezTo>
                    <a:lnTo>
                      <a:pt x="148" y="7"/>
                    </a:lnTo>
                    <a:cubicBezTo>
                      <a:pt x="66" y="46"/>
                      <a:pt x="0" y="151"/>
                      <a:pt x="62" y="237"/>
                    </a:cubicBezTo>
                    <a:lnTo>
                      <a:pt x="62" y="237"/>
                    </a:lnTo>
                    <a:cubicBezTo>
                      <a:pt x="114" y="310"/>
                      <a:pt x="251" y="302"/>
                      <a:pt x="307" y="235"/>
                    </a:cubicBezTo>
                    <a:lnTo>
                      <a:pt x="307" y="235"/>
                    </a:lnTo>
                    <a:cubicBezTo>
                      <a:pt x="339" y="200"/>
                      <a:pt x="346" y="146"/>
                      <a:pt x="321" y="104"/>
                    </a:cubicBezTo>
                    <a:lnTo>
                      <a:pt x="321" y="104"/>
                    </a:lnTo>
                    <a:cubicBezTo>
                      <a:pt x="298" y="63"/>
                      <a:pt x="251" y="41"/>
                      <a:pt x="205" y="49"/>
                    </a:cubicBezTo>
                    <a:lnTo>
                      <a:pt x="205" y="49"/>
                    </a:lnTo>
                    <a:cubicBezTo>
                      <a:pt x="159" y="55"/>
                      <a:pt x="120" y="92"/>
                      <a:pt x="113" y="138"/>
                    </a:cubicBezTo>
                    <a:lnTo>
                      <a:pt x="113" y="138"/>
                    </a:lnTo>
                    <a:cubicBezTo>
                      <a:pt x="108" y="183"/>
                      <a:pt x="131" y="239"/>
                      <a:pt x="180" y="245"/>
                    </a:cubicBezTo>
                    <a:lnTo>
                      <a:pt x="180" y="245"/>
                    </a:lnTo>
                    <a:cubicBezTo>
                      <a:pt x="229" y="252"/>
                      <a:pt x="275" y="184"/>
                      <a:pt x="247" y="142"/>
                    </a:cubicBezTo>
                    <a:lnTo>
                      <a:pt x="247" y="142"/>
                    </a:lnTo>
                    <a:cubicBezTo>
                      <a:pt x="235" y="125"/>
                      <a:pt x="214" y="116"/>
                      <a:pt x="197" y="128"/>
                    </a:cubicBezTo>
                    <a:lnTo>
                      <a:pt x="197" y="128"/>
                    </a:lnTo>
                    <a:cubicBezTo>
                      <a:pt x="180" y="138"/>
                      <a:pt x="176" y="162"/>
                      <a:pt x="192" y="175"/>
                    </a:cubicBezTo>
                    <a:lnTo>
                      <a:pt x="192" y="175"/>
                    </a:lnTo>
                    <a:cubicBezTo>
                      <a:pt x="198" y="181"/>
                      <a:pt x="210" y="174"/>
                      <a:pt x="205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172" name="Freeform 337">
                <a:extLst>
                  <a:ext uri="{FF2B5EF4-FFF2-40B4-BE49-F238E27FC236}">
                    <a16:creationId xmlns:a16="http://schemas.microsoft.com/office/drawing/2014/main" id="{0FAD294F-9490-3C42-8E61-498AE90A89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0581" y="3119841"/>
                <a:ext cx="132497" cy="136338"/>
              </a:xfrm>
              <a:custGeom>
                <a:avLst/>
                <a:gdLst>
                  <a:gd name="T0" fmla="*/ 59275 w 304"/>
                  <a:gd name="T1" fmla="*/ 56371 h 312"/>
                  <a:gd name="T2" fmla="*/ 59275 w 304"/>
                  <a:gd name="T3" fmla="*/ 56371 h 312"/>
                  <a:gd name="T4" fmla="*/ 50558 w 304"/>
                  <a:gd name="T5" fmla="*/ 59429 h 312"/>
                  <a:gd name="T6" fmla="*/ 50558 w 304"/>
                  <a:gd name="T7" fmla="*/ 59429 h 312"/>
                  <a:gd name="T8" fmla="*/ 49251 w 304"/>
                  <a:gd name="T9" fmla="*/ 48068 h 312"/>
                  <a:gd name="T10" fmla="*/ 49251 w 304"/>
                  <a:gd name="T11" fmla="*/ 48068 h 312"/>
                  <a:gd name="T12" fmla="*/ 74094 w 304"/>
                  <a:gd name="T13" fmla="*/ 40639 h 312"/>
                  <a:gd name="T14" fmla="*/ 74094 w 304"/>
                  <a:gd name="T15" fmla="*/ 40639 h 312"/>
                  <a:gd name="T16" fmla="*/ 75837 w 304"/>
                  <a:gd name="T17" fmla="*/ 77783 h 312"/>
                  <a:gd name="T18" fmla="*/ 75837 w 304"/>
                  <a:gd name="T19" fmla="*/ 77783 h 312"/>
                  <a:gd name="T20" fmla="*/ 13947 w 304"/>
                  <a:gd name="T21" fmla="*/ 53749 h 312"/>
                  <a:gd name="T22" fmla="*/ 13947 w 304"/>
                  <a:gd name="T23" fmla="*/ 53749 h 312"/>
                  <a:gd name="T24" fmla="*/ 35739 w 304"/>
                  <a:gd name="T25" fmla="*/ 17916 h 312"/>
                  <a:gd name="T26" fmla="*/ 35739 w 304"/>
                  <a:gd name="T27" fmla="*/ 17916 h 312"/>
                  <a:gd name="T28" fmla="*/ 75401 w 304"/>
                  <a:gd name="T29" fmla="*/ 18790 h 312"/>
                  <a:gd name="T30" fmla="*/ 75401 w 304"/>
                  <a:gd name="T31" fmla="*/ 18790 h 312"/>
                  <a:gd name="T32" fmla="*/ 110269 w 304"/>
                  <a:gd name="T33" fmla="*/ 84774 h 312"/>
                  <a:gd name="T34" fmla="*/ 110269 w 304"/>
                  <a:gd name="T35" fmla="*/ 84774 h 312"/>
                  <a:gd name="T36" fmla="*/ 30509 w 304"/>
                  <a:gd name="T37" fmla="*/ 110556 h 312"/>
                  <a:gd name="T38" fmla="*/ 30509 w 304"/>
                  <a:gd name="T39" fmla="*/ 110556 h 312"/>
                  <a:gd name="T40" fmla="*/ 27894 w 304"/>
                  <a:gd name="T41" fmla="*/ 122355 h 312"/>
                  <a:gd name="T42" fmla="*/ 27894 w 304"/>
                  <a:gd name="T43" fmla="*/ 122355 h 312"/>
                  <a:gd name="T44" fmla="*/ 125959 w 304"/>
                  <a:gd name="T45" fmla="*/ 78657 h 312"/>
                  <a:gd name="T46" fmla="*/ 125959 w 304"/>
                  <a:gd name="T47" fmla="*/ 78657 h 312"/>
                  <a:gd name="T48" fmla="*/ 49686 w 304"/>
                  <a:gd name="T49" fmla="*/ 2622 h 312"/>
                  <a:gd name="T50" fmla="*/ 49686 w 304"/>
                  <a:gd name="T51" fmla="*/ 2622 h 312"/>
                  <a:gd name="T52" fmla="*/ 4794 w 304"/>
                  <a:gd name="T53" fmla="*/ 38891 h 312"/>
                  <a:gd name="T54" fmla="*/ 4794 w 304"/>
                  <a:gd name="T55" fmla="*/ 38891 h 312"/>
                  <a:gd name="T56" fmla="*/ 23100 w 304"/>
                  <a:gd name="T57" fmla="*/ 92203 h 312"/>
                  <a:gd name="T58" fmla="*/ 23100 w 304"/>
                  <a:gd name="T59" fmla="*/ 92203 h 312"/>
                  <a:gd name="T60" fmla="*/ 79324 w 304"/>
                  <a:gd name="T61" fmla="*/ 93077 h 312"/>
                  <a:gd name="T62" fmla="*/ 79324 w 304"/>
                  <a:gd name="T63" fmla="*/ 93077 h 312"/>
                  <a:gd name="T64" fmla="*/ 91963 w 304"/>
                  <a:gd name="T65" fmla="*/ 39328 h 312"/>
                  <a:gd name="T66" fmla="*/ 91963 w 304"/>
                  <a:gd name="T67" fmla="*/ 39328 h 312"/>
                  <a:gd name="T68" fmla="*/ 39226 w 304"/>
                  <a:gd name="T69" fmla="*/ 50253 h 312"/>
                  <a:gd name="T70" fmla="*/ 39226 w 304"/>
                  <a:gd name="T71" fmla="*/ 50253 h 312"/>
                  <a:gd name="T72" fmla="*/ 50558 w 304"/>
                  <a:gd name="T73" fmla="*/ 70354 h 312"/>
                  <a:gd name="T74" fmla="*/ 50558 w 304"/>
                  <a:gd name="T75" fmla="*/ 70354 h 312"/>
                  <a:gd name="T76" fmla="*/ 66684 w 304"/>
                  <a:gd name="T77" fmla="*/ 57244 h 312"/>
                  <a:gd name="T78" fmla="*/ 66684 w 304"/>
                  <a:gd name="T79" fmla="*/ 57244 h 312"/>
                  <a:gd name="T80" fmla="*/ 59275 w 304"/>
                  <a:gd name="T81" fmla="*/ 56371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4" h="312">
                    <a:moveTo>
                      <a:pt x="136" y="129"/>
                    </a:moveTo>
                    <a:lnTo>
                      <a:pt x="136" y="129"/>
                    </a:lnTo>
                    <a:cubicBezTo>
                      <a:pt x="134" y="136"/>
                      <a:pt x="123" y="140"/>
                      <a:pt x="116" y="136"/>
                    </a:cubicBezTo>
                    <a:cubicBezTo>
                      <a:pt x="107" y="133"/>
                      <a:pt x="109" y="118"/>
                      <a:pt x="113" y="110"/>
                    </a:cubicBezTo>
                    <a:cubicBezTo>
                      <a:pt x="123" y="93"/>
                      <a:pt x="152" y="88"/>
                      <a:pt x="170" y="93"/>
                    </a:cubicBezTo>
                    <a:cubicBezTo>
                      <a:pt x="210" y="104"/>
                      <a:pt x="194" y="157"/>
                      <a:pt x="174" y="178"/>
                    </a:cubicBezTo>
                    <a:cubicBezTo>
                      <a:pt x="123" y="231"/>
                      <a:pt x="38" y="193"/>
                      <a:pt x="32" y="123"/>
                    </a:cubicBezTo>
                    <a:cubicBezTo>
                      <a:pt x="30" y="89"/>
                      <a:pt x="51" y="55"/>
                      <a:pt x="82" y="41"/>
                    </a:cubicBezTo>
                    <a:cubicBezTo>
                      <a:pt x="110" y="26"/>
                      <a:pt x="144" y="30"/>
                      <a:pt x="173" y="43"/>
                    </a:cubicBezTo>
                    <a:cubicBezTo>
                      <a:pt x="226" y="69"/>
                      <a:pt x="281" y="131"/>
                      <a:pt x="253" y="194"/>
                    </a:cubicBezTo>
                    <a:cubicBezTo>
                      <a:pt x="222" y="265"/>
                      <a:pt x="139" y="276"/>
                      <a:pt x="70" y="253"/>
                    </a:cubicBezTo>
                    <a:cubicBezTo>
                      <a:pt x="55" y="248"/>
                      <a:pt x="49" y="273"/>
                      <a:pt x="64" y="280"/>
                    </a:cubicBezTo>
                    <a:cubicBezTo>
                      <a:pt x="151" y="311"/>
                      <a:pt x="270" y="284"/>
                      <a:pt x="289" y="180"/>
                    </a:cubicBezTo>
                    <a:cubicBezTo>
                      <a:pt x="303" y="89"/>
                      <a:pt x="201" y="0"/>
                      <a:pt x="114" y="6"/>
                    </a:cubicBezTo>
                    <a:cubicBezTo>
                      <a:pt x="67" y="9"/>
                      <a:pt x="23" y="43"/>
                      <a:pt x="11" y="89"/>
                    </a:cubicBezTo>
                    <a:cubicBezTo>
                      <a:pt x="0" y="135"/>
                      <a:pt x="15" y="184"/>
                      <a:pt x="53" y="211"/>
                    </a:cubicBezTo>
                    <a:cubicBezTo>
                      <a:pt x="90" y="239"/>
                      <a:pt x="144" y="240"/>
                      <a:pt x="182" y="213"/>
                    </a:cubicBezTo>
                    <a:cubicBezTo>
                      <a:pt x="218" y="185"/>
                      <a:pt x="240" y="129"/>
                      <a:pt x="211" y="90"/>
                    </a:cubicBezTo>
                    <a:cubicBezTo>
                      <a:pt x="181" y="50"/>
                      <a:pt x="99" y="65"/>
                      <a:pt x="90" y="115"/>
                    </a:cubicBezTo>
                    <a:cubicBezTo>
                      <a:pt x="86" y="135"/>
                      <a:pt x="95" y="157"/>
                      <a:pt x="116" y="161"/>
                    </a:cubicBezTo>
                    <a:cubicBezTo>
                      <a:pt x="135" y="164"/>
                      <a:pt x="155" y="151"/>
                      <a:pt x="153" y="131"/>
                    </a:cubicBezTo>
                    <a:cubicBezTo>
                      <a:pt x="152" y="122"/>
                      <a:pt x="139" y="118"/>
                      <a:pt x="136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73" name="Freeform 338">
                <a:extLst>
                  <a:ext uri="{FF2B5EF4-FFF2-40B4-BE49-F238E27FC236}">
                    <a16:creationId xmlns:a16="http://schemas.microsoft.com/office/drawing/2014/main" id="{3B8C1126-D4AA-4F48-89D9-A451F73415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39523" y="3119841"/>
                <a:ext cx="148931" cy="135912"/>
              </a:xfrm>
              <a:custGeom>
                <a:avLst/>
                <a:gdLst>
                  <a:gd name="T0" fmla="*/ 205 w 346"/>
                  <a:gd name="T1" fmla="*/ 164 h 311"/>
                  <a:gd name="T2" fmla="*/ 205 w 346"/>
                  <a:gd name="T3" fmla="*/ 164 h 311"/>
                  <a:gd name="T4" fmla="*/ 213 w 346"/>
                  <a:gd name="T5" fmla="*/ 146 h 311"/>
                  <a:gd name="T6" fmla="*/ 213 w 346"/>
                  <a:gd name="T7" fmla="*/ 146 h 311"/>
                  <a:gd name="T8" fmla="*/ 234 w 346"/>
                  <a:gd name="T9" fmla="*/ 162 h 311"/>
                  <a:gd name="T10" fmla="*/ 234 w 346"/>
                  <a:gd name="T11" fmla="*/ 162 h 311"/>
                  <a:gd name="T12" fmla="*/ 206 w 346"/>
                  <a:gd name="T13" fmla="*/ 214 h 311"/>
                  <a:gd name="T14" fmla="*/ 206 w 346"/>
                  <a:gd name="T15" fmla="*/ 214 h 311"/>
                  <a:gd name="T16" fmla="*/ 143 w 346"/>
                  <a:gd name="T17" fmla="*/ 156 h 311"/>
                  <a:gd name="T18" fmla="*/ 143 w 346"/>
                  <a:gd name="T19" fmla="*/ 156 h 311"/>
                  <a:gd name="T20" fmla="*/ 282 w 346"/>
                  <a:gd name="T21" fmla="*/ 95 h 311"/>
                  <a:gd name="T22" fmla="*/ 282 w 346"/>
                  <a:gd name="T23" fmla="*/ 95 h 311"/>
                  <a:gd name="T24" fmla="*/ 306 w 346"/>
                  <a:gd name="T25" fmla="*/ 189 h 311"/>
                  <a:gd name="T26" fmla="*/ 306 w 346"/>
                  <a:gd name="T27" fmla="*/ 189 h 311"/>
                  <a:gd name="T28" fmla="*/ 239 w 346"/>
                  <a:gd name="T29" fmla="*/ 251 h 311"/>
                  <a:gd name="T30" fmla="*/ 239 w 346"/>
                  <a:gd name="T31" fmla="*/ 251 h 311"/>
                  <a:gd name="T32" fmla="*/ 76 w 346"/>
                  <a:gd name="T33" fmla="*/ 201 h 311"/>
                  <a:gd name="T34" fmla="*/ 76 w 346"/>
                  <a:gd name="T35" fmla="*/ 201 h 311"/>
                  <a:gd name="T36" fmla="*/ 163 w 346"/>
                  <a:gd name="T37" fmla="*/ 30 h 311"/>
                  <a:gd name="T38" fmla="*/ 163 w 346"/>
                  <a:gd name="T39" fmla="*/ 30 h 311"/>
                  <a:gd name="T40" fmla="*/ 150 w 346"/>
                  <a:gd name="T41" fmla="*/ 7 h 311"/>
                  <a:gd name="T42" fmla="*/ 150 w 346"/>
                  <a:gd name="T43" fmla="*/ 7 h 311"/>
                  <a:gd name="T44" fmla="*/ 62 w 346"/>
                  <a:gd name="T45" fmla="*/ 237 h 311"/>
                  <a:gd name="T46" fmla="*/ 62 w 346"/>
                  <a:gd name="T47" fmla="*/ 237 h 311"/>
                  <a:gd name="T48" fmla="*/ 309 w 346"/>
                  <a:gd name="T49" fmla="*/ 235 h 311"/>
                  <a:gd name="T50" fmla="*/ 309 w 346"/>
                  <a:gd name="T51" fmla="*/ 235 h 311"/>
                  <a:gd name="T52" fmla="*/ 322 w 346"/>
                  <a:gd name="T53" fmla="*/ 104 h 311"/>
                  <a:gd name="T54" fmla="*/ 322 w 346"/>
                  <a:gd name="T55" fmla="*/ 104 h 311"/>
                  <a:gd name="T56" fmla="*/ 206 w 346"/>
                  <a:gd name="T57" fmla="*/ 49 h 311"/>
                  <a:gd name="T58" fmla="*/ 206 w 346"/>
                  <a:gd name="T59" fmla="*/ 49 h 311"/>
                  <a:gd name="T60" fmla="*/ 114 w 346"/>
                  <a:gd name="T61" fmla="*/ 138 h 311"/>
                  <a:gd name="T62" fmla="*/ 114 w 346"/>
                  <a:gd name="T63" fmla="*/ 138 h 311"/>
                  <a:gd name="T64" fmla="*/ 180 w 346"/>
                  <a:gd name="T65" fmla="*/ 245 h 311"/>
                  <a:gd name="T66" fmla="*/ 180 w 346"/>
                  <a:gd name="T67" fmla="*/ 245 h 311"/>
                  <a:gd name="T68" fmla="*/ 247 w 346"/>
                  <a:gd name="T69" fmla="*/ 142 h 311"/>
                  <a:gd name="T70" fmla="*/ 247 w 346"/>
                  <a:gd name="T71" fmla="*/ 142 h 311"/>
                  <a:gd name="T72" fmla="*/ 197 w 346"/>
                  <a:gd name="T73" fmla="*/ 128 h 311"/>
                  <a:gd name="T74" fmla="*/ 197 w 346"/>
                  <a:gd name="T75" fmla="*/ 128 h 311"/>
                  <a:gd name="T76" fmla="*/ 192 w 346"/>
                  <a:gd name="T77" fmla="*/ 175 h 311"/>
                  <a:gd name="T78" fmla="*/ 192 w 346"/>
                  <a:gd name="T79" fmla="*/ 175 h 311"/>
                  <a:gd name="T80" fmla="*/ 205 w 346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6" h="311">
                    <a:moveTo>
                      <a:pt x="205" y="164"/>
                    </a:moveTo>
                    <a:lnTo>
                      <a:pt x="205" y="164"/>
                    </a:lnTo>
                    <a:cubicBezTo>
                      <a:pt x="201" y="156"/>
                      <a:pt x="205" y="147"/>
                      <a:pt x="213" y="146"/>
                    </a:cubicBezTo>
                    <a:lnTo>
                      <a:pt x="213" y="146"/>
                    </a:lnTo>
                    <a:cubicBezTo>
                      <a:pt x="223" y="142"/>
                      <a:pt x="232" y="153"/>
                      <a:pt x="234" y="162"/>
                    </a:cubicBezTo>
                    <a:lnTo>
                      <a:pt x="234" y="162"/>
                    </a:lnTo>
                    <a:cubicBezTo>
                      <a:pt x="239" y="181"/>
                      <a:pt x="223" y="205"/>
                      <a:pt x="206" y="214"/>
                    </a:cubicBezTo>
                    <a:lnTo>
                      <a:pt x="206" y="214"/>
                    </a:lnTo>
                    <a:cubicBezTo>
                      <a:pt x="171" y="235"/>
                      <a:pt x="144" y="187"/>
                      <a:pt x="143" y="156"/>
                    </a:cubicBezTo>
                    <a:lnTo>
                      <a:pt x="143" y="156"/>
                    </a:lnTo>
                    <a:cubicBezTo>
                      <a:pt x="142" y="83"/>
                      <a:pt x="228" y="50"/>
                      <a:pt x="282" y="95"/>
                    </a:cubicBezTo>
                    <a:lnTo>
                      <a:pt x="282" y="95"/>
                    </a:lnTo>
                    <a:cubicBezTo>
                      <a:pt x="309" y="117"/>
                      <a:pt x="318" y="156"/>
                      <a:pt x="306" y="189"/>
                    </a:cubicBezTo>
                    <a:lnTo>
                      <a:pt x="306" y="189"/>
                    </a:lnTo>
                    <a:cubicBezTo>
                      <a:pt x="295" y="220"/>
                      <a:pt x="269" y="239"/>
                      <a:pt x="239" y="251"/>
                    </a:cubicBezTo>
                    <a:lnTo>
                      <a:pt x="239" y="251"/>
                    </a:lnTo>
                    <a:cubicBezTo>
                      <a:pt x="184" y="271"/>
                      <a:pt x="101" y="266"/>
                      <a:pt x="76" y="201"/>
                    </a:cubicBezTo>
                    <a:lnTo>
                      <a:pt x="76" y="201"/>
                    </a:lnTo>
                    <a:cubicBezTo>
                      <a:pt x="48" y="129"/>
                      <a:pt x="101" y="63"/>
                      <a:pt x="163" y="30"/>
                    </a:cubicBezTo>
                    <a:lnTo>
                      <a:pt x="163" y="30"/>
                    </a:lnTo>
                    <a:cubicBezTo>
                      <a:pt x="179" y="22"/>
                      <a:pt x="165" y="0"/>
                      <a:pt x="150" y="7"/>
                    </a:cubicBezTo>
                    <a:lnTo>
                      <a:pt x="150" y="7"/>
                    </a:lnTo>
                    <a:cubicBezTo>
                      <a:pt x="66" y="46"/>
                      <a:pt x="0" y="151"/>
                      <a:pt x="62" y="237"/>
                    </a:cubicBezTo>
                    <a:lnTo>
                      <a:pt x="62" y="237"/>
                    </a:lnTo>
                    <a:cubicBezTo>
                      <a:pt x="115" y="310"/>
                      <a:pt x="251" y="302"/>
                      <a:pt x="309" y="235"/>
                    </a:cubicBezTo>
                    <a:lnTo>
                      <a:pt x="309" y="235"/>
                    </a:lnTo>
                    <a:cubicBezTo>
                      <a:pt x="340" y="200"/>
                      <a:pt x="345" y="146"/>
                      <a:pt x="322" y="104"/>
                    </a:cubicBezTo>
                    <a:lnTo>
                      <a:pt x="322" y="104"/>
                    </a:lnTo>
                    <a:cubicBezTo>
                      <a:pt x="298" y="63"/>
                      <a:pt x="251" y="41"/>
                      <a:pt x="206" y="49"/>
                    </a:cubicBezTo>
                    <a:lnTo>
                      <a:pt x="206" y="49"/>
                    </a:lnTo>
                    <a:cubicBezTo>
                      <a:pt x="159" y="55"/>
                      <a:pt x="119" y="92"/>
                      <a:pt x="114" y="138"/>
                    </a:cubicBezTo>
                    <a:lnTo>
                      <a:pt x="114" y="138"/>
                    </a:lnTo>
                    <a:cubicBezTo>
                      <a:pt x="108" y="183"/>
                      <a:pt x="131" y="239"/>
                      <a:pt x="180" y="245"/>
                    </a:cubicBezTo>
                    <a:lnTo>
                      <a:pt x="180" y="245"/>
                    </a:lnTo>
                    <a:cubicBezTo>
                      <a:pt x="228" y="252"/>
                      <a:pt x="276" y="184"/>
                      <a:pt x="247" y="142"/>
                    </a:cubicBezTo>
                    <a:lnTo>
                      <a:pt x="247" y="142"/>
                    </a:lnTo>
                    <a:cubicBezTo>
                      <a:pt x="236" y="125"/>
                      <a:pt x="214" y="116"/>
                      <a:pt x="197" y="128"/>
                    </a:cubicBezTo>
                    <a:lnTo>
                      <a:pt x="197" y="128"/>
                    </a:lnTo>
                    <a:cubicBezTo>
                      <a:pt x="181" y="138"/>
                      <a:pt x="176" y="162"/>
                      <a:pt x="192" y="175"/>
                    </a:cubicBezTo>
                    <a:lnTo>
                      <a:pt x="192" y="175"/>
                    </a:lnTo>
                    <a:cubicBezTo>
                      <a:pt x="198" y="181"/>
                      <a:pt x="210" y="174"/>
                      <a:pt x="205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174" name="Freeform 339">
                <a:extLst>
                  <a:ext uri="{FF2B5EF4-FFF2-40B4-BE49-F238E27FC236}">
                    <a16:creationId xmlns:a16="http://schemas.microsoft.com/office/drawing/2014/main" id="{CB210FC8-F614-7047-B267-50A8823870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50166" y="3119841"/>
                <a:ext cx="150376" cy="135912"/>
              </a:xfrm>
              <a:custGeom>
                <a:avLst/>
                <a:gdLst>
                  <a:gd name="T0" fmla="*/ 205 w 345"/>
                  <a:gd name="T1" fmla="*/ 164 h 311"/>
                  <a:gd name="T2" fmla="*/ 205 w 345"/>
                  <a:gd name="T3" fmla="*/ 164 h 311"/>
                  <a:gd name="T4" fmla="*/ 212 w 345"/>
                  <a:gd name="T5" fmla="*/ 146 h 311"/>
                  <a:gd name="T6" fmla="*/ 212 w 345"/>
                  <a:gd name="T7" fmla="*/ 146 h 311"/>
                  <a:gd name="T8" fmla="*/ 234 w 345"/>
                  <a:gd name="T9" fmla="*/ 162 h 311"/>
                  <a:gd name="T10" fmla="*/ 234 w 345"/>
                  <a:gd name="T11" fmla="*/ 162 h 311"/>
                  <a:gd name="T12" fmla="*/ 206 w 345"/>
                  <a:gd name="T13" fmla="*/ 214 h 311"/>
                  <a:gd name="T14" fmla="*/ 206 w 345"/>
                  <a:gd name="T15" fmla="*/ 214 h 311"/>
                  <a:gd name="T16" fmla="*/ 143 w 345"/>
                  <a:gd name="T17" fmla="*/ 156 h 311"/>
                  <a:gd name="T18" fmla="*/ 143 w 345"/>
                  <a:gd name="T19" fmla="*/ 156 h 311"/>
                  <a:gd name="T20" fmla="*/ 281 w 345"/>
                  <a:gd name="T21" fmla="*/ 95 h 311"/>
                  <a:gd name="T22" fmla="*/ 281 w 345"/>
                  <a:gd name="T23" fmla="*/ 95 h 311"/>
                  <a:gd name="T24" fmla="*/ 306 w 345"/>
                  <a:gd name="T25" fmla="*/ 189 h 311"/>
                  <a:gd name="T26" fmla="*/ 306 w 345"/>
                  <a:gd name="T27" fmla="*/ 189 h 311"/>
                  <a:gd name="T28" fmla="*/ 239 w 345"/>
                  <a:gd name="T29" fmla="*/ 251 h 311"/>
                  <a:gd name="T30" fmla="*/ 239 w 345"/>
                  <a:gd name="T31" fmla="*/ 251 h 311"/>
                  <a:gd name="T32" fmla="*/ 76 w 345"/>
                  <a:gd name="T33" fmla="*/ 201 h 311"/>
                  <a:gd name="T34" fmla="*/ 76 w 345"/>
                  <a:gd name="T35" fmla="*/ 201 h 311"/>
                  <a:gd name="T36" fmla="*/ 162 w 345"/>
                  <a:gd name="T37" fmla="*/ 30 h 311"/>
                  <a:gd name="T38" fmla="*/ 162 w 345"/>
                  <a:gd name="T39" fmla="*/ 30 h 311"/>
                  <a:gd name="T40" fmla="*/ 148 w 345"/>
                  <a:gd name="T41" fmla="*/ 7 h 311"/>
                  <a:gd name="T42" fmla="*/ 148 w 345"/>
                  <a:gd name="T43" fmla="*/ 7 h 311"/>
                  <a:gd name="T44" fmla="*/ 60 w 345"/>
                  <a:gd name="T45" fmla="*/ 237 h 311"/>
                  <a:gd name="T46" fmla="*/ 60 w 345"/>
                  <a:gd name="T47" fmla="*/ 237 h 311"/>
                  <a:gd name="T48" fmla="*/ 307 w 345"/>
                  <a:gd name="T49" fmla="*/ 235 h 311"/>
                  <a:gd name="T50" fmla="*/ 307 w 345"/>
                  <a:gd name="T51" fmla="*/ 235 h 311"/>
                  <a:gd name="T52" fmla="*/ 321 w 345"/>
                  <a:gd name="T53" fmla="*/ 104 h 311"/>
                  <a:gd name="T54" fmla="*/ 321 w 345"/>
                  <a:gd name="T55" fmla="*/ 104 h 311"/>
                  <a:gd name="T56" fmla="*/ 205 w 345"/>
                  <a:gd name="T57" fmla="*/ 49 h 311"/>
                  <a:gd name="T58" fmla="*/ 205 w 345"/>
                  <a:gd name="T59" fmla="*/ 49 h 311"/>
                  <a:gd name="T60" fmla="*/ 113 w 345"/>
                  <a:gd name="T61" fmla="*/ 138 h 311"/>
                  <a:gd name="T62" fmla="*/ 113 w 345"/>
                  <a:gd name="T63" fmla="*/ 138 h 311"/>
                  <a:gd name="T64" fmla="*/ 179 w 345"/>
                  <a:gd name="T65" fmla="*/ 245 h 311"/>
                  <a:gd name="T66" fmla="*/ 179 w 345"/>
                  <a:gd name="T67" fmla="*/ 245 h 311"/>
                  <a:gd name="T68" fmla="*/ 247 w 345"/>
                  <a:gd name="T69" fmla="*/ 142 h 311"/>
                  <a:gd name="T70" fmla="*/ 247 w 345"/>
                  <a:gd name="T71" fmla="*/ 142 h 311"/>
                  <a:gd name="T72" fmla="*/ 196 w 345"/>
                  <a:gd name="T73" fmla="*/ 128 h 311"/>
                  <a:gd name="T74" fmla="*/ 196 w 345"/>
                  <a:gd name="T75" fmla="*/ 128 h 311"/>
                  <a:gd name="T76" fmla="*/ 192 w 345"/>
                  <a:gd name="T77" fmla="*/ 175 h 311"/>
                  <a:gd name="T78" fmla="*/ 192 w 345"/>
                  <a:gd name="T79" fmla="*/ 175 h 311"/>
                  <a:gd name="T80" fmla="*/ 205 w 345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5" h="311">
                    <a:moveTo>
                      <a:pt x="205" y="164"/>
                    </a:moveTo>
                    <a:lnTo>
                      <a:pt x="205" y="164"/>
                    </a:lnTo>
                    <a:cubicBezTo>
                      <a:pt x="201" y="156"/>
                      <a:pt x="205" y="147"/>
                      <a:pt x="212" y="146"/>
                    </a:cubicBezTo>
                    <a:lnTo>
                      <a:pt x="212" y="146"/>
                    </a:lnTo>
                    <a:cubicBezTo>
                      <a:pt x="222" y="142"/>
                      <a:pt x="231" y="153"/>
                      <a:pt x="234" y="162"/>
                    </a:cubicBezTo>
                    <a:lnTo>
                      <a:pt x="234" y="162"/>
                    </a:lnTo>
                    <a:cubicBezTo>
                      <a:pt x="238" y="181"/>
                      <a:pt x="222" y="205"/>
                      <a:pt x="206" y="214"/>
                    </a:cubicBezTo>
                    <a:lnTo>
                      <a:pt x="206" y="214"/>
                    </a:lnTo>
                    <a:cubicBezTo>
                      <a:pt x="170" y="235"/>
                      <a:pt x="143" y="187"/>
                      <a:pt x="143" y="156"/>
                    </a:cubicBezTo>
                    <a:lnTo>
                      <a:pt x="143" y="156"/>
                    </a:lnTo>
                    <a:cubicBezTo>
                      <a:pt x="141" y="83"/>
                      <a:pt x="229" y="50"/>
                      <a:pt x="281" y="95"/>
                    </a:cubicBezTo>
                    <a:lnTo>
                      <a:pt x="281" y="95"/>
                    </a:lnTo>
                    <a:cubicBezTo>
                      <a:pt x="309" y="117"/>
                      <a:pt x="317" y="156"/>
                      <a:pt x="306" y="189"/>
                    </a:cubicBezTo>
                    <a:lnTo>
                      <a:pt x="306" y="189"/>
                    </a:lnTo>
                    <a:cubicBezTo>
                      <a:pt x="296" y="220"/>
                      <a:pt x="268" y="239"/>
                      <a:pt x="239" y="251"/>
                    </a:cubicBezTo>
                    <a:lnTo>
                      <a:pt x="239" y="251"/>
                    </a:lnTo>
                    <a:cubicBezTo>
                      <a:pt x="183" y="271"/>
                      <a:pt x="100" y="266"/>
                      <a:pt x="76" y="201"/>
                    </a:cubicBezTo>
                    <a:lnTo>
                      <a:pt x="76" y="201"/>
                    </a:lnTo>
                    <a:cubicBezTo>
                      <a:pt x="47" y="129"/>
                      <a:pt x="100" y="63"/>
                      <a:pt x="162" y="30"/>
                    </a:cubicBezTo>
                    <a:lnTo>
                      <a:pt x="162" y="30"/>
                    </a:lnTo>
                    <a:cubicBezTo>
                      <a:pt x="177" y="22"/>
                      <a:pt x="163" y="0"/>
                      <a:pt x="148" y="7"/>
                    </a:cubicBezTo>
                    <a:lnTo>
                      <a:pt x="148" y="7"/>
                    </a:lnTo>
                    <a:cubicBezTo>
                      <a:pt x="66" y="46"/>
                      <a:pt x="0" y="151"/>
                      <a:pt x="60" y="237"/>
                    </a:cubicBezTo>
                    <a:lnTo>
                      <a:pt x="60" y="237"/>
                    </a:lnTo>
                    <a:cubicBezTo>
                      <a:pt x="114" y="310"/>
                      <a:pt x="250" y="302"/>
                      <a:pt x="307" y="235"/>
                    </a:cubicBezTo>
                    <a:lnTo>
                      <a:pt x="307" y="235"/>
                    </a:lnTo>
                    <a:cubicBezTo>
                      <a:pt x="339" y="200"/>
                      <a:pt x="344" y="146"/>
                      <a:pt x="321" y="104"/>
                    </a:cubicBezTo>
                    <a:lnTo>
                      <a:pt x="321" y="104"/>
                    </a:lnTo>
                    <a:cubicBezTo>
                      <a:pt x="297" y="63"/>
                      <a:pt x="251" y="41"/>
                      <a:pt x="205" y="49"/>
                    </a:cubicBezTo>
                    <a:lnTo>
                      <a:pt x="205" y="49"/>
                    </a:lnTo>
                    <a:cubicBezTo>
                      <a:pt x="159" y="55"/>
                      <a:pt x="118" y="92"/>
                      <a:pt x="113" y="138"/>
                    </a:cubicBezTo>
                    <a:lnTo>
                      <a:pt x="113" y="138"/>
                    </a:lnTo>
                    <a:cubicBezTo>
                      <a:pt x="108" y="183"/>
                      <a:pt x="131" y="239"/>
                      <a:pt x="179" y="245"/>
                    </a:cubicBezTo>
                    <a:lnTo>
                      <a:pt x="179" y="245"/>
                    </a:lnTo>
                    <a:cubicBezTo>
                      <a:pt x="229" y="252"/>
                      <a:pt x="276" y="184"/>
                      <a:pt x="247" y="142"/>
                    </a:cubicBezTo>
                    <a:lnTo>
                      <a:pt x="247" y="142"/>
                    </a:lnTo>
                    <a:cubicBezTo>
                      <a:pt x="237" y="125"/>
                      <a:pt x="213" y="116"/>
                      <a:pt x="196" y="128"/>
                    </a:cubicBezTo>
                    <a:lnTo>
                      <a:pt x="196" y="128"/>
                    </a:lnTo>
                    <a:cubicBezTo>
                      <a:pt x="180" y="138"/>
                      <a:pt x="175" y="162"/>
                      <a:pt x="192" y="175"/>
                    </a:cubicBezTo>
                    <a:lnTo>
                      <a:pt x="192" y="175"/>
                    </a:lnTo>
                    <a:cubicBezTo>
                      <a:pt x="198" y="181"/>
                      <a:pt x="210" y="174"/>
                      <a:pt x="205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175" name="Freeform 340">
                <a:extLst>
                  <a:ext uri="{FF2B5EF4-FFF2-40B4-BE49-F238E27FC236}">
                    <a16:creationId xmlns:a16="http://schemas.microsoft.com/office/drawing/2014/main" id="{1A105798-BADE-6845-8B94-9AAAF0117D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70527" y="3119841"/>
                <a:ext cx="132498" cy="136338"/>
              </a:xfrm>
              <a:custGeom>
                <a:avLst/>
                <a:gdLst>
                  <a:gd name="T0" fmla="*/ 59321 w 306"/>
                  <a:gd name="T1" fmla="*/ 56371 h 312"/>
                  <a:gd name="T2" fmla="*/ 59321 w 306"/>
                  <a:gd name="T3" fmla="*/ 56371 h 312"/>
                  <a:gd name="T4" fmla="*/ 51094 w 306"/>
                  <a:gd name="T5" fmla="*/ 59429 h 312"/>
                  <a:gd name="T6" fmla="*/ 51094 w 306"/>
                  <a:gd name="T7" fmla="*/ 59429 h 312"/>
                  <a:gd name="T8" fmla="*/ 49795 w 306"/>
                  <a:gd name="T9" fmla="*/ 48068 h 312"/>
                  <a:gd name="T10" fmla="*/ 49795 w 306"/>
                  <a:gd name="T11" fmla="*/ 48068 h 312"/>
                  <a:gd name="T12" fmla="*/ 74476 w 306"/>
                  <a:gd name="T13" fmla="*/ 40639 h 312"/>
                  <a:gd name="T14" fmla="*/ 74476 w 306"/>
                  <a:gd name="T15" fmla="*/ 40639 h 312"/>
                  <a:gd name="T16" fmla="*/ 76208 w 306"/>
                  <a:gd name="T17" fmla="*/ 77783 h 312"/>
                  <a:gd name="T18" fmla="*/ 76208 w 306"/>
                  <a:gd name="T19" fmla="*/ 77783 h 312"/>
                  <a:gd name="T20" fmla="*/ 14722 w 306"/>
                  <a:gd name="T21" fmla="*/ 53749 h 312"/>
                  <a:gd name="T22" fmla="*/ 14722 w 306"/>
                  <a:gd name="T23" fmla="*/ 53749 h 312"/>
                  <a:gd name="T24" fmla="*/ 35939 w 306"/>
                  <a:gd name="T25" fmla="*/ 17916 h 312"/>
                  <a:gd name="T26" fmla="*/ 35939 w 306"/>
                  <a:gd name="T27" fmla="*/ 17916 h 312"/>
                  <a:gd name="T28" fmla="*/ 75342 w 306"/>
                  <a:gd name="T29" fmla="*/ 18790 h 312"/>
                  <a:gd name="T30" fmla="*/ 75342 w 306"/>
                  <a:gd name="T31" fmla="*/ 18790 h 312"/>
                  <a:gd name="T32" fmla="*/ 110415 w 306"/>
                  <a:gd name="T33" fmla="*/ 84774 h 312"/>
                  <a:gd name="T34" fmla="*/ 110415 w 306"/>
                  <a:gd name="T35" fmla="*/ 84774 h 312"/>
                  <a:gd name="T36" fmla="*/ 32042 w 306"/>
                  <a:gd name="T37" fmla="*/ 110556 h 312"/>
                  <a:gd name="T38" fmla="*/ 32042 w 306"/>
                  <a:gd name="T39" fmla="*/ 110556 h 312"/>
                  <a:gd name="T40" fmla="*/ 28578 w 306"/>
                  <a:gd name="T41" fmla="*/ 122355 h 312"/>
                  <a:gd name="T42" fmla="*/ 28578 w 306"/>
                  <a:gd name="T43" fmla="*/ 122355 h 312"/>
                  <a:gd name="T44" fmla="*/ 125137 w 306"/>
                  <a:gd name="T45" fmla="*/ 78657 h 312"/>
                  <a:gd name="T46" fmla="*/ 125137 w 306"/>
                  <a:gd name="T47" fmla="*/ 78657 h 312"/>
                  <a:gd name="T48" fmla="*/ 49795 w 306"/>
                  <a:gd name="T49" fmla="*/ 2622 h 312"/>
                  <a:gd name="T50" fmla="*/ 49795 w 306"/>
                  <a:gd name="T51" fmla="*/ 2622 h 312"/>
                  <a:gd name="T52" fmla="*/ 5196 w 306"/>
                  <a:gd name="T53" fmla="*/ 38891 h 312"/>
                  <a:gd name="T54" fmla="*/ 5196 w 306"/>
                  <a:gd name="T55" fmla="*/ 38891 h 312"/>
                  <a:gd name="T56" fmla="*/ 23382 w 306"/>
                  <a:gd name="T57" fmla="*/ 92203 h 312"/>
                  <a:gd name="T58" fmla="*/ 23382 w 306"/>
                  <a:gd name="T59" fmla="*/ 92203 h 312"/>
                  <a:gd name="T60" fmla="*/ 79672 w 306"/>
                  <a:gd name="T61" fmla="*/ 93077 h 312"/>
                  <a:gd name="T62" fmla="*/ 79672 w 306"/>
                  <a:gd name="T63" fmla="*/ 93077 h 312"/>
                  <a:gd name="T64" fmla="*/ 91796 w 306"/>
                  <a:gd name="T65" fmla="*/ 39328 h 312"/>
                  <a:gd name="T66" fmla="*/ 91796 w 306"/>
                  <a:gd name="T67" fmla="*/ 39328 h 312"/>
                  <a:gd name="T68" fmla="*/ 39403 w 306"/>
                  <a:gd name="T69" fmla="*/ 50253 h 312"/>
                  <a:gd name="T70" fmla="*/ 39403 w 306"/>
                  <a:gd name="T71" fmla="*/ 50253 h 312"/>
                  <a:gd name="T72" fmla="*/ 50661 w 306"/>
                  <a:gd name="T73" fmla="*/ 70354 h 312"/>
                  <a:gd name="T74" fmla="*/ 50661 w 306"/>
                  <a:gd name="T75" fmla="*/ 70354 h 312"/>
                  <a:gd name="T76" fmla="*/ 66682 w 306"/>
                  <a:gd name="T77" fmla="*/ 57244 h 312"/>
                  <a:gd name="T78" fmla="*/ 66682 w 306"/>
                  <a:gd name="T79" fmla="*/ 57244 h 312"/>
                  <a:gd name="T80" fmla="*/ 59321 w 306"/>
                  <a:gd name="T81" fmla="*/ 56371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6" h="312">
                    <a:moveTo>
                      <a:pt x="137" y="129"/>
                    </a:moveTo>
                    <a:lnTo>
                      <a:pt x="137" y="129"/>
                    </a:lnTo>
                    <a:cubicBezTo>
                      <a:pt x="136" y="136"/>
                      <a:pt x="126" y="140"/>
                      <a:pt x="118" y="136"/>
                    </a:cubicBezTo>
                    <a:cubicBezTo>
                      <a:pt x="109" y="133"/>
                      <a:pt x="111" y="118"/>
                      <a:pt x="115" y="110"/>
                    </a:cubicBezTo>
                    <a:cubicBezTo>
                      <a:pt x="126" y="93"/>
                      <a:pt x="154" y="88"/>
                      <a:pt x="172" y="93"/>
                    </a:cubicBezTo>
                    <a:cubicBezTo>
                      <a:pt x="212" y="104"/>
                      <a:pt x="197" y="157"/>
                      <a:pt x="176" y="178"/>
                    </a:cubicBezTo>
                    <a:cubicBezTo>
                      <a:pt x="126" y="231"/>
                      <a:pt x="40" y="193"/>
                      <a:pt x="34" y="123"/>
                    </a:cubicBezTo>
                    <a:cubicBezTo>
                      <a:pt x="30" y="89"/>
                      <a:pt x="51" y="55"/>
                      <a:pt x="83" y="41"/>
                    </a:cubicBezTo>
                    <a:cubicBezTo>
                      <a:pt x="112" y="26"/>
                      <a:pt x="146" y="30"/>
                      <a:pt x="174" y="43"/>
                    </a:cubicBezTo>
                    <a:cubicBezTo>
                      <a:pt x="228" y="69"/>
                      <a:pt x="283" y="131"/>
                      <a:pt x="255" y="194"/>
                    </a:cubicBezTo>
                    <a:cubicBezTo>
                      <a:pt x="224" y="265"/>
                      <a:pt x="139" y="276"/>
                      <a:pt x="74" y="253"/>
                    </a:cubicBezTo>
                    <a:cubicBezTo>
                      <a:pt x="57" y="248"/>
                      <a:pt x="50" y="273"/>
                      <a:pt x="66" y="280"/>
                    </a:cubicBezTo>
                    <a:cubicBezTo>
                      <a:pt x="153" y="311"/>
                      <a:pt x="272" y="284"/>
                      <a:pt x="289" y="180"/>
                    </a:cubicBezTo>
                    <a:cubicBezTo>
                      <a:pt x="305" y="89"/>
                      <a:pt x="203" y="0"/>
                      <a:pt x="115" y="6"/>
                    </a:cubicBezTo>
                    <a:cubicBezTo>
                      <a:pt x="67" y="9"/>
                      <a:pt x="25" y="43"/>
                      <a:pt x="12" y="89"/>
                    </a:cubicBezTo>
                    <a:cubicBezTo>
                      <a:pt x="0" y="135"/>
                      <a:pt x="17" y="184"/>
                      <a:pt x="54" y="211"/>
                    </a:cubicBezTo>
                    <a:cubicBezTo>
                      <a:pt x="92" y="239"/>
                      <a:pt x="146" y="240"/>
                      <a:pt x="184" y="213"/>
                    </a:cubicBezTo>
                    <a:cubicBezTo>
                      <a:pt x="220" y="185"/>
                      <a:pt x="242" y="129"/>
                      <a:pt x="212" y="90"/>
                    </a:cubicBezTo>
                    <a:cubicBezTo>
                      <a:pt x="183" y="50"/>
                      <a:pt x="101" y="65"/>
                      <a:pt x="91" y="115"/>
                    </a:cubicBezTo>
                    <a:cubicBezTo>
                      <a:pt x="87" y="135"/>
                      <a:pt x="97" y="157"/>
                      <a:pt x="117" y="161"/>
                    </a:cubicBezTo>
                    <a:cubicBezTo>
                      <a:pt x="137" y="164"/>
                      <a:pt x="157" y="151"/>
                      <a:pt x="154" y="131"/>
                    </a:cubicBezTo>
                    <a:cubicBezTo>
                      <a:pt x="154" y="122"/>
                      <a:pt x="141" y="118"/>
                      <a:pt x="137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76" name="Freeform 341">
                <a:extLst>
                  <a:ext uri="{FF2B5EF4-FFF2-40B4-BE49-F238E27FC236}">
                    <a16:creationId xmlns:a16="http://schemas.microsoft.com/office/drawing/2014/main" id="{0043796F-69D6-F845-98E1-3CD28E68BA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59593" y="3119841"/>
                <a:ext cx="132498" cy="136338"/>
              </a:xfrm>
              <a:custGeom>
                <a:avLst/>
                <a:gdLst>
                  <a:gd name="T0" fmla="*/ 59515 w 305"/>
                  <a:gd name="T1" fmla="*/ 56371 h 312"/>
                  <a:gd name="T2" fmla="*/ 59515 w 305"/>
                  <a:gd name="T3" fmla="*/ 56371 h 312"/>
                  <a:gd name="T4" fmla="*/ 51696 w 305"/>
                  <a:gd name="T5" fmla="*/ 59429 h 312"/>
                  <a:gd name="T6" fmla="*/ 51696 w 305"/>
                  <a:gd name="T7" fmla="*/ 59429 h 312"/>
                  <a:gd name="T8" fmla="*/ 49958 w 305"/>
                  <a:gd name="T9" fmla="*/ 48068 h 312"/>
                  <a:gd name="T10" fmla="*/ 49958 w 305"/>
                  <a:gd name="T11" fmla="*/ 48068 h 312"/>
                  <a:gd name="T12" fmla="*/ 74286 w 305"/>
                  <a:gd name="T13" fmla="*/ 40639 h 312"/>
                  <a:gd name="T14" fmla="*/ 74286 w 305"/>
                  <a:gd name="T15" fmla="*/ 40639 h 312"/>
                  <a:gd name="T16" fmla="*/ 76023 w 305"/>
                  <a:gd name="T17" fmla="*/ 77783 h 312"/>
                  <a:gd name="T18" fmla="*/ 76023 w 305"/>
                  <a:gd name="T19" fmla="*/ 77783 h 312"/>
                  <a:gd name="T20" fmla="*/ 14336 w 305"/>
                  <a:gd name="T21" fmla="*/ 53749 h 312"/>
                  <a:gd name="T22" fmla="*/ 14336 w 305"/>
                  <a:gd name="T23" fmla="*/ 53749 h 312"/>
                  <a:gd name="T24" fmla="*/ 36057 w 305"/>
                  <a:gd name="T25" fmla="*/ 17916 h 312"/>
                  <a:gd name="T26" fmla="*/ 36057 w 305"/>
                  <a:gd name="T27" fmla="*/ 17916 h 312"/>
                  <a:gd name="T28" fmla="*/ 75155 w 305"/>
                  <a:gd name="T29" fmla="*/ 18790 h 312"/>
                  <a:gd name="T30" fmla="*/ 75155 w 305"/>
                  <a:gd name="T31" fmla="*/ 18790 h 312"/>
                  <a:gd name="T32" fmla="*/ 110343 w 305"/>
                  <a:gd name="T33" fmla="*/ 84774 h 312"/>
                  <a:gd name="T34" fmla="*/ 110343 w 305"/>
                  <a:gd name="T35" fmla="*/ 84774 h 312"/>
                  <a:gd name="T36" fmla="*/ 31713 w 305"/>
                  <a:gd name="T37" fmla="*/ 110556 h 312"/>
                  <a:gd name="T38" fmla="*/ 31713 w 305"/>
                  <a:gd name="T39" fmla="*/ 110556 h 312"/>
                  <a:gd name="T40" fmla="*/ 28672 w 305"/>
                  <a:gd name="T41" fmla="*/ 122355 h 312"/>
                  <a:gd name="T42" fmla="*/ 28672 w 305"/>
                  <a:gd name="T43" fmla="*/ 122355 h 312"/>
                  <a:gd name="T44" fmla="*/ 125547 w 305"/>
                  <a:gd name="T45" fmla="*/ 78657 h 312"/>
                  <a:gd name="T46" fmla="*/ 125547 w 305"/>
                  <a:gd name="T47" fmla="*/ 78657 h 312"/>
                  <a:gd name="T48" fmla="*/ 49958 w 305"/>
                  <a:gd name="T49" fmla="*/ 2622 h 312"/>
                  <a:gd name="T50" fmla="*/ 49958 w 305"/>
                  <a:gd name="T51" fmla="*/ 2622 h 312"/>
                  <a:gd name="T52" fmla="*/ 5213 w 305"/>
                  <a:gd name="T53" fmla="*/ 38891 h 312"/>
                  <a:gd name="T54" fmla="*/ 5213 w 305"/>
                  <a:gd name="T55" fmla="*/ 38891 h 312"/>
                  <a:gd name="T56" fmla="*/ 23459 w 305"/>
                  <a:gd name="T57" fmla="*/ 92203 h 312"/>
                  <a:gd name="T58" fmla="*/ 23459 w 305"/>
                  <a:gd name="T59" fmla="*/ 92203 h 312"/>
                  <a:gd name="T60" fmla="*/ 79933 w 305"/>
                  <a:gd name="T61" fmla="*/ 93077 h 312"/>
                  <a:gd name="T62" fmla="*/ 79933 w 305"/>
                  <a:gd name="T63" fmla="*/ 93077 h 312"/>
                  <a:gd name="T64" fmla="*/ 92097 w 305"/>
                  <a:gd name="T65" fmla="*/ 39328 h 312"/>
                  <a:gd name="T66" fmla="*/ 92097 w 305"/>
                  <a:gd name="T67" fmla="*/ 39328 h 312"/>
                  <a:gd name="T68" fmla="*/ 39098 w 305"/>
                  <a:gd name="T69" fmla="*/ 50253 h 312"/>
                  <a:gd name="T70" fmla="*/ 39098 w 305"/>
                  <a:gd name="T71" fmla="*/ 50253 h 312"/>
                  <a:gd name="T72" fmla="*/ 50827 w 305"/>
                  <a:gd name="T73" fmla="*/ 70354 h 312"/>
                  <a:gd name="T74" fmla="*/ 50827 w 305"/>
                  <a:gd name="T75" fmla="*/ 70354 h 312"/>
                  <a:gd name="T76" fmla="*/ 66901 w 305"/>
                  <a:gd name="T77" fmla="*/ 57244 h 312"/>
                  <a:gd name="T78" fmla="*/ 66901 w 305"/>
                  <a:gd name="T79" fmla="*/ 57244 h 312"/>
                  <a:gd name="T80" fmla="*/ 59515 w 305"/>
                  <a:gd name="T81" fmla="*/ 56371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5" h="312">
                    <a:moveTo>
                      <a:pt x="137" y="129"/>
                    </a:moveTo>
                    <a:lnTo>
                      <a:pt x="137" y="129"/>
                    </a:lnTo>
                    <a:cubicBezTo>
                      <a:pt x="134" y="136"/>
                      <a:pt x="125" y="140"/>
                      <a:pt x="119" y="136"/>
                    </a:cubicBezTo>
                    <a:cubicBezTo>
                      <a:pt x="109" y="133"/>
                      <a:pt x="109" y="118"/>
                      <a:pt x="115" y="110"/>
                    </a:cubicBezTo>
                    <a:cubicBezTo>
                      <a:pt x="125" y="93"/>
                      <a:pt x="154" y="88"/>
                      <a:pt x="171" y="93"/>
                    </a:cubicBezTo>
                    <a:cubicBezTo>
                      <a:pt x="212" y="104"/>
                      <a:pt x="196" y="157"/>
                      <a:pt x="175" y="178"/>
                    </a:cubicBezTo>
                    <a:cubicBezTo>
                      <a:pt x="125" y="231"/>
                      <a:pt x="38" y="193"/>
                      <a:pt x="33" y="123"/>
                    </a:cubicBezTo>
                    <a:cubicBezTo>
                      <a:pt x="31" y="89"/>
                      <a:pt x="52" y="55"/>
                      <a:pt x="83" y="41"/>
                    </a:cubicBezTo>
                    <a:cubicBezTo>
                      <a:pt x="112" y="26"/>
                      <a:pt x="145" y="30"/>
                      <a:pt x="173" y="43"/>
                    </a:cubicBezTo>
                    <a:cubicBezTo>
                      <a:pt x="228" y="69"/>
                      <a:pt x="282" y="131"/>
                      <a:pt x="254" y="194"/>
                    </a:cubicBezTo>
                    <a:cubicBezTo>
                      <a:pt x="222" y="265"/>
                      <a:pt x="140" y="276"/>
                      <a:pt x="73" y="253"/>
                    </a:cubicBezTo>
                    <a:cubicBezTo>
                      <a:pt x="56" y="248"/>
                      <a:pt x="50" y="273"/>
                      <a:pt x="66" y="280"/>
                    </a:cubicBezTo>
                    <a:cubicBezTo>
                      <a:pt x="151" y="311"/>
                      <a:pt x="272" y="284"/>
                      <a:pt x="289" y="180"/>
                    </a:cubicBezTo>
                    <a:cubicBezTo>
                      <a:pt x="304" y="89"/>
                      <a:pt x="203" y="0"/>
                      <a:pt x="115" y="6"/>
                    </a:cubicBezTo>
                    <a:cubicBezTo>
                      <a:pt x="67" y="9"/>
                      <a:pt x="25" y="43"/>
                      <a:pt x="12" y="89"/>
                    </a:cubicBezTo>
                    <a:cubicBezTo>
                      <a:pt x="0" y="135"/>
                      <a:pt x="17" y="184"/>
                      <a:pt x="54" y="211"/>
                    </a:cubicBezTo>
                    <a:cubicBezTo>
                      <a:pt x="92" y="239"/>
                      <a:pt x="146" y="240"/>
                      <a:pt x="184" y="213"/>
                    </a:cubicBezTo>
                    <a:cubicBezTo>
                      <a:pt x="218" y="185"/>
                      <a:pt x="242" y="129"/>
                      <a:pt x="212" y="90"/>
                    </a:cubicBezTo>
                    <a:cubicBezTo>
                      <a:pt x="182" y="50"/>
                      <a:pt x="100" y="65"/>
                      <a:pt x="90" y="115"/>
                    </a:cubicBezTo>
                    <a:cubicBezTo>
                      <a:pt x="87" y="135"/>
                      <a:pt x="96" y="157"/>
                      <a:pt x="117" y="161"/>
                    </a:cubicBezTo>
                    <a:cubicBezTo>
                      <a:pt x="136" y="164"/>
                      <a:pt x="155" y="151"/>
                      <a:pt x="154" y="131"/>
                    </a:cubicBezTo>
                    <a:cubicBezTo>
                      <a:pt x="153" y="122"/>
                      <a:pt x="140" y="118"/>
                      <a:pt x="137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77" name="Freeform 342">
                <a:extLst>
                  <a:ext uri="{FF2B5EF4-FFF2-40B4-BE49-F238E27FC236}">
                    <a16:creationId xmlns:a16="http://schemas.microsoft.com/office/drawing/2014/main" id="{7BF3ECA5-2E3D-9843-9D56-BCB273130E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59363" y="3119841"/>
                <a:ext cx="150376" cy="135912"/>
              </a:xfrm>
              <a:custGeom>
                <a:avLst/>
                <a:gdLst>
                  <a:gd name="T0" fmla="*/ 204 w 345"/>
                  <a:gd name="T1" fmla="*/ 164 h 311"/>
                  <a:gd name="T2" fmla="*/ 204 w 345"/>
                  <a:gd name="T3" fmla="*/ 164 h 311"/>
                  <a:gd name="T4" fmla="*/ 212 w 345"/>
                  <a:gd name="T5" fmla="*/ 146 h 311"/>
                  <a:gd name="T6" fmla="*/ 212 w 345"/>
                  <a:gd name="T7" fmla="*/ 146 h 311"/>
                  <a:gd name="T8" fmla="*/ 233 w 345"/>
                  <a:gd name="T9" fmla="*/ 162 h 311"/>
                  <a:gd name="T10" fmla="*/ 233 w 345"/>
                  <a:gd name="T11" fmla="*/ 162 h 311"/>
                  <a:gd name="T12" fmla="*/ 205 w 345"/>
                  <a:gd name="T13" fmla="*/ 214 h 311"/>
                  <a:gd name="T14" fmla="*/ 205 w 345"/>
                  <a:gd name="T15" fmla="*/ 214 h 311"/>
                  <a:gd name="T16" fmla="*/ 142 w 345"/>
                  <a:gd name="T17" fmla="*/ 156 h 311"/>
                  <a:gd name="T18" fmla="*/ 142 w 345"/>
                  <a:gd name="T19" fmla="*/ 156 h 311"/>
                  <a:gd name="T20" fmla="*/ 281 w 345"/>
                  <a:gd name="T21" fmla="*/ 95 h 311"/>
                  <a:gd name="T22" fmla="*/ 281 w 345"/>
                  <a:gd name="T23" fmla="*/ 95 h 311"/>
                  <a:gd name="T24" fmla="*/ 305 w 345"/>
                  <a:gd name="T25" fmla="*/ 189 h 311"/>
                  <a:gd name="T26" fmla="*/ 305 w 345"/>
                  <a:gd name="T27" fmla="*/ 189 h 311"/>
                  <a:gd name="T28" fmla="*/ 239 w 345"/>
                  <a:gd name="T29" fmla="*/ 251 h 311"/>
                  <a:gd name="T30" fmla="*/ 239 w 345"/>
                  <a:gd name="T31" fmla="*/ 251 h 311"/>
                  <a:gd name="T32" fmla="*/ 75 w 345"/>
                  <a:gd name="T33" fmla="*/ 201 h 311"/>
                  <a:gd name="T34" fmla="*/ 75 w 345"/>
                  <a:gd name="T35" fmla="*/ 201 h 311"/>
                  <a:gd name="T36" fmla="*/ 162 w 345"/>
                  <a:gd name="T37" fmla="*/ 30 h 311"/>
                  <a:gd name="T38" fmla="*/ 162 w 345"/>
                  <a:gd name="T39" fmla="*/ 30 h 311"/>
                  <a:gd name="T40" fmla="*/ 147 w 345"/>
                  <a:gd name="T41" fmla="*/ 7 h 311"/>
                  <a:gd name="T42" fmla="*/ 147 w 345"/>
                  <a:gd name="T43" fmla="*/ 7 h 311"/>
                  <a:gd name="T44" fmla="*/ 61 w 345"/>
                  <a:gd name="T45" fmla="*/ 237 h 311"/>
                  <a:gd name="T46" fmla="*/ 61 w 345"/>
                  <a:gd name="T47" fmla="*/ 237 h 311"/>
                  <a:gd name="T48" fmla="*/ 306 w 345"/>
                  <a:gd name="T49" fmla="*/ 235 h 311"/>
                  <a:gd name="T50" fmla="*/ 306 w 345"/>
                  <a:gd name="T51" fmla="*/ 235 h 311"/>
                  <a:gd name="T52" fmla="*/ 319 w 345"/>
                  <a:gd name="T53" fmla="*/ 104 h 311"/>
                  <a:gd name="T54" fmla="*/ 319 w 345"/>
                  <a:gd name="T55" fmla="*/ 104 h 311"/>
                  <a:gd name="T56" fmla="*/ 204 w 345"/>
                  <a:gd name="T57" fmla="*/ 49 h 311"/>
                  <a:gd name="T58" fmla="*/ 204 w 345"/>
                  <a:gd name="T59" fmla="*/ 49 h 311"/>
                  <a:gd name="T60" fmla="*/ 112 w 345"/>
                  <a:gd name="T61" fmla="*/ 138 h 311"/>
                  <a:gd name="T62" fmla="*/ 112 w 345"/>
                  <a:gd name="T63" fmla="*/ 138 h 311"/>
                  <a:gd name="T64" fmla="*/ 179 w 345"/>
                  <a:gd name="T65" fmla="*/ 245 h 311"/>
                  <a:gd name="T66" fmla="*/ 179 w 345"/>
                  <a:gd name="T67" fmla="*/ 245 h 311"/>
                  <a:gd name="T68" fmla="*/ 246 w 345"/>
                  <a:gd name="T69" fmla="*/ 142 h 311"/>
                  <a:gd name="T70" fmla="*/ 246 w 345"/>
                  <a:gd name="T71" fmla="*/ 142 h 311"/>
                  <a:gd name="T72" fmla="*/ 196 w 345"/>
                  <a:gd name="T73" fmla="*/ 128 h 311"/>
                  <a:gd name="T74" fmla="*/ 196 w 345"/>
                  <a:gd name="T75" fmla="*/ 128 h 311"/>
                  <a:gd name="T76" fmla="*/ 189 w 345"/>
                  <a:gd name="T77" fmla="*/ 175 h 311"/>
                  <a:gd name="T78" fmla="*/ 189 w 345"/>
                  <a:gd name="T79" fmla="*/ 175 h 311"/>
                  <a:gd name="T80" fmla="*/ 204 w 345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5" h="311">
                    <a:moveTo>
                      <a:pt x="204" y="164"/>
                    </a:moveTo>
                    <a:lnTo>
                      <a:pt x="204" y="164"/>
                    </a:lnTo>
                    <a:cubicBezTo>
                      <a:pt x="200" y="156"/>
                      <a:pt x="204" y="147"/>
                      <a:pt x="212" y="146"/>
                    </a:cubicBezTo>
                    <a:lnTo>
                      <a:pt x="212" y="146"/>
                    </a:lnTo>
                    <a:cubicBezTo>
                      <a:pt x="222" y="142"/>
                      <a:pt x="231" y="153"/>
                      <a:pt x="233" y="162"/>
                    </a:cubicBezTo>
                    <a:lnTo>
                      <a:pt x="233" y="162"/>
                    </a:lnTo>
                    <a:cubicBezTo>
                      <a:pt x="238" y="181"/>
                      <a:pt x="221" y="205"/>
                      <a:pt x="205" y="214"/>
                    </a:cubicBezTo>
                    <a:lnTo>
                      <a:pt x="205" y="214"/>
                    </a:lnTo>
                    <a:cubicBezTo>
                      <a:pt x="170" y="235"/>
                      <a:pt x="142" y="187"/>
                      <a:pt x="142" y="156"/>
                    </a:cubicBezTo>
                    <a:lnTo>
                      <a:pt x="142" y="156"/>
                    </a:lnTo>
                    <a:cubicBezTo>
                      <a:pt x="139" y="83"/>
                      <a:pt x="227" y="50"/>
                      <a:pt x="281" y="95"/>
                    </a:cubicBezTo>
                    <a:lnTo>
                      <a:pt x="281" y="95"/>
                    </a:lnTo>
                    <a:cubicBezTo>
                      <a:pt x="308" y="117"/>
                      <a:pt x="317" y="156"/>
                      <a:pt x="305" y="189"/>
                    </a:cubicBezTo>
                    <a:lnTo>
                      <a:pt x="305" y="189"/>
                    </a:lnTo>
                    <a:cubicBezTo>
                      <a:pt x="294" y="220"/>
                      <a:pt x="267" y="239"/>
                      <a:pt x="239" y="251"/>
                    </a:cubicBezTo>
                    <a:lnTo>
                      <a:pt x="239" y="251"/>
                    </a:lnTo>
                    <a:cubicBezTo>
                      <a:pt x="183" y="271"/>
                      <a:pt x="100" y="266"/>
                      <a:pt x="75" y="201"/>
                    </a:cubicBezTo>
                    <a:lnTo>
                      <a:pt x="75" y="201"/>
                    </a:lnTo>
                    <a:cubicBezTo>
                      <a:pt x="46" y="129"/>
                      <a:pt x="99" y="63"/>
                      <a:pt x="162" y="30"/>
                    </a:cubicBezTo>
                    <a:lnTo>
                      <a:pt x="162" y="30"/>
                    </a:lnTo>
                    <a:cubicBezTo>
                      <a:pt x="176" y="22"/>
                      <a:pt x="163" y="0"/>
                      <a:pt x="147" y="7"/>
                    </a:cubicBezTo>
                    <a:lnTo>
                      <a:pt x="147" y="7"/>
                    </a:lnTo>
                    <a:cubicBezTo>
                      <a:pt x="66" y="46"/>
                      <a:pt x="0" y="151"/>
                      <a:pt x="61" y="237"/>
                    </a:cubicBezTo>
                    <a:lnTo>
                      <a:pt x="61" y="237"/>
                    </a:lnTo>
                    <a:cubicBezTo>
                      <a:pt x="113" y="310"/>
                      <a:pt x="250" y="302"/>
                      <a:pt x="306" y="235"/>
                    </a:cubicBezTo>
                    <a:lnTo>
                      <a:pt x="306" y="235"/>
                    </a:lnTo>
                    <a:cubicBezTo>
                      <a:pt x="338" y="200"/>
                      <a:pt x="344" y="146"/>
                      <a:pt x="319" y="104"/>
                    </a:cubicBezTo>
                    <a:lnTo>
                      <a:pt x="319" y="104"/>
                    </a:lnTo>
                    <a:cubicBezTo>
                      <a:pt x="296" y="63"/>
                      <a:pt x="250" y="41"/>
                      <a:pt x="204" y="49"/>
                    </a:cubicBezTo>
                    <a:lnTo>
                      <a:pt x="204" y="49"/>
                    </a:lnTo>
                    <a:cubicBezTo>
                      <a:pt x="159" y="55"/>
                      <a:pt x="118" y="92"/>
                      <a:pt x="112" y="138"/>
                    </a:cubicBezTo>
                    <a:lnTo>
                      <a:pt x="112" y="138"/>
                    </a:lnTo>
                    <a:cubicBezTo>
                      <a:pt x="107" y="183"/>
                      <a:pt x="130" y="239"/>
                      <a:pt x="179" y="245"/>
                    </a:cubicBezTo>
                    <a:lnTo>
                      <a:pt x="179" y="245"/>
                    </a:lnTo>
                    <a:cubicBezTo>
                      <a:pt x="227" y="252"/>
                      <a:pt x="275" y="184"/>
                      <a:pt x="246" y="142"/>
                    </a:cubicBezTo>
                    <a:lnTo>
                      <a:pt x="246" y="142"/>
                    </a:lnTo>
                    <a:cubicBezTo>
                      <a:pt x="235" y="125"/>
                      <a:pt x="213" y="116"/>
                      <a:pt x="196" y="128"/>
                    </a:cubicBezTo>
                    <a:lnTo>
                      <a:pt x="196" y="128"/>
                    </a:lnTo>
                    <a:cubicBezTo>
                      <a:pt x="180" y="138"/>
                      <a:pt x="175" y="162"/>
                      <a:pt x="189" y="175"/>
                    </a:cubicBezTo>
                    <a:lnTo>
                      <a:pt x="189" y="175"/>
                    </a:lnTo>
                    <a:cubicBezTo>
                      <a:pt x="199" y="181"/>
                      <a:pt x="209" y="174"/>
                      <a:pt x="204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178" name="Freeform 343">
                <a:extLst>
                  <a:ext uri="{FF2B5EF4-FFF2-40B4-BE49-F238E27FC236}">
                    <a16:creationId xmlns:a16="http://schemas.microsoft.com/office/drawing/2014/main" id="{47690944-007C-914C-884D-89ECEABD9C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68560" y="3119841"/>
                <a:ext cx="151823" cy="135912"/>
              </a:xfrm>
              <a:custGeom>
                <a:avLst/>
                <a:gdLst>
                  <a:gd name="T0" fmla="*/ 206 w 348"/>
                  <a:gd name="T1" fmla="*/ 164 h 311"/>
                  <a:gd name="T2" fmla="*/ 206 w 348"/>
                  <a:gd name="T3" fmla="*/ 164 h 311"/>
                  <a:gd name="T4" fmla="*/ 213 w 348"/>
                  <a:gd name="T5" fmla="*/ 146 h 311"/>
                  <a:gd name="T6" fmla="*/ 213 w 348"/>
                  <a:gd name="T7" fmla="*/ 146 h 311"/>
                  <a:gd name="T8" fmla="*/ 235 w 348"/>
                  <a:gd name="T9" fmla="*/ 162 h 311"/>
                  <a:gd name="T10" fmla="*/ 235 w 348"/>
                  <a:gd name="T11" fmla="*/ 162 h 311"/>
                  <a:gd name="T12" fmla="*/ 206 w 348"/>
                  <a:gd name="T13" fmla="*/ 214 h 311"/>
                  <a:gd name="T14" fmla="*/ 206 w 348"/>
                  <a:gd name="T15" fmla="*/ 214 h 311"/>
                  <a:gd name="T16" fmla="*/ 143 w 348"/>
                  <a:gd name="T17" fmla="*/ 156 h 311"/>
                  <a:gd name="T18" fmla="*/ 143 w 348"/>
                  <a:gd name="T19" fmla="*/ 156 h 311"/>
                  <a:gd name="T20" fmla="*/ 282 w 348"/>
                  <a:gd name="T21" fmla="*/ 95 h 311"/>
                  <a:gd name="T22" fmla="*/ 282 w 348"/>
                  <a:gd name="T23" fmla="*/ 95 h 311"/>
                  <a:gd name="T24" fmla="*/ 307 w 348"/>
                  <a:gd name="T25" fmla="*/ 189 h 311"/>
                  <a:gd name="T26" fmla="*/ 307 w 348"/>
                  <a:gd name="T27" fmla="*/ 189 h 311"/>
                  <a:gd name="T28" fmla="*/ 240 w 348"/>
                  <a:gd name="T29" fmla="*/ 251 h 311"/>
                  <a:gd name="T30" fmla="*/ 240 w 348"/>
                  <a:gd name="T31" fmla="*/ 251 h 311"/>
                  <a:gd name="T32" fmla="*/ 76 w 348"/>
                  <a:gd name="T33" fmla="*/ 201 h 311"/>
                  <a:gd name="T34" fmla="*/ 76 w 348"/>
                  <a:gd name="T35" fmla="*/ 201 h 311"/>
                  <a:gd name="T36" fmla="*/ 163 w 348"/>
                  <a:gd name="T37" fmla="*/ 30 h 311"/>
                  <a:gd name="T38" fmla="*/ 163 w 348"/>
                  <a:gd name="T39" fmla="*/ 30 h 311"/>
                  <a:gd name="T40" fmla="*/ 149 w 348"/>
                  <a:gd name="T41" fmla="*/ 7 h 311"/>
                  <a:gd name="T42" fmla="*/ 149 w 348"/>
                  <a:gd name="T43" fmla="*/ 7 h 311"/>
                  <a:gd name="T44" fmla="*/ 61 w 348"/>
                  <a:gd name="T45" fmla="*/ 237 h 311"/>
                  <a:gd name="T46" fmla="*/ 61 w 348"/>
                  <a:gd name="T47" fmla="*/ 237 h 311"/>
                  <a:gd name="T48" fmla="*/ 308 w 348"/>
                  <a:gd name="T49" fmla="*/ 235 h 311"/>
                  <a:gd name="T50" fmla="*/ 308 w 348"/>
                  <a:gd name="T51" fmla="*/ 235 h 311"/>
                  <a:gd name="T52" fmla="*/ 322 w 348"/>
                  <a:gd name="T53" fmla="*/ 104 h 311"/>
                  <a:gd name="T54" fmla="*/ 322 w 348"/>
                  <a:gd name="T55" fmla="*/ 104 h 311"/>
                  <a:gd name="T56" fmla="*/ 206 w 348"/>
                  <a:gd name="T57" fmla="*/ 49 h 311"/>
                  <a:gd name="T58" fmla="*/ 206 w 348"/>
                  <a:gd name="T59" fmla="*/ 49 h 311"/>
                  <a:gd name="T60" fmla="*/ 114 w 348"/>
                  <a:gd name="T61" fmla="*/ 138 h 311"/>
                  <a:gd name="T62" fmla="*/ 114 w 348"/>
                  <a:gd name="T63" fmla="*/ 138 h 311"/>
                  <a:gd name="T64" fmla="*/ 180 w 348"/>
                  <a:gd name="T65" fmla="*/ 245 h 311"/>
                  <a:gd name="T66" fmla="*/ 180 w 348"/>
                  <a:gd name="T67" fmla="*/ 245 h 311"/>
                  <a:gd name="T68" fmla="*/ 248 w 348"/>
                  <a:gd name="T69" fmla="*/ 142 h 311"/>
                  <a:gd name="T70" fmla="*/ 248 w 348"/>
                  <a:gd name="T71" fmla="*/ 142 h 311"/>
                  <a:gd name="T72" fmla="*/ 197 w 348"/>
                  <a:gd name="T73" fmla="*/ 128 h 311"/>
                  <a:gd name="T74" fmla="*/ 197 w 348"/>
                  <a:gd name="T75" fmla="*/ 128 h 311"/>
                  <a:gd name="T76" fmla="*/ 192 w 348"/>
                  <a:gd name="T77" fmla="*/ 175 h 311"/>
                  <a:gd name="T78" fmla="*/ 192 w 348"/>
                  <a:gd name="T79" fmla="*/ 175 h 311"/>
                  <a:gd name="T80" fmla="*/ 206 w 348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8" h="311">
                    <a:moveTo>
                      <a:pt x="206" y="164"/>
                    </a:moveTo>
                    <a:lnTo>
                      <a:pt x="206" y="164"/>
                    </a:lnTo>
                    <a:cubicBezTo>
                      <a:pt x="202" y="156"/>
                      <a:pt x="206" y="147"/>
                      <a:pt x="213" y="146"/>
                    </a:cubicBezTo>
                    <a:lnTo>
                      <a:pt x="213" y="146"/>
                    </a:lnTo>
                    <a:cubicBezTo>
                      <a:pt x="223" y="142"/>
                      <a:pt x="232" y="153"/>
                      <a:pt x="235" y="162"/>
                    </a:cubicBezTo>
                    <a:lnTo>
                      <a:pt x="235" y="162"/>
                    </a:lnTo>
                    <a:cubicBezTo>
                      <a:pt x="240" y="181"/>
                      <a:pt x="222" y="205"/>
                      <a:pt x="206" y="214"/>
                    </a:cubicBezTo>
                    <a:lnTo>
                      <a:pt x="206" y="214"/>
                    </a:lnTo>
                    <a:cubicBezTo>
                      <a:pt x="170" y="235"/>
                      <a:pt x="144" y="187"/>
                      <a:pt x="143" y="156"/>
                    </a:cubicBezTo>
                    <a:lnTo>
                      <a:pt x="143" y="156"/>
                    </a:lnTo>
                    <a:cubicBezTo>
                      <a:pt x="142" y="83"/>
                      <a:pt x="230" y="50"/>
                      <a:pt x="282" y="95"/>
                    </a:cubicBezTo>
                    <a:lnTo>
                      <a:pt x="282" y="95"/>
                    </a:lnTo>
                    <a:cubicBezTo>
                      <a:pt x="308" y="117"/>
                      <a:pt x="318" y="156"/>
                      <a:pt x="307" y="189"/>
                    </a:cubicBezTo>
                    <a:lnTo>
                      <a:pt x="307" y="189"/>
                    </a:lnTo>
                    <a:cubicBezTo>
                      <a:pt x="295" y="220"/>
                      <a:pt x="269" y="239"/>
                      <a:pt x="240" y="251"/>
                    </a:cubicBezTo>
                    <a:lnTo>
                      <a:pt x="240" y="251"/>
                    </a:lnTo>
                    <a:cubicBezTo>
                      <a:pt x="184" y="271"/>
                      <a:pt x="101" y="266"/>
                      <a:pt x="76" y="201"/>
                    </a:cubicBezTo>
                    <a:lnTo>
                      <a:pt x="76" y="201"/>
                    </a:lnTo>
                    <a:cubicBezTo>
                      <a:pt x="48" y="129"/>
                      <a:pt x="101" y="63"/>
                      <a:pt x="163" y="30"/>
                    </a:cubicBezTo>
                    <a:lnTo>
                      <a:pt x="163" y="30"/>
                    </a:lnTo>
                    <a:cubicBezTo>
                      <a:pt x="178" y="22"/>
                      <a:pt x="165" y="0"/>
                      <a:pt x="149" y="7"/>
                    </a:cubicBezTo>
                    <a:lnTo>
                      <a:pt x="149" y="7"/>
                    </a:lnTo>
                    <a:cubicBezTo>
                      <a:pt x="67" y="46"/>
                      <a:pt x="0" y="151"/>
                      <a:pt x="61" y="237"/>
                    </a:cubicBezTo>
                    <a:lnTo>
                      <a:pt x="61" y="237"/>
                    </a:lnTo>
                    <a:cubicBezTo>
                      <a:pt x="115" y="310"/>
                      <a:pt x="251" y="302"/>
                      <a:pt x="308" y="235"/>
                    </a:cubicBezTo>
                    <a:lnTo>
                      <a:pt x="308" y="235"/>
                    </a:lnTo>
                    <a:cubicBezTo>
                      <a:pt x="340" y="200"/>
                      <a:pt x="347" y="146"/>
                      <a:pt x="322" y="104"/>
                    </a:cubicBezTo>
                    <a:lnTo>
                      <a:pt x="322" y="104"/>
                    </a:lnTo>
                    <a:cubicBezTo>
                      <a:pt x="298" y="63"/>
                      <a:pt x="252" y="41"/>
                      <a:pt x="206" y="49"/>
                    </a:cubicBezTo>
                    <a:lnTo>
                      <a:pt x="206" y="49"/>
                    </a:lnTo>
                    <a:cubicBezTo>
                      <a:pt x="160" y="55"/>
                      <a:pt x="119" y="92"/>
                      <a:pt x="114" y="138"/>
                    </a:cubicBezTo>
                    <a:lnTo>
                      <a:pt x="114" y="138"/>
                    </a:lnTo>
                    <a:cubicBezTo>
                      <a:pt x="109" y="183"/>
                      <a:pt x="131" y="239"/>
                      <a:pt x="180" y="245"/>
                    </a:cubicBezTo>
                    <a:lnTo>
                      <a:pt x="180" y="245"/>
                    </a:lnTo>
                    <a:cubicBezTo>
                      <a:pt x="230" y="252"/>
                      <a:pt x="276" y="184"/>
                      <a:pt x="248" y="142"/>
                    </a:cubicBezTo>
                    <a:lnTo>
                      <a:pt x="248" y="142"/>
                    </a:lnTo>
                    <a:cubicBezTo>
                      <a:pt x="238" y="125"/>
                      <a:pt x="214" y="116"/>
                      <a:pt x="197" y="128"/>
                    </a:cubicBezTo>
                    <a:lnTo>
                      <a:pt x="197" y="128"/>
                    </a:lnTo>
                    <a:cubicBezTo>
                      <a:pt x="181" y="138"/>
                      <a:pt x="176" y="162"/>
                      <a:pt x="192" y="175"/>
                    </a:cubicBezTo>
                    <a:lnTo>
                      <a:pt x="192" y="175"/>
                    </a:lnTo>
                    <a:cubicBezTo>
                      <a:pt x="199" y="181"/>
                      <a:pt x="210" y="174"/>
                      <a:pt x="206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179" name="Freeform 344">
                <a:extLst>
                  <a:ext uri="{FF2B5EF4-FFF2-40B4-BE49-F238E27FC236}">
                    <a16:creationId xmlns:a16="http://schemas.microsoft.com/office/drawing/2014/main" id="{DDCBDA03-B8F3-4C4F-AE0F-9A28B6E8A9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0475" y="3119841"/>
                <a:ext cx="132497" cy="136338"/>
              </a:xfrm>
              <a:custGeom>
                <a:avLst/>
                <a:gdLst>
                  <a:gd name="T0" fmla="*/ 58839 w 304"/>
                  <a:gd name="T1" fmla="*/ 56371 h 312"/>
                  <a:gd name="T2" fmla="*/ 58839 w 304"/>
                  <a:gd name="T3" fmla="*/ 56371 h 312"/>
                  <a:gd name="T4" fmla="*/ 50558 w 304"/>
                  <a:gd name="T5" fmla="*/ 59429 h 312"/>
                  <a:gd name="T6" fmla="*/ 50558 w 304"/>
                  <a:gd name="T7" fmla="*/ 59429 h 312"/>
                  <a:gd name="T8" fmla="*/ 49251 w 304"/>
                  <a:gd name="T9" fmla="*/ 48068 h 312"/>
                  <a:gd name="T10" fmla="*/ 49251 w 304"/>
                  <a:gd name="T11" fmla="*/ 48068 h 312"/>
                  <a:gd name="T12" fmla="*/ 74094 w 304"/>
                  <a:gd name="T13" fmla="*/ 40639 h 312"/>
                  <a:gd name="T14" fmla="*/ 74094 w 304"/>
                  <a:gd name="T15" fmla="*/ 40639 h 312"/>
                  <a:gd name="T16" fmla="*/ 75401 w 304"/>
                  <a:gd name="T17" fmla="*/ 77783 h 312"/>
                  <a:gd name="T18" fmla="*/ 75401 w 304"/>
                  <a:gd name="T19" fmla="*/ 77783 h 312"/>
                  <a:gd name="T20" fmla="*/ 13511 w 304"/>
                  <a:gd name="T21" fmla="*/ 53749 h 312"/>
                  <a:gd name="T22" fmla="*/ 13511 w 304"/>
                  <a:gd name="T23" fmla="*/ 53749 h 312"/>
                  <a:gd name="T24" fmla="*/ 35303 w 304"/>
                  <a:gd name="T25" fmla="*/ 17916 h 312"/>
                  <a:gd name="T26" fmla="*/ 35303 w 304"/>
                  <a:gd name="T27" fmla="*/ 17916 h 312"/>
                  <a:gd name="T28" fmla="*/ 74965 w 304"/>
                  <a:gd name="T29" fmla="*/ 18790 h 312"/>
                  <a:gd name="T30" fmla="*/ 74965 w 304"/>
                  <a:gd name="T31" fmla="*/ 18790 h 312"/>
                  <a:gd name="T32" fmla="*/ 110269 w 304"/>
                  <a:gd name="T33" fmla="*/ 84774 h 312"/>
                  <a:gd name="T34" fmla="*/ 110269 w 304"/>
                  <a:gd name="T35" fmla="*/ 84774 h 312"/>
                  <a:gd name="T36" fmla="*/ 30509 w 304"/>
                  <a:gd name="T37" fmla="*/ 110556 h 312"/>
                  <a:gd name="T38" fmla="*/ 30509 w 304"/>
                  <a:gd name="T39" fmla="*/ 110556 h 312"/>
                  <a:gd name="T40" fmla="*/ 27894 w 304"/>
                  <a:gd name="T41" fmla="*/ 122355 h 312"/>
                  <a:gd name="T42" fmla="*/ 27894 w 304"/>
                  <a:gd name="T43" fmla="*/ 122355 h 312"/>
                  <a:gd name="T44" fmla="*/ 125088 w 304"/>
                  <a:gd name="T45" fmla="*/ 78657 h 312"/>
                  <a:gd name="T46" fmla="*/ 125088 w 304"/>
                  <a:gd name="T47" fmla="*/ 78657 h 312"/>
                  <a:gd name="T48" fmla="*/ 49251 w 304"/>
                  <a:gd name="T49" fmla="*/ 2622 h 312"/>
                  <a:gd name="T50" fmla="*/ 49251 w 304"/>
                  <a:gd name="T51" fmla="*/ 2622 h 312"/>
                  <a:gd name="T52" fmla="*/ 4358 w 304"/>
                  <a:gd name="T53" fmla="*/ 38891 h 312"/>
                  <a:gd name="T54" fmla="*/ 4358 w 304"/>
                  <a:gd name="T55" fmla="*/ 38891 h 312"/>
                  <a:gd name="T56" fmla="*/ 23100 w 304"/>
                  <a:gd name="T57" fmla="*/ 92203 h 312"/>
                  <a:gd name="T58" fmla="*/ 23100 w 304"/>
                  <a:gd name="T59" fmla="*/ 92203 h 312"/>
                  <a:gd name="T60" fmla="*/ 79324 w 304"/>
                  <a:gd name="T61" fmla="*/ 93077 h 312"/>
                  <a:gd name="T62" fmla="*/ 79324 w 304"/>
                  <a:gd name="T63" fmla="*/ 93077 h 312"/>
                  <a:gd name="T64" fmla="*/ 91963 w 304"/>
                  <a:gd name="T65" fmla="*/ 39328 h 312"/>
                  <a:gd name="T66" fmla="*/ 91963 w 304"/>
                  <a:gd name="T67" fmla="*/ 39328 h 312"/>
                  <a:gd name="T68" fmla="*/ 38790 w 304"/>
                  <a:gd name="T69" fmla="*/ 50253 h 312"/>
                  <a:gd name="T70" fmla="*/ 38790 w 304"/>
                  <a:gd name="T71" fmla="*/ 50253 h 312"/>
                  <a:gd name="T72" fmla="*/ 50122 w 304"/>
                  <a:gd name="T73" fmla="*/ 70354 h 312"/>
                  <a:gd name="T74" fmla="*/ 50122 w 304"/>
                  <a:gd name="T75" fmla="*/ 70354 h 312"/>
                  <a:gd name="T76" fmla="*/ 66249 w 304"/>
                  <a:gd name="T77" fmla="*/ 57244 h 312"/>
                  <a:gd name="T78" fmla="*/ 66249 w 304"/>
                  <a:gd name="T79" fmla="*/ 57244 h 312"/>
                  <a:gd name="T80" fmla="*/ 58839 w 304"/>
                  <a:gd name="T81" fmla="*/ 56371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4" h="312">
                    <a:moveTo>
                      <a:pt x="135" y="129"/>
                    </a:moveTo>
                    <a:lnTo>
                      <a:pt x="135" y="129"/>
                    </a:lnTo>
                    <a:cubicBezTo>
                      <a:pt x="134" y="136"/>
                      <a:pt x="123" y="140"/>
                      <a:pt x="116" y="136"/>
                    </a:cubicBezTo>
                    <a:cubicBezTo>
                      <a:pt x="107" y="133"/>
                      <a:pt x="107" y="118"/>
                      <a:pt x="113" y="110"/>
                    </a:cubicBezTo>
                    <a:cubicBezTo>
                      <a:pt x="123" y="93"/>
                      <a:pt x="152" y="88"/>
                      <a:pt x="170" y="93"/>
                    </a:cubicBezTo>
                    <a:cubicBezTo>
                      <a:pt x="210" y="104"/>
                      <a:pt x="194" y="157"/>
                      <a:pt x="173" y="178"/>
                    </a:cubicBezTo>
                    <a:cubicBezTo>
                      <a:pt x="123" y="231"/>
                      <a:pt x="38" y="193"/>
                      <a:pt x="31" y="123"/>
                    </a:cubicBezTo>
                    <a:cubicBezTo>
                      <a:pt x="28" y="89"/>
                      <a:pt x="49" y="55"/>
                      <a:pt x="81" y="41"/>
                    </a:cubicBezTo>
                    <a:cubicBezTo>
                      <a:pt x="110" y="26"/>
                      <a:pt x="143" y="30"/>
                      <a:pt x="172" y="43"/>
                    </a:cubicBezTo>
                    <a:cubicBezTo>
                      <a:pt x="226" y="69"/>
                      <a:pt x="279" y="131"/>
                      <a:pt x="253" y="194"/>
                    </a:cubicBezTo>
                    <a:cubicBezTo>
                      <a:pt x="222" y="265"/>
                      <a:pt x="137" y="276"/>
                      <a:pt x="70" y="253"/>
                    </a:cubicBezTo>
                    <a:cubicBezTo>
                      <a:pt x="55" y="248"/>
                      <a:pt x="48" y="273"/>
                      <a:pt x="64" y="280"/>
                    </a:cubicBezTo>
                    <a:cubicBezTo>
                      <a:pt x="149" y="311"/>
                      <a:pt x="270" y="284"/>
                      <a:pt x="287" y="180"/>
                    </a:cubicBezTo>
                    <a:cubicBezTo>
                      <a:pt x="303" y="89"/>
                      <a:pt x="201" y="0"/>
                      <a:pt x="113" y="6"/>
                    </a:cubicBezTo>
                    <a:cubicBezTo>
                      <a:pt x="65" y="9"/>
                      <a:pt x="23" y="43"/>
                      <a:pt x="10" y="89"/>
                    </a:cubicBezTo>
                    <a:cubicBezTo>
                      <a:pt x="0" y="135"/>
                      <a:pt x="15" y="184"/>
                      <a:pt x="53" y="211"/>
                    </a:cubicBezTo>
                    <a:cubicBezTo>
                      <a:pt x="90" y="239"/>
                      <a:pt x="144" y="240"/>
                      <a:pt x="182" y="213"/>
                    </a:cubicBezTo>
                    <a:cubicBezTo>
                      <a:pt x="216" y="185"/>
                      <a:pt x="240" y="129"/>
                      <a:pt x="211" y="90"/>
                    </a:cubicBezTo>
                    <a:cubicBezTo>
                      <a:pt x="180" y="50"/>
                      <a:pt x="99" y="65"/>
                      <a:pt x="89" y="115"/>
                    </a:cubicBezTo>
                    <a:cubicBezTo>
                      <a:pt x="85" y="135"/>
                      <a:pt x="94" y="157"/>
                      <a:pt x="115" y="161"/>
                    </a:cubicBezTo>
                    <a:cubicBezTo>
                      <a:pt x="134" y="164"/>
                      <a:pt x="155" y="151"/>
                      <a:pt x="152" y="131"/>
                    </a:cubicBezTo>
                    <a:cubicBezTo>
                      <a:pt x="152" y="122"/>
                      <a:pt x="137" y="118"/>
                      <a:pt x="135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80" name="Freeform 345">
                <a:extLst>
                  <a:ext uri="{FF2B5EF4-FFF2-40B4-BE49-F238E27FC236}">
                    <a16:creationId xmlns:a16="http://schemas.microsoft.com/office/drawing/2014/main" id="{672FC80D-630F-1A4E-AC33-E382AACD54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79541" y="3119841"/>
                <a:ext cx="132497" cy="136338"/>
              </a:xfrm>
              <a:custGeom>
                <a:avLst/>
                <a:gdLst>
                  <a:gd name="T0" fmla="*/ 59515 w 305"/>
                  <a:gd name="T1" fmla="*/ 56371 h 312"/>
                  <a:gd name="T2" fmla="*/ 59515 w 305"/>
                  <a:gd name="T3" fmla="*/ 56371 h 312"/>
                  <a:gd name="T4" fmla="*/ 51696 w 305"/>
                  <a:gd name="T5" fmla="*/ 59429 h 312"/>
                  <a:gd name="T6" fmla="*/ 51696 w 305"/>
                  <a:gd name="T7" fmla="*/ 59429 h 312"/>
                  <a:gd name="T8" fmla="*/ 49958 w 305"/>
                  <a:gd name="T9" fmla="*/ 48068 h 312"/>
                  <a:gd name="T10" fmla="*/ 49958 w 305"/>
                  <a:gd name="T11" fmla="*/ 48068 h 312"/>
                  <a:gd name="T12" fmla="*/ 74285 w 305"/>
                  <a:gd name="T13" fmla="*/ 40639 h 312"/>
                  <a:gd name="T14" fmla="*/ 74285 w 305"/>
                  <a:gd name="T15" fmla="*/ 40639 h 312"/>
                  <a:gd name="T16" fmla="*/ 76023 w 305"/>
                  <a:gd name="T17" fmla="*/ 77783 h 312"/>
                  <a:gd name="T18" fmla="*/ 76023 w 305"/>
                  <a:gd name="T19" fmla="*/ 77783 h 312"/>
                  <a:gd name="T20" fmla="*/ 14336 w 305"/>
                  <a:gd name="T21" fmla="*/ 53749 h 312"/>
                  <a:gd name="T22" fmla="*/ 14336 w 305"/>
                  <a:gd name="T23" fmla="*/ 53749 h 312"/>
                  <a:gd name="T24" fmla="*/ 36057 w 305"/>
                  <a:gd name="T25" fmla="*/ 17916 h 312"/>
                  <a:gd name="T26" fmla="*/ 36057 w 305"/>
                  <a:gd name="T27" fmla="*/ 17916 h 312"/>
                  <a:gd name="T28" fmla="*/ 74720 w 305"/>
                  <a:gd name="T29" fmla="*/ 18790 h 312"/>
                  <a:gd name="T30" fmla="*/ 74720 w 305"/>
                  <a:gd name="T31" fmla="*/ 18790 h 312"/>
                  <a:gd name="T32" fmla="*/ 110342 w 305"/>
                  <a:gd name="T33" fmla="*/ 84774 h 312"/>
                  <a:gd name="T34" fmla="*/ 110342 w 305"/>
                  <a:gd name="T35" fmla="*/ 84774 h 312"/>
                  <a:gd name="T36" fmla="*/ 31712 w 305"/>
                  <a:gd name="T37" fmla="*/ 110556 h 312"/>
                  <a:gd name="T38" fmla="*/ 31712 w 305"/>
                  <a:gd name="T39" fmla="*/ 110556 h 312"/>
                  <a:gd name="T40" fmla="*/ 28671 w 305"/>
                  <a:gd name="T41" fmla="*/ 122355 h 312"/>
                  <a:gd name="T42" fmla="*/ 28671 w 305"/>
                  <a:gd name="T43" fmla="*/ 122355 h 312"/>
                  <a:gd name="T44" fmla="*/ 125546 w 305"/>
                  <a:gd name="T45" fmla="*/ 78657 h 312"/>
                  <a:gd name="T46" fmla="*/ 125546 w 305"/>
                  <a:gd name="T47" fmla="*/ 78657 h 312"/>
                  <a:gd name="T48" fmla="*/ 49958 w 305"/>
                  <a:gd name="T49" fmla="*/ 2622 h 312"/>
                  <a:gd name="T50" fmla="*/ 49958 w 305"/>
                  <a:gd name="T51" fmla="*/ 2622 h 312"/>
                  <a:gd name="T52" fmla="*/ 5213 w 305"/>
                  <a:gd name="T53" fmla="*/ 38891 h 312"/>
                  <a:gd name="T54" fmla="*/ 5213 w 305"/>
                  <a:gd name="T55" fmla="*/ 38891 h 312"/>
                  <a:gd name="T56" fmla="*/ 23458 w 305"/>
                  <a:gd name="T57" fmla="*/ 92203 h 312"/>
                  <a:gd name="T58" fmla="*/ 23458 w 305"/>
                  <a:gd name="T59" fmla="*/ 92203 h 312"/>
                  <a:gd name="T60" fmla="*/ 79498 w 305"/>
                  <a:gd name="T61" fmla="*/ 93077 h 312"/>
                  <a:gd name="T62" fmla="*/ 79498 w 305"/>
                  <a:gd name="T63" fmla="*/ 93077 h 312"/>
                  <a:gd name="T64" fmla="*/ 92096 w 305"/>
                  <a:gd name="T65" fmla="*/ 39328 h 312"/>
                  <a:gd name="T66" fmla="*/ 92096 w 305"/>
                  <a:gd name="T67" fmla="*/ 39328 h 312"/>
                  <a:gd name="T68" fmla="*/ 39532 w 305"/>
                  <a:gd name="T69" fmla="*/ 50253 h 312"/>
                  <a:gd name="T70" fmla="*/ 39532 w 305"/>
                  <a:gd name="T71" fmla="*/ 50253 h 312"/>
                  <a:gd name="T72" fmla="*/ 50827 w 305"/>
                  <a:gd name="T73" fmla="*/ 70354 h 312"/>
                  <a:gd name="T74" fmla="*/ 50827 w 305"/>
                  <a:gd name="T75" fmla="*/ 70354 h 312"/>
                  <a:gd name="T76" fmla="*/ 66900 w 305"/>
                  <a:gd name="T77" fmla="*/ 57244 h 312"/>
                  <a:gd name="T78" fmla="*/ 66900 w 305"/>
                  <a:gd name="T79" fmla="*/ 57244 h 312"/>
                  <a:gd name="T80" fmla="*/ 59515 w 305"/>
                  <a:gd name="T81" fmla="*/ 56371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5" h="312">
                    <a:moveTo>
                      <a:pt x="137" y="129"/>
                    </a:moveTo>
                    <a:lnTo>
                      <a:pt x="137" y="129"/>
                    </a:lnTo>
                    <a:cubicBezTo>
                      <a:pt x="134" y="136"/>
                      <a:pt x="125" y="140"/>
                      <a:pt x="119" y="136"/>
                    </a:cubicBezTo>
                    <a:cubicBezTo>
                      <a:pt x="108" y="133"/>
                      <a:pt x="109" y="118"/>
                      <a:pt x="115" y="110"/>
                    </a:cubicBezTo>
                    <a:cubicBezTo>
                      <a:pt x="124" y="93"/>
                      <a:pt x="154" y="88"/>
                      <a:pt x="171" y="93"/>
                    </a:cubicBezTo>
                    <a:cubicBezTo>
                      <a:pt x="212" y="104"/>
                      <a:pt x="196" y="157"/>
                      <a:pt x="175" y="178"/>
                    </a:cubicBezTo>
                    <a:cubicBezTo>
                      <a:pt x="125" y="231"/>
                      <a:pt x="38" y="193"/>
                      <a:pt x="33" y="123"/>
                    </a:cubicBezTo>
                    <a:cubicBezTo>
                      <a:pt x="31" y="89"/>
                      <a:pt x="52" y="55"/>
                      <a:pt x="83" y="41"/>
                    </a:cubicBezTo>
                    <a:cubicBezTo>
                      <a:pt x="111" y="26"/>
                      <a:pt x="145" y="30"/>
                      <a:pt x="172" y="43"/>
                    </a:cubicBezTo>
                    <a:cubicBezTo>
                      <a:pt x="228" y="69"/>
                      <a:pt x="282" y="131"/>
                      <a:pt x="254" y="194"/>
                    </a:cubicBezTo>
                    <a:cubicBezTo>
                      <a:pt x="222" y="265"/>
                      <a:pt x="140" y="276"/>
                      <a:pt x="73" y="253"/>
                    </a:cubicBezTo>
                    <a:cubicBezTo>
                      <a:pt x="56" y="248"/>
                      <a:pt x="50" y="273"/>
                      <a:pt x="66" y="280"/>
                    </a:cubicBezTo>
                    <a:cubicBezTo>
                      <a:pt x="151" y="311"/>
                      <a:pt x="272" y="284"/>
                      <a:pt x="289" y="180"/>
                    </a:cubicBezTo>
                    <a:cubicBezTo>
                      <a:pt x="304" y="89"/>
                      <a:pt x="201" y="0"/>
                      <a:pt x="115" y="6"/>
                    </a:cubicBezTo>
                    <a:cubicBezTo>
                      <a:pt x="66" y="9"/>
                      <a:pt x="24" y="43"/>
                      <a:pt x="12" y="89"/>
                    </a:cubicBezTo>
                    <a:cubicBezTo>
                      <a:pt x="0" y="135"/>
                      <a:pt x="16" y="184"/>
                      <a:pt x="54" y="211"/>
                    </a:cubicBezTo>
                    <a:cubicBezTo>
                      <a:pt x="92" y="239"/>
                      <a:pt x="146" y="240"/>
                      <a:pt x="183" y="213"/>
                    </a:cubicBezTo>
                    <a:cubicBezTo>
                      <a:pt x="217" y="185"/>
                      <a:pt x="242" y="129"/>
                      <a:pt x="212" y="90"/>
                    </a:cubicBezTo>
                    <a:cubicBezTo>
                      <a:pt x="182" y="50"/>
                      <a:pt x="100" y="65"/>
                      <a:pt x="91" y="115"/>
                    </a:cubicBezTo>
                    <a:cubicBezTo>
                      <a:pt x="87" y="135"/>
                      <a:pt x="96" y="157"/>
                      <a:pt x="117" y="161"/>
                    </a:cubicBezTo>
                    <a:cubicBezTo>
                      <a:pt x="136" y="164"/>
                      <a:pt x="157" y="151"/>
                      <a:pt x="154" y="131"/>
                    </a:cubicBezTo>
                    <a:cubicBezTo>
                      <a:pt x="153" y="122"/>
                      <a:pt x="140" y="118"/>
                      <a:pt x="137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81" name="Freeform 346">
                <a:extLst>
                  <a:ext uri="{FF2B5EF4-FFF2-40B4-BE49-F238E27FC236}">
                    <a16:creationId xmlns:a16="http://schemas.microsoft.com/office/drawing/2014/main" id="{343DA00E-D762-614F-951D-BF1A8B5BC2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79202" y="3119841"/>
                <a:ext cx="150376" cy="135912"/>
              </a:xfrm>
              <a:custGeom>
                <a:avLst/>
                <a:gdLst>
                  <a:gd name="T0" fmla="*/ 205 w 345"/>
                  <a:gd name="T1" fmla="*/ 164 h 311"/>
                  <a:gd name="T2" fmla="*/ 205 w 345"/>
                  <a:gd name="T3" fmla="*/ 164 h 311"/>
                  <a:gd name="T4" fmla="*/ 211 w 345"/>
                  <a:gd name="T5" fmla="*/ 146 h 311"/>
                  <a:gd name="T6" fmla="*/ 211 w 345"/>
                  <a:gd name="T7" fmla="*/ 146 h 311"/>
                  <a:gd name="T8" fmla="*/ 234 w 345"/>
                  <a:gd name="T9" fmla="*/ 162 h 311"/>
                  <a:gd name="T10" fmla="*/ 234 w 345"/>
                  <a:gd name="T11" fmla="*/ 162 h 311"/>
                  <a:gd name="T12" fmla="*/ 206 w 345"/>
                  <a:gd name="T13" fmla="*/ 214 h 311"/>
                  <a:gd name="T14" fmla="*/ 206 w 345"/>
                  <a:gd name="T15" fmla="*/ 214 h 311"/>
                  <a:gd name="T16" fmla="*/ 143 w 345"/>
                  <a:gd name="T17" fmla="*/ 156 h 311"/>
                  <a:gd name="T18" fmla="*/ 143 w 345"/>
                  <a:gd name="T19" fmla="*/ 156 h 311"/>
                  <a:gd name="T20" fmla="*/ 281 w 345"/>
                  <a:gd name="T21" fmla="*/ 95 h 311"/>
                  <a:gd name="T22" fmla="*/ 281 w 345"/>
                  <a:gd name="T23" fmla="*/ 95 h 311"/>
                  <a:gd name="T24" fmla="*/ 306 w 345"/>
                  <a:gd name="T25" fmla="*/ 189 h 311"/>
                  <a:gd name="T26" fmla="*/ 306 w 345"/>
                  <a:gd name="T27" fmla="*/ 189 h 311"/>
                  <a:gd name="T28" fmla="*/ 239 w 345"/>
                  <a:gd name="T29" fmla="*/ 251 h 311"/>
                  <a:gd name="T30" fmla="*/ 239 w 345"/>
                  <a:gd name="T31" fmla="*/ 251 h 311"/>
                  <a:gd name="T32" fmla="*/ 75 w 345"/>
                  <a:gd name="T33" fmla="*/ 201 h 311"/>
                  <a:gd name="T34" fmla="*/ 75 w 345"/>
                  <a:gd name="T35" fmla="*/ 201 h 311"/>
                  <a:gd name="T36" fmla="*/ 161 w 345"/>
                  <a:gd name="T37" fmla="*/ 30 h 311"/>
                  <a:gd name="T38" fmla="*/ 161 w 345"/>
                  <a:gd name="T39" fmla="*/ 30 h 311"/>
                  <a:gd name="T40" fmla="*/ 148 w 345"/>
                  <a:gd name="T41" fmla="*/ 7 h 311"/>
                  <a:gd name="T42" fmla="*/ 148 w 345"/>
                  <a:gd name="T43" fmla="*/ 7 h 311"/>
                  <a:gd name="T44" fmla="*/ 62 w 345"/>
                  <a:gd name="T45" fmla="*/ 237 h 311"/>
                  <a:gd name="T46" fmla="*/ 62 w 345"/>
                  <a:gd name="T47" fmla="*/ 237 h 311"/>
                  <a:gd name="T48" fmla="*/ 307 w 345"/>
                  <a:gd name="T49" fmla="*/ 235 h 311"/>
                  <a:gd name="T50" fmla="*/ 307 w 345"/>
                  <a:gd name="T51" fmla="*/ 235 h 311"/>
                  <a:gd name="T52" fmla="*/ 320 w 345"/>
                  <a:gd name="T53" fmla="*/ 104 h 311"/>
                  <a:gd name="T54" fmla="*/ 320 w 345"/>
                  <a:gd name="T55" fmla="*/ 104 h 311"/>
                  <a:gd name="T56" fmla="*/ 205 w 345"/>
                  <a:gd name="T57" fmla="*/ 49 h 311"/>
                  <a:gd name="T58" fmla="*/ 205 w 345"/>
                  <a:gd name="T59" fmla="*/ 49 h 311"/>
                  <a:gd name="T60" fmla="*/ 113 w 345"/>
                  <a:gd name="T61" fmla="*/ 138 h 311"/>
                  <a:gd name="T62" fmla="*/ 113 w 345"/>
                  <a:gd name="T63" fmla="*/ 138 h 311"/>
                  <a:gd name="T64" fmla="*/ 180 w 345"/>
                  <a:gd name="T65" fmla="*/ 245 h 311"/>
                  <a:gd name="T66" fmla="*/ 180 w 345"/>
                  <a:gd name="T67" fmla="*/ 245 h 311"/>
                  <a:gd name="T68" fmla="*/ 247 w 345"/>
                  <a:gd name="T69" fmla="*/ 142 h 311"/>
                  <a:gd name="T70" fmla="*/ 247 w 345"/>
                  <a:gd name="T71" fmla="*/ 142 h 311"/>
                  <a:gd name="T72" fmla="*/ 196 w 345"/>
                  <a:gd name="T73" fmla="*/ 128 h 311"/>
                  <a:gd name="T74" fmla="*/ 196 w 345"/>
                  <a:gd name="T75" fmla="*/ 128 h 311"/>
                  <a:gd name="T76" fmla="*/ 192 w 345"/>
                  <a:gd name="T77" fmla="*/ 175 h 311"/>
                  <a:gd name="T78" fmla="*/ 192 w 345"/>
                  <a:gd name="T79" fmla="*/ 175 h 311"/>
                  <a:gd name="T80" fmla="*/ 205 w 345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5" h="311">
                    <a:moveTo>
                      <a:pt x="205" y="164"/>
                    </a:moveTo>
                    <a:lnTo>
                      <a:pt x="205" y="164"/>
                    </a:lnTo>
                    <a:cubicBezTo>
                      <a:pt x="201" y="156"/>
                      <a:pt x="205" y="147"/>
                      <a:pt x="211" y="146"/>
                    </a:cubicBezTo>
                    <a:lnTo>
                      <a:pt x="211" y="146"/>
                    </a:lnTo>
                    <a:cubicBezTo>
                      <a:pt x="222" y="142"/>
                      <a:pt x="232" y="153"/>
                      <a:pt x="234" y="162"/>
                    </a:cubicBezTo>
                    <a:lnTo>
                      <a:pt x="234" y="162"/>
                    </a:lnTo>
                    <a:cubicBezTo>
                      <a:pt x="238" y="181"/>
                      <a:pt x="222" y="205"/>
                      <a:pt x="206" y="214"/>
                    </a:cubicBezTo>
                    <a:lnTo>
                      <a:pt x="206" y="214"/>
                    </a:lnTo>
                    <a:cubicBezTo>
                      <a:pt x="169" y="235"/>
                      <a:pt x="143" y="187"/>
                      <a:pt x="143" y="156"/>
                    </a:cubicBezTo>
                    <a:lnTo>
                      <a:pt x="143" y="156"/>
                    </a:lnTo>
                    <a:cubicBezTo>
                      <a:pt x="140" y="83"/>
                      <a:pt x="228" y="50"/>
                      <a:pt x="281" y="95"/>
                    </a:cubicBezTo>
                    <a:lnTo>
                      <a:pt x="281" y="95"/>
                    </a:lnTo>
                    <a:cubicBezTo>
                      <a:pt x="309" y="117"/>
                      <a:pt x="318" y="156"/>
                      <a:pt x="306" y="189"/>
                    </a:cubicBezTo>
                    <a:lnTo>
                      <a:pt x="306" y="189"/>
                    </a:lnTo>
                    <a:cubicBezTo>
                      <a:pt x="295" y="220"/>
                      <a:pt x="268" y="239"/>
                      <a:pt x="239" y="251"/>
                    </a:cubicBezTo>
                    <a:lnTo>
                      <a:pt x="239" y="251"/>
                    </a:lnTo>
                    <a:cubicBezTo>
                      <a:pt x="184" y="271"/>
                      <a:pt x="100" y="266"/>
                      <a:pt x="75" y="201"/>
                    </a:cubicBezTo>
                    <a:lnTo>
                      <a:pt x="75" y="201"/>
                    </a:lnTo>
                    <a:cubicBezTo>
                      <a:pt x="47" y="129"/>
                      <a:pt x="100" y="63"/>
                      <a:pt x="161" y="30"/>
                    </a:cubicBezTo>
                    <a:lnTo>
                      <a:pt x="161" y="30"/>
                    </a:lnTo>
                    <a:cubicBezTo>
                      <a:pt x="177" y="22"/>
                      <a:pt x="164" y="0"/>
                      <a:pt x="148" y="7"/>
                    </a:cubicBezTo>
                    <a:lnTo>
                      <a:pt x="148" y="7"/>
                    </a:lnTo>
                    <a:cubicBezTo>
                      <a:pt x="66" y="46"/>
                      <a:pt x="0" y="151"/>
                      <a:pt x="62" y="237"/>
                    </a:cubicBezTo>
                    <a:lnTo>
                      <a:pt x="62" y="237"/>
                    </a:lnTo>
                    <a:cubicBezTo>
                      <a:pt x="114" y="310"/>
                      <a:pt x="249" y="302"/>
                      <a:pt x="307" y="235"/>
                    </a:cubicBezTo>
                    <a:lnTo>
                      <a:pt x="307" y="235"/>
                    </a:lnTo>
                    <a:cubicBezTo>
                      <a:pt x="339" y="200"/>
                      <a:pt x="344" y="146"/>
                      <a:pt x="320" y="104"/>
                    </a:cubicBezTo>
                    <a:lnTo>
                      <a:pt x="320" y="104"/>
                    </a:lnTo>
                    <a:cubicBezTo>
                      <a:pt x="298" y="63"/>
                      <a:pt x="251" y="41"/>
                      <a:pt x="205" y="49"/>
                    </a:cubicBezTo>
                    <a:lnTo>
                      <a:pt x="205" y="49"/>
                    </a:lnTo>
                    <a:cubicBezTo>
                      <a:pt x="159" y="55"/>
                      <a:pt x="119" y="92"/>
                      <a:pt x="113" y="138"/>
                    </a:cubicBezTo>
                    <a:lnTo>
                      <a:pt x="113" y="138"/>
                    </a:lnTo>
                    <a:cubicBezTo>
                      <a:pt x="108" y="183"/>
                      <a:pt x="131" y="239"/>
                      <a:pt x="180" y="245"/>
                    </a:cubicBezTo>
                    <a:lnTo>
                      <a:pt x="180" y="245"/>
                    </a:lnTo>
                    <a:cubicBezTo>
                      <a:pt x="228" y="252"/>
                      <a:pt x="276" y="184"/>
                      <a:pt x="247" y="142"/>
                    </a:cubicBezTo>
                    <a:lnTo>
                      <a:pt x="247" y="142"/>
                    </a:lnTo>
                    <a:cubicBezTo>
                      <a:pt x="236" y="125"/>
                      <a:pt x="214" y="116"/>
                      <a:pt x="196" y="128"/>
                    </a:cubicBezTo>
                    <a:lnTo>
                      <a:pt x="196" y="128"/>
                    </a:lnTo>
                    <a:cubicBezTo>
                      <a:pt x="180" y="138"/>
                      <a:pt x="176" y="162"/>
                      <a:pt x="192" y="175"/>
                    </a:cubicBezTo>
                    <a:lnTo>
                      <a:pt x="192" y="175"/>
                    </a:lnTo>
                    <a:cubicBezTo>
                      <a:pt x="198" y="181"/>
                      <a:pt x="210" y="174"/>
                      <a:pt x="205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182" name="Freeform 347">
                <a:extLst>
                  <a:ext uri="{FF2B5EF4-FFF2-40B4-BE49-F238E27FC236}">
                    <a16:creationId xmlns:a16="http://schemas.microsoft.com/office/drawing/2014/main" id="{728DA19A-2E64-5944-BD55-7C81B8BD5D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05751" y="3119841"/>
                <a:ext cx="151822" cy="135912"/>
              </a:xfrm>
              <a:custGeom>
                <a:avLst/>
                <a:gdLst>
                  <a:gd name="T0" fmla="*/ 206 w 347"/>
                  <a:gd name="T1" fmla="*/ 164 h 311"/>
                  <a:gd name="T2" fmla="*/ 206 w 347"/>
                  <a:gd name="T3" fmla="*/ 164 h 311"/>
                  <a:gd name="T4" fmla="*/ 213 w 347"/>
                  <a:gd name="T5" fmla="*/ 146 h 311"/>
                  <a:gd name="T6" fmla="*/ 213 w 347"/>
                  <a:gd name="T7" fmla="*/ 146 h 311"/>
                  <a:gd name="T8" fmla="*/ 235 w 347"/>
                  <a:gd name="T9" fmla="*/ 162 h 311"/>
                  <a:gd name="T10" fmla="*/ 235 w 347"/>
                  <a:gd name="T11" fmla="*/ 162 h 311"/>
                  <a:gd name="T12" fmla="*/ 206 w 347"/>
                  <a:gd name="T13" fmla="*/ 214 h 311"/>
                  <a:gd name="T14" fmla="*/ 206 w 347"/>
                  <a:gd name="T15" fmla="*/ 214 h 311"/>
                  <a:gd name="T16" fmla="*/ 143 w 347"/>
                  <a:gd name="T17" fmla="*/ 156 h 311"/>
                  <a:gd name="T18" fmla="*/ 143 w 347"/>
                  <a:gd name="T19" fmla="*/ 156 h 311"/>
                  <a:gd name="T20" fmla="*/ 283 w 347"/>
                  <a:gd name="T21" fmla="*/ 95 h 311"/>
                  <a:gd name="T22" fmla="*/ 283 w 347"/>
                  <a:gd name="T23" fmla="*/ 95 h 311"/>
                  <a:gd name="T24" fmla="*/ 308 w 347"/>
                  <a:gd name="T25" fmla="*/ 189 h 311"/>
                  <a:gd name="T26" fmla="*/ 308 w 347"/>
                  <a:gd name="T27" fmla="*/ 189 h 311"/>
                  <a:gd name="T28" fmla="*/ 239 w 347"/>
                  <a:gd name="T29" fmla="*/ 251 h 311"/>
                  <a:gd name="T30" fmla="*/ 239 w 347"/>
                  <a:gd name="T31" fmla="*/ 251 h 311"/>
                  <a:gd name="T32" fmla="*/ 76 w 347"/>
                  <a:gd name="T33" fmla="*/ 201 h 311"/>
                  <a:gd name="T34" fmla="*/ 76 w 347"/>
                  <a:gd name="T35" fmla="*/ 201 h 311"/>
                  <a:gd name="T36" fmla="*/ 163 w 347"/>
                  <a:gd name="T37" fmla="*/ 30 h 311"/>
                  <a:gd name="T38" fmla="*/ 163 w 347"/>
                  <a:gd name="T39" fmla="*/ 30 h 311"/>
                  <a:gd name="T40" fmla="*/ 150 w 347"/>
                  <a:gd name="T41" fmla="*/ 7 h 311"/>
                  <a:gd name="T42" fmla="*/ 150 w 347"/>
                  <a:gd name="T43" fmla="*/ 7 h 311"/>
                  <a:gd name="T44" fmla="*/ 63 w 347"/>
                  <a:gd name="T45" fmla="*/ 237 h 311"/>
                  <a:gd name="T46" fmla="*/ 63 w 347"/>
                  <a:gd name="T47" fmla="*/ 237 h 311"/>
                  <a:gd name="T48" fmla="*/ 309 w 347"/>
                  <a:gd name="T49" fmla="*/ 235 h 311"/>
                  <a:gd name="T50" fmla="*/ 309 w 347"/>
                  <a:gd name="T51" fmla="*/ 235 h 311"/>
                  <a:gd name="T52" fmla="*/ 322 w 347"/>
                  <a:gd name="T53" fmla="*/ 104 h 311"/>
                  <a:gd name="T54" fmla="*/ 322 w 347"/>
                  <a:gd name="T55" fmla="*/ 104 h 311"/>
                  <a:gd name="T56" fmla="*/ 206 w 347"/>
                  <a:gd name="T57" fmla="*/ 49 h 311"/>
                  <a:gd name="T58" fmla="*/ 206 w 347"/>
                  <a:gd name="T59" fmla="*/ 49 h 311"/>
                  <a:gd name="T60" fmla="*/ 114 w 347"/>
                  <a:gd name="T61" fmla="*/ 138 h 311"/>
                  <a:gd name="T62" fmla="*/ 114 w 347"/>
                  <a:gd name="T63" fmla="*/ 138 h 311"/>
                  <a:gd name="T64" fmla="*/ 180 w 347"/>
                  <a:gd name="T65" fmla="*/ 245 h 311"/>
                  <a:gd name="T66" fmla="*/ 180 w 347"/>
                  <a:gd name="T67" fmla="*/ 245 h 311"/>
                  <a:gd name="T68" fmla="*/ 247 w 347"/>
                  <a:gd name="T69" fmla="*/ 142 h 311"/>
                  <a:gd name="T70" fmla="*/ 247 w 347"/>
                  <a:gd name="T71" fmla="*/ 142 h 311"/>
                  <a:gd name="T72" fmla="*/ 197 w 347"/>
                  <a:gd name="T73" fmla="*/ 128 h 311"/>
                  <a:gd name="T74" fmla="*/ 197 w 347"/>
                  <a:gd name="T75" fmla="*/ 128 h 311"/>
                  <a:gd name="T76" fmla="*/ 192 w 347"/>
                  <a:gd name="T77" fmla="*/ 175 h 311"/>
                  <a:gd name="T78" fmla="*/ 192 w 347"/>
                  <a:gd name="T79" fmla="*/ 175 h 311"/>
                  <a:gd name="T80" fmla="*/ 206 w 347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7" h="311">
                    <a:moveTo>
                      <a:pt x="206" y="164"/>
                    </a:moveTo>
                    <a:lnTo>
                      <a:pt x="206" y="164"/>
                    </a:lnTo>
                    <a:cubicBezTo>
                      <a:pt x="202" y="156"/>
                      <a:pt x="205" y="147"/>
                      <a:pt x="213" y="146"/>
                    </a:cubicBezTo>
                    <a:lnTo>
                      <a:pt x="213" y="146"/>
                    </a:lnTo>
                    <a:cubicBezTo>
                      <a:pt x="223" y="142"/>
                      <a:pt x="233" y="153"/>
                      <a:pt x="235" y="162"/>
                    </a:cubicBezTo>
                    <a:lnTo>
                      <a:pt x="235" y="162"/>
                    </a:lnTo>
                    <a:cubicBezTo>
                      <a:pt x="239" y="181"/>
                      <a:pt x="223" y="205"/>
                      <a:pt x="206" y="214"/>
                    </a:cubicBezTo>
                    <a:lnTo>
                      <a:pt x="206" y="214"/>
                    </a:lnTo>
                    <a:cubicBezTo>
                      <a:pt x="171" y="235"/>
                      <a:pt x="145" y="187"/>
                      <a:pt x="143" y="156"/>
                    </a:cubicBezTo>
                    <a:lnTo>
                      <a:pt x="143" y="156"/>
                    </a:lnTo>
                    <a:cubicBezTo>
                      <a:pt x="142" y="83"/>
                      <a:pt x="229" y="50"/>
                      <a:pt x="283" y="95"/>
                    </a:cubicBezTo>
                    <a:lnTo>
                      <a:pt x="283" y="95"/>
                    </a:lnTo>
                    <a:cubicBezTo>
                      <a:pt x="309" y="117"/>
                      <a:pt x="318" y="156"/>
                      <a:pt x="308" y="189"/>
                    </a:cubicBezTo>
                    <a:lnTo>
                      <a:pt x="308" y="189"/>
                    </a:lnTo>
                    <a:cubicBezTo>
                      <a:pt x="296" y="220"/>
                      <a:pt x="269" y="239"/>
                      <a:pt x="239" y="251"/>
                    </a:cubicBezTo>
                    <a:lnTo>
                      <a:pt x="239" y="251"/>
                    </a:lnTo>
                    <a:cubicBezTo>
                      <a:pt x="184" y="271"/>
                      <a:pt x="101" y="266"/>
                      <a:pt x="76" y="201"/>
                    </a:cubicBezTo>
                    <a:lnTo>
                      <a:pt x="76" y="201"/>
                    </a:lnTo>
                    <a:cubicBezTo>
                      <a:pt x="49" y="129"/>
                      <a:pt x="101" y="63"/>
                      <a:pt x="163" y="30"/>
                    </a:cubicBezTo>
                    <a:lnTo>
                      <a:pt x="163" y="30"/>
                    </a:lnTo>
                    <a:cubicBezTo>
                      <a:pt x="177" y="22"/>
                      <a:pt x="164" y="0"/>
                      <a:pt x="150" y="7"/>
                    </a:cubicBezTo>
                    <a:lnTo>
                      <a:pt x="150" y="7"/>
                    </a:lnTo>
                    <a:cubicBezTo>
                      <a:pt x="66" y="46"/>
                      <a:pt x="0" y="151"/>
                      <a:pt x="63" y="237"/>
                    </a:cubicBezTo>
                    <a:lnTo>
                      <a:pt x="63" y="237"/>
                    </a:lnTo>
                    <a:cubicBezTo>
                      <a:pt x="116" y="310"/>
                      <a:pt x="251" y="302"/>
                      <a:pt x="309" y="235"/>
                    </a:cubicBezTo>
                    <a:lnTo>
                      <a:pt x="309" y="235"/>
                    </a:lnTo>
                    <a:cubicBezTo>
                      <a:pt x="340" y="200"/>
                      <a:pt x="346" y="146"/>
                      <a:pt x="322" y="104"/>
                    </a:cubicBezTo>
                    <a:lnTo>
                      <a:pt x="322" y="104"/>
                    </a:lnTo>
                    <a:cubicBezTo>
                      <a:pt x="298" y="63"/>
                      <a:pt x="252" y="41"/>
                      <a:pt x="206" y="49"/>
                    </a:cubicBezTo>
                    <a:lnTo>
                      <a:pt x="206" y="49"/>
                    </a:lnTo>
                    <a:cubicBezTo>
                      <a:pt x="159" y="55"/>
                      <a:pt x="120" y="92"/>
                      <a:pt x="114" y="138"/>
                    </a:cubicBezTo>
                    <a:lnTo>
                      <a:pt x="114" y="138"/>
                    </a:lnTo>
                    <a:cubicBezTo>
                      <a:pt x="109" y="183"/>
                      <a:pt x="131" y="239"/>
                      <a:pt x="180" y="245"/>
                    </a:cubicBezTo>
                    <a:lnTo>
                      <a:pt x="180" y="245"/>
                    </a:lnTo>
                    <a:cubicBezTo>
                      <a:pt x="229" y="252"/>
                      <a:pt x="276" y="184"/>
                      <a:pt x="247" y="142"/>
                    </a:cubicBezTo>
                    <a:lnTo>
                      <a:pt x="247" y="142"/>
                    </a:lnTo>
                    <a:cubicBezTo>
                      <a:pt x="237" y="125"/>
                      <a:pt x="214" y="116"/>
                      <a:pt x="197" y="128"/>
                    </a:cubicBezTo>
                    <a:lnTo>
                      <a:pt x="197" y="128"/>
                    </a:lnTo>
                    <a:cubicBezTo>
                      <a:pt x="181" y="138"/>
                      <a:pt x="176" y="162"/>
                      <a:pt x="192" y="175"/>
                    </a:cubicBezTo>
                    <a:lnTo>
                      <a:pt x="192" y="175"/>
                    </a:lnTo>
                    <a:cubicBezTo>
                      <a:pt x="198" y="181"/>
                      <a:pt x="210" y="174"/>
                      <a:pt x="206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183" name="Freeform 348">
                <a:extLst>
                  <a:ext uri="{FF2B5EF4-FFF2-40B4-BE49-F238E27FC236}">
                    <a16:creationId xmlns:a16="http://schemas.microsoft.com/office/drawing/2014/main" id="{BF8AE5AD-FC86-9240-B247-F595E7DBC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27704" y="3119841"/>
                <a:ext cx="132497" cy="136338"/>
              </a:xfrm>
              <a:custGeom>
                <a:avLst/>
                <a:gdLst>
                  <a:gd name="T0" fmla="*/ 59275 w 304"/>
                  <a:gd name="T1" fmla="*/ 56371 h 312"/>
                  <a:gd name="T2" fmla="*/ 59275 w 304"/>
                  <a:gd name="T3" fmla="*/ 56371 h 312"/>
                  <a:gd name="T4" fmla="*/ 51430 w 304"/>
                  <a:gd name="T5" fmla="*/ 59429 h 312"/>
                  <a:gd name="T6" fmla="*/ 51430 w 304"/>
                  <a:gd name="T7" fmla="*/ 59429 h 312"/>
                  <a:gd name="T8" fmla="*/ 49686 w 304"/>
                  <a:gd name="T9" fmla="*/ 48068 h 312"/>
                  <a:gd name="T10" fmla="*/ 49686 w 304"/>
                  <a:gd name="T11" fmla="*/ 48068 h 312"/>
                  <a:gd name="T12" fmla="*/ 74094 w 304"/>
                  <a:gd name="T13" fmla="*/ 40639 h 312"/>
                  <a:gd name="T14" fmla="*/ 74094 w 304"/>
                  <a:gd name="T15" fmla="*/ 40639 h 312"/>
                  <a:gd name="T16" fmla="*/ 75837 w 304"/>
                  <a:gd name="T17" fmla="*/ 77783 h 312"/>
                  <a:gd name="T18" fmla="*/ 75837 w 304"/>
                  <a:gd name="T19" fmla="*/ 77783 h 312"/>
                  <a:gd name="T20" fmla="*/ 13947 w 304"/>
                  <a:gd name="T21" fmla="*/ 53749 h 312"/>
                  <a:gd name="T22" fmla="*/ 13947 w 304"/>
                  <a:gd name="T23" fmla="*/ 53749 h 312"/>
                  <a:gd name="T24" fmla="*/ 35739 w 304"/>
                  <a:gd name="T25" fmla="*/ 17916 h 312"/>
                  <a:gd name="T26" fmla="*/ 35739 w 304"/>
                  <a:gd name="T27" fmla="*/ 17916 h 312"/>
                  <a:gd name="T28" fmla="*/ 74965 w 304"/>
                  <a:gd name="T29" fmla="*/ 18790 h 312"/>
                  <a:gd name="T30" fmla="*/ 74965 w 304"/>
                  <a:gd name="T31" fmla="*/ 18790 h 312"/>
                  <a:gd name="T32" fmla="*/ 111141 w 304"/>
                  <a:gd name="T33" fmla="*/ 84774 h 312"/>
                  <a:gd name="T34" fmla="*/ 111141 w 304"/>
                  <a:gd name="T35" fmla="*/ 84774 h 312"/>
                  <a:gd name="T36" fmla="*/ 31381 w 304"/>
                  <a:gd name="T37" fmla="*/ 110556 h 312"/>
                  <a:gd name="T38" fmla="*/ 31381 w 304"/>
                  <a:gd name="T39" fmla="*/ 110556 h 312"/>
                  <a:gd name="T40" fmla="*/ 28330 w 304"/>
                  <a:gd name="T41" fmla="*/ 122355 h 312"/>
                  <a:gd name="T42" fmla="*/ 28330 w 304"/>
                  <a:gd name="T43" fmla="*/ 122355 h 312"/>
                  <a:gd name="T44" fmla="*/ 125959 w 304"/>
                  <a:gd name="T45" fmla="*/ 78657 h 312"/>
                  <a:gd name="T46" fmla="*/ 125959 w 304"/>
                  <a:gd name="T47" fmla="*/ 78657 h 312"/>
                  <a:gd name="T48" fmla="*/ 49686 w 304"/>
                  <a:gd name="T49" fmla="*/ 2622 h 312"/>
                  <a:gd name="T50" fmla="*/ 49686 w 304"/>
                  <a:gd name="T51" fmla="*/ 2622 h 312"/>
                  <a:gd name="T52" fmla="*/ 4794 w 304"/>
                  <a:gd name="T53" fmla="*/ 38891 h 312"/>
                  <a:gd name="T54" fmla="*/ 4794 w 304"/>
                  <a:gd name="T55" fmla="*/ 38891 h 312"/>
                  <a:gd name="T56" fmla="*/ 23971 w 304"/>
                  <a:gd name="T57" fmla="*/ 92203 h 312"/>
                  <a:gd name="T58" fmla="*/ 23971 w 304"/>
                  <a:gd name="T59" fmla="*/ 92203 h 312"/>
                  <a:gd name="T60" fmla="*/ 80196 w 304"/>
                  <a:gd name="T61" fmla="*/ 93077 h 312"/>
                  <a:gd name="T62" fmla="*/ 80196 w 304"/>
                  <a:gd name="T63" fmla="*/ 93077 h 312"/>
                  <a:gd name="T64" fmla="*/ 91963 w 304"/>
                  <a:gd name="T65" fmla="*/ 39328 h 312"/>
                  <a:gd name="T66" fmla="*/ 91963 w 304"/>
                  <a:gd name="T67" fmla="*/ 39328 h 312"/>
                  <a:gd name="T68" fmla="*/ 39226 w 304"/>
                  <a:gd name="T69" fmla="*/ 50253 h 312"/>
                  <a:gd name="T70" fmla="*/ 39226 w 304"/>
                  <a:gd name="T71" fmla="*/ 50253 h 312"/>
                  <a:gd name="T72" fmla="*/ 50994 w 304"/>
                  <a:gd name="T73" fmla="*/ 70354 h 312"/>
                  <a:gd name="T74" fmla="*/ 50994 w 304"/>
                  <a:gd name="T75" fmla="*/ 70354 h 312"/>
                  <a:gd name="T76" fmla="*/ 66684 w 304"/>
                  <a:gd name="T77" fmla="*/ 57244 h 312"/>
                  <a:gd name="T78" fmla="*/ 66684 w 304"/>
                  <a:gd name="T79" fmla="*/ 57244 h 312"/>
                  <a:gd name="T80" fmla="*/ 59275 w 304"/>
                  <a:gd name="T81" fmla="*/ 56371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4" h="312">
                    <a:moveTo>
                      <a:pt x="136" y="129"/>
                    </a:moveTo>
                    <a:lnTo>
                      <a:pt x="136" y="129"/>
                    </a:lnTo>
                    <a:cubicBezTo>
                      <a:pt x="134" y="136"/>
                      <a:pt x="124" y="140"/>
                      <a:pt x="118" y="136"/>
                    </a:cubicBezTo>
                    <a:cubicBezTo>
                      <a:pt x="109" y="133"/>
                      <a:pt x="109" y="118"/>
                      <a:pt x="114" y="110"/>
                    </a:cubicBezTo>
                    <a:cubicBezTo>
                      <a:pt x="124" y="93"/>
                      <a:pt x="153" y="88"/>
                      <a:pt x="170" y="93"/>
                    </a:cubicBezTo>
                    <a:cubicBezTo>
                      <a:pt x="211" y="104"/>
                      <a:pt x="195" y="157"/>
                      <a:pt x="174" y="178"/>
                    </a:cubicBezTo>
                    <a:cubicBezTo>
                      <a:pt x="124" y="231"/>
                      <a:pt x="38" y="193"/>
                      <a:pt x="32" y="123"/>
                    </a:cubicBezTo>
                    <a:cubicBezTo>
                      <a:pt x="30" y="89"/>
                      <a:pt x="51" y="55"/>
                      <a:pt x="82" y="41"/>
                    </a:cubicBezTo>
                    <a:cubicBezTo>
                      <a:pt x="111" y="26"/>
                      <a:pt x="144" y="30"/>
                      <a:pt x="172" y="43"/>
                    </a:cubicBezTo>
                    <a:cubicBezTo>
                      <a:pt x="226" y="69"/>
                      <a:pt x="281" y="131"/>
                      <a:pt x="255" y="194"/>
                    </a:cubicBezTo>
                    <a:cubicBezTo>
                      <a:pt x="223" y="265"/>
                      <a:pt x="139" y="276"/>
                      <a:pt x="72" y="253"/>
                    </a:cubicBezTo>
                    <a:cubicBezTo>
                      <a:pt x="56" y="248"/>
                      <a:pt x="50" y="273"/>
                      <a:pt x="65" y="280"/>
                    </a:cubicBezTo>
                    <a:cubicBezTo>
                      <a:pt x="152" y="311"/>
                      <a:pt x="272" y="284"/>
                      <a:pt x="289" y="180"/>
                    </a:cubicBezTo>
                    <a:cubicBezTo>
                      <a:pt x="303" y="89"/>
                      <a:pt x="202" y="0"/>
                      <a:pt x="114" y="6"/>
                    </a:cubicBezTo>
                    <a:cubicBezTo>
                      <a:pt x="67" y="9"/>
                      <a:pt x="25" y="43"/>
                      <a:pt x="11" y="89"/>
                    </a:cubicBezTo>
                    <a:cubicBezTo>
                      <a:pt x="0" y="135"/>
                      <a:pt x="17" y="184"/>
                      <a:pt x="55" y="211"/>
                    </a:cubicBezTo>
                    <a:cubicBezTo>
                      <a:pt x="92" y="239"/>
                      <a:pt x="145" y="240"/>
                      <a:pt x="184" y="213"/>
                    </a:cubicBezTo>
                    <a:cubicBezTo>
                      <a:pt x="218" y="185"/>
                      <a:pt x="241" y="129"/>
                      <a:pt x="211" y="90"/>
                    </a:cubicBezTo>
                    <a:cubicBezTo>
                      <a:pt x="181" y="50"/>
                      <a:pt x="99" y="65"/>
                      <a:pt x="90" y="115"/>
                    </a:cubicBezTo>
                    <a:cubicBezTo>
                      <a:pt x="86" y="135"/>
                      <a:pt x="96" y="157"/>
                      <a:pt x="117" y="161"/>
                    </a:cubicBezTo>
                    <a:cubicBezTo>
                      <a:pt x="135" y="164"/>
                      <a:pt x="156" y="151"/>
                      <a:pt x="153" y="131"/>
                    </a:cubicBezTo>
                    <a:cubicBezTo>
                      <a:pt x="152" y="122"/>
                      <a:pt x="139" y="118"/>
                      <a:pt x="136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84" name="Freeform 349">
                <a:extLst>
                  <a:ext uri="{FF2B5EF4-FFF2-40B4-BE49-F238E27FC236}">
                    <a16:creationId xmlns:a16="http://schemas.microsoft.com/office/drawing/2014/main" id="{1E35BC34-5B34-4E49-9677-BDE46FDC90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16770" y="3119841"/>
                <a:ext cx="132497" cy="136338"/>
              </a:xfrm>
              <a:custGeom>
                <a:avLst/>
                <a:gdLst>
                  <a:gd name="T0" fmla="*/ 59275 w 304"/>
                  <a:gd name="T1" fmla="*/ 56371 h 312"/>
                  <a:gd name="T2" fmla="*/ 59275 w 304"/>
                  <a:gd name="T3" fmla="*/ 56371 h 312"/>
                  <a:gd name="T4" fmla="*/ 50994 w 304"/>
                  <a:gd name="T5" fmla="*/ 59429 h 312"/>
                  <a:gd name="T6" fmla="*/ 50994 w 304"/>
                  <a:gd name="T7" fmla="*/ 59429 h 312"/>
                  <a:gd name="T8" fmla="*/ 49686 w 304"/>
                  <a:gd name="T9" fmla="*/ 48068 h 312"/>
                  <a:gd name="T10" fmla="*/ 49686 w 304"/>
                  <a:gd name="T11" fmla="*/ 48068 h 312"/>
                  <a:gd name="T12" fmla="*/ 74530 w 304"/>
                  <a:gd name="T13" fmla="*/ 40639 h 312"/>
                  <a:gd name="T14" fmla="*/ 74530 w 304"/>
                  <a:gd name="T15" fmla="*/ 40639 h 312"/>
                  <a:gd name="T16" fmla="*/ 76273 w 304"/>
                  <a:gd name="T17" fmla="*/ 77783 h 312"/>
                  <a:gd name="T18" fmla="*/ 76273 w 304"/>
                  <a:gd name="T19" fmla="*/ 77783 h 312"/>
                  <a:gd name="T20" fmla="*/ 14383 w 304"/>
                  <a:gd name="T21" fmla="*/ 53749 h 312"/>
                  <a:gd name="T22" fmla="*/ 14383 w 304"/>
                  <a:gd name="T23" fmla="*/ 53749 h 312"/>
                  <a:gd name="T24" fmla="*/ 36175 w 304"/>
                  <a:gd name="T25" fmla="*/ 17916 h 312"/>
                  <a:gd name="T26" fmla="*/ 36175 w 304"/>
                  <a:gd name="T27" fmla="*/ 17916 h 312"/>
                  <a:gd name="T28" fmla="*/ 75401 w 304"/>
                  <a:gd name="T29" fmla="*/ 18790 h 312"/>
                  <a:gd name="T30" fmla="*/ 75401 w 304"/>
                  <a:gd name="T31" fmla="*/ 18790 h 312"/>
                  <a:gd name="T32" fmla="*/ 110269 w 304"/>
                  <a:gd name="T33" fmla="*/ 84774 h 312"/>
                  <a:gd name="T34" fmla="*/ 110269 w 304"/>
                  <a:gd name="T35" fmla="*/ 84774 h 312"/>
                  <a:gd name="T36" fmla="*/ 31381 w 304"/>
                  <a:gd name="T37" fmla="*/ 110556 h 312"/>
                  <a:gd name="T38" fmla="*/ 31381 w 304"/>
                  <a:gd name="T39" fmla="*/ 110556 h 312"/>
                  <a:gd name="T40" fmla="*/ 28330 w 304"/>
                  <a:gd name="T41" fmla="*/ 122355 h 312"/>
                  <a:gd name="T42" fmla="*/ 28330 w 304"/>
                  <a:gd name="T43" fmla="*/ 122355 h 312"/>
                  <a:gd name="T44" fmla="*/ 125523 w 304"/>
                  <a:gd name="T45" fmla="*/ 78657 h 312"/>
                  <a:gd name="T46" fmla="*/ 125523 w 304"/>
                  <a:gd name="T47" fmla="*/ 78657 h 312"/>
                  <a:gd name="T48" fmla="*/ 49686 w 304"/>
                  <a:gd name="T49" fmla="*/ 2622 h 312"/>
                  <a:gd name="T50" fmla="*/ 49686 w 304"/>
                  <a:gd name="T51" fmla="*/ 2622 h 312"/>
                  <a:gd name="T52" fmla="*/ 5230 w 304"/>
                  <a:gd name="T53" fmla="*/ 38891 h 312"/>
                  <a:gd name="T54" fmla="*/ 5230 w 304"/>
                  <a:gd name="T55" fmla="*/ 38891 h 312"/>
                  <a:gd name="T56" fmla="*/ 23536 w 304"/>
                  <a:gd name="T57" fmla="*/ 92203 h 312"/>
                  <a:gd name="T58" fmla="*/ 23536 w 304"/>
                  <a:gd name="T59" fmla="*/ 92203 h 312"/>
                  <a:gd name="T60" fmla="*/ 79324 w 304"/>
                  <a:gd name="T61" fmla="*/ 93077 h 312"/>
                  <a:gd name="T62" fmla="*/ 79324 w 304"/>
                  <a:gd name="T63" fmla="*/ 93077 h 312"/>
                  <a:gd name="T64" fmla="*/ 91963 w 304"/>
                  <a:gd name="T65" fmla="*/ 39328 h 312"/>
                  <a:gd name="T66" fmla="*/ 91963 w 304"/>
                  <a:gd name="T67" fmla="*/ 39328 h 312"/>
                  <a:gd name="T68" fmla="*/ 39226 w 304"/>
                  <a:gd name="T69" fmla="*/ 50253 h 312"/>
                  <a:gd name="T70" fmla="*/ 39226 w 304"/>
                  <a:gd name="T71" fmla="*/ 50253 h 312"/>
                  <a:gd name="T72" fmla="*/ 50994 w 304"/>
                  <a:gd name="T73" fmla="*/ 70354 h 312"/>
                  <a:gd name="T74" fmla="*/ 50994 w 304"/>
                  <a:gd name="T75" fmla="*/ 70354 h 312"/>
                  <a:gd name="T76" fmla="*/ 67120 w 304"/>
                  <a:gd name="T77" fmla="*/ 57244 h 312"/>
                  <a:gd name="T78" fmla="*/ 67120 w 304"/>
                  <a:gd name="T79" fmla="*/ 57244 h 312"/>
                  <a:gd name="T80" fmla="*/ 59275 w 304"/>
                  <a:gd name="T81" fmla="*/ 56371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4" h="312">
                    <a:moveTo>
                      <a:pt x="136" y="129"/>
                    </a:moveTo>
                    <a:lnTo>
                      <a:pt x="136" y="129"/>
                    </a:lnTo>
                    <a:cubicBezTo>
                      <a:pt x="134" y="136"/>
                      <a:pt x="125" y="140"/>
                      <a:pt x="117" y="136"/>
                    </a:cubicBezTo>
                    <a:cubicBezTo>
                      <a:pt x="108" y="133"/>
                      <a:pt x="109" y="118"/>
                      <a:pt x="114" y="110"/>
                    </a:cubicBezTo>
                    <a:cubicBezTo>
                      <a:pt x="125" y="93"/>
                      <a:pt x="152" y="88"/>
                      <a:pt x="171" y="93"/>
                    </a:cubicBezTo>
                    <a:cubicBezTo>
                      <a:pt x="210" y="104"/>
                      <a:pt x="194" y="157"/>
                      <a:pt x="175" y="178"/>
                    </a:cubicBezTo>
                    <a:cubicBezTo>
                      <a:pt x="125" y="231"/>
                      <a:pt x="38" y="193"/>
                      <a:pt x="33" y="123"/>
                    </a:cubicBezTo>
                    <a:cubicBezTo>
                      <a:pt x="30" y="89"/>
                      <a:pt x="51" y="55"/>
                      <a:pt x="83" y="41"/>
                    </a:cubicBezTo>
                    <a:cubicBezTo>
                      <a:pt x="111" y="26"/>
                      <a:pt x="144" y="30"/>
                      <a:pt x="173" y="43"/>
                    </a:cubicBezTo>
                    <a:cubicBezTo>
                      <a:pt x="226" y="69"/>
                      <a:pt x="281" y="131"/>
                      <a:pt x="253" y="194"/>
                    </a:cubicBezTo>
                    <a:cubicBezTo>
                      <a:pt x="222" y="265"/>
                      <a:pt x="139" y="276"/>
                      <a:pt x="72" y="253"/>
                    </a:cubicBezTo>
                    <a:cubicBezTo>
                      <a:pt x="55" y="248"/>
                      <a:pt x="48" y="273"/>
                      <a:pt x="65" y="280"/>
                    </a:cubicBezTo>
                    <a:cubicBezTo>
                      <a:pt x="151" y="311"/>
                      <a:pt x="272" y="284"/>
                      <a:pt x="288" y="180"/>
                    </a:cubicBezTo>
                    <a:cubicBezTo>
                      <a:pt x="303" y="89"/>
                      <a:pt x="201" y="0"/>
                      <a:pt x="114" y="6"/>
                    </a:cubicBezTo>
                    <a:cubicBezTo>
                      <a:pt x="65" y="9"/>
                      <a:pt x="23" y="43"/>
                      <a:pt x="12" y="89"/>
                    </a:cubicBezTo>
                    <a:cubicBezTo>
                      <a:pt x="0" y="135"/>
                      <a:pt x="16" y="184"/>
                      <a:pt x="54" y="211"/>
                    </a:cubicBezTo>
                    <a:cubicBezTo>
                      <a:pt x="90" y="239"/>
                      <a:pt x="144" y="240"/>
                      <a:pt x="182" y="213"/>
                    </a:cubicBezTo>
                    <a:cubicBezTo>
                      <a:pt x="218" y="185"/>
                      <a:pt x="240" y="129"/>
                      <a:pt x="211" y="90"/>
                    </a:cubicBezTo>
                    <a:cubicBezTo>
                      <a:pt x="181" y="50"/>
                      <a:pt x="100" y="65"/>
                      <a:pt x="90" y="115"/>
                    </a:cubicBezTo>
                    <a:cubicBezTo>
                      <a:pt x="86" y="135"/>
                      <a:pt x="96" y="157"/>
                      <a:pt x="117" y="161"/>
                    </a:cubicBezTo>
                    <a:cubicBezTo>
                      <a:pt x="135" y="164"/>
                      <a:pt x="155" y="151"/>
                      <a:pt x="154" y="131"/>
                    </a:cubicBezTo>
                    <a:cubicBezTo>
                      <a:pt x="152" y="122"/>
                      <a:pt x="139" y="118"/>
                      <a:pt x="136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85" name="Freeform 350">
                <a:extLst>
                  <a:ext uri="{FF2B5EF4-FFF2-40B4-BE49-F238E27FC236}">
                    <a16:creationId xmlns:a16="http://schemas.microsoft.com/office/drawing/2014/main" id="{CAC10FB6-3281-6A46-8BBB-69A8874CB3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16394" y="3119841"/>
                <a:ext cx="151822" cy="135912"/>
              </a:xfrm>
              <a:custGeom>
                <a:avLst/>
                <a:gdLst>
                  <a:gd name="T0" fmla="*/ 204 w 347"/>
                  <a:gd name="T1" fmla="*/ 164 h 311"/>
                  <a:gd name="T2" fmla="*/ 204 w 347"/>
                  <a:gd name="T3" fmla="*/ 164 h 311"/>
                  <a:gd name="T4" fmla="*/ 213 w 347"/>
                  <a:gd name="T5" fmla="*/ 146 h 311"/>
                  <a:gd name="T6" fmla="*/ 213 w 347"/>
                  <a:gd name="T7" fmla="*/ 146 h 311"/>
                  <a:gd name="T8" fmla="*/ 234 w 347"/>
                  <a:gd name="T9" fmla="*/ 162 h 311"/>
                  <a:gd name="T10" fmla="*/ 234 w 347"/>
                  <a:gd name="T11" fmla="*/ 162 h 311"/>
                  <a:gd name="T12" fmla="*/ 207 w 347"/>
                  <a:gd name="T13" fmla="*/ 214 h 311"/>
                  <a:gd name="T14" fmla="*/ 207 w 347"/>
                  <a:gd name="T15" fmla="*/ 214 h 311"/>
                  <a:gd name="T16" fmla="*/ 143 w 347"/>
                  <a:gd name="T17" fmla="*/ 156 h 311"/>
                  <a:gd name="T18" fmla="*/ 143 w 347"/>
                  <a:gd name="T19" fmla="*/ 156 h 311"/>
                  <a:gd name="T20" fmla="*/ 281 w 347"/>
                  <a:gd name="T21" fmla="*/ 95 h 311"/>
                  <a:gd name="T22" fmla="*/ 281 w 347"/>
                  <a:gd name="T23" fmla="*/ 95 h 311"/>
                  <a:gd name="T24" fmla="*/ 306 w 347"/>
                  <a:gd name="T25" fmla="*/ 189 h 311"/>
                  <a:gd name="T26" fmla="*/ 306 w 347"/>
                  <a:gd name="T27" fmla="*/ 189 h 311"/>
                  <a:gd name="T28" fmla="*/ 239 w 347"/>
                  <a:gd name="T29" fmla="*/ 251 h 311"/>
                  <a:gd name="T30" fmla="*/ 239 w 347"/>
                  <a:gd name="T31" fmla="*/ 251 h 311"/>
                  <a:gd name="T32" fmla="*/ 76 w 347"/>
                  <a:gd name="T33" fmla="*/ 201 h 311"/>
                  <a:gd name="T34" fmla="*/ 76 w 347"/>
                  <a:gd name="T35" fmla="*/ 201 h 311"/>
                  <a:gd name="T36" fmla="*/ 162 w 347"/>
                  <a:gd name="T37" fmla="*/ 30 h 311"/>
                  <a:gd name="T38" fmla="*/ 162 w 347"/>
                  <a:gd name="T39" fmla="*/ 30 h 311"/>
                  <a:gd name="T40" fmla="*/ 149 w 347"/>
                  <a:gd name="T41" fmla="*/ 7 h 311"/>
                  <a:gd name="T42" fmla="*/ 149 w 347"/>
                  <a:gd name="T43" fmla="*/ 7 h 311"/>
                  <a:gd name="T44" fmla="*/ 61 w 347"/>
                  <a:gd name="T45" fmla="*/ 237 h 311"/>
                  <a:gd name="T46" fmla="*/ 61 w 347"/>
                  <a:gd name="T47" fmla="*/ 237 h 311"/>
                  <a:gd name="T48" fmla="*/ 308 w 347"/>
                  <a:gd name="T49" fmla="*/ 235 h 311"/>
                  <a:gd name="T50" fmla="*/ 308 w 347"/>
                  <a:gd name="T51" fmla="*/ 235 h 311"/>
                  <a:gd name="T52" fmla="*/ 321 w 347"/>
                  <a:gd name="T53" fmla="*/ 104 h 311"/>
                  <a:gd name="T54" fmla="*/ 321 w 347"/>
                  <a:gd name="T55" fmla="*/ 104 h 311"/>
                  <a:gd name="T56" fmla="*/ 205 w 347"/>
                  <a:gd name="T57" fmla="*/ 49 h 311"/>
                  <a:gd name="T58" fmla="*/ 205 w 347"/>
                  <a:gd name="T59" fmla="*/ 49 h 311"/>
                  <a:gd name="T60" fmla="*/ 113 w 347"/>
                  <a:gd name="T61" fmla="*/ 138 h 311"/>
                  <a:gd name="T62" fmla="*/ 113 w 347"/>
                  <a:gd name="T63" fmla="*/ 138 h 311"/>
                  <a:gd name="T64" fmla="*/ 179 w 347"/>
                  <a:gd name="T65" fmla="*/ 245 h 311"/>
                  <a:gd name="T66" fmla="*/ 179 w 347"/>
                  <a:gd name="T67" fmla="*/ 245 h 311"/>
                  <a:gd name="T68" fmla="*/ 247 w 347"/>
                  <a:gd name="T69" fmla="*/ 142 h 311"/>
                  <a:gd name="T70" fmla="*/ 247 w 347"/>
                  <a:gd name="T71" fmla="*/ 142 h 311"/>
                  <a:gd name="T72" fmla="*/ 196 w 347"/>
                  <a:gd name="T73" fmla="*/ 128 h 311"/>
                  <a:gd name="T74" fmla="*/ 196 w 347"/>
                  <a:gd name="T75" fmla="*/ 128 h 311"/>
                  <a:gd name="T76" fmla="*/ 191 w 347"/>
                  <a:gd name="T77" fmla="*/ 175 h 311"/>
                  <a:gd name="T78" fmla="*/ 191 w 347"/>
                  <a:gd name="T79" fmla="*/ 175 h 311"/>
                  <a:gd name="T80" fmla="*/ 204 w 347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7" h="311">
                    <a:moveTo>
                      <a:pt x="204" y="164"/>
                    </a:moveTo>
                    <a:lnTo>
                      <a:pt x="204" y="164"/>
                    </a:lnTo>
                    <a:cubicBezTo>
                      <a:pt x="201" y="156"/>
                      <a:pt x="204" y="147"/>
                      <a:pt x="213" y="146"/>
                    </a:cubicBezTo>
                    <a:lnTo>
                      <a:pt x="213" y="146"/>
                    </a:lnTo>
                    <a:cubicBezTo>
                      <a:pt x="222" y="142"/>
                      <a:pt x="233" y="153"/>
                      <a:pt x="234" y="162"/>
                    </a:cubicBezTo>
                    <a:lnTo>
                      <a:pt x="234" y="162"/>
                    </a:lnTo>
                    <a:cubicBezTo>
                      <a:pt x="239" y="181"/>
                      <a:pt x="222" y="205"/>
                      <a:pt x="207" y="214"/>
                    </a:cubicBezTo>
                    <a:lnTo>
                      <a:pt x="207" y="214"/>
                    </a:lnTo>
                    <a:cubicBezTo>
                      <a:pt x="170" y="235"/>
                      <a:pt x="143" y="187"/>
                      <a:pt x="143" y="156"/>
                    </a:cubicBezTo>
                    <a:lnTo>
                      <a:pt x="143" y="156"/>
                    </a:lnTo>
                    <a:cubicBezTo>
                      <a:pt x="141" y="83"/>
                      <a:pt x="229" y="50"/>
                      <a:pt x="281" y="95"/>
                    </a:cubicBezTo>
                    <a:lnTo>
                      <a:pt x="281" y="95"/>
                    </a:lnTo>
                    <a:cubicBezTo>
                      <a:pt x="309" y="117"/>
                      <a:pt x="318" y="156"/>
                      <a:pt x="306" y="189"/>
                    </a:cubicBezTo>
                    <a:lnTo>
                      <a:pt x="306" y="189"/>
                    </a:lnTo>
                    <a:cubicBezTo>
                      <a:pt x="296" y="220"/>
                      <a:pt x="268" y="239"/>
                      <a:pt x="239" y="251"/>
                    </a:cubicBezTo>
                    <a:lnTo>
                      <a:pt x="239" y="251"/>
                    </a:lnTo>
                    <a:cubicBezTo>
                      <a:pt x="183" y="271"/>
                      <a:pt x="100" y="266"/>
                      <a:pt x="76" y="201"/>
                    </a:cubicBezTo>
                    <a:lnTo>
                      <a:pt x="76" y="201"/>
                    </a:lnTo>
                    <a:cubicBezTo>
                      <a:pt x="48" y="129"/>
                      <a:pt x="100" y="63"/>
                      <a:pt x="162" y="30"/>
                    </a:cubicBezTo>
                    <a:lnTo>
                      <a:pt x="162" y="30"/>
                    </a:lnTo>
                    <a:cubicBezTo>
                      <a:pt x="178" y="22"/>
                      <a:pt x="164" y="0"/>
                      <a:pt x="149" y="7"/>
                    </a:cubicBezTo>
                    <a:lnTo>
                      <a:pt x="149" y="7"/>
                    </a:lnTo>
                    <a:cubicBezTo>
                      <a:pt x="66" y="46"/>
                      <a:pt x="0" y="151"/>
                      <a:pt x="61" y="237"/>
                    </a:cubicBezTo>
                    <a:lnTo>
                      <a:pt x="61" y="237"/>
                    </a:lnTo>
                    <a:cubicBezTo>
                      <a:pt x="115" y="310"/>
                      <a:pt x="250" y="302"/>
                      <a:pt x="308" y="235"/>
                    </a:cubicBezTo>
                    <a:lnTo>
                      <a:pt x="308" y="235"/>
                    </a:lnTo>
                    <a:cubicBezTo>
                      <a:pt x="339" y="200"/>
                      <a:pt x="346" y="146"/>
                      <a:pt x="321" y="104"/>
                    </a:cubicBezTo>
                    <a:lnTo>
                      <a:pt x="321" y="104"/>
                    </a:lnTo>
                    <a:cubicBezTo>
                      <a:pt x="297" y="63"/>
                      <a:pt x="251" y="41"/>
                      <a:pt x="205" y="49"/>
                    </a:cubicBezTo>
                    <a:lnTo>
                      <a:pt x="205" y="49"/>
                    </a:lnTo>
                    <a:cubicBezTo>
                      <a:pt x="159" y="55"/>
                      <a:pt x="120" y="92"/>
                      <a:pt x="113" y="138"/>
                    </a:cubicBezTo>
                    <a:lnTo>
                      <a:pt x="113" y="138"/>
                    </a:lnTo>
                    <a:cubicBezTo>
                      <a:pt x="108" y="183"/>
                      <a:pt x="132" y="239"/>
                      <a:pt x="179" y="245"/>
                    </a:cubicBezTo>
                    <a:lnTo>
                      <a:pt x="179" y="245"/>
                    </a:lnTo>
                    <a:cubicBezTo>
                      <a:pt x="229" y="252"/>
                      <a:pt x="276" y="184"/>
                      <a:pt x="247" y="142"/>
                    </a:cubicBezTo>
                    <a:lnTo>
                      <a:pt x="247" y="142"/>
                    </a:lnTo>
                    <a:cubicBezTo>
                      <a:pt x="237" y="125"/>
                      <a:pt x="214" y="116"/>
                      <a:pt x="196" y="128"/>
                    </a:cubicBezTo>
                    <a:lnTo>
                      <a:pt x="196" y="128"/>
                    </a:lnTo>
                    <a:cubicBezTo>
                      <a:pt x="180" y="138"/>
                      <a:pt x="175" y="162"/>
                      <a:pt x="191" y="175"/>
                    </a:cubicBezTo>
                    <a:lnTo>
                      <a:pt x="191" y="175"/>
                    </a:lnTo>
                    <a:cubicBezTo>
                      <a:pt x="199" y="181"/>
                      <a:pt x="210" y="174"/>
                      <a:pt x="204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</p:grpSp>
        <p:grpSp>
          <p:nvGrpSpPr>
            <p:cNvPr id="12" name="Group 56">
              <a:extLst>
                <a:ext uri="{FF2B5EF4-FFF2-40B4-BE49-F238E27FC236}">
                  <a16:creationId xmlns:a16="http://schemas.microsoft.com/office/drawing/2014/main" id="{080F127B-431A-EF48-9BE3-10F55326B900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9588" y="6669360"/>
              <a:ext cx="12096000" cy="149712"/>
              <a:chOff x="551114" y="3119841"/>
              <a:chExt cx="11016473" cy="136338"/>
            </a:xfrm>
          </p:grpSpPr>
          <p:sp>
            <p:nvSpPr>
              <p:cNvPr id="76" name="Freeform 297">
                <a:extLst>
                  <a:ext uri="{FF2B5EF4-FFF2-40B4-BE49-F238E27FC236}">
                    <a16:creationId xmlns:a16="http://schemas.microsoft.com/office/drawing/2014/main" id="{F518F123-B9DC-334C-934C-A12ACA3EC4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1237" y="3120267"/>
                <a:ext cx="151822" cy="135912"/>
              </a:xfrm>
              <a:custGeom>
                <a:avLst/>
                <a:gdLst>
                  <a:gd name="T0" fmla="*/ 204 w 347"/>
                  <a:gd name="T1" fmla="*/ 164 h 311"/>
                  <a:gd name="T2" fmla="*/ 204 w 347"/>
                  <a:gd name="T3" fmla="*/ 164 h 311"/>
                  <a:gd name="T4" fmla="*/ 211 w 347"/>
                  <a:gd name="T5" fmla="*/ 146 h 311"/>
                  <a:gd name="T6" fmla="*/ 211 w 347"/>
                  <a:gd name="T7" fmla="*/ 146 h 311"/>
                  <a:gd name="T8" fmla="*/ 234 w 347"/>
                  <a:gd name="T9" fmla="*/ 162 h 311"/>
                  <a:gd name="T10" fmla="*/ 234 w 347"/>
                  <a:gd name="T11" fmla="*/ 162 h 311"/>
                  <a:gd name="T12" fmla="*/ 205 w 347"/>
                  <a:gd name="T13" fmla="*/ 214 h 311"/>
                  <a:gd name="T14" fmla="*/ 205 w 347"/>
                  <a:gd name="T15" fmla="*/ 214 h 311"/>
                  <a:gd name="T16" fmla="*/ 142 w 347"/>
                  <a:gd name="T17" fmla="*/ 156 h 311"/>
                  <a:gd name="T18" fmla="*/ 142 w 347"/>
                  <a:gd name="T19" fmla="*/ 156 h 311"/>
                  <a:gd name="T20" fmla="*/ 281 w 347"/>
                  <a:gd name="T21" fmla="*/ 95 h 311"/>
                  <a:gd name="T22" fmla="*/ 281 w 347"/>
                  <a:gd name="T23" fmla="*/ 95 h 311"/>
                  <a:gd name="T24" fmla="*/ 306 w 347"/>
                  <a:gd name="T25" fmla="*/ 189 h 311"/>
                  <a:gd name="T26" fmla="*/ 306 w 347"/>
                  <a:gd name="T27" fmla="*/ 189 h 311"/>
                  <a:gd name="T28" fmla="*/ 239 w 347"/>
                  <a:gd name="T29" fmla="*/ 251 h 311"/>
                  <a:gd name="T30" fmla="*/ 239 w 347"/>
                  <a:gd name="T31" fmla="*/ 251 h 311"/>
                  <a:gd name="T32" fmla="*/ 76 w 347"/>
                  <a:gd name="T33" fmla="*/ 201 h 311"/>
                  <a:gd name="T34" fmla="*/ 76 w 347"/>
                  <a:gd name="T35" fmla="*/ 201 h 311"/>
                  <a:gd name="T36" fmla="*/ 162 w 347"/>
                  <a:gd name="T37" fmla="*/ 30 h 311"/>
                  <a:gd name="T38" fmla="*/ 162 w 347"/>
                  <a:gd name="T39" fmla="*/ 30 h 311"/>
                  <a:gd name="T40" fmla="*/ 148 w 347"/>
                  <a:gd name="T41" fmla="*/ 7 h 311"/>
                  <a:gd name="T42" fmla="*/ 148 w 347"/>
                  <a:gd name="T43" fmla="*/ 7 h 311"/>
                  <a:gd name="T44" fmla="*/ 60 w 347"/>
                  <a:gd name="T45" fmla="*/ 237 h 311"/>
                  <a:gd name="T46" fmla="*/ 60 w 347"/>
                  <a:gd name="T47" fmla="*/ 237 h 311"/>
                  <a:gd name="T48" fmla="*/ 307 w 347"/>
                  <a:gd name="T49" fmla="*/ 235 h 311"/>
                  <a:gd name="T50" fmla="*/ 307 w 347"/>
                  <a:gd name="T51" fmla="*/ 235 h 311"/>
                  <a:gd name="T52" fmla="*/ 321 w 347"/>
                  <a:gd name="T53" fmla="*/ 104 h 311"/>
                  <a:gd name="T54" fmla="*/ 321 w 347"/>
                  <a:gd name="T55" fmla="*/ 104 h 311"/>
                  <a:gd name="T56" fmla="*/ 204 w 347"/>
                  <a:gd name="T57" fmla="*/ 49 h 311"/>
                  <a:gd name="T58" fmla="*/ 204 w 347"/>
                  <a:gd name="T59" fmla="*/ 49 h 311"/>
                  <a:gd name="T60" fmla="*/ 113 w 347"/>
                  <a:gd name="T61" fmla="*/ 138 h 311"/>
                  <a:gd name="T62" fmla="*/ 113 w 347"/>
                  <a:gd name="T63" fmla="*/ 138 h 311"/>
                  <a:gd name="T64" fmla="*/ 179 w 347"/>
                  <a:gd name="T65" fmla="*/ 245 h 311"/>
                  <a:gd name="T66" fmla="*/ 179 w 347"/>
                  <a:gd name="T67" fmla="*/ 245 h 311"/>
                  <a:gd name="T68" fmla="*/ 247 w 347"/>
                  <a:gd name="T69" fmla="*/ 142 h 311"/>
                  <a:gd name="T70" fmla="*/ 247 w 347"/>
                  <a:gd name="T71" fmla="*/ 142 h 311"/>
                  <a:gd name="T72" fmla="*/ 196 w 347"/>
                  <a:gd name="T73" fmla="*/ 128 h 311"/>
                  <a:gd name="T74" fmla="*/ 196 w 347"/>
                  <a:gd name="T75" fmla="*/ 128 h 311"/>
                  <a:gd name="T76" fmla="*/ 190 w 347"/>
                  <a:gd name="T77" fmla="*/ 175 h 311"/>
                  <a:gd name="T78" fmla="*/ 190 w 347"/>
                  <a:gd name="T79" fmla="*/ 175 h 311"/>
                  <a:gd name="T80" fmla="*/ 204 w 347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7" h="311">
                    <a:moveTo>
                      <a:pt x="204" y="164"/>
                    </a:moveTo>
                    <a:lnTo>
                      <a:pt x="204" y="164"/>
                    </a:lnTo>
                    <a:cubicBezTo>
                      <a:pt x="201" y="156"/>
                      <a:pt x="204" y="147"/>
                      <a:pt x="211" y="146"/>
                    </a:cubicBezTo>
                    <a:lnTo>
                      <a:pt x="211" y="146"/>
                    </a:lnTo>
                    <a:cubicBezTo>
                      <a:pt x="222" y="142"/>
                      <a:pt x="231" y="153"/>
                      <a:pt x="234" y="162"/>
                    </a:cubicBezTo>
                    <a:lnTo>
                      <a:pt x="234" y="162"/>
                    </a:lnTo>
                    <a:cubicBezTo>
                      <a:pt x="238" y="181"/>
                      <a:pt x="222" y="205"/>
                      <a:pt x="205" y="214"/>
                    </a:cubicBezTo>
                    <a:lnTo>
                      <a:pt x="205" y="214"/>
                    </a:lnTo>
                    <a:cubicBezTo>
                      <a:pt x="169" y="235"/>
                      <a:pt x="143" y="187"/>
                      <a:pt x="142" y="156"/>
                    </a:cubicBezTo>
                    <a:lnTo>
                      <a:pt x="142" y="156"/>
                    </a:lnTo>
                    <a:cubicBezTo>
                      <a:pt x="141" y="83"/>
                      <a:pt x="229" y="50"/>
                      <a:pt x="281" y="95"/>
                    </a:cubicBezTo>
                    <a:lnTo>
                      <a:pt x="281" y="95"/>
                    </a:lnTo>
                    <a:cubicBezTo>
                      <a:pt x="307" y="117"/>
                      <a:pt x="317" y="156"/>
                      <a:pt x="306" y="189"/>
                    </a:cubicBezTo>
                    <a:lnTo>
                      <a:pt x="306" y="189"/>
                    </a:lnTo>
                    <a:cubicBezTo>
                      <a:pt x="294" y="220"/>
                      <a:pt x="268" y="239"/>
                      <a:pt x="239" y="251"/>
                    </a:cubicBezTo>
                    <a:lnTo>
                      <a:pt x="239" y="251"/>
                    </a:lnTo>
                    <a:cubicBezTo>
                      <a:pt x="183" y="271"/>
                      <a:pt x="100" y="266"/>
                      <a:pt x="76" y="201"/>
                    </a:cubicBezTo>
                    <a:lnTo>
                      <a:pt x="76" y="201"/>
                    </a:lnTo>
                    <a:cubicBezTo>
                      <a:pt x="47" y="129"/>
                      <a:pt x="100" y="63"/>
                      <a:pt x="162" y="30"/>
                    </a:cubicBezTo>
                    <a:lnTo>
                      <a:pt x="162" y="30"/>
                    </a:lnTo>
                    <a:cubicBezTo>
                      <a:pt x="177" y="22"/>
                      <a:pt x="163" y="0"/>
                      <a:pt x="148" y="7"/>
                    </a:cubicBezTo>
                    <a:lnTo>
                      <a:pt x="148" y="7"/>
                    </a:lnTo>
                    <a:cubicBezTo>
                      <a:pt x="66" y="46"/>
                      <a:pt x="0" y="151"/>
                      <a:pt x="60" y="237"/>
                    </a:cubicBezTo>
                    <a:lnTo>
                      <a:pt x="60" y="237"/>
                    </a:lnTo>
                    <a:cubicBezTo>
                      <a:pt x="114" y="310"/>
                      <a:pt x="250" y="302"/>
                      <a:pt x="307" y="235"/>
                    </a:cubicBezTo>
                    <a:lnTo>
                      <a:pt x="307" y="235"/>
                    </a:lnTo>
                    <a:cubicBezTo>
                      <a:pt x="339" y="200"/>
                      <a:pt x="346" y="146"/>
                      <a:pt x="321" y="104"/>
                    </a:cubicBezTo>
                    <a:lnTo>
                      <a:pt x="321" y="104"/>
                    </a:lnTo>
                    <a:cubicBezTo>
                      <a:pt x="297" y="63"/>
                      <a:pt x="251" y="41"/>
                      <a:pt x="204" y="49"/>
                    </a:cubicBezTo>
                    <a:lnTo>
                      <a:pt x="204" y="49"/>
                    </a:lnTo>
                    <a:cubicBezTo>
                      <a:pt x="159" y="55"/>
                      <a:pt x="118" y="92"/>
                      <a:pt x="113" y="138"/>
                    </a:cubicBezTo>
                    <a:lnTo>
                      <a:pt x="113" y="138"/>
                    </a:lnTo>
                    <a:cubicBezTo>
                      <a:pt x="108" y="183"/>
                      <a:pt x="130" y="239"/>
                      <a:pt x="179" y="245"/>
                    </a:cubicBezTo>
                    <a:lnTo>
                      <a:pt x="179" y="245"/>
                    </a:lnTo>
                    <a:cubicBezTo>
                      <a:pt x="229" y="252"/>
                      <a:pt x="276" y="184"/>
                      <a:pt x="247" y="142"/>
                    </a:cubicBezTo>
                    <a:lnTo>
                      <a:pt x="247" y="142"/>
                    </a:lnTo>
                    <a:cubicBezTo>
                      <a:pt x="236" y="125"/>
                      <a:pt x="213" y="116"/>
                      <a:pt x="196" y="128"/>
                    </a:cubicBezTo>
                    <a:lnTo>
                      <a:pt x="196" y="128"/>
                    </a:lnTo>
                    <a:cubicBezTo>
                      <a:pt x="180" y="138"/>
                      <a:pt x="175" y="162"/>
                      <a:pt x="190" y="175"/>
                    </a:cubicBezTo>
                    <a:lnTo>
                      <a:pt x="190" y="175"/>
                    </a:lnTo>
                    <a:cubicBezTo>
                      <a:pt x="198" y="181"/>
                      <a:pt x="209" y="174"/>
                      <a:pt x="204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77" name="Freeform 298">
                <a:extLst>
                  <a:ext uri="{FF2B5EF4-FFF2-40B4-BE49-F238E27FC236}">
                    <a16:creationId xmlns:a16="http://schemas.microsoft.com/office/drawing/2014/main" id="{505AA4B7-54E7-D44C-A770-F2DD623C2B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2047" y="3119841"/>
                <a:ext cx="132497" cy="136338"/>
              </a:xfrm>
              <a:custGeom>
                <a:avLst/>
                <a:gdLst>
                  <a:gd name="T0" fmla="*/ 59321 w 306"/>
                  <a:gd name="T1" fmla="*/ 56371 h 312"/>
                  <a:gd name="T2" fmla="*/ 59321 w 306"/>
                  <a:gd name="T3" fmla="*/ 56371 h 312"/>
                  <a:gd name="T4" fmla="*/ 51094 w 306"/>
                  <a:gd name="T5" fmla="*/ 59429 h 312"/>
                  <a:gd name="T6" fmla="*/ 51094 w 306"/>
                  <a:gd name="T7" fmla="*/ 59429 h 312"/>
                  <a:gd name="T8" fmla="*/ 49362 w 306"/>
                  <a:gd name="T9" fmla="*/ 48068 h 312"/>
                  <a:gd name="T10" fmla="*/ 49362 w 306"/>
                  <a:gd name="T11" fmla="*/ 48068 h 312"/>
                  <a:gd name="T12" fmla="*/ 74475 w 306"/>
                  <a:gd name="T13" fmla="*/ 40639 h 312"/>
                  <a:gd name="T14" fmla="*/ 74475 w 306"/>
                  <a:gd name="T15" fmla="*/ 40639 h 312"/>
                  <a:gd name="T16" fmla="*/ 75774 w 306"/>
                  <a:gd name="T17" fmla="*/ 77783 h 312"/>
                  <a:gd name="T18" fmla="*/ 75774 w 306"/>
                  <a:gd name="T19" fmla="*/ 77783 h 312"/>
                  <a:gd name="T20" fmla="*/ 14289 w 306"/>
                  <a:gd name="T21" fmla="*/ 53749 h 312"/>
                  <a:gd name="T22" fmla="*/ 14289 w 306"/>
                  <a:gd name="T23" fmla="*/ 53749 h 312"/>
                  <a:gd name="T24" fmla="*/ 35939 w 306"/>
                  <a:gd name="T25" fmla="*/ 17916 h 312"/>
                  <a:gd name="T26" fmla="*/ 35939 w 306"/>
                  <a:gd name="T27" fmla="*/ 17916 h 312"/>
                  <a:gd name="T28" fmla="*/ 75341 w 306"/>
                  <a:gd name="T29" fmla="*/ 18790 h 312"/>
                  <a:gd name="T30" fmla="*/ 75341 w 306"/>
                  <a:gd name="T31" fmla="*/ 18790 h 312"/>
                  <a:gd name="T32" fmla="*/ 109981 w 306"/>
                  <a:gd name="T33" fmla="*/ 84774 h 312"/>
                  <a:gd name="T34" fmla="*/ 109981 w 306"/>
                  <a:gd name="T35" fmla="*/ 84774 h 312"/>
                  <a:gd name="T36" fmla="*/ 31176 w 306"/>
                  <a:gd name="T37" fmla="*/ 110556 h 312"/>
                  <a:gd name="T38" fmla="*/ 31176 w 306"/>
                  <a:gd name="T39" fmla="*/ 110556 h 312"/>
                  <a:gd name="T40" fmla="*/ 28578 w 306"/>
                  <a:gd name="T41" fmla="*/ 122355 h 312"/>
                  <a:gd name="T42" fmla="*/ 28578 w 306"/>
                  <a:gd name="T43" fmla="*/ 122355 h 312"/>
                  <a:gd name="T44" fmla="*/ 125136 w 306"/>
                  <a:gd name="T45" fmla="*/ 78657 h 312"/>
                  <a:gd name="T46" fmla="*/ 125136 w 306"/>
                  <a:gd name="T47" fmla="*/ 78657 h 312"/>
                  <a:gd name="T48" fmla="*/ 49362 w 306"/>
                  <a:gd name="T49" fmla="*/ 2622 h 312"/>
                  <a:gd name="T50" fmla="*/ 49362 w 306"/>
                  <a:gd name="T51" fmla="*/ 2622 h 312"/>
                  <a:gd name="T52" fmla="*/ 5196 w 306"/>
                  <a:gd name="T53" fmla="*/ 38891 h 312"/>
                  <a:gd name="T54" fmla="*/ 5196 w 306"/>
                  <a:gd name="T55" fmla="*/ 38891 h 312"/>
                  <a:gd name="T56" fmla="*/ 23382 w 306"/>
                  <a:gd name="T57" fmla="*/ 92203 h 312"/>
                  <a:gd name="T58" fmla="*/ 23382 w 306"/>
                  <a:gd name="T59" fmla="*/ 92203 h 312"/>
                  <a:gd name="T60" fmla="*/ 79671 w 306"/>
                  <a:gd name="T61" fmla="*/ 93077 h 312"/>
                  <a:gd name="T62" fmla="*/ 79671 w 306"/>
                  <a:gd name="T63" fmla="*/ 93077 h 312"/>
                  <a:gd name="T64" fmla="*/ 91795 w 306"/>
                  <a:gd name="T65" fmla="*/ 39328 h 312"/>
                  <a:gd name="T66" fmla="*/ 91795 w 306"/>
                  <a:gd name="T67" fmla="*/ 39328 h 312"/>
                  <a:gd name="T68" fmla="*/ 39403 w 306"/>
                  <a:gd name="T69" fmla="*/ 50253 h 312"/>
                  <a:gd name="T70" fmla="*/ 39403 w 306"/>
                  <a:gd name="T71" fmla="*/ 50253 h 312"/>
                  <a:gd name="T72" fmla="*/ 50661 w 306"/>
                  <a:gd name="T73" fmla="*/ 70354 h 312"/>
                  <a:gd name="T74" fmla="*/ 50661 w 306"/>
                  <a:gd name="T75" fmla="*/ 70354 h 312"/>
                  <a:gd name="T76" fmla="*/ 66681 w 306"/>
                  <a:gd name="T77" fmla="*/ 57244 h 312"/>
                  <a:gd name="T78" fmla="*/ 66681 w 306"/>
                  <a:gd name="T79" fmla="*/ 57244 h 312"/>
                  <a:gd name="T80" fmla="*/ 59321 w 306"/>
                  <a:gd name="T81" fmla="*/ 56371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6" h="312">
                    <a:moveTo>
                      <a:pt x="137" y="129"/>
                    </a:moveTo>
                    <a:lnTo>
                      <a:pt x="137" y="129"/>
                    </a:lnTo>
                    <a:cubicBezTo>
                      <a:pt x="134" y="136"/>
                      <a:pt x="125" y="140"/>
                      <a:pt x="118" y="136"/>
                    </a:cubicBezTo>
                    <a:cubicBezTo>
                      <a:pt x="108" y="133"/>
                      <a:pt x="109" y="118"/>
                      <a:pt x="114" y="110"/>
                    </a:cubicBezTo>
                    <a:cubicBezTo>
                      <a:pt x="125" y="93"/>
                      <a:pt x="154" y="88"/>
                      <a:pt x="172" y="93"/>
                    </a:cubicBezTo>
                    <a:cubicBezTo>
                      <a:pt x="212" y="104"/>
                      <a:pt x="196" y="157"/>
                      <a:pt x="175" y="178"/>
                    </a:cubicBezTo>
                    <a:cubicBezTo>
                      <a:pt x="125" y="231"/>
                      <a:pt x="40" y="193"/>
                      <a:pt x="33" y="123"/>
                    </a:cubicBezTo>
                    <a:cubicBezTo>
                      <a:pt x="30" y="89"/>
                      <a:pt x="51" y="55"/>
                      <a:pt x="83" y="41"/>
                    </a:cubicBezTo>
                    <a:cubicBezTo>
                      <a:pt x="112" y="26"/>
                      <a:pt x="146" y="30"/>
                      <a:pt x="174" y="43"/>
                    </a:cubicBezTo>
                    <a:cubicBezTo>
                      <a:pt x="227" y="69"/>
                      <a:pt x="283" y="131"/>
                      <a:pt x="254" y="194"/>
                    </a:cubicBezTo>
                    <a:cubicBezTo>
                      <a:pt x="224" y="265"/>
                      <a:pt x="139" y="276"/>
                      <a:pt x="72" y="253"/>
                    </a:cubicBezTo>
                    <a:cubicBezTo>
                      <a:pt x="57" y="248"/>
                      <a:pt x="50" y="273"/>
                      <a:pt x="66" y="280"/>
                    </a:cubicBezTo>
                    <a:cubicBezTo>
                      <a:pt x="151" y="311"/>
                      <a:pt x="272" y="284"/>
                      <a:pt x="289" y="180"/>
                    </a:cubicBezTo>
                    <a:cubicBezTo>
                      <a:pt x="305" y="89"/>
                      <a:pt x="202" y="0"/>
                      <a:pt x="114" y="6"/>
                    </a:cubicBezTo>
                    <a:cubicBezTo>
                      <a:pt x="67" y="9"/>
                      <a:pt x="25" y="43"/>
                      <a:pt x="12" y="89"/>
                    </a:cubicBezTo>
                    <a:cubicBezTo>
                      <a:pt x="0" y="135"/>
                      <a:pt x="17" y="184"/>
                      <a:pt x="54" y="211"/>
                    </a:cubicBezTo>
                    <a:cubicBezTo>
                      <a:pt x="92" y="239"/>
                      <a:pt x="146" y="240"/>
                      <a:pt x="184" y="213"/>
                    </a:cubicBezTo>
                    <a:cubicBezTo>
                      <a:pt x="218" y="185"/>
                      <a:pt x="241" y="129"/>
                      <a:pt x="212" y="90"/>
                    </a:cubicBezTo>
                    <a:cubicBezTo>
                      <a:pt x="183" y="50"/>
                      <a:pt x="101" y="65"/>
                      <a:pt x="91" y="115"/>
                    </a:cubicBezTo>
                    <a:cubicBezTo>
                      <a:pt x="87" y="135"/>
                      <a:pt x="97" y="157"/>
                      <a:pt x="117" y="161"/>
                    </a:cubicBezTo>
                    <a:cubicBezTo>
                      <a:pt x="135" y="164"/>
                      <a:pt x="156" y="151"/>
                      <a:pt x="154" y="131"/>
                    </a:cubicBezTo>
                    <a:cubicBezTo>
                      <a:pt x="154" y="122"/>
                      <a:pt x="141" y="118"/>
                      <a:pt x="137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78" name="Freeform 299">
                <a:extLst>
                  <a:ext uri="{FF2B5EF4-FFF2-40B4-BE49-F238E27FC236}">
                    <a16:creationId xmlns:a16="http://schemas.microsoft.com/office/drawing/2014/main" id="{C0A48C72-1AA8-544F-BDC5-D07FE2239F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114" y="3119841"/>
                <a:ext cx="132497" cy="136338"/>
              </a:xfrm>
              <a:custGeom>
                <a:avLst/>
                <a:gdLst>
                  <a:gd name="T0" fmla="*/ 59515 w 305"/>
                  <a:gd name="T1" fmla="*/ 56371 h 312"/>
                  <a:gd name="T2" fmla="*/ 59515 w 305"/>
                  <a:gd name="T3" fmla="*/ 56371 h 312"/>
                  <a:gd name="T4" fmla="*/ 51696 w 305"/>
                  <a:gd name="T5" fmla="*/ 59429 h 312"/>
                  <a:gd name="T6" fmla="*/ 51696 w 305"/>
                  <a:gd name="T7" fmla="*/ 59429 h 312"/>
                  <a:gd name="T8" fmla="*/ 49958 w 305"/>
                  <a:gd name="T9" fmla="*/ 48068 h 312"/>
                  <a:gd name="T10" fmla="*/ 49958 w 305"/>
                  <a:gd name="T11" fmla="*/ 48068 h 312"/>
                  <a:gd name="T12" fmla="*/ 74285 w 305"/>
                  <a:gd name="T13" fmla="*/ 40639 h 312"/>
                  <a:gd name="T14" fmla="*/ 74285 w 305"/>
                  <a:gd name="T15" fmla="*/ 40639 h 312"/>
                  <a:gd name="T16" fmla="*/ 76023 w 305"/>
                  <a:gd name="T17" fmla="*/ 77783 h 312"/>
                  <a:gd name="T18" fmla="*/ 76023 w 305"/>
                  <a:gd name="T19" fmla="*/ 77783 h 312"/>
                  <a:gd name="T20" fmla="*/ 14336 w 305"/>
                  <a:gd name="T21" fmla="*/ 53749 h 312"/>
                  <a:gd name="T22" fmla="*/ 14336 w 305"/>
                  <a:gd name="T23" fmla="*/ 53749 h 312"/>
                  <a:gd name="T24" fmla="*/ 36057 w 305"/>
                  <a:gd name="T25" fmla="*/ 17916 h 312"/>
                  <a:gd name="T26" fmla="*/ 36057 w 305"/>
                  <a:gd name="T27" fmla="*/ 17916 h 312"/>
                  <a:gd name="T28" fmla="*/ 74720 w 305"/>
                  <a:gd name="T29" fmla="*/ 18790 h 312"/>
                  <a:gd name="T30" fmla="*/ 74720 w 305"/>
                  <a:gd name="T31" fmla="*/ 18790 h 312"/>
                  <a:gd name="T32" fmla="*/ 110342 w 305"/>
                  <a:gd name="T33" fmla="*/ 84774 h 312"/>
                  <a:gd name="T34" fmla="*/ 110342 w 305"/>
                  <a:gd name="T35" fmla="*/ 84774 h 312"/>
                  <a:gd name="T36" fmla="*/ 31712 w 305"/>
                  <a:gd name="T37" fmla="*/ 110556 h 312"/>
                  <a:gd name="T38" fmla="*/ 31712 w 305"/>
                  <a:gd name="T39" fmla="*/ 110556 h 312"/>
                  <a:gd name="T40" fmla="*/ 28671 w 305"/>
                  <a:gd name="T41" fmla="*/ 122355 h 312"/>
                  <a:gd name="T42" fmla="*/ 28671 w 305"/>
                  <a:gd name="T43" fmla="*/ 122355 h 312"/>
                  <a:gd name="T44" fmla="*/ 125112 w 305"/>
                  <a:gd name="T45" fmla="*/ 78657 h 312"/>
                  <a:gd name="T46" fmla="*/ 125112 w 305"/>
                  <a:gd name="T47" fmla="*/ 78657 h 312"/>
                  <a:gd name="T48" fmla="*/ 49958 w 305"/>
                  <a:gd name="T49" fmla="*/ 2622 h 312"/>
                  <a:gd name="T50" fmla="*/ 49958 w 305"/>
                  <a:gd name="T51" fmla="*/ 2622 h 312"/>
                  <a:gd name="T52" fmla="*/ 5213 w 305"/>
                  <a:gd name="T53" fmla="*/ 38891 h 312"/>
                  <a:gd name="T54" fmla="*/ 5213 w 305"/>
                  <a:gd name="T55" fmla="*/ 38891 h 312"/>
                  <a:gd name="T56" fmla="*/ 23458 w 305"/>
                  <a:gd name="T57" fmla="*/ 92203 h 312"/>
                  <a:gd name="T58" fmla="*/ 23458 w 305"/>
                  <a:gd name="T59" fmla="*/ 92203 h 312"/>
                  <a:gd name="T60" fmla="*/ 79498 w 305"/>
                  <a:gd name="T61" fmla="*/ 93077 h 312"/>
                  <a:gd name="T62" fmla="*/ 79498 w 305"/>
                  <a:gd name="T63" fmla="*/ 93077 h 312"/>
                  <a:gd name="T64" fmla="*/ 92096 w 305"/>
                  <a:gd name="T65" fmla="*/ 39328 h 312"/>
                  <a:gd name="T66" fmla="*/ 92096 w 305"/>
                  <a:gd name="T67" fmla="*/ 39328 h 312"/>
                  <a:gd name="T68" fmla="*/ 39097 w 305"/>
                  <a:gd name="T69" fmla="*/ 50253 h 312"/>
                  <a:gd name="T70" fmla="*/ 39097 w 305"/>
                  <a:gd name="T71" fmla="*/ 50253 h 312"/>
                  <a:gd name="T72" fmla="*/ 50392 w 305"/>
                  <a:gd name="T73" fmla="*/ 70354 h 312"/>
                  <a:gd name="T74" fmla="*/ 50392 w 305"/>
                  <a:gd name="T75" fmla="*/ 70354 h 312"/>
                  <a:gd name="T76" fmla="*/ 66900 w 305"/>
                  <a:gd name="T77" fmla="*/ 57244 h 312"/>
                  <a:gd name="T78" fmla="*/ 66900 w 305"/>
                  <a:gd name="T79" fmla="*/ 57244 h 312"/>
                  <a:gd name="T80" fmla="*/ 59515 w 305"/>
                  <a:gd name="T81" fmla="*/ 56371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5" h="312">
                    <a:moveTo>
                      <a:pt x="137" y="129"/>
                    </a:moveTo>
                    <a:lnTo>
                      <a:pt x="137" y="129"/>
                    </a:lnTo>
                    <a:cubicBezTo>
                      <a:pt x="134" y="136"/>
                      <a:pt x="125" y="140"/>
                      <a:pt x="119" y="136"/>
                    </a:cubicBezTo>
                    <a:cubicBezTo>
                      <a:pt x="108" y="133"/>
                      <a:pt x="109" y="118"/>
                      <a:pt x="115" y="110"/>
                    </a:cubicBezTo>
                    <a:cubicBezTo>
                      <a:pt x="124" y="93"/>
                      <a:pt x="154" y="88"/>
                      <a:pt x="171" y="93"/>
                    </a:cubicBezTo>
                    <a:cubicBezTo>
                      <a:pt x="212" y="104"/>
                      <a:pt x="195" y="157"/>
                      <a:pt x="175" y="178"/>
                    </a:cubicBezTo>
                    <a:cubicBezTo>
                      <a:pt x="125" y="231"/>
                      <a:pt x="38" y="193"/>
                      <a:pt x="33" y="123"/>
                    </a:cubicBezTo>
                    <a:cubicBezTo>
                      <a:pt x="31" y="89"/>
                      <a:pt x="52" y="55"/>
                      <a:pt x="83" y="41"/>
                    </a:cubicBezTo>
                    <a:cubicBezTo>
                      <a:pt x="112" y="26"/>
                      <a:pt x="145" y="30"/>
                      <a:pt x="172" y="43"/>
                    </a:cubicBezTo>
                    <a:cubicBezTo>
                      <a:pt x="226" y="69"/>
                      <a:pt x="281" y="131"/>
                      <a:pt x="254" y="194"/>
                    </a:cubicBezTo>
                    <a:cubicBezTo>
                      <a:pt x="222" y="265"/>
                      <a:pt x="140" y="276"/>
                      <a:pt x="73" y="253"/>
                    </a:cubicBezTo>
                    <a:cubicBezTo>
                      <a:pt x="55" y="248"/>
                      <a:pt x="49" y="273"/>
                      <a:pt x="66" y="280"/>
                    </a:cubicBezTo>
                    <a:cubicBezTo>
                      <a:pt x="151" y="311"/>
                      <a:pt x="272" y="284"/>
                      <a:pt x="288" y="180"/>
                    </a:cubicBezTo>
                    <a:cubicBezTo>
                      <a:pt x="304" y="89"/>
                      <a:pt x="201" y="0"/>
                      <a:pt x="115" y="6"/>
                    </a:cubicBezTo>
                    <a:cubicBezTo>
                      <a:pt x="66" y="9"/>
                      <a:pt x="24" y="43"/>
                      <a:pt x="12" y="89"/>
                    </a:cubicBezTo>
                    <a:cubicBezTo>
                      <a:pt x="0" y="135"/>
                      <a:pt x="16" y="184"/>
                      <a:pt x="54" y="211"/>
                    </a:cubicBezTo>
                    <a:cubicBezTo>
                      <a:pt x="92" y="239"/>
                      <a:pt x="146" y="240"/>
                      <a:pt x="183" y="213"/>
                    </a:cubicBezTo>
                    <a:cubicBezTo>
                      <a:pt x="218" y="185"/>
                      <a:pt x="242" y="129"/>
                      <a:pt x="212" y="90"/>
                    </a:cubicBezTo>
                    <a:cubicBezTo>
                      <a:pt x="182" y="50"/>
                      <a:pt x="100" y="65"/>
                      <a:pt x="90" y="115"/>
                    </a:cubicBezTo>
                    <a:cubicBezTo>
                      <a:pt x="87" y="135"/>
                      <a:pt x="96" y="157"/>
                      <a:pt x="116" y="161"/>
                    </a:cubicBezTo>
                    <a:cubicBezTo>
                      <a:pt x="136" y="164"/>
                      <a:pt x="155" y="151"/>
                      <a:pt x="154" y="131"/>
                    </a:cubicBezTo>
                    <a:cubicBezTo>
                      <a:pt x="153" y="122"/>
                      <a:pt x="140" y="118"/>
                      <a:pt x="137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79" name="Freeform 300">
                <a:extLst>
                  <a:ext uri="{FF2B5EF4-FFF2-40B4-BE49-F238E27FC236}">
                    <a16:creationId xmlns:a16="http://schemas.microsoft.com/office/drawing/2014/main" id="{E1EF7604-E7A2-174D-B83C-67C775F666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0433" y="3120267"/>
                <a:ext cx="150376" cy="135912"/>
              </a:xfrm>
              <a:custGeom>
                <a:avLst/>
                <a:gdLst>
                  <a:gd name="T0" fmla="*/ 205 w 346"/>
                  <a:gd name="T1" fmla="*/ 164 h 311"/>
                  <a:gd name="T2" fmla="*/ 205 w 346"/>
                  <a:gd name="T3" fmla="*/ 164 h 311"/>
                  <a:gd name="T4" fmla="*/ 211 w 346"/>
                  <a:gd name="T5" fmla="*/ 146 h 311"/>
                  <a:gd name="T6" fmla="*/ 211 w 346"/>
                  <a:gd name="T7" fmla="*/ 146 h 311"/>
                  <a:gd name="T8" fmla="*/ 234 w 346"/>
                  <a:gd name="T9" fmla="*/ 162 h 311"/>
                  <a:gd name="T10" fmla="*/ 234 w 346"/>
                  <a:gd name="T11" fmla="*/ 162 h 311"/>
                  <a:gd name="T12" fmla="*/ 206 w 346"/>
                  <a:gd name="T13" fmla="*/ 214 h 311"/>
                  <a:gd name="T14" fmla="*/ 206 w 346"/>
                  <a:gd name="T15" fmla="*/ 214 h 311"/>
                  <a:gd name="T16" fmla="*/ 142 w 346"/>
                  <a:gd name="T17" fmla="*/ 156 h 311"/>
                  <a:gd name="T18" fmla="*/ 142 w 346"/>
                  <a:gd name="T19" fmla="*/ 156 h 311"/>
                  <a:gd name="T20" fmla="*/ 281 w 346"/>
                  <a:gd name="T21" fmla="*/ 95 h 311"/>
                  <a:gd name="T22" fmla="*/ 281 w 346"/>
                  <a:gd name="T23" fmla="*/ 95 h 311"/>
                  <a:gd name="T24" fmla="*/ 306 w 346"/>
                  <a:gd name="T25" fmla="*/ 189 h 311"/>
                  <a:gd name="T26" fmla="*/ 306 w 346"/>
                  <a:gd name="T27" fmla="*/ 189 h 311"/>
                  <a:gd name="T28" fmla="*/ 239 w 346"/>
                  <a:gd name="T29" fmla="*/ 251 h 311"/>
                  <a:gd name="T30" fmla="*/ 239 w 346"/>
                  <a:gd name="T31" fmla="*/ 251 h 311"/>
                  <a:gd name="T32" fmla="*/ 76 w 346"/>
                  <a:gd name="T33" fmla="*/ 201 h 311"/>
                  <a:gd name="T34" fmla="*/ 76 w 346"/>
                  <a:gd name="T35" fmla="*/ 201 h 311"/>
                  <a:gd name="T36" fmla="*/ 161 w 346"/>
                  <a:gd name="T37" fmla="*/ 30 h 311"/>
                  <a:gd name="T38" fmla="*/ 161 w 346"/>
                  <a:gd name="T39" fmla="*/ 30 h 311"/>
                  <a:gd name="T40" fmla="*/ 148 w 346"/>
                  <a:gd name="T41" fmla="*/ 7 h 311"/>
                  <a:gd name="T42" fmla="*/ 148 w 346"/>
                  <a:gd name="T43" fmla="*/ 7 h 311"/>
                  <a:gd name="T44" fmla="*/ 62 w 346"/>
                  <a:gd name="T45" fmla="*/ 237 h 311"/>
                  <a:gd name="T46" fmla="*/ 62 w 346"/>
                  <a:gd name="T47" fmla="*/ 237 h 311"/>
                  <a:gd name="T48" fmla="*/ 307 w 346"/>
                  <a:gd name="T49" fmla="*/ 235 h 311"/>
                  <a:gd name="T50" fmla="*/ 307 w 346"/>
                  <a:gd name="T51" fmla="*/ 235 h 311"/>
                  <a:gd name="T52" fmla="*/ 320 w 346"/>
                  <a:gd name="T53" fmla="*/ 104 h 311"/>
                  <a:gd name="T54" fmla="*/ 320 w 346"/>
                  <a:gd name="T55" fmla="*/ 104 h 311"/>
                  <a:gd name="T56" fmla="*/ 205 w 346"/>
                  <a:gd name="T57" fmla="*/ 49 h 311"/>
                  <a:gd name="T58" fmla="*/ 205 w 346"/>
                  <a:gd name="T59" fmla="*/ 49 h 311"/>
                  <a:gd name="T60" fmla="*/ 113 w 346"/>
                  <a:gd name="T61" fmla="*/ 138 h 311"/>
                  <a:gd name="T62" fmla="*/ 113 w 346"/>
                  <a:gd name="T63" fmla="*/ 138 h 311"/>
                  <a:gd name="T64" fmla="*/ 180 w 346"/>
                  <a:gd name="T65" fmla="*/ 245 h 311"/>
                  <a:gd name="T66" fmla="*/ 180 w 346"/>
                  <a:gd name="T67" fmla="*/ 245 h 311"/>
                  <a:gd name="T68" fmla="*/ 247 w 346"/>
                  <a:gd name="T69" fmla="*/ 142 h 311"/>
                  <a:gd name="T70" fmla="*/ 247 w 346"/>
                  <a:gd name="T71" fmla="*/ 142 h 311"/>
                  <a:gd name="T72" fmla="*/ 197 w 346"/>
                  <a:gd name="T73" fmla="*/ 128 h 311"/>
                  <a:gd name="T74" fmla="*/ 197 w 346"/>
                  <a:gd name="T75" fmla="*/ 128 h 311"/>
                  <a:gd name="T76" fmla="*/ 190 w 346"/>
                  <a:gd name="T77" fmla="*/ 175 h 311"/>
                  <a:gd name="T78" fmla="*/ 190 w 346"/>
                  <a:gd name="T79" fmla="*/ 175 h 311"/>
                  <a:gd name="T80" fmla="*/ 205 w 346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6" h="311">
                    <a:moveTo>
                      <a:pt x="205" y="164"/>
                    </a:moveTo>
                    <a:lnTo>
                      <a:pt x="205" y="164"/>
                    </a:lnTo>
                    <a:cubicBezTo>
                      <a:pt x="201" y="156"/>
                      <a:pt x="203" y="147"/>
                      <a:pt x="211" y="146"/>
                    </a:cubicBezTo>
                    <a:lnTo>
                      <a:pt x="211" y="146"/>
                    </a:lnTo>
                    <a:cubicBezTo>
                      <a:pt x="223" y="142"/>
                      <a:pt x="232" y="153"/>
                      <a:pt x="234" y="162"/>
                    </a:cubicBezTo>
                    <a:lnTo>
                      <a:pt x="234" y="162"/>
                    </a:lnTo>
                    <a:cubicBezTo>
                      <a:pt x="239" y="181"/>
                      <a:pt x="222" y="205"/>
                      <a:pt x="206" y="214"/>
                    </a:cubicBezTo>
                    <a:lnTo>
                      <a:pt x="206" y="214"/>
                    </a:lnTo>
                    <a:cubicBezTo>
                      <a:pt x="169" y="235"/>
                      <a:pt x="143" y="187"/>
                      <a:pt x="142" y="156"/>
                    </a:cubicBezTo>
                    <a:lnTo>
                      <a:pt x="142" y="156"/>
                    </a:lnTo>
                    <a:cubicBezTo>
                      <a:pt x="140" y="83"/>
                      <a:pt x="228" y="50"/>
                      <a:pt x="281" y="95"/>
                    </a:cubicBezTo>
                    <a:lnTo>
                      <a:pt x="281" y="95"/>
                    </a:lnTo>
                    <a:cubicBezTo>
                      <a:pt x="309" y="117"/>
                      <a:pt x="318" y="156"/>
                      <a:pt x="306" y="189"/>
                    </a:cubicBezTo>
                    <a:lnTo>
                      <a:pt x="306" y="189"/>
                    </a:lnTo>
                    <a:cubicBezTo>
                      <a:pt x="295" y="220"/>
                      <a:pt x="268" y="239"/>
                      <a:pt x="239" y="251"/>
                    </a:cubicBezTo>
                    <a:lnTo>
                      <a:pt x="239" y="251"/>
                    </a:lnTo>
                    <a:cubicBezTo>
                      <a:pt x="184" y="271"/>
                      <a:pt x="101" y="266"/>
                      <a:pt x="76" y="201"/>
                    </a:cubicBezTo>
                    <a:lnTo>
                      <a:pt x="76" y="201"/>
                    </a:lnTo>
                    <a:cubicBezTo>
                      <a:pt x="47" y="129"/>
                      <a:pt x="100" y="63"/>
                      <a:pt x="161" y="30"/>
                    </a:cubicBezTo>
                    <a:lnTo>
                      <a:pt x="161" y="30"/>
                    </a:lnTo>
                    <a:cubicBezTo>
                      <a:pt x="177" y="22"/>
                      <a:pt x="164" y="0"/>
                      <a:pt x="148" y="7"/>
                    </a:cubicBezTo>
                    <a:lnTo>
                      <a:pt x="148" y="7"/>
                    </a:lnTo>
                    <a:cubicBezTo>
                      <a:pt x="65" y="46"/>
                      <a:pt x="0" y="151"/>
                      <a:pt x="62" y="237"/>
                    </a:cubicBezTo>
                    <a:lnTo>
                      <a:pt x="62" y="237"/>
                    </a:lnTo>
                    <a:cubicBezTo>
                      <a:pt x="114" y="310"/>
                      <a:pt x="251" y="302"/>
                      <a:pt x="307" y="235"/>
                    </a:cubicBezTo>
                    <a:lnTo>
                      <a:pt x="307" y="235"/>
                    </a:lnTo>
                    <a:cubicBezTo>
                      <a:pt x="339" y="200"/>
                      <a:pt x="345" y="146"/>
                      <a:pt x="320" y="104"/>
                    </a:cubicBezTo>
                    <a:lnTo>
                      <a:pt x="320" y="104"/>
                    </a:lnTo>
                    <a:cubicBezTo>
                      <a:pt x="298" y="63"/>
                      <a:pt x="251" y="41"/>
                      <a:pt x="205" y="49"/>
                    </a:cubicBezTo>
                    <a:lnTo>
                      <a:pt x="205" y="49"/>
                    </a:lnTo>
                    <a:cubicBezTo>
                      <a:pt x="159" y="55"/>
                      <a:pt x="119" y="92"/>
                      <a:pt x="113" y="138"/>
                    </a:cubicBezTo>
                    <a:lnTo>
                      <a:pt x="113" y="138"/>
                    </a:lnTo>
                    <a:cubicBezTo>
                      <a:pt x="108" y="183"/>
                      <a:pt x="131" y="239"/>
                      <a:pt x="180" y="245"/>
                    </a:cubicBezTo>
                    <a:lnTo>
                      <a:pt x="180" y="245"/>
                    </a:lnTo>
                    <a:cubicBezTo>
                      <a:pt x="228" y="252"/>
                      <a:pt x="274" y="184"/>
                      <a:pt x="247" y="142"/>
                    </a:cubicBezTo>
                    <a:lnTo>
                      <a:pt x="247" y="142"/>
                    </a:lnTo>
                    <a:cubicBezTo>
                      <a:pt x="235" y="125"/>
                      <a:pt x="214" y="116"/>
                      <a:pt x="197" y="128"/>
                    </a:cubicBezTo>
                    <a:lnTo>
                      <a:pt x="197" y="128"/>
                    </a:lnTo>
                    <a:cubicBezTo>
                      <a:pt x="180" y="138"/>
                      <a:pt x="176" y="162"/>
                      <a:pt x="190" y="175"/>
                    </a:cubicBezTo>
                    <a:lnTo>
                      <a:pt x="190" y="175"/>
                    </a:lnTo>
                    <a:cubicBezTo>
                      <a:pt x="198" y="181"/>
                      <a:pt x="210" y="174"/>
                      <a:pt x="205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80" name="Freeform 301">
                <a:extLst>
                  <a:ext uri="{FF2B5EF4-FFF2-40B4-BE49-F238E27FC236}">
                    <a16:creationId xmlns:a16="http://schemas.microsoft.com/office/drawing/2014/main" id="{3373CFBC-FB7B-1046-8F1A-66C4754F69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61076" y="3120267"/>
                <a:ext cx="150376" cy="135912"/>
              </a:xfrm>
              <a:custGeom>
                <a:avLst/>
                <a:gdLst>
                  <a:gd name="T0" fmla="*/ 205 w 346"/>
                  <a:gd name="T1" fmla="*/ 164 h 311"/>
                  <a:gd name="T2" fmla="*/ 205 w 346"/>
                  <a:gd name="T3" fmla="*/ 164 h 311"/>
                  <a:gd name="T4" fmla="*/ 212 w 346"/>
                  <a:gd name="T5" fmla="*/ 146 h 311"/>
                  <a:gd name="T6" fmla="*/ 212 w 346"/>
                  <a:gd name="T7" fmla="*/ 146 h 311"/>
                  <a:gd name="T8" fmla="*/ 233 w 346"/>
                  <a:gd name="T9" fmla="*/ 162 h 311"/>
                  <a:gd name="T10" fmla="*/ 233 w 346"/>
                  <a:gd name="T11" fmla="*/ 162 h 311"/>
                  <a:gd name="T12" fmla="*/ 206 w 346"/>
                  <a:gd name="T13" fmla="*/ 214 h 311"/>
                  <a:gd name="T14" fmla="*/ 206 w 346"/>
                  <a:gd name="T15" fmla="*/ 214 h 311"/>
                  <a:gd name="T16" fmla="*/ 143 w 346"/>
                  <a:gd name="T17" fmla="*/ 156 h 311"/>
                  <a:gd name="T18" fmla="*/ 143 w 346"/>
                  <a:gd name="T19" fmla="*/ 156 h 311"/>
                  <a:gd name="T20" fmla="*/ 282 w 346"/>
                  <a:gd name="T21" fmla="*/ 95 h 311"/>
                  <a:gd name="T22" fmla="*/ 282 w 346"/>
                  <a:gd name="T23" fmla="*/ 95 h 311"/>
                  <a:gd name="T24" fmla="*/ 307 w 346"/>
                  <a:gd name="T25" fmla="*/ 189 h 311"/>
                  <a:gd name="T26" fmla="*/ 307 w 346"/>
                  <a:gd name="T27" fmla="*/ 189 h 311"/>
                  <a:gd name="T28" fmla="*/ 239 w 346"/>
                  <a:gd name="T29" fmla="*/ 251 h 311"/>
                  <a:gd name="T30" fmla="*/ 239 w 346"/>
                  <a:gd name="T31" fmla="*/ 251 h 311"/>
                  <a:gd name="T32" fmla="*/ 76 w 346"/>
                  <a:gd name="T33" fmla="*/ 201 h 311"/>
                  <a:gd name="T34" fmla="*/ 76 w 346"/>
                  <a:gd name="T35" fmla="*/ 201 h 311"/>
                  <a:gd name="T36" fmla="*/ 163 w 346"/>
                  <a:gd name="T37" fmla="*/ 30 h 311"/>
                  <a:gd name="T38" fmla="*/ 163 w 346"/>
                  <a:gd name="T39" fmla="*/ 30 h 311"/>
                  <a:gd name="T40" fmla="*/ 149 w 346"/>
                  <a:gd name="T41" fmla="*/ 7 h 311"/>
                  <a:gd name="T42" fmla="*/ 149 w 346"/>
                  <a:gd name="T43" fmla="*/ 7 h 311"/>
                  <a:gd name="T44" fmla="*/ 61 w 346"/>
                  <a:gd name="T45" fmla="*/ 237 h 311"/>
                  <a:gd name="T46" fmla="*/ 61 w 346"/>
                  <a:gd name="T47" fmla="*/ 237 h 311"/>
                  <a:gd name="T48" fmla="*/ 308 w 346"/>
                  <a:gd name="T49" fmla="*/ 235 h 311"/>
                  <a:gd name="T50" fmla="*/ 308 w 346"/>
                  <a:gd name="T51" fmla="*/ 235 h 311"/>
                  <a:gd name="T52" fmla="*/ 322 w 346"/>
                  <a:gd name="T53" fmla="*/ 104 h 311"/>
                  <a:gd name="T54" fmla="*/ 322 w 346"/>
                  <a:gd name="T55" fmla="*/ 104 h 311"/>
                  <a:gd name="T56" fmla="*/ 206 w 346"/>
                  <a:gd name="T57" fmla="*/ 49 h 311"/>
                  <a:gd name="T58" fmla="*/ 206 w 346"/>
                  <a:gd name="T59" fmla="*/ 49 h 311"/>
                  <a:gd name="T60" fmla="*/ 114 w 346"/>
                  <a:gd name="T61" fmla="*/ 138 h 311"/>
                  <a:gd name="T62" fmla="*/ 114 w 346"/>
                  <a:gd name="T63" fmla="*/ 138 h 311"/>
                  <a:gd name="T64" fmla="*/ 180 w 346"/>
                  <a:gd name="T65" fmla="*/ 245 h 311"/>
                  <a:gd name="T66" fmla="*/ 180 w 346"/>
                  <a:gd name="T67" fmla="*/ 245 h 311"/>
                  <a:gd name="T68" fmla="*/ 247 w 346"/>
                  <a:gd name="T69" fmla="*/ 142 h 311"/>
                  <a:gd name="T70" fmla="*/ 247 w 346"/>
                  <a:gd name="T71" fmla="*/ 142 h 311"/>
                  <a:gd name="T72" fmla="*/ 195 w 346"/>
                  <a:gd name="T73" fmla="*/ 128 h 311"/>
                  <a:gd name="T74" fmla="*/ 195 w 346"/>
                  <a:gd name="T75" fmla="*/ 128 h 311"/>
                  <a:gd name="T76" fmla="*/ 191 w 346"/>
                  <a:gd name="T77" fmla="*/ 175 h 311"/>
                  <a:gd name="T78" fmla="*/ 191 w 346"/>
                  <a:gd name="T79" fmla="*/ 175 h 311"/>
                  <a:gd name="T80" fmla="*/ 205 w 346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6" h="311">
                    <a:moveTo>
                      <a:pt x="205" y="164"/>
                    </a:moveTo>
                    <a:lnTo>
                      <a:pt x="205" y="164"/>
                    </a:lnTo>
                    <a:cubicBezTo>
                      <a:pt x="201" y="156"/>
                      <a:pt x="205" y="147"/>
                      <a:pt x="212" y="146"/>
                    </a:cubicBezTo>
                    <a:lnTo>
                      <a:pt x="212" y="146"/>
                    </a:lnTo>
                    <a:cubicBezTo>
                      <a:pt x="222" y="142"/>
                      <a:pt x="232" y="153"/>
                      <a:pt x="233" y="162"/>
                    </a:cubicBezTo>
                    <a:lnTo>
                      <a:pt x="233" y="162"/>
                    </a:lnTo>
                    <a:cubicBezTo>
                      <a:pt x="239" y="181"/>
                      <a:pt x="222" y="205"/>
                      <a:pt x="206" y="214"/>
                    </a:cubicBezTo>
                    <a:lnTo>
                      <a:pt x="206" y="214"/>
                    </a:lnTo>
                    <a:cubicBezTo>
                      <a:pt x="169" y="235"/>
                      <a:pt x="143" y="187"/>
                      <a:pt x="143" y="156"/>
                    </a:cubicBezTo>
                    <a:lnTo>
                      <a:pt x="143" y="156"/>
                    </a:lnTo>
                    <a:cubicBezTo>
                      <a:pt x="142" y="83"/>
                      <a:pt x="228" y="50"/>
                      <a:pt x="282" y="95"/>
                    </a:cubicBezTo>
                    <a:lnTo>
                      <a:pt x="282" y="95"/>
                    </a:lnTo>
                    <a:cubicBezTo>
                      <a:pt x="308" y="117"/>
                      <a:pt x="318" y="156"/>
                      <a:pt x="307" y="189"/>
                    </a:cubicBezTo>
                    <a:lnTo>
                      <a:pt x="307" y="189"/>
                    </a:lnTo>
                    <a:cubicBezTo>
                      <a:pt x="295" y="220"/>
                      <a:pt x="269" y="239"/>
                      <a:pt x="239" y="251"/>
                    </a:cubicBezTo>
                    <a:lnTo>
                      <a:pt x="239" y="251"/>
                    </a:lnTo>
                    <a:cubicBezTo>
                      <a:pt x="182" y="271"/>
                      <a:pt x="101" y="266"/>
                      <a:pt x="76" y="201"/>
                    </a:cubicBezTo>
                    <a:lnTo>
                      <a:pt x="76" y="201"/>
                    </a:lnTo>
                    <a:cubicBezTo>
                      <a:pt x="48" y="129"/>
                      <a:pt x="101" y="63"/>
                      <a:pt x="163" y="30"/>
                    </a:cubicBezTo>
                    <a:lnTo>
                      <a:pt x="163" y="30"/>
                    </a:lnTo>
                    <a:cubicBezTo>
                      <a:pt x="178" y="22"/>
                      <a:pt x="165" y="0"/>
                      <a:pt x="149" y="7"/>
                    </a:cubicBezTo>
                    <a:lnTo>
                      <a:pt x="149" y="7"/>
                    </a:lnTo>
                    <a:cubicBezTo>
                      <a:pt x="65" y="46"/>
                      <a:pt x="0" y="151"/>
                      <a:pt x="61" y="237"/>
                    </a:cubicBezTo>
                    <a:lnTo>
                      <a:pt x="61" y="237"/>
                    </a:lnTo>
                    <a:cubicBezTo>
                      <a:pt x="115" y="310"/>
                      <a:pt x="251" y="302"/>
                      <a:pt x="308" y="235"/>
                    </a:cubicBezTo>
                    <a:lnTo>
                      <a:pt x="308" y="235"/>
                    </a:lnTo>
                    <a:cubicBezTo>
                      <a:pt x="340" y="200"/>
                      <a:pt x="345" y="146"/>
                      <a:pt x="322" y="104"/>
                    </a:cubicBezTo>
                    <a:lnTo>
                      <a:pt x="322" y="104"/>
                    </a:lnTo>
                    <a:cubicBezTo>
                      <a:pt x="298" y="63"/>
                      <a:pt x="251" y="41"/>
                      <a:pt x="206" y="49"/>
                    </a:cubicBezTo>
                    <a:lnTo>
                      <a:pt x="206" y="49"/>
                    </a:lnTo>
                    <a:cubicBezTo>
                      <a:pt x="159" y="55"/>
                      <a:pt x="119" y="92"/>
                      <a:pt x="114" y="138"/>
                    </a:cubicBezTo>
                    <a:lnTo>
                      <a:pt x="114" y="138"/>
                    </a:lnTo>
                    <a:cubicBezTo>
                      <a:pt x="107" y="183"/>
                      <a:pt x="131" y="239"/>
                      <a:pt x="180" y="245"/>
                    </a:cubicBezTo>
                    <a:lnTo>
                      <a:pt x="180" y="245"/>
                    </a:lnTo>
                    <a:cubicBezTo>
                      <a:pt x="228" y="252"/>
                      <a:pt x="276" y="184"/>
                      <a:pt x="247" y="142"/>
                    </a:cubicBezTo>
                    <a:lnTo>
                      <a:pt x="247" y="142"/>
                    </a:lnTo>
                    <a:cubicBezTo>
                      <a:pt x="236" y="125"/>
                      <a:pt x="214" y="116"/>
                      <a:pt x="195" y="128"/>
                    </a:cubicBezTo>
                    <a:lnTo>
                      <a:pt x="195" y="128"/>
                    </a:lnTo>
                    <a:cubicBezTo>
                      <a:pt x="181" y="138"/>
                      <a:pt x="176" y="162"/>
                      <a:pt x="191" y="175"/>
                    </a:cubicBezTo>
                    <a:lnTo>
                      <a:pt x="191" y="175"/>
                    </a:lnTo>
                    <a:cubicBezTo>
                      <a:pt x="198" y="181"/>
                      <a:pt x="210" y="174"/>
                      <a:pt x="205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81" name="Freeform 302">
                <a:extLst>
                  <a:ext uri="{FF2B5EF4-FFF2-40B4-BE49-F238E27FC236}">
                    <a16:creationId xmlns:a16="http://schemas.microsoft.com/office/drawing/2014/main" id="{A9C7F55D-D960-CB40-A6DA-1AC2FB5E31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1993" y="3119841"/>
                <a:ext cx="132498" cy="136338"/>
              </a:xfrm>
              <a:custGeom>
                <a:avLst/>
                <a:gdLst>
                  <a:gd name="T0" fmla="*/ 59515 w 305"/>
                  <a:gd name="T1" fmla="*/ 56371 h 312"/>
                  <a:gd name="T2" fmla="*/ 59515 w 305"/>
                  <a:gd name="T3" fmla="*/ 56371 h 312"/>
                  <a:gd name="T4" fmla="*/ 51262 w 305"/>
                  <a:gd name="T5" fmla="*/ 59429 h 312"/>
                  <a:gd name="T6" fmla="*/ 51262 w 305"/>
                  <a:gd name="T7" fmla="*/ 59429 h 312"/>
                  <a:gd name="T8" fmla="*/ 49524 w 305"/>
                  <a:gd name="T9" fmla="*/ 48068 h 312"/>
                  <a:gd name="T10" fmla="*/ 49524 w 305"/>
                  <a:gd name="T11" fmla="*/ 48068 h 312"/>
                  <a:gd name="T12" fmla="*/ 74286 w 305"/>
                  <a:gd name="T13" fmla="*/ 40639 h 312"/>
                  <a:gd name="T14" fmla="*/ 74286 w 305"/>
                  <a:gd name="T15" fmla="*/ 40639 h 312"/>
                  <a:gd name="T16" fmla="*/ 76023 w 305"/>
                  <a:gd name="T17" fmla="*/ 77783 h 312"/>
                  <a:gd name="T18" fmla="*/ 76023 w 305"/>
                  <a:gd name="T19" fmla="*/ 77783 h 312"/>
                  <a:gd name="T20" fmla="*/ 14336 w 305"/>
                  <a:gd name="T21" fmla="*/ 53749 h 312"/>
                  <a:gd name="T22" fmla="*/ 14336 w 305"/>
                  <a:gd name="T23" fmla="*/ 53749 h 312"/>
                  <a:gd name="T24" fmla="*/ 36057 w 305"/>
                  <a:gd name="T25" fmla="*/ 17916 h 312"/>
                  <a:gd name="T26" fmla="*/ 36057 w 305"/>
                  <a:gd name="T27" fmla="*/ 17916 h 312"/>
                  <a:gd name="T28" fmla="*/ 74720 w 305"/>
                  <a:gd name="T29" fmla="*/ 18790 h 312"/>
                  <a:gd name="T30" fmla="*/ 74720 w 305"/>
                  <a:gd name="T31" fmla="*/ 18790 h 312"/>
                  <a:gd name="T32" fmla="*/ 110343 w 305"/>
                  <a:gd name="T33" fmla="*/ 84774 h 312"/>
                  <a:gd name="T34" fmla="*/ 110343 w 305"/>
                  <a:gd name="T35" fmla="*/ 84774 h 312"/>
                  <a:gd name="T36" fmla="*/ 31278 w 305"/>
                  <a:gd name="T37" fmla="*/ 110556 h 312"/>
                  <a:gd name="T38" fmla="*/ 31278 w 305"/>
                  <a:gd name="T39" fmla="*/ 110556 h 312"/>
                  <a:gd name="T40" fmla="*/ 28672 w 305"/>
                  <a:gd name="T41" fmla="*/ 122355 h 312"/>
                  <a:gd name="T42" fmla="*/ 28672 w 305"/>
                  <a:gd name="T43" fmla="*/ 122355 h 312"/>
                  <a:gd name="T44" fmla="*/ 125547 w 305"/>
                  <a:gd name="T45" fmla="*/ 78657 h 312"/>
                  <a:gd name="T46" fmla="*/ 125547 w 305"/>
                  <a:gd name="T47" fmla="*/ 78657 h 312"/>
                  <a:gd name="T48" fmla="*/ 49524 w 305"/>
                  <a:gd name="T49" fmla="*/ 2622 h 312"/>
                  <a:gd name="T50" fmla="*/ 49524 w 305"/>
                  <a:gd name="T51" fmla="*/ 2622 h 312"/>
                  <a:gd name="T52" fmla="*/ 5213 w 305"/>
                  <a:gd name="T53" fmla="*/ 38891 h 312"/>
                  <a:gd name="T54" fmla="*/ 5213 w 305"/>
                  <a:gd name="T55" fmla="*/ 38891 h 312"/>
                  <a:gd name="T56" fmla="*/ 23459 w 305"/>
                  <a:gd name="T57" fmla="*/ 92203 h 312"/>
                  <a:gd name="T58" fmla="*/ 23459 w 305"/>
                  <a:gd name="T59" fmla="*/ 92203 h 312"/>
                  <a:gd name="T60" fmla="*/ 79933 w 305"/>
                  <a:gd name="T61" fmla="*/ 93077 h 312"/>
                  <a:gd name="T62" fmla="*/ 79933 w 305"/>
                  <a:gd name="T63" fmla="*/ 93077 h 312"/>
                  <a:gd name="T64" fmla="*/ 92097 w 305"/>
                  <a:gd name="T65" fmla="*/ 39328 h 312"/>
                  <a:gd name="T66" fmla="*/ 92097 w 305"/>
                  <a:gd name="T67" fmla="*/ 39328 h 312"/>
                  <a:gd name="T68" fmla="*/ 38663 w 305"/>
                  <a:gd name="T69" fmla="*/ 50253 h 312"/>
                  <a:gd name="T70" fmla="*/ 38663 w 305"/>
                  <a:gd name="T71" fmla="*/ 50253 h 312"/>
                  <a:gd name="T72" fmla="*/ 50827 w 305"/>
                  <a:gd name="T73" fmla="*/ 70354 h 312"/>
                  <a:gd name="T74" fmla="*/ 50827 w 305"/>
                  <a:gd name="T75" fmla="*/ 70354 h 312"/>
                  <a:gd name="T76" fmla="*/ 66901 w 305"/>
                  <a:gd name="T77" fmla="*/ 57244 h 312"/>
                  <a:gd name="T78" fmla="*/ 66901 w 305"/>
                  <a:gd name="T79" fmla="*/ 57244 h 312"/>
                  <a:gd name="T80" fmla="*/ 59515 w 305"/>
                  <a:gd name="T81" fmla="*/ 56371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5" h="312">
                    <a:moveTo>
                      <a:pt x="137" y="129"/>
                    </a:moveTo>
                    <a:lnTo>
                      <a:pt x="137" y="129"/>
                    </a:lnTo>
                    <a:cubicBezTo>
                      <a:pt x="134" y="136"/>
                      <a:pt x="125" y="140"/>
                      <a:pt x="118" y="136"/>
                    </a:cubicBezTo>
                    <a:cubicBezTo>
                      <a:pt x="109" y="133"/>
                      <a:pt x="109" y="118"/>
                      <a:pt x="114" y="110"/>
                    </a:cubicBezTo>
                    <a:cubicBezTo>
                      <a:pt x="125" y="93"/>
                      <a:pt x="154" y="88"/>
                      <a:pt x="171" y="93"/>
                    </a:cubicBezTo>
                    <a:cubicBezTo>
                      <a:pt x="212" y="104"/>
                      <a:pt x="196" y="157"/>
                      <a:pt x="175" y="178"/>
                    </a:cubicBezTo>
                    <a:cubicBezTo>
                      <a:pt x="125" y="231"/>
                      <a:pt x="38" y="193"/>
                      <a:pt x="33" y="123"/>
                    </a:cubicBezTo>
                    <a:cubicBezTo>
                      <a:pt x="30" y="89"/>
                      <a:pt x="51" y="55"/>
                      <a:pt x="83" y="41"/>
                    </a:cubicBezTo>
                    <a:cubicBezTo>
                      <a:pt x="112" y="26"/>
                      <a:pt x="145" y="30"/>
                      <a:pt x="172" y="43"/>
                    </a:cubicBezTo>
                    <a:cubicBezTo>
                      <a:pt x="227" y="69"/>
                      <a:pt x="281" y="131"/>
                      <a:pt x="254" y="194"/>
                    </a:cubicBezTo>
                    <a:cubicBezTo>
                      <a:pt x="222" y="265"/>
                      <a:pt x="139" y="276"/>
                      <a:pt x="72" y="253"/>
                    </a:cubicBezTo>
                    <a:cubicBezTo>
                      <a:pt x="55" y="248"/>
                      <a:pt x="50" y="273"/>
                      <a:pt x="66" y="280"/>
                    </a:cubicBezTo>
                    <a:cubicBezTo>
                      <a:pt x="151" y="311"/>
                      <a:pt x="272" y="284"/>
                      <a:pt x="289" y="180"/>
                    </a:cubicBezTo>
                    <a:cubicBezTo>
                      <a:pt x="304" y="89"/>
                      <a:pt x="202" y="0"/>
                      <a:pt x="114" y="6"/>
                    </a:cubicBezTo>
                    <a:cubicBezTo>
                      <a:pt x="67" y="9"/>
                      <a:pt x="25" y="43"/>
                      <a:pt x="12" y="89"/>
                    </a:cubicBezTo>
                    <a:cubicBezTo>
                      <a:pt x="0" y="135"/>
                      <a:pt x="17" y="184"/>
                      <a:pt x="54" y="211"/>
                    </a:cubicBezTo>
                    <a:cubicBezTo>
                      <a:pt x="92" y="239"/>
                      <a:pt x="146" y="240"/>
                      <a:pt x="184" y="213"/>
                    </a:cubicBezTo>
                    <a:cubicBezTo>
                      <a:pt x="218" y="185"/>
                      <a:pt x="242" y="129"/>
                      <a:pt x="212" y="90"/>
                    </a:cubicBezTo>
                    <a:cubicBezTo>
                      <a:pt x="181" y="50"/>
                      <a:pt x="100" y="65"/>
                      <a:pt x="89" y="115"/>
                    </a:cubicBezTo>
                    <a:cubicBezTo>
                      <a:pt x="87" y="135"/>
                      <a:pt x="96" y="157"/>
                      <a:pt x="117" y="161"/>
                    </a:cubicBezTo>
                    <a:cubicBezTo>
                      <a:pt x="135" y="164"/>
                      <a:pt x="155" y="151"/>
                      <a:pt x="154" y="131"/>
                    </a:cubicBezTo>
                    <a:cubicBezTo>
                      <a:pt x="153" y="122"/>
                      <a:pt x="139" y="118"/>
                      <a:pt x="137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82" name="Freeform 303">
                <a:extLst>
                  <a:ext uri="{FF2B5EF4-FFF2-40B4-BE49-F238E27FC236}">
                    <a16:creationId xmlns:a16="http://schemas.microsoft.com/office/drawing/2014/main" id="{2AD02238-D9AB-7F4D-A987-514AC580BF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1059" y="3119841"/>
                <a:ext cx="132498" cy="136338"/>
              </a:xfrm>
              <a:custGeom>
                <a:avLst/>
                <a:gdLst>
                  <a:gd name="T0" fmla="*/ 59754 w 306"/>
                  <a:gd name="T1" fmla="*/ 56371 h 312"/>
                  <a:gd name="T2" fmla="*/ 59754 w 306"/>
                  <a:gd name="T3" fmla="*/ 56371 h 312"/>
                  <a:gd name="T4" fmla="*/ 51094 w 306"/>
                  <a:gd name="T5" fmla="*/ 59429 h 312"/>
                  <a:gd name="T6" fmla="*/ 51094 w 306"/>
                  <a:gd name="T7" fmla="*/ 59429 h 312"/>
                  <a:gd name="T8" fmla="*/ 49362 w 306"/>
                  <a:gd name="T9" fmla="*/ 48068 h 312"/>
                  <a:gd name="T10" fmla="*/ 49362 w 306"/>
                  <a:gd name="T11" fmla="*/ 48068 h 312"/>
                  <a:gd name="T12" fmla="*/ 74476 w 306"/>
                  <a:gd name="T13" fmla="*/ 40639 h 312"/>
                  <a:gd name="T14" fmla="*/ 74476 w 306"/>
                  <a:gd name="T15" fmla="*/ 40639 h 312"/>
                  <a:gd name="T16" fmla="*/ 76208 w 306"/>
                  <a:gd name="T17" fmla="*/ 77783 h 312"/>
                  <a:gd name="T18" fmla="*/ 76208 w 306"/>
                  <a:gd name="T19" fmla="*/ 77783 h 312"/>
                  <a:gd name="T20" fmla="*/ 14289 w 306"/>
                  <a:gd name="T21" fmla="*/ 53749 h 312"/>
                  <a:gd name="T22" fmla="*/ 14289 w 306"/>
                  <a:gd name="T23" fmla="*/ 53749 h 312"/>
                  <a:gd name="T24" fmla="*/ 36372 w 306"/>
                  <a:gd name="T25" fmla="*/ 17916 h 312"/>
                  <a:gd name="T26" fmla="*/ 36372 w 306"/>
                  <a:gd name="T27" fmla="*/ 17916 h 312"/>
                  <a:gd name="T28" fmla="*/ 74909 w 306"/>
                  <a:gd name="T29" fmla="*/ 18790 h 312"/>
                  <a:gd name="T30" fmla="*/ 74909 w 306"/>
                  <a:gd name="T31" fmla="*/ 18790 h 312"/>
                  <a:gd name="T32" fmla="*/ 110415 w 306"/>
                  <a:gd name="T33" fmla="*/ 84774 h 312"/>
                  <a:gd name="T34" fmla="*/ 110415 w 306"/>
                  <a:gd name="T35" fmla="*/ 84774 h 312"/>
                  <a:gd name="T36" fmla="*/ 31176 w 306"/>
                  <a:gd name="T37" fmla="*/ 110556 h 312"/>
                  <a:gd name="T38" fmla="*/ 31176 w 306"/>
                  <a:gd name="T39" fmla="*/ 110556 h 312"/>
                  <a:gd name="T40" fmla="*/ 28578 w 306"/>
                  <a:gd name="T41" fmla="*/ 122355 h 312"/>
                  <a:gd name="T42" fmla="*/ 28578 w 306"/>
                  <a:gd name="T43" fmla="*/ 122355 h 312"/>
                  <a:gd name="T44" fmla="*/ 125570 w 306"/>
                  <a:gd name="T45" fmla="*/ 78657 h 312"/>
                  <a:gd name="T46" fmla="*/ 125570 w 306"/>
                  <a:gd name="T47" fmla="*/ 78657 h 312"/>
                  <a:gd name="T48" fmla="*/ 50228 w 306"/>
                  <a:gd name="T49" fmla="*/ 2622 h 312"/>
                  <a:gd name="T50" fmla="*/ 50228 w 306"/>
                  <a:gd name="T51" fmla="*/ 2622 h 312"/>
                  <a:gd name="T52" fmla="*/ 5629 w 306"/>
                  <a:gd name="T53" fmla="*/ 38891 h 312"/>
                  <a:gd name="T54" fmla="*/ 5629 w 306"/>
                  <a:gd name="T55" fmla="*/ 38891 h 312"/>
                  <a:gd name="T56" fmla="*/ 23815 w 306"/>
                  <a:gd name="T57" fmla="*/ 92203 h 312"/>
                  <a:gd name="T58" fmla="*/ 23815 w 306"/>
                  <a:gd name="T59" fmla="*/ 92203 h 312"/>
                  <a:gd name="T60" fmla="*/ 79672 w 306"/>
                  <a:gd name="T61" fmla="*/ 93077 h 312"/>
                  <a:gd name="T62" fmla="*/ 79672 w 306"/>
                  <a:gd name="T63" fmla="*/ 93077 h 312"/>
                  <a:gd name="T64" fmla="*/ 92229 w 306"/>
                  <a:gd name="T65" fmla="*/ 39328 h 312"/>
                  <a:gd name="T66" fmla="*/ 92229 w 306"/>
                  <a:gd name="T67" fmla="*/ 39328 h 312"/>
                  <a:gd name="T68" fmla="*/ 39836 w 306"/>
                  <a:gd name="T69" fmla="*/ 50253 h 312"/>
                  <a:gd name="T70" fmla="*/ 39836 w 306"/>
                  <a:gd name="T71" fmla="*/ 50253 h 312"/>
                  <a:gd name="T72" fmla="*/ 51094 w 306"/>
                  <a:gd name="T73" fmla="*/ 70354 h 312"/>
                  <a:gd name="T74" fmla="*/ 51094 w 306"/>
                  <a:gd name="T75" fmla="*/ 70354 h 312"/>
                  <a:gd name="T76" fmla="*/ 67115 w 306"/>
                  <a:gd name="T77" fmla="*/ 57244 h 312"/>
                  <a:gd name="T78" fmla="*/ 67115 w 306"/>
                  <a:gd name="T79" fmla="*/ 57244 h 312"/>
                  <a:gd name="T80" fmla="*/ 59754 w 306"/>
                  <a:gd name="T81" fmla="*/ 56371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6" h="312">
                    <a:moveTo>
                      <a:pt x="138" y="129"/>
                    </a:moveTo>
                    <a:lnTo>
                      <a:pt x="138" y="129"/>
                    </a:lnTo>
                    <a:cubicBezTo>
                      <a:pt x="135" y="136"/>
                      <a:pt x="125" y="140"/>
                      <a:pt x="118" y="136"/>
                    </a:cubicBezTo>
                    <a:cubicBezTo>
                      <a:pt x="109" y="133"/>
                      <a:pt x="110" y="118"/>
                      <a:pt x="114" y="110"/>
                    </a:cubicBezTo>
                    <a:cubicBezTo>
                      <a:pt x="125" y="93"/>
                      <a:pt x="154" y="88"/>
                      <a:pt x="172" y="93"/>
                    </a:cubicBezTo>
                    <a:cubicBezTo>
                      <a:pt x="212" y="104"/>
                      <a:pt x="197" y="157"/>
                      <a:pt x="176" y="178"/>
                    </a:cubicBezTo>
                    <a:cubicBezTo>
                      <a:pt x="125" y="231"/>
                      <a:pt x="39" y="193"/>
                      <a:pt x="33" y="123"/>
                    </a:cubicBezTo>
                    <a:cubicBezTo>
                      <a:pt x="32" y="89"/>
                      <a:pt x="53" y="55"/>
                      <a:pt x="84" y="41"/>
                    </a:cubicBezTo>
                    <a:cubicBezTo>
                      <a:pt x="112" y="26"/>
                      <a:pt x="146" y="30"/>
                      <a:pt x="173" y="43"/>
                    </a:cubicBezTo>
                    <a:cubicBezTo>
                      <a:pt x="227" y="69"/>
                      <a:pt x="282" y="131"/>
                      <a:pt x="255" y="194"/>
                    </a:cubicBezTo>
                    <a:cubicBezTo>
                      <a:pt x="223" y="265"/>
                      <a:pt x="139" y="276"/>
                      <a:pt x="72" y="253"/>
                    </a:cubicBezTo>
                    <a:cubicBezTo>
                      <a:pt x="56" y="248"/>
                      <a:pt x="51" y="273"/>
                      <a:pt x="66" y="280"/>
                    </a:cubicBezTo>
                    <a:cubicBezTo>
                      <a:pt x="152" y="311"/>
                      <a:pt x="272" y="284"/>
                      <a:pt x="290" y="180"/>
                    </a:cubicBezTo>
                    <a:cubicBezTo>
                      <a:pt x="305" y="89"/>
                      <a:pt x="202" y="0"/>
                      <a:pt x="116" y="6"/>
                    </a:cubicBezTo>
                    <a:cubicBezTo>
                      <a:pt x="67" y="9"/>
                      <a:pt x="25" y="43"/>
                      <a:pt x="13" y="89"/>
                    </a:cubicBezTo>
                    <a:cubicBezTo>
                      <a:pt x="0" y="135"/>
                      <a:pt x="17" y="184"/>
                      <a:pt x="55" y="211"/>
                    </a:cubicBezTo>
                    <a:cubicBezTo>
                      <a:pt x="92" y="239"/>
                      <a:pt x="146" y="240"/>
                      <a:pt x="184" y="213"/>
                    </a:cubicBezTo>
                    <a:cubicBezTo>
                      <a:pt x="218" y="185"/>
                      <a:pt x="242" y="129"/>
                      <a:pt x="213" y="90"/>
                    </a:cubicBezTo>
                    <a:cubicBezTo>
                      <a:pt x="183" y="50"/>
                      <a:pt x="101" y="65"/>
                      <a:pt x="92" y="115"/>
                    </a:cubicBezTo>
                    <a:cubicBezTo>
                      <a:pt x="88" y="135"/>
                      <a:pt x="97" y="157"/>
                      <a:pt x="118" y="161"/>
                    </a:cubicBezTo>
                    <a:cubicBezTo>
                      <a:pt x="137" y="164"/>
                      <a:pt x="156" y="151"/>
                      <a:pt x="155" y="131"/>
                    </a:cubicBezTo>
                    <a:cubicBezTo>
                      <a:pt x="152" y="122"/>
                      <a:pt x="139" y="118"/>
                      <a:pt x="138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83" name="Freeform 304">
                <a:extLst>
                  <a:ext uri="{FF2B5EF4-FFF2-40B4-BE49-F238E27FC236}">
                    <a16:creationId xmlns:a16="http://schemas.microsoft.com/office/drawing/2014/main" id="{E570B9F9-42F5-0A4A-958B-C3E6901A2B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70273" y="3120267"/>
                <a:ext cx="150376" cy="135912"/>
              </a:xfrm>
              <a:custGeom>
                <a:avLst/>
                <a:gdLst>
                  <a:gd name="T0" fmla="*/ 205 w 345"/>
                  <a:gd name="T1" fmla="*/ 164 h 311"/>
                  <a:gd name="T2" fmla="*/ 205 w 345"/>
                  <a:gd name="T3" fmla="*/ 164 h 311"/>
                  <a:gd name="T4" fmla="*/ 211 w 345"/>
                  <a:gd name="T5" fmla="*/ 146 h 311"/>
                  <a:gd name="T6" fmla="*/ 211 w 345"/>
                  <a:gd name="T7" fmla="*/ 146 h 311"/>
                  <a:gd name="T8" fmla="*/ 234 w 345"/>
                  <a:gd name="T9" fmla="*/ 162 h 311"/>
                  <a:gd name="T10" fmla="*/ 234 w 345"/>
                  <a:gd name="T11" fmla="*/ 162 h 311"/>
                  <a:gd name="T12" fmla="*/ 206 w 345"/>
                  <a:gd name="T13" fmla="*/ 214 h 311"/>
                  <a:gd name="T14" fmla="*/ 206 w 345"/>
                  <a:gd name="T15" fmla="*/ 214 h 311"/>
                  <a:gd name="T16" fmla="*/ 143 w 345"/>
                  <a:gd name="T17" fmla="*/ 156 h 311"/>
                  <a:gd name="T18" fmla="*/ 143 w 345"/>
                  <a:gd name="T19" fmla="*/ 156 h 311"/>
                  <a:gd name="T20" fmla="*/ 281 w 345"/>
                  <a:gd name="T21" fmla="*/ 95 h 311"/>
                  <a:gd name="T22" fmla="*/ 281 w 345"/>
                  <a:gd name="T23" fmla="*/ 95 h 311"/>
                  <a:gd name="T24" fmla="*/ 305 w 345"/>
                  <a:gd name="T25" fmla="*/ 189 h 311"/>
                  <a:gd name="T26" fmla="*/ 305 w 345"/>
                  <a:gd name="T27" fmla="*/ 189 h 311"/>
                  <a:gd name="T28" fmla="*/ 239 w 345"/>
                  <a:gd name="T29" fmla="*/ 251 h 311"/>
                  <a:gd name="T30" fmla="*/ 239 w 345"/>
                  <a:gd name="T31" fmla="*/ 251 h 311"/>
                  <a:gd name="T32" fmla="*/ 75 w 345"/>
                  <a:gd name="T33" fmla="*/ 201 h 311"/>
                  <a:gd name="T34" fmla="*/ 75 w 345"/>
                  <a:gd name="T35" fmla="*/ 201 h 311"/>
                  <a:gd name="T36" fmla="*/ 161 w 345"/>
                  <a:gd name="T37" fmla="*/ 30 h 311"/>
                  <a:gd name="T38" fmla="*/ 161 w 345"/>
                  <a:gd name="T39" fmla="*/ 30 h 311"/>
                  <a:gd name="T40" fmla="*/ 148 w 345"/>
                  <a:gd name="T41" fmla="*/ 7 h 311"/>
                  <a:gd name="T42" fmla="*/ 148 w 345"/>
                  <a:gd name="T43" fmla="*/ 7 h 311"/>
                  <a:gd name="T44" fmla="*/ 60 w 345"/>
                  <a:gd name="T45" fmla="*/ 237 h 311"/>
                  <a:gd name="T46" fmla="*/ 60 w 345"/>
                  <a:gd name="T47" fmla="*/ 237 h 311"/>
                  <a:gd name="T48" fmla="*/ 307 w 345"/>
                  <a:gd name="T49" fmla="*/ 235 h 311"/>
                  <a:gd name="T50" fmla="*/ 307 w 345"/>
                  <a:gd name="T51" fmla="*/ 235 h 311"/>
                  <a:gd name="T52" fmla="*/ 320 w 345"/>
                  <a:gd name="T53" fmla="*/ 104 h 311"/>
                  <a:gd name="T54" fmla="*/ 320 w 345"/>
                  <a:gd name="T55" fmla="*/ 104 h 311"/>
                  <a:gd name="T56" fmla="*/ 205 w 345"/>
                  <a:gd name="T57" fmla="*/ 49 h 311"/>
                  <a:gd name="T58" fmla="*/ 205 w 345"/>
                  <a:gd name="T59" fmla="*/ 49 h 311"/>
                  <a:gd name="T60" fmla="*/ 113 w 345"/>
                  <a:gd name="T61" fmla="*/ 138 h 311"/>
                  <a:gd name="T62" fmla="*/ 113 w 345"/>
                  <a:gd name="T63" fmla="*/ 138 h 311"/>
                  <a:gd name="T64" fmla="*/ 178 w 345"/>
                  <a:gd name="T65" fmla="*/ 245 h 311"/>
                  <a:gd name="T66" fmla="*/ 178 w 345"/>
                  <a:gd name="T67" fmla="*/ 245 h 311"/>
                  <a:gd name="T68" fmla="*/ 247 w 345"/>
                  <a:gd name="T69" fmla="*/ 142 h 311"/>
                  <a:gd name="T70" fmla="*/ 247 w 345"/>
                  <a:gd name="T71" fmla="*/ 142 h 311"/>
                  <a:gd name="T72" fmla="*/ 196 w 345"/>
                  <a:gd name="T73" fmla="*/ 128 h 311"/>
                  <a:gd name="T74" fmla="*/ 196 w 345"/>
                  <a:gd name="T75" fmla="*/ 128 h 311"/>
                  <a:gd name="T76" fmla="*/ 192 w 345"/>
                  <a:gd name="T77" fmla="*/ 175 h 311"/>
                  <a:gd name="T78" fmla="*/ 192 w 345"/>
                  <a:gd name="T79" fmla="*/ 175 h 311"/>
                  <a:gd name="T80" fmla="*/ 205 w 345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5" h="311">
                    <a:moveTo>
                      <a:pt x="205" y="164"/>
                    </a:moveTo>
                    <a:lnTo>
                      <a:pt x="205" y="164"/>
                    </a:lnTo>
                    <a:cubicBezTo>
                      <a:pt x="199" y="156"/>
                      <a:pt x="205" y="147"/>
                      <a:pt x="211" y="146"/>
                    </a:cubicBezTo>
                    <a:lnTo>
                      <a:pt x="211" y="146"/>
                    </a:lnTo>
                    <a:cubicBezTo>
                      <a:pt x="222" y="142"/>
                      <a:pt x="231" y="153"/>
                      <a:pt x="234" y="162"/>
                    </a:cubicBezTo>
                    <a:lnTo>
                      <a:pt x="234" y="162"/>
                    </a:lnTo>
                    <a:cubicBezTo>
                      <a:pt x="238" y="181"/>
                      <a:pt x="222" y="205"/>
                      <a:pt x="206" y="214"/>
                    </a:cubicBezTo>
                    <a:lnTo>
                      <a:pt x="206" y="214"/>
                    </a:lnTo>
                    <a:cubicBezTo>
                      <a:pt x="169" y="235"/>
                      <a:pt x="143" y="187"/>
                      <a:pt x="143" y="156"/>
                    </a:cubicBezTo>
                    <a:lnTo>
                      <a:pt x="143" y="156"/>
                    </a:lnTo>
                    <a:cubicBezTo>
                      <a:pt x="140" y="83"/>
                      <a:pt x="228" y="50"/>
                      <a:pt x="281" y="95"/>
                    </a:cubicBezTo>
                    <a:lnTo>
                      <a:pt x="281" y="95"/>
                    </a:lnTo>
                    <a:cubicBezTo>
                      <a:pt x="309" y="117"/>
                      <a:pt x="316" y="156"/>
                      <a:pt x="305" y="189"/>
                    </a:cubicBezTo>
                    <a:lnTo>
                      <a:pt x="305" y="189"/>
                    </a:lnTo>
                    <a:cubicBezTo>
                      <a:pt x="295" y="220"/>
                      <a:pt x="268" y="239"/>
                      <a:pt x="239" y="251"/>
                    </a:cubicBezTo>
                    <a:lnTo>
                      <a:pt x="239" y="251"/>
                    </a:lnTo>
                    <a:cubicBezTo>
                      <a:pt x="182" y="271"/>
                      <a:pt x="100" y="266"/>
                      <a:pt x="75" y="201"/>
                    </a:cubicBezTo>
                    <a:lnTo>
                      <a:pt x="75" y="201"/>
                    </a:lnTo>
                    <a:cubicBezTo>
                      <a:pt x="47" y="129"/>
                      <a:pt x="100" y="63"/>
                      <a:pt x="161" y="30"/>
                    </a:cubicBezTo>
                    <a:lnTo>
                      <a:pt x="161" y="30"/>
                    </a:lnTo>
                    <a:cubicBezTo>
                      <a:pt x="177" y="22"/>
                      <a:pt x="163" y="0"/>
                      <a:pt x="148" y="7"/>
                    </a:cubicBezTo>
                    <a:lnTo>
                      <a:pt x="148" y="7"/>
                    </a:lnTo>
                    <a:cubicBezTo>
                      <a:pt x="65" y="46"/>
                      <a:pt x="0" y="151"/>
                      <a:pt x="60" y="237"/>
                    </a:cubicBezTo>
                    <a:lnTo>
                      <a:pt x="60" y="237"/>
                    </a:lnTo>
                    <a:cubicBezTo>
                      <a:pt x="114" y="310"/>
                      <a:pt x="249" y="302"/>
                      <a:pt x="307" y="235"/>
                    </a:cubicBezTo>
                    <a:lnTo>
                      <a:pt x="307" y="235"/>
                    </a:lnTo>
                    <a:cubicBezTo>
                      <a:pt x="339" y="200"/>
                      <a:pt x="344" y="146"/>
                      <a:pt x="320" y="104"/>
                    </a:cubicBezTo>
                    <a:lnTo>
                      <a:pt x="320" y="104"/>
                    </a:lnTo>
                    <a:cubicBezTo>
                      <a:pt x="297" y="63"/>
                      <a:pt x="251" y="41"/>
                      <a:pt x="205" y="49"/>
                    </a:cubicBezTo>
                    <a:lnTo>
                      <a:pt x="205" y="49"/>
                    </a:lnTo>
                    <a:cubicBezTo>
                      <a:pt x="159" y="55"/>
                      <a:pt x="118" y="92"/>
                      <a:pt x="113" y="138"/>
                    </a:cubicBezTo>
                    <a:lnTo>
                      <a:pt x="113" y="138"/>
                    </a:lnTo>
                    <a:cubicBezTo>
                      <a:pt x="106" y="183"/>
                      <a:pt x="131" y="239"/>
                      <a:pt x="178" y="245"/>
                    </a:cubicBezTo>
                    <a:lnTo>
                      <a:pt x="178" y="245"/>
                    </a:lnTo>
                    <a:cubicBezTo>
                      <a:pt x="228" y="252"/>
                      <a:pt x="276" y="184"/>
                      <a:pt x="247" y="142"/>
                    </a:cubicBezTo>
                    <a:lnTo>
                      <a:pt x="247" y="142"/>
                    </a:lnTo>
                    <a:cubicBezTo>
                      <a:pt x="236" y="125"/>
                      <a:pt x="213" y="116"/>
                      <a:pt x="196" y="128"/>
                    </a:cubicBezTo>
                    <a:lnTo>
                      <a:pt x="196" y="128"/>
                    </a:lnTo>
                    <a:cubicBezTo>
                      <a:pt x="180" y="138"/>
                      <a:pt x="175" y="162"/>
                      <a:pt x="192" y="175"/>
                    </a:cubicBezTo>
                    <a:lnTo>
                      <a:pt x="192" y="175"/>
                    </a:lnTo>
                    <a:cubicBezTo>
                      <a:pt x="198" y="181"/>
                      <a:pt x="210" y="174"/>
                      <a:pt x="205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84" name="Freeform 305">
                <a:extLst>
                  <a:ext uri="{FF2B5EF4-FFF2-40B4-BE49-F238E27FC236}">
                    <a16:creationId xmlns:a16="http://schemas.microsoft.com/office/drawing/2014/main" id="{30625AA6-CD40-9449-BFFC-151E4579D5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80916" y="3120267"/>
                <a:ext cx="150376" cy="135912"/>
              </a:xfrm>
              <a:custGeom>
                <a:avLst/>
                <a:gdLst>
                  <a:gd name="T0" fmla="*/ 205 w 346"/>
                  <a:gd name="T1" fmla="*/ 164 h 311"/>
                  <a:gd name="T2" fmla="*/ 205 w 346"/>
                  <a:gd name="T3" fmla="*/ 164 h 311"/>
                  <a:gd name="T4" fmla="*/ 211 w 346"/>
                  <a:gd name="T5" fmla="*/ 146 h 311"/>
                  <a:gd name="T6" fmla="*/ 211 w 346"/>
                  <a:gd name="T7" fmla="*/ 146 h 311"/>
                  <a:gd name="T8" fmla="*/ 233 w 346"/>
                  <a:gd name="T9" fmla="*/ 162 h 311"/>
                  <a:gd name="T10" fmla="*/ 233 w 346"/>
                  <a:gd name="T11" fmla="*/ 162 h 311"/>
                  <a:gd name="T12" fmla="*/ 206 w 346"/>
                  <a:gd name="T13" fmla="*/ 214 h 311"/>
                  <a:gd name="T14" fmla="*/ 206 w 346"/>
                  <a:gd name="T15" fmla="*/ 214 h 311"/>
                  <a:gd name="T16" fmla="*/ 143 w 346"/>
                  <a:gd name="T17" fmla="*/ 156 h 311"/>
                  <a:gd name="T18" fmla="*/ 143 w 346"/>
                  <a:gd name="T19" fmla="*/ 156 h 311"/>
                  <a:gd name="T20" fmla="*/ 282 w 346"/>
                  <a:gd name="T21" fmla="*/ 95 h 311"/>
                  <a:gd name="T22" fmla="*/ 282 w 346"/>
                  <a:gd name="T23" fmla="*/ 95 h 311"/>
                  <a:gd name="T24" fmla="*/ 306 w 346"/>
                  <a:gd name="T25" fmla="*/ 189 h 311"/>
                  <a:gd name="T26" fmla="*/ 306 w 346"/>
                  <a:gd name="T27" fmla="*/ 189 h 311"/>
                  <a:gd name="T28" fmla="*/ 239 w 346"/>
                  <a:gd name="T29" fmla="*/ 251 h 311"/>
                  <a:gd name="T30" fmla="*/ 239 w 346"/>
                  <a:gd name="T31" fmla="*/ 251 h 311"/>
                  <a:gd name="T32" fmla="*/ 76 w 346"/>
                  <a:gd name="T33" fmla="*/ 201 h 311"/>
                  <a:gd name="T34" fmla="*/ 76 w 346"/>
                  <a:gd name="T35" fmla="*/ 201 h 311"/>
                  <a:gd name="T36" fmla="*/ 163 w 346"/>
                  <a:gd name="T37" fmla="*/ 30 h 311"/>
                  <a:gd name="T38" fmla="*/ 163 w 346"/>
                  <a:gd name="T39" fmla="*/ 30 h 311"/>
                  <a:gd name="T40" fmla="*/ 148 w 346"/>
                  <a:gd name="T41" fmla="*/ 7 h 311"/>
                  <a:gd name="T42" fmla="*/ 148 w 346"/>
                  <a:gd name="T43" fmla="*/ 7 h 311"/>
                  <a:gd name="T44" fmla="*/ 61 w 346"/>
                  <a:gd name="T45" fmla="*/ 237 h 311"/>
                  <a:gd name="T46" fmla="*/ 61 w 346"/>
                  <a:gd name="T47" fmla="*/ 237 h 311"/>
                  <a:gd name="T48" fmla="*/ 307 w 346"/>
                  <a:gd name="T49" fmla="*/ 235 h 311"/>
                  <a:gd name="T50" fmla="*/ 307 w 346"/>
                  <a:gd name="T51" fmla="*/ 235 h 311"/>
                  <a:gd name="T52" fmla="*/ 320 w 346"/>
                  <a:gd name="T53" fmla="*/ 104 h 311"/>
                  <a:gd name="T54" fmla="*/ 320 w 346"/>
                  <a:gd name="T55" fmla="*/ 104 h 311"/>
                  <a:gd name="T56" fmla="*/ 205 w 346"/>
                  <a:gd name="T57" fmla="*/ 49 h 311"/>
                  <a:gd name="T58" fmla="*/ 205 w 346"/>
                  <a:gd name="T59" fmla="*/ 49 h 311"/>
                  <a:gd name="T60" fmla="*/ 113 w 346"/>
                  <a:gd name="T61" fmla="*/ 138 h 311"/>
                  <a:gd name="T62" fmla="*/ 113 w 346"/>
                  <a:gd name="T63" fmla="*/ 138 h 311"/>
                  <a:gd name="T64" fmla="*/ 180 w 346"/>
                  <a:gd name="T65" fmla="*/ 245 h 311"/>
                  <a:gd name="T66" fmla="*/ 180 w 346"/>
                  <a:gd name="T67" fmla="*/ 245 h 311"/>
                  <a:gd name="T68" fmla="*/ 247 w 346"/>
                  <a:gd name="T69" fmla="*/ 142 h 311"/>
                  <a:gd name="T70" fmla="*/ 247 w 346"/>
                  <a:gd name="T71" fmla="*/ 142 h 311"/>
                  <a:gd name="T72" fmla="*/ 197 w 346"/>
                  <a:gd name="T73" fmla="*/ 128 h 311"/>
                  <a:gd name="T74" fmla="*/ 197 w 346"/>
                  <a:gd name="T75" fmla="*/ 128 h 311"/>
                  <a:gd name="T76" fmla="*/ 190 w 346"/>
                  <a:gd name="T77" fmla="*/ 175 h 311"/>
                  <a:gd name="T78" fmla="*/ 190 w 346"/>
                  <a:gd name="T79" fmla="*/ 175 h 311"/>
                  <a:gd name="T80" fmla="*/ 205 w 346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6" h="311">
                    <a:moveTo>
                      <a:pt x="205" y="164"/>
                    </a:moveTo>
                    <a:lnTo>
                      <a:pt x="205" y="164"/>
                    </a:lnTo>
                    <a:cubicBezTo>
                      <a:pt x="201" y="156"/>
                      <a:pt x="205" y="147"/>
                      <a:pt x="211" y="146"/>
                    </a:cubicBezTo>
                    <a:lnTo>
                      <a:pt x="211" y="146"/>
                    </a:lnTo>
                    <a:cubicBezTo>
                      <a:pt x="223" y="142"/>
                      <a:pt x="232" y="153"/>
                      <a:pt x="233" y="162"/>
                    </a:cubicBezTo>
                    <a:lnTo>
                      <a:pt x="233" y="162"/>
                    </a:lnTo>
                    <a:cubicBezTo>
                      <a:pt x="239" y="181"/>
                      <a:pt x="222" y="205"/>
                      <a:pt x="206" y="214"/>
                    </a:cubicBezTo>
                    <a:lnTo>
                      <a:pt x="206" y="214"/>
                    </a:lnTo>
                    <a:cubicBezTo>
                      <a:pt x="170" y="235"/>
                      <a:pt x="143" y="187"/>
                      <a:pt x="143" y="156"/>
                    </a:cubicBezTo>
                    <a:lnTo>
                      <a:pt x="143" y="156"/>
                    </a:lnTo>
                    <a:cubicBezTo>
                      <a:pt x="140" y="83"/>
                      <a:pt x="228" y="50"/>
                      <a:pt x="282" y="95"/>
                    </a:cubicBezTo>
                    <a:lnTo>
                      <a:pt x="282" y="95"/>
                    </a:lnTo>
                    <a:cubicBezTo>
                      <a:pt x="308" y="117"/>
                      <a:pt x="318" y="156"/>
                      <a:pt x="306" y="189"/>
                    </a:cubicBezTo>
                    <a:lnTo>
                      <a:pt x="306" y="189"/>
                    </a:lnTo>
                    <a:cubicBezTo>
                      <a:pt x="295" y="220"/>
                      <a:pt x="268" y="239"/>
                      <a:pt x="239" y="251"/>
                    </a:cubicBezTo>
                    <a:lnTo>
                      <a:pt x="239" y="251"/>
                    </a:lnTo>
                    <a:cubicBezTo>
                      <a:pt x="184" y="271"/>
                      <a:pt x="101" y="266"/>
                      <a:pt x="76" y="201"/>
                    </a:cubicBezTo>
                    <a:lnTo>
                      <a:pt x="76" y="201"/>
                    </a:lnTo>
                    <a:cubicBezTo>
                      <a:pt x="47" y="129"/>
                      <a:pt x="99" y="63"/>
                      <a:pt x="163" y="30"/>
                    </a:cubicBezTo>
                    <a:lnTo>
                      <a:pt x="163" y="30"/>
                    </a:lnTo>
                    <a:cubicBezTo>
                      <a:pt x="177" y="22"/>
                      <a:pt x="164" y="0"/>
                      <a:pt x="148" y="7"/>
                    </a:cubicBezTo>
                    <a:lnTo>
                      <a:pt x="148" y="7"/>
                    </a:lnTo>
                    <a:cubicBezTo>
                      <a:pt x="65" y="46"/>
                      <a:pt x="0" y="151"/>
                      <a:pt x="61" y="237"/>
                    </a:cubicBezTo>
                    <a:lnTo>
                      <a:pt x="61" y="237"/>
                    </a:lnTo>
                    <a:cubicBezTo>
                      <a:pt x="114" y="310"/>
                      <a:pt x="251" y="302"/>
                      <a:pt x="307" y="235"/>
                    </a:cubicBezTo>
                    <a:lnTo>
                      <a:pt x="307" y="235"/>
                    </a:lnTo>
                    <a:cubicBezTo>
                      <a:pt x="339" y="200"/>
                      <a:pt x="345" y="146"/>
                      <a:pt x="320" y="104"/>
                    </a:cubicBezTo>
                    <a:lnTo>
                      <a:pt x="320" y="104"/>
                    </a:lnTo>
                    <a:cubicBezTo>
                      <a:pt x="297" y="63"/>
                      <a:pt x="251" y="41"/>
                      <a:pt x="205" y="49"/>
                    </a:cubicBezTo>
                    <a:lnTo>
                      <a:pt x="205" y="49"/>
                    </a:lnTo>
                    <a:cubicBezTo>
                      <a:pt x="159" y="55"/>
                      <a:pt x="119" y="92"/>
                      <a:pt x="113" y="138"/>
                    </a:cubicBezTo>
                    <a:lnTo>
                      <a:pt x="113" y="138"/>
                    </a:lnTo>
                    <a:cubicBezTo>
                      <a:pt x="107" y="183"/>
                      <a:pt x="131" y="239"/>
                      <a:pt x="180" y="245"/>
                    </a:cubicBezTo>
                    <a:lnTo>
                      <a:pt x="180" y="245"/>
                    </a:lnTo>
                    <a:cubicBezTo>
                      <a:pt x="228" y="252"/>
                      <a:pt x="276" y="184"/>
                      <a:pt x="247" y="142"/>
                    </a:cubicBezTo>
                    <a:lnTo>
                      <a:pt x="247" y="142"/>
                    </a:lnTo>
                    <a:cubicBezTo>
                      <a:pt x="236" y="125"/>
                      <a:pt x="214" y="116"/>
                      <a:pt x="197" y="128"/>
                    </a:cubicBezTo>
                    <a:lnTo>
                      <a:pt x="197" y="128"/>
                    </a:lnTo>
                    <a:cubicBezTo>
                      <a:pt x="181" y="138"/>
                      <a:pt x="176" y="162"/>
                      <a:pt x="190" y="175"/>
                    </a:cubicBezTo>
                    <a:lnTo>
                      <a:pt x="190" y="175"/>
                    </a:lnTo>
                    <a:cubicBezTo>
                      <a:pt x="198" y="181"/>
                      <a:pt x="210" y="174"/>
                      <a:pt x="205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85" name="Freeform 306">
                <a:extLst>
                  <a:ext uri="{FF2B5EF4-FFF2-40B4-BE49-F238E27FC236}">
                    <a16:creationId xmlns:a16="http://schemas.microsoft.com/office/drawing/2014/main" id="{5994E264-E79D-4E4A-B65D-71B285681A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1941" y="3119841"/>
                <a:ext cx="132497" cy="136338"/>
              </a:xfrm>
              <a:custGeom>
                <a:avLst/>
                <a:gdLst>
                  <a:gd name="T0" fmla="*/ 59515 w 305"/>
                  <a:gd name="T1" fmla="*/ 56371 h 312"/>
                  <a:gd name="T2" fmla="*/ 59515 w 305"/>
                  <a:gd name="T3" fmla="*/ 56371 h 312"/>
                  <a:gd name="T4" fmla="*/ 51261 w 305"/>
                  <a:gd name="T5" fmla="*/ 59429 h 312"/>
                  <a:gd name="T6" fmla="*/ 51261 w 305"/>
                  <a:gd name="T7" fmla="*/ 59429 h 312"/>
                  <a:gd name="T8" fmla="*/ 49523 w 305"/>
                  <a:gd name="T9" fmla="*/ 48068 h 312"/>
                  <a:gd name="T10" fmla="*/ 49523 w 305"/>
                  <a:gd name="T11" fmla="*/ 48068 h 312"/>
                  <a:gd name="T12" fmla="*/ 74285 w 305"/>
                  <a:gd name="T13" fmla="*/ 40639 h 312"/>
                  <a:gd name="T14" fmla="*/ 74285 w 305"/>
                  <a:gd name="T15" fmla="*/ 40639 h 312"/>
                  <a:gd name="T16" fmla="*/ 76023 w 305"/>
                  <a:gd name="T17" fmla="*/ 77783 h 312"/>
                  <a:gd name="T18" fmla="*/ 76023 w 305"/>
                  <a:gd name="T19" fmla="*/ 77783 h 312"/>
                  <a:gd name="T20" fmla="*/ 14336 w 305"/>
                  <a:gd name="T21" fmla="*/ 53749 h 312"/>
                  <a:gd name="T22" fmla="*/ 14336 w 305"/>
                  <a:gd name="T23" fmla="*/ 53749 h 312"/>
                  <a:gd name="T24" fmla="*/ 36057 w 305"/>
                  <a:gd name="T25" fmla="*/ 17916 h 312"/>
                  <a:gd name="T26" fmla="*/ 36057 w 305"/>
                  <a:gd name="T27" fmla="*/ 17916 h 312"/>
                  <a:gd name="T28" fmla="*/ 74720 w 305"/>
                  <a:gd name="T29" fmla="*/ 18790 h 312"/>
                  <a:gd name="T30" fmla="*/ 74720 w 305"/>
                  <a:gd name="T31" fmla="*/ 18790 h 312"/>
                  <a:gd name="T32" fmla="*/ 110342 w 305"/>
                  <a:gd name="T33" fmla="*/ 84774 h 312"/>
                  <a:gd name="T34" fmla="*/ 110342 w 305"/>
                  <a:gd name="T35" fmla="*/ 84774 h 312"/>
                  <a:gd name="T36" fmla="*/ 31278 w 305"/>
                  <a:gd name="T37" fmla="*/ 110556 h 312"/>
                  <a:gd name="T38" fmla="*/ 31278 w 305"/>
                  <a:gd name="T39" fmla="*/ 110556 h 312"/>
                  <a:gd name="T40" fmla="*/ 28671 w 305"/>
                  <a:gd name="T41" fmla="*/ 122355 h 312"/>
                  <a:gd name="T42" fmla="*/ 28671 w 305"/>
                  <a:gd name="T43" fmla="*/ 122355 h 312"/>
                  <a:gd name="T44" fmla="*/ 125546 w 305"/>
                  <a:gd name="T45" fmla="*/ 78657 h 312"/>
                  <a:gd name="T46" fmla="*/ 125546 w 305"/>
                  <a:gd name="T47" fmla="*/ 78657 h 312"/>
                  <a:gd name="T48" fmla="*/ 49523 w 305"/>
                  <a:gd name="T49" fmla="*/ 2622 h 312"/>
                  <a:gd name="T50" fmla="*/ 49523 w 305"/>
                  <a:gd name="T51" fmla="*/ 2622 h 312"/>
                  <a:gd name="T52" fmla="*/ 5213 w 305"/>
                  <a:gd name="T53" fmla="*/ 38891 h 312"/>
                  <a:gd name="T54" fmla="*/ 5213 w 305"/>
                  <a:gd name="T55" fmla="*/ 38891 h 312"/>
                  <a:gd name="T56" fmla="*/ 23458 w 305"/>
                  <a:gd name="T57" fmla="*/ 92203 h 312"/>
                  <a:gd name="T58" fmla="*/ 23458 w 305"/>
                  <a:gd name="T59" fmla="*/ 92203 h 312"/>
                  <a:gd name="T60" fmla="*/ 79498 w 305"/>
                  <a:gd name="T61" fmla="*/ 93077 h 312"/>
                  <a:gd name="T62" fmla="*/ 79498 w 305"/>
                  <a:gd name="T63" fmla="*/ 93077 h 312"/>
                  <a:gd name="T64" fmla="*/ 92096 w 305"/>
                  <a:gd name="T65" fmla="*/ 39328 h 312"/>
                  <a:gd name="T66" fmla="*/ 92096 w 305"/>
                  <a:gd name="T67" fmla="*/ 39328 h 312"/>
                  <a:gd name="T68" fmla="*/ 39532 w 305"/>
                  <a:gd name="T69" fmla="*/ 50253 h 312"/>
                  <a:gd name="T70" fmla="*/ 39532 w 305"/>
                  <a:gd name="T71" fmla="*/ 50253 h 312"/>
                  <a:gd name="T72" fmla="*/ 50827 w 305"/>
                  <a:gd name="T73" fmla="*/ 70354 h 312"/>
                  <a:gd name="T74" fmla="*/ 50827 w 305"/>
                  <a:gd name="T75" fmla="*/ 70354 h 312"/>
                  <a:gd name="T76" fmla="*/ 66900 w 305"/>
                  <a:gd name="T77" fmla="*/ 57244 h 312"/>
                  <a:gd name="T78" fmla="*/ 66900 w 305"/>
                  <a:gd name="T79" fmla="*/ 57244 h 312"/>
                  <a:gd name="T80" fmla="*/ 59515 w 305"/>
                  <a:gd name="T81" fmla="*/ 56371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5" h="312">
                    <a:moveTo>
                      <a:pt x="137" y="129"/>
                    </a:moveTo>
                    <a:lnTo>
                      <a:pt x="137" y="129"/>
                    </a:lnTo>
                    <a:cubicBezTo>
                      <a:pt x="134" y="136"/>
                      <a:pt x="125" y="140"/>
                      <a:pt x="118" y="136"/>
                    </a:cubicBezTo>
                    <a:cubicBezTo>
                      <a:pt x="108" y="133"/>
                      <a:pt x="109" y="118"/>
                      <a:pt x="114" y="110"/>
                    </a:cubicBezTo>
                    <a:cubicBezTo>
                      <a:pt x="124" y="93"/>
                      <a:pt x="154" y="88"/>
                      <a:pt x="171" y="93"/>
                    </a:cubicBezTo>
                    <a:cubicBezTo>
                      <a:pt x="210" y="104"/>
                      <a:pt x="196" y="157"/>
                      <a:pt x="175" y="178"/>
                    </a:cubicBezTo>
                    <a:cubicBezTo>
                      <a:pt x="125" y="231"/>
                      <a:pt x="38" y="193"/>
                      <a:pt x="33" y="123"/>
                    </a:cubicBezTo>
                    <a:cubicBezTo>
                      <a:pt x="30" y="89"/>
                      <a:pt x="51" y="55"/>
                      <a:pt x="83" y="41"/>
                    </a:cubicBezTo>
                    <a:cubicBezTo>
                      <a:pt x="110" y="26"/>
                      <a:pt x="145" y="30"/>
                      <a:pt x="172" y="43"/>
                    </a:cubicBezTo>
                    <a:cubicBezTo>
                      <a:pt x="226" y="69"/>
                      <a:pt x="281" y="131"/>
                      <a:pt x="254" y="194"/>
                    </a:cubicBezTo>
                    <a:cubicBezTo>
                      <a:pt x="222" y="265"/>
                      <a:pt x="139" y="276"/>
                      <a:pt x="72" y="253"/>
                    </a:cubicBezTo>
                    <a:cubicBezTo>
                      <a:pt x="55" y="248"/>
                      <a:pt x="50" y="273"/>
                      <a:pt x="66" y="280"/>
                    </a:cubicBezTo>
                    <a:cubicBezTo>
                      <a:pt x="151" y="311"/>
                      <a:pt x="272" y="284"/>
                      <a:pt x="289" y="180"/>
                    </a:cubicBezTo>
                    <a:cubicBezTo>
                      <a:pt x="304" y="89"/>
                      <a:pt x="201" y="0"/>
                      <a:pt x="114" y="6"/>
                    </a:cubicBezTo>
                    <a:cubicBezTo>
                      <a:pt x="66" y="9"/>
                      <a:pt x="24" y="43"/>
                      <a:pt x="12" y="89"/>
                    </a:cubicBezTo>
                    <a:cubicBezTo>
                      <a:pt x="0" y="135"/>
                      <a:pt x="16" y="184"/>
                      <a:pt x="54" y="211"/>
                    </a:cubicBezTo>
                    <a:cubicBezTo>
                      <a:pt x="92" y="239"/>
                      <a:pt x="146" y="240"/>
                      <a:pt x="183" y="213"/>
                    </a:cubicBezTo>
                    <a:cubicBezTo>
                      <a:pt x="218" y="185"/>
                      <a:pt x="241" y="129"/>
                      <a:pt x="212" y="90"/>
                    </a:cubicBezTo>
                    <a:cubicBezTo>
                      <a:pt x="181" y="50"/>
                      <a:pt x="100" y="65"/>
                      <a:pt x="91" y="115"/>
                    </a:cubicBezTo>
                    <a:cubicBezTo>
                      <a:pt x="87" y="135"/>
                      <a:pt x="96" y="157"/>
                      <a:pt x="117" y="161"/>
                    </a:cubicBezTo>
                    <a:cubicBezTo>
                      <a:pt x="135" y="164"/>
                      <a:pt x="156" y="151"/>
                      <a:pt x="154" y="131"/>
                    </a:cubicBezTo>
                    <a:cubicBezTo>
                      <a:pt x="153" y="122"/>
                      <a:pt x="139" y="118"/>
                      <a:pt x="137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86" name="Freeform 307">
                <a:extLst>
                  <a:ext uri="{FF2B5EF4-FFF2-40B4-BE49-F238E27FC236}">
                    <a16:creationId xmlns:a16="http://schemas.microsoft.com/office/drawing/2014/main" id="{705FBB85-FAF7-F548-B7E6-B3AADA6DA8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91007" y="3119841"/>
                <a:ext cx="132497" cy="136338"/>
              </a:xfrm>
              <a:custGeom>
                <a:avLst/>
                <a:gdLst>
                  <a:gd name="T0" fmla="*/ 59321 w 306"/>
                  <a:gd name="T1" fmla="*/ 56371 h 312"/>
                  <a:gd name="T2" fmla="*/ 59321 w 306"/>
                  <a:gd name="T3" fmla="*/ 56371 h 312"/>
                  <a:gd name="T4" fmla="*/ 51094 w 306"/>
                  <a:gd name="T5" fmla="*/ 59429 h 312"/>
                  <a:gd name="T6" fmla="*/ 51094 w 306"/>
                  <a:gd name="T7" fmla="*/ 59429 h 312"/>
                  <a:gd name="T8" fmla="*/ 49362 w 306"/>
                  <a:gd name="T9" fmla="*/ 48068 h 312"/>
                  <a:gd name="T10" fmla="*/ 49362 w 306"/>
                  <a:gd name="T11" fmla="*/ 48068 h 312"/>
                  <a:gd name="T12" fmla="*/ 74475 w 306"/>
                  <a:gd name="T13" fmla="*/ 40639 h 312"/>
                  <a:gd name="T14" fmla="*/ 74475 w 306"/>
                  <a:gd name="T15" fmla="*/ 40639 h 312"/>
                  <a:gd name="T16" fmla="*/ 76207 w 306"/>
                  <a:gd name="T17" fmla="*/ 77783 h 312"/>
                  <a:gd name="T18" fmla="*/ 76207 w 306"/>
                  <a:gd name="T19" fmla="*/ 77783 h 312"/>
                  <a:gd name="T20" fmla="*/ 14722 w 306"/>
                  <a:gd name="T21" fmla="*/ 53749 h 312"/>
                  <a:gd name="T22" fmla="*/ 14722 w 306"/>
                  <a:gd name="T23" fmla="*/ 53749 h 312"/>
                  <a:gd name="T24" fmla="*/ 35939 w 306"/>
                  <a:gd name="T25" fmla="*/ 17916 h 312"/>
                  <a:gd name="T26" fmla="*/ 35939 w 306"/>
                  <a:gd name="T27" fmla="*/ 17916 h 312"/>
                  <a:gd name="T28" fmla="*/ 74908 w 306"/>
                  <a:gd name="T29" fmla="*/ 18790 h 312"/>
                  <a:gd name="T30" fmla="*/ 74908 w 306"/>
                  <a:gd name="T31" fmla="*/ 18790 h 312"/>
                  <a:gd name="T32" fmla="*/ 110414 w 306"/>
                  <a:gd name="T33" fmla="*/ 84774 h 312"/>
                  <a:gd name="T34" fmla="*/ 110414 w 306"/>
                  <a:gd name="T35" fmla="*/ 84774 h 312"/>
                  <a:gd name="T36" fmla="*/ 32042 w 306"/>
                  <a:gd name="T37" fmla="*/ 110556 h 312"/>
                  <a:gd name="T38" fmla="*/ 32042 w 306"/>
                  <a:gd name="T39" fmla="*/ 110556 h 312"/>
                  <a:gd name="T40" fmla="*/ 28578 w 306"/>
                  <a:gd name="T41" fmla="*/ 122355 h 312"/>
                  <a:gd name="T42" fmla="*/ 28578 w 306"/>
                  <a:gd name="T43" fmla="*/ 122355 h 312"/>
                  <a:gd name="T44" fmla="*/ 125136 w 306"/>
                  <a:gd name="T45" fmla="*/ 78657 h 312"/>
                  <a:gd name="T46" fmla="*/ 125136 w 306"/>
                  <a:gd name="T47" fmla="*/ 78657 h 312"/>
                  <a:gd name="T48" fmla="*/ 49362 w 306"/>
                  <a:gd name="T49" fmla="*/ 2622 h 312"/>
                  <a:gd name="T50" fmla="*/ 49362 w 306"/>
                  <a:gd name="T51" fmla="*/ 2622 h 312"/>
                  <a:gd name="T52" fmla="*/ 5196 w 306"/>
                  <a:gd name="T53" fmla="*/ 38891 h 312"/>
                  <a:gd name="T54" fmla="*/ 5196 w 306"/>
                  <a:gd name="T55" fmla="*/ 38891 h 312"/>
                  <a:gd name="T56" fmla="*/ 23382 w 306"/>
                  <a:gd name="T57" fmla="*/ 92203 h 312"/>
                  <a:gd name="T58" fmla="*/ 23382 w 306"/>
                  <a:gd name="T59" fmla="*/ 92203 h 312"/>
                  <a:gd name="T60" fmla="*/ 79238 w 306"/>
                  <a:gd name="T61" fmla="*/ 93077 h 312"/>
                  <a:gd name="T62" fmla="*/ 79238 w 306"/>
                  <a:gd name="T63" fmla="*/ 93077 h 312"/>
                  <a:gd name="T64" fmla="*/ 91795 w 306"/>
                  <a:gd name="T65" fmla="*/ 39328 h 312"/>
                  <a:gd name="T66" fmla="*/ 91795 w 306"/>
                  <a:gd name="T67" fmla="*/ 39328 h 312"/>
                  <a:gd name="T68" fmla="*/ 39403 w 306"/>
                  <a:gd name="T69" fmla="*/ 50253 h 312"/>
                  <a:gd name="T70" fmla="*/ 39403 w 306"/>
                  <a:gd name="T71" fmla="*/ 50253 h 312"/>
                  <a:gd name="T72" fmla="*/ 50661 w 306"/>
                  <a:gd name="T73" fmla="*/ 70354 h 312"/>
                  <a:gd name="T74" fmla="*/ 50661 w 306"/>
                  <a:gd name="T75" fmla="*/ 70354 h 312"/>
                  <a:gd name="T76" fmla="*/ 66681 w 306"/>
                  <a:gd name="T77" fmla="*/ 57244 h 312"/>
                  <a:gd name="T78" fmla="*/ 66681 w 306"/>
                  <a:gd name="T79" fmla="*/ 57244 h 312"/>
                  <a:gd name="T80" fmla="*/ 59321 w 306"/>
                  <a:gd name="T81" fmla="*/ 56371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6" h="312">
                    <a:moveTo>
                      <a:pt x="137" y="129"/>
                    </a:moveTo>
                    <a:lnTo>
                      <a:pt x="137" y="129"/>
                    </a:lnTo>
                    <a:cubicBezTo>
                      <a:pt x="135" y="136"/>
                      <a:pt x="126" y="140"/>
                      <a:pt x="118" y="136"/>
                    </a:cubicBezTo>
                    <a:cubicBezTo>
                      <a:pt x="109" y="133"/>
                      <a:pt x="110" y="118"/>
                      <a:pt x="114" y="110"/>
                    </a:cubicBezTo>
                    <a:cubicBezTo>
                      <a:pt x="126" y="93"/>
                      <a:pt x="154" y="88"/>
                      <a:pt x="172" y="93"/>
                    </a:cubicBezTo>
                    <a:cubicBezTo>
                      <a:pt x="212" y="104"/>
                      <a:pt x="196" y="157"/>
                      <a:pt x="176" y="178"/>
                    </a:cubicBezTo>
                    <a:cubicBezTo>
                      <a:pt x="126" y="231"/>
                      <a:pt x="39" y="193"/>
                      <a:pt x="34" y="123"/>
                    </a:cubicBezTo>
                    <a:cubicBezTo>
                      <a:pt x="30" y="89"/>
                      <a:pt x="51" y="55"/>
                      <a:pt x="83" y="41"/>
                    </a:cubicBezTo>
                    <a:cubicBezTo>
                      <a:pt x="112" y="26"/>
                      <a:pt x="146" y="30"/>
                      <a:pt x="173" y="43"/>
                    </a:cubicBezTo>
                    <a:cubicBezTo>
                      <a:pt x="227" y="69"/>
                      <a:pt x="282" y="131"/>
                      <a:pt x="255" y="194"/>
                    </a:cubicBezTo>
                    <a:cubicBezTo>
                      <a:pt x="222" y="265"/>
                      <a:pt x="139" y="276"/>
                      <a:pt x="74" y="253"/>
                    </a:cubicBezTo>
                    <a:cubicBezTo>
                      <a:pt x="56" y="248"/>
                      <a:pt x="50" y="273"/>
                      <a:pt x="66" y="280"/>
                    </a:cubicBezTo>
                    <a:cubicBezTo>
                      <a:pt x="152" y="311"/>
                      <a:pt x="272" y="284"/>
                      <a:pt x="289" y="180"/>
                    </a:cubicBezTo>
                    <a:cubicBezTo>
                      <a:pt x="305" y="89"/>
                      <a:pt x="202" y="0"/>
                      <a:pt x="114" y="6"/>
                    </a:cubicBezTo>
                    <a:cubicBezTo>
                      <a:pt x="67" y="9"/>
                      <a:pt x="24" y="43"/>
                      <a:pt x="12" y="89"/>
                    </a:cubicBezTo>
                    <a:cubicBezTo>
                      <a:pt x="0" y="135"/>
                      <a:pt x="17" y="184"/>
                      <a:pt x="54" y="211"/>
                    </a:cubicBezTo>
                    <a:cubicBezTo>
                      <a:pt x="92" y="239"/>
                      <a:pt x="146" y="240"/>
                      <a:pt x="183" y="213"/>
                    </a:cubicBezTo>
                    <a:cubicBezTo>
                      <a:pt x="218" y="185"/>
                      <a:pt x="242" y="129"/>
                      <a:pt x="212" y="90"/>
                    </a:cubicBezTo>
                    <a:cubicBezTo>
                      <a:pt x="183" y="50"/>
                      <a:pt x="101" y="65"/>
                      <a:pt x="91" y="115"/>
                    </a:cubicBezTo>
                    <a:cubicBezTo>
                      <a:pt x="87" y="135"/>
                      <a:pt x="97" y="157"/>
                      <a:pt x="117" y="161"/>
                    </a:cubicBezTo>
                    <a:cubicBezTo>
                      <a:pt x="137" y="164"/>
                      <a:pt x="156" y="151"/>
                      <a:pt x="154" y="131"/>
                    </a:cubicBezTo>
                    <a:cubicBezTo>
                      <a:pt x="154" y="122"/>
                      <a:pt x="141" y="118"/>
                      <a:pt x="137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87" name="Freeform 308">
                <a:extLst>
                  <a:ext uri="{FF2B5EF4-FFF2-40B4-BE49-F238E27FC236}">
                    <a16:creationId xmlns:a16="http://schemas.microsoft.com/office/drawing/2014/main" id="{A2D9BEAC-F168-7C4F-A253-FAB7516C72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90113" y="3120267"/>
                <a:ext cx="151823" cy="135912"/>
              </a:xfrm>
              <a:custGeom>
                <a:avLst/>
                <a:gdLst>
                  <a:gd name="T0" fmla="*/ 205 w 348"/>
                  <a:gd name="T1" fmla="*/ 164 h 311"/>
                  <a:gd name="T2" fmla="*/ 205 w 348"/>
                  <a:gd name="T3" fmla="*/ 164 h 311"/>
                  <a:gd name="T4" fmla="*/ 213 w 348"/>
                  <a:gd name="T5" fmla="*/ 146 h 311"/>
                  <a:gd name="T6" fmla="*/ 213 w 348"/>
                  <a:gd name="T7" fmla="*/ 146 h 311"/>
                  <a:gd name="T8" fmla="*/ 236 w 348"/>
                  <a:gd name="T9" fmla="*/ 162 h 311"/>
                  <a:gd name="T10" fmla="*/ 236 w 348"/>
                  <a:gd name="T11" fmla="*/ 162 h 311"/>
                  <a:gd name="T12" fmla="*/ 207 w 348"/>
                  <a:gd name="T13" fmla="*/ 214 h 311"/>
                  <a:gd name="T14" fmla="*/ 207 w 348"/>
                  <a:gd name="T15" fmla="*/ 214 h 311"/>
                  <a:gd name="T16" fmla="*/ 144 w 348"/>
                  <a:gd name="T17" fmla="*/ 156 h 311"/>
                  <a:gd name="T18" fmla="*/ 144 w 348"/>
                  <a:gd name="T19" fmla="*/ 156 h 311"/>
                  <a:gd name="T20" fmla="*/ 283 w 348"/>
                  <a:gd name="T21" fmla="*/ 95 h 311"/>
                  <a:gd name="T22" fmla="*/ 283 w 348"/>
                  <a:gd name="T23" fmla="*/ 95 h 311"/>
                  <a:gd name="T24" fmla="*/ 308 w 348"/>
                  <a:gd name="T25" fmla="*/ 189 h 311"/>
                  <a:gd name="T26" fmla="*/ 308 w 348"/>
                  <a:gd name="T27" fmla="*/ 189 h 311"/>
                  <a:gd name="T28" fmla="*/ 241 w 348"/>
                  <a:gd name="T29" fmla="*/ 251 h 311"/>
                  <a:gd name="T30" fmla="*/ 241 w 348"/>
                  <a:gd name="T31" fmla="*/ 251 h 311"/>
                  <a:gd name="T32" fmla="*/ 77 w 348"/>
                  <a:gd name="T33" fmla="*/ 201 h 311"/>
                  <a:gd name="T34" fmla="*/ 77 w 348"/>
                  <a:gd name="T35" fmla="*/ 201 h 311"/>
                  <a:gd name="T36" fmla="*/ 163 w 348"/>
                  <a:gd name="T37" fmla="*/ 30 h 311"/>
                  <a:gd name="T38" fmla="*/ 163 w 348"/>
                  <a:gd name="T39" fmla="*/ 30 h 311"/>
                  <a:gd name="T40" fmla="*/ 150 w 348"/>
                  <a:gd name="T41" fmla="*/ 7 h 311"/>
                  <a:gd name="T42" fmla="*/ 150 w 348"/>
                  <a:gd name="T43" fmla="*/ 7 h 311"/>
                  <a:gd name="T44" fmla="*/ 62 w 348"/>
                  <a:gd name="T45" fmla="*/ 237 h 311"/>
                  <a:gd name="T46" fmla="*/ 62 w 348"/>
                  <a:gd name="T47" fmla="*/ 237 h 311"/>
                  <a:gd name="T48" fmla="*/ 309 w 348"/>
                  <a:gd name="T49" fmla="*/ 235 h 311"/>
                  <a:gd name="T50" fmla="*/ 309 w 348"/>
                  <a:gd name="T51" fmla="*/ 235 h 311"/>
                  <a:gd name="T52" fmla="*/ 322 w 348"/>
                  <a:gd name="T53" fmla="*/ 104 h 311"/>
                  <a:gd name="T54" fmla="*/ 322 w 348"/>
                  <a:gd name="T55" fmla="*/ 104 h 311"/>
                  <a:gd name="T56" fmla="*/ 205 w 348"/>
                  <a:gd name="T57" fmla="*/ 49 h 311"/>
                  <a:gd name="T58" fmla="*/ 205 w 348"/>
                  <a:gd name="T59" fmla="*/ 49 h 311"/>
                  <a:gd name="T60" fmla="*/ 115 w 348"/>
                  <a:gd name="T61" fmla="*/ 138 h 311"/>
                  <a:gd name="T62" fmla="*/ 115 w 348"/>
                  <a:gd name="T63" fmla="*/ 138 h 311"/>
                  <a:gd name="T64" fmla="*/ 180 w 348"/>
                  <a:gd name="T65" fmla="*/ 245 h 311"/>
                  <a:gd name="T66" fmla="*/ 180 w 348"/>
                  <a:gd name="T67" fmla="*/ 245 h 311"/>
                  <a:gd name="T68" fmla="*/ 249 w 348"/>
                  <a:gd name="T69" fmla="*/ 142 h 311"/>
                  <a:gd name="T70" fmla="*/ 249 w 348"/>
                  <a:gd name="T71" fmla="*/ 142 h 311"/>
                  <a:gd name="T72" fmla="*/ 198 w 348"/>
                  <a:gd name="T73" fmla="*/ 128 h 311"/>
                  <a:gd name="T74" fmla="*/ 198 w 348"/>
                  <a:gd name="T75" fmla="*/ 128 h 311"/>
                  <a:gd name="T76" fmla="*/ 192 w 348"/>
                  <a:gd name="T77" fmla="*/ 175 h 311"/>
                  <a:gd name="T78" fmla="*/ 192 w 348"/>
                  <a:gd name="T79" fmla="*/ 175 h 311"/>
                  <a:gd name="T80" fmla="*/ 205 w 348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8" h="311">
                    <a:moveTo>
                      <a:pt x="205" y="164"/>
                    </a:moveTo>
                    <a:lnTo>
                      <a:pt x="205" y="164"/>
                    </a:lnTo>
                    <a:cubicBezTo>
                      <a:pt x="203" y="156"/>
                      <a:pt x="205" y="147"/>
                      <a:pt x="213" y="146"/>
                    </a:cubicBezTo>
                    <a:lnTo>
                      <a:pt x="213" y="146"/>
                    </a:lnTo>
                    <a:cubicBezTo>
                      <a:pt x="224" y="142"/>
                      <a:pt x="233" y="153"/>
                      <a:pt x="236" y="162"/>
                    </a:cubicBezTo>
                    <a:lnTo>
                      <a:pt x="236" y="162"/>
                    </a:lnTo>
                    <a:cubicBezTo>
                      <a:pt x="241" y="181"/>
                      <a:pt x="222" y="205"/>
                      <a:pt x="207" y="214"/>
                    </a:cubicBezTo>
                    <a:lnTo>
                      <a:pt x="207" y="214"/>
                    </a:lnTo>
                    <a:cubicBezTo>
                      <a:pt x="171" y="235"/>
                      <a:pt x="145" y="187"/>
                      <a:pt x="144" y="156"/>
                    </a:cubicBezTo>
                    <a:lnTo>
                      <a:pt x="144" y="156"/>
                    </a:lnTo>
                    <a:cubicBezTo>
                      <a:pt x="142" y="83"/>
                      <a:pt x="230" y="50"/>
                      <a:pt x="283" y="95"/>
                    </a:cubicBezTo>
                    <a:lnTo>
                      <a:pt x="283" y="95"/>
                    </a:lnTo>
                    <a:cubicBezTo>
                      <a:pt x="309" y="117"/>
                      <a:pt x="318" y="156"/>
                      <a:pt x="308" y="189"/>
                    </a:cubicBezTo>
                    <a:lnTo>
                      <a:pt x="308" y="189"/>
                    </a:lnTo>
                    <a:cubicBezTo>
                      <a:pt x="296" y="220"/>
                      <a:pt x="270" y="239"/>
                      <a:pt x="241" y="251"/>
                    </a:cubicBezTo>
                    <a:lnTo>
                      <a:pt x="241" y="251"/>
                    </a:lnTo>
                    <a:cubicBezTo>
                      <a:pt x="184" y="271"/>
                      <a:pt x="102" y="266"/>
                      <a:pt x="77" y="201"/>
                    </a:cubicBezTo>
                    <a:lnTo>
                      <a:pt x="77" y="201"/>
                    </a:lnTo>
                    <a:cubicBezTo>
                      <a:pt x="49" y="129"/>
                      <a:pt x="102" y="63"/>
                      <a:pt x="163" y="30"/>
                    </a:cubicBezTo>
                    <a:lnTo>
                      <a:pt x="163" y="30"/>
                    </a:lnTo>
                    <a:cubicBezTo>
                      <a:pt x="178" y="22"/>
                      <a:pt x="165" y="0"/>
                      <a:pt x="150" y="7"/>
                    </a:cubicBezTo>
                    <a:lnTo>
                      <a:pt x="150" y="7"/>
                    </a:lnTo>
                    <a:cubicBezTo>
                      <a:pt x="67" y="46"/>
                      <a:pt x="0" y="151"/>
                      <a:pt x="62" y="237"/>
                    </a:cubicBezTo>
                    <a:lnTo>
                      <a:pt x="62" y="237"/>
                    </a:lnTo>
                    <a:cubicBezTo>
                      <a:pt x="116" y="310"/>
                      <a:pt x="251" y="302"/>
                      <a:pt x="309" y="235"/>
                    </a:cubicBezTo>
                    <a:lnTo>
                      <a:pt x="309" y="235"/>
                    </a:lnTo>
                    <a:cubicBezTo>
                      <a:pt x="341" y="200"/>
                      <a:pt x="347" y="146"/>
                      <a:pt x="322" y="104"/>
                    </a:cubicBezTo>
                    <a:lnTo>
                      <a:pt x="322" y="104"/>
                    </a:lnTo>
                    <a:cubicBezTo>
                      <a:pt x="299" y="63"/>
                      <a:pt x="253" y="41"/>
                      <a:pt x="205" y="49"/>
                    </a:cubicBezTo>
                    <a:lnTo>
                      <a:pt x="205" y="49"/>
                    </a:lnTo>
                    <a:cubicBezTo>
                      <a:pt x="161" y="55"/>
                      <a:pt x="121" y="92"/>
                      <a:pt x="115" y="138"/>
                    </a:cubicBezTo>
                    <a:lnTo>
                      <a:pt x="115" y="138"/>
                    </a:lnTo>
                    <a:cubicBezTo>
                      <a:pt x="109" y="183"/>
                      <a:pt x="132" y="239"/>
                      <a:pt x="180" y="245"/>
                    </a:cubicBezTo>
                    <a:lnTo>
                      <a:pt x="180" y="245"/>
                    </a:lnTo>
                    <a:cubicBezTo>
                      <a:pt x="230" y="252"/>
                      <a:pt x="276" y="184"/>
                      <a:pt x="249" y="142"/>
                    </a:cubicBezTo>
                    <a:lnTo>
                      <a:pt x="249" y="142"/>
                    </a:lnTo>
                    <a:cubicBezTo>
                      <a:pt x="238" y="125"/>
                      <a:pt x="215" y="116"/>
                      <a:pt x="198" y="128"/>
                    </a:cubicBezTo>
                    <a:lnTo>
                      <a:pt x="198" y="128"/>
                    </a:lnTo>
                    <a:cubicBezTo>
                      <a:pt x="182" y="138"/>
                      <a:pt x="176" y="162"/>
                      <a:pt x="192" y="175"/>
                    </a:cubicBezTo>
                    <a:lnTo>
                      <a:pt x="192" y="175"/>
                    </a:lnTo>
                    <a:cubicBezTo>
                      <a:pt x="200" y="181"/>
                      <a:pt x="211" y="174"/>
                      <a:pt x="205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88" name="Freeform 309">
                <a:extLst>
                  <a:ext uri="{FF2B5EF4-FFF2-40B4-BE49-F238E27FC236}">
                    <a16:creationId xmlns:a16="http://schemas.microsoft.com/office/drawing/2014/main" id="{9394CB55-1EB2-8146-B747-BC4D745FF4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00755" y="3120267"/>
                <a:ext cx="150376" cy="135912"/>
              </a:xfrm>
              <a:custGeom>
                <a:avLst/>
                <a:gdLst>
                  <a:gd name="T0" fmla="*/ 205 w 345"/>
                  <a:gd name="T1" fmla="*/ 164 h 311"/>
                  <a:gd name="T2" fmla="*/ 205 w 345"/>
                  <a:gd name="T3" fmla="*/ 164 h 311"/>
                  <a:gd name="T4" fmla="*/ 211 w 345"/>
                  <a:gd name="T5" fmla="*/ 146 h 311"/>
                  <a:gd name="T6" fmla="*/ 211 w 345"/>
                  <a:gd name="T7" fmla="*/ 146 h 311"/>
                  <a:gd name="T8" fmla="*/ 233 w 345"/>
                  <a:gd name="T9" fmla="*/ 162 h 311"/>
                  <a:gd name="T10" fmla="*/ 233 w 345"/>
                  <a:gd name="T11" fmla="*/ 162 h 311"/>
                  <a:gd name="T12" fmla="*/ 206 w 345"/>
                  <a:gd name="T13" fmla="*/ 214 h 311"/>
                  <a:gd name="T14" fmla="*/ 206 w 345"/>
                  <a:gd name="T15" fmla="*/ 214 h 311"/>
                  <a:gd name="T16" fmla="*/ 141 w 345"/>
                  <a:gd name="T17" fmla="*/ 156 h 311"/>
                  <a:gd name="T18" fmla="*/ 141 w 345"/>
                  <a:gd name="T19" fmla="*/ 156 h 311"/>
                  <a:gd name="T20" fmla="*/ 281 w 345"/>
                  <a:gd name="T21" fmla="*/ 95 h 311"/>
                  <a:gd name="T22" fmla="*/ 281 w 345"/>
                  <a:gd name="T23" fmla="*/ 95 h 311"/>
                  <a:gd name="T24" fmla="*/ 306 w 345"/>
                  <a:gd name="T25" fmla="*/ 189 h 311"/>
                  <a:gd name="T26" fmla="*/ 306 w 345"/>
                  <a:gd name="T27" fmla="*/ 189 h 311"/>
                  <a:gd name="T28" fmla="*/ 239 w 345"/>
                  <a:gd name="T29" fmla="*/ 251 h 311"/>
                  <a:gd name="T30" fmla="*/ 239 w 345"/>
                  <a:gd name="T31" fmla="*/ 251 h 311"/>
                  <a:gd name="T32" fmla="*/ 74 w 345"/>
                  <a:gd name="T33" fmla="*/ 201 h 311"/>
                  <a:gd name="T34" fmla="*/ 74 w 345"/>
                  <a:gd name="T35" fmla="*/ 201 h 311"/>
                  <a:gd name="T36" fmla="*/ 161 w 345"/>
                  <a:gd name="T37" fmla="*/ 30 h 311"/>
                  <a:gd name="T38" fmla="*/ 161 w 345"/>
                  <a:gd name="T39" fmla="*/ 30 h 311"/>
                  <a:gd name="T40" fmla="*/ 148 w 345"/>
                  <a:gd name="T41" fmla="*/ 7 h 311"/>
                  <a:gd name="T42" fmla="*/ 148 w 345"/>
                  <a:gd name="T43" fmla="*/ 7 h 311"/>
                  <a:gd name="T44" fmla="*/ 61 w 345"/>
                  <a:gd name="T45" fmla="*/ 237 h 311"/>
                  <a:gd name="T46" fmla="*/ 61 w 345"/>
                  <a:gd name="T47" fmla="*/ 237 h 311"/>
                  <a:gd name="T48" fmla="*/ 307 w 345"/>
                  <a:gd name="T49" fmla="*/ 235 h 311"/>
                  <a:gd name="T50" fmla="*/ 307 w 345"/>
                  <a:gd name="T51" fmla="*/ 235 h 311"/>
                  <a:gd name="T52" fmla="*/ 320 w 345"/>
                  <a:gd name="T53" fmla="*/ 104 h 311"/>
                  <a:gd name="T54" fmla="*/ 320 w 345"/>
                  <a:gd name="T55" fmla="*/ 104 h 311"/>
                  <a:gd name="T56" fmla="*/ 205 w 345"/>
                  <a:gd name="T57" fmla="*/ 49 h 311"/>
                  <a:gd name="T58" fmla="*/ 205 w 345"/>
                  <a:gd name="T59" fmla="*/ 49 h 311"/>
                  <a:gd name="T60" fmla="*/ 113 w 345"/>
                  <a:gd name="T61" fmla="*/ 138 h 311"/>
                  <a:gd name="T62" fmla="*/ 113 w 345"/>
                  <a:gd name="T63" fmla="*/ 138 h 311"/>
                  <a:gd name="T64" fmla="*/ 180 w 345"/>
                  <a:gd name="T65" fmla="*/ 245 h 311"/>
                  <a:gd name="T66" fmla="*/ 180 w 345"/>
                  <a:gd name="T67" fmla="*/ 245 h 311"/>
                  <a:gd name="T68" fmla="*/ 247 w 345"/>
                  <a:gd name="T69" fmla="*/ 142 h 311"/>
                  <a:gd name="T70" fmla="*/ 247 w 345"/>
                  <a:gd name="T71" fmla="*/ 142 h 311"/>
                  <a:gd name="T72" fmla="*/ 195 w 345"/>
                  <a:gd name="T73" fmla="*/ 128 h 311"/>
                  <a:gd name="T74" fmla="*/ 195 w 345"/>
                  <a:gd name="T75" fmla="*/ 128 h 311"/>
                  <a:gd name="T76" fmla="*/ 191 w 345"/>
                  <a:gd name="T77" fmla="*/ 175 h 311"/>
                  <a:gd name="T78" fmla="*/ 191 w 345"/>
                  <a:gd name="T79" fmla="*/ 175 h 311"/>
                  <a:gd name="T80" fmla="*/ 205 w 345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5" h="311">
                    <a:moveTo>
                      <a:pt x="205" y="164"/>
                    </a:moveTo>
                    <a:lnTo>
                      <a:pt x="205" y="164"/>
                    </a:lnTo>
                    <a:cubicBezTo>
                      <a:pt x="201" y="156"/>
                      <a:pt x="205" y="147"/>
                      <a:pt x="211" y="146"/>
                    </a:cubicBezTo>
                    <a:lnTo>
                      <a:pt x="211" y="146"/>
                    </a:lnTo>
                    <a:cubicBezTo>
                      <a:pt x="222" y="142"/>
                      <a:pt x="232" y="153"/>
                      <a:pt x="233" y="162"/>
                    </a:cubicBezTo>
                    <a:lnTo>
                      <a:pt x="233" y="162"/>
                    </a:lnTo>
                    <a:cubicBezTo>
                      <a:pt x="237" y="181"/>
                      <a:pt x="222" y="205"/>
                      <a:pt x="206" y="214"/>
                    </a:cubicBezTo>
                    <a:lnTo>
                      <a:pt x="206" y="214"/>
                    </a:lnTo>
                    <a:cubicBezTo>
                      <a:pt x="169" y="235"/>
                      <a:pt x="143" y="187"/>
                      <a:pt x="141" y="156"/>
                    </a:cubicBezTo>
                    <a:lnTo>
                      <a:pt x="141" y="156"/>
                    </a:lnTo>
                    <a:cubicBezTo>
                      <a:pt x="140" y="83"/>
                      <a:pt x="228" y="50"/>
                      <a:pt x="281" y="95"/>
                    </a:cubicBezTo>
                    <a:lnTo>
                      <a:pt x="281" y="95"/>
                    </a:lnTo>
                    <a:cubicBezTo>
                      <a:pt x="308" y="117"/>
                      <a:pt x="318" y="156"/>
                      <a:pt x="306" y="189"/>
                    </a:cubicBezTo>
                    <a:lnTo>
                      <a:pt x="306" y="189"/>
                    </a:lnTo>
                    <a:cubicBezTo>
                      <a:pt x="295" y="220"/>
                      <a:pt x="268" y="239"/>
                      <a:pt x="239" y="251"/>
                    </a:cubicBezTo>
                    <a:lnTo>
                      <a:pt x="239" y="251"/>
                    </a:lnTo>
                    <a:cubicBezTo>
                      <a:pt x="182" y="271"/>
                      <a:pt x="99" y="266"/>
                      <a:pt x="74" y="201"/>
                    </a:cubicBezTo>
                    <a:lnTo>
                      <a:pt x="74" y="201"/>
                    </a:lnTo>
                    <a:cubicBezTo>
                      <a:pt x="47" y="129"/>
                      <a:pt x="99" y="63"/>
                      <a:pt x="161" y="30"/>
                    </a:cubicBezTo>
                    <a:lnTo>
                      <a:pt x="161" y="30"/>
                    </a:lnTo>
                    <a:cubicBezTo>
                      <a:pt x="177" y="22"/>
                      <a:pt x="164" y="0"/>
                      <a:pt x="148" y="7"/>
                    </a:cubicBezTo>
                    <a:lnTo>
                      <a:pt x="148" y="7"/>
                    </a:lnTo>
                    <a:cubicBezTo>
                      <a:pt x="65" y="46"/>
                      <a:pt x="0" y="151"/>
                      <a:pt x="61" y="237"/>
                    </a:cubicBezTo>
                    <a:lnTo>
                      <a:pt x="61" y="237"/>
                    </a:lnTo>
                    <a:cubicBezTo>
                      <a:pt x="114" y="310"/>
                      <a:pt x="249" y="302"/>
                      <a:pt x="307" y="235"/>
                    </a:cubicBezTo>
                    <a:lnTo>
                      <a:pt x="307" y="235"/>
                    </a:lnTo>
                    <a:cubicBezTo>
                      <a:pt x="339" y="200"/>
                      <a:pt x="344" y="146"/>
                      <a:pt x="320" y="104"/>
                    </a:cubicBezTo>
                    <a:lnTo>
                      <a:pt x="320" y="104"/>
                    </a:lnTo>
                    <a:cubicBezTo>
                      <a:pt x="298" y="63"/>
                      <a:pt x="251" y="41"/>
                      <a:pt x="205" y="49"/>
                    </a:cubicBezTo>
                    <a:lnTo>
                      <a:pt x="205" y="49"/>
                    </a:lnTo>
                    <a:cubicBezTo>
                      <a:pt x="159" y="55"/>
                      <a:pt x="119" y="92"/>
                      <a:pt x="113" y="138"/>
                    </a:cubicBezTo>
                    <a:lnTo>
                      <a:pt x="113" y="138"/>
                    </a:lnTo>
                    <a:cubicBezTo>
                      <a:pt x="107" y="183"/>
                      <a:pt x="131" y="239"/>
                      <a:pt x="180" y="245"/>
                    </a:cubicBezTo>
                    <a:lnTo>
                      <a:pt x="180" y="245"/>
                    </a:lnTo>
                    <a:cubicBezTo>
                      <a:pt x="228" y="252"/>
                      <a:pt x="274" y="184"/>
                      <a:pt x="247" y="142"/>
                    </a:cubicBezTo>
                    <a:lnTo>
                      <a:pt x="247" y="142"/>
                    </a:lnTo>
                    <a:cubicBezTo>
                      <a:pt x="235" y="125"/>
                      <a:pt x="214" y="116"/>
                      <a:pt x="195" y="128"/>
                    </a:cubicBezTo>
                    <a:lnTo>
                      <a:pt x="195" y="128"/>
                    </a:lnTo>
                    <a:cubicBezTo>
                      <a:pt x="180" y="138"/>
                      <a:pt x="176" y="162"/>
                      <a:pt x="191" y="175"/>
                    </a:cubicBezTo>
                    <a:lnTo>
                      <a:pt x="191" y="175"/>
                    </a:lnTo>
                    <a:cubicBezTo>
                      <a:pt x="198" y="181"/>
                      <a:pt x="208" y="174"/>
                      <a:pt x="205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89" name="Freeform 310">
                <a:extLst>
                  <a:ext uri="{FF2B5EF4-FFF2-40B4-BE49-F238E27FC236}">
                    <a16:creationId xmlns:a16="http://schemas.microsoft.com/office/drawing/2014/main" id="{134EBC36-421E-974E-ACCF-D44EF1F95D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1886" y="3119841"/>
                <a:ext cx="132498" cy="136338"/>
              </a:xfrm>
              <a:custGeom>
                <a:avLst/>
                <a:gdLst>
                  <a:gd name="T0" fmla="*/ 58888 w 306"/>
                  <a:gd name="T1" fmla="*/ 56371 h 312"/>
                  <a:gd name="T2" fmla="*/ 58888 w 306"/>
                  <a:gd name="T3" fmla="*/ 56371 h 312"/>
                  <a:gd name="T4" fmla="*/ 51094 w 306"/>
                  <a:gd name="T5" fmla="*/ 59429 h 312"/>
                  <a:gd name="T6" fmla="*/ 51094 w 306"/>
                  <a:gd name="T7" fmla="*/ 59429 h 312"/>
                  <a:gd name="T8" fmla="*/ 49362 w 306"/>
                  <a:gd name="T9" fmla="*/ 48068 h 312"/>
                  <a:gd name="T10" fmla="*/ 49362 w 306"/>
                  <a:gd name="T11" fmla="*/ 48068 h 312"/>
                  <a:gd name="T12" fmla="*/ 74476 w 306"/>
                  <a:gd name="T13" fmla="*/ 40639 h 312"/>
                  <a:gd name="T14" fmla="*/ 74476 w 306"/>
                  <a:gd name="T15" fmla="*/ 40639 h 312"/>
                  <a:gd name="T16" fmla="*/ 76208 w 306"/>
                  <a:gd name="T17" fmla="*/ 77783 h 312"/>
                  <a:gd name="T18" fmla="*/ 76208 w 306"/>
                  <a:gd name="T19" fmla="*/ 77783 h 312"/>
                  <a:gd name="T20" fmla="*/ 14289 w 306"/>
                  <a:gd name="T21" fmla="*/ 53749 h 312"/>
                  <a:gd name="T22" fmla="*/ 14289 w 306"/>
                  <a:gd name="T23" fmla="*/ 53749 h 312"/>
                  <a:gd name="T24" fmla="*/ 36372 w 306"/>
                  <a:gd name="T25" fmla="*/ 17916 h 312"/>
                  <a:gd name="T26" fmla="*/ 36372 w 306"/>
                  <a:gd name="T27" fmla="*/ 17916 h 312"/>
                  <a:gd name="T28" fmla="*/ 74909 w 306"/>
                  <a:gd name="T29" fmla="*/ 18790 h 312"/>
                  <a:gd name="T30" fmla="*/ 74909 w 306"/>
                  <a:gd name="T31" fmla="*/ 18790 h 312"/>
                  <a:gd name="T32" fmla="*/ 110415 w 306"/>
                  <a:gd name="T33" fmla="*/ 84774 h 312"/>
                  <a:gd name="T34" fmla="*/ 110415 w 306"/>
                  <a:gd name="T35" fmla="*/ 84774 h 312"/>
                  <a:gd name="T36" fmla="*/ 31176 w 306"/>
                  <a:gd name="T37" fmla="*/ 110556 h 312"/>
                  <a:gd name="T38" fmla="*/ 31176 w 306"/>
                  <a:gd name="T39" fmla="*/ 110556 h 312"/>
                  <a:gd name="T40" fmla="*/ 28145 w 306"/>
                  <a:gd name="T41" fmla="*/ 122355 h 312"/>
                  <a:gd name="T42" fmla="*/ 28145 w 306"/>
                  <a:gd name="T43" fmla="*/ 122355 h 312"/>
                  <a:gd name="T44" fmla="*/ 125570 w 306"/>
                  <a:gd name="T45" fmla="*/ 78657 h 312"/>
                  <a:gd name="T46" fmla="*/ 125570 w 306"/>
                  <a:gd name="T47" fmla="*/ 78657 h 312"/>
                  <a:gd name="T48" fmla="*/ 49795 w 306"/>
                  <a:gd name="T49" fmla="*/ 2622 h 312"/>
                  <a:gd name="T50" fmla="*/ 49795 w 306"/>
                  <a:gd name="T51" fmla="*/ 2622 h 312"/>
                  <a:gd name="T52" fmla="*/ 5629 w 306"/>
                  <a:gd name="T53" fmla="*/ 38891 h 312"/>
                  <a:gd name="T54" fmla="*/ 5629 w 306"/>
                  <a:gd name="T55" fmla="*/ 38891 h 312"/>
                  <a:gd name="T56" fmla="*/ 23815 w 306"/>
                  <a:gd name="T57" fmla="*/ 92203 h 312"/>
                  <a:gd name="T58" fmla="*/ 23815 w 306"/>
                  <a:gd name="T59" fmla="*/ 92203 h 312"/>
                  <a:gd name="T60" fmla="*/ 79672 w 306"/>
                  <a:gd name="T61" fmla="*/ 93077 h 312"/>
                  <a:gd name="T62" fmla="*/ 79672 w 306"/>
                  <a:gd name="T63" fmla="*/ 93077 h 312"/>
                  <a:gd name="T64" fmla="*/ 92229 w 306"/>
                  <a:gd name="T65" fmla="*/ 39328 h 312"/>
                  <a:gd name="T66" fmla="*/ 92229 w 306"/>
                  <a:gd name="T67" fmla="*/ 39328 h 312"/>
                  <a:gd name="T68" fmla="*/ 38970 w 306"/>
                  <a:gd name="T69" fmla="*/ 50253 h 312"/>
                  <a:gd name="T70" fmla="*/ 38970 w 306"/>
                  <a:gd name="T71" fmla="*/ 50253 h 312"/>
                  <a:gd name="T72" fmla="*/ 51094 w 306"/>
                  <a:gd name="T73" fmla="*/ 70354 h 312"/>
                  <a:gd name="T74" fmla="*/ 51094 w 306"/>
                  <a:gd name="T75" fmla="*/ 70354 h 312"/>
                  <a:gd name="T76" fmla="*/ 67115 w 306"/>
                  <a:gd name="T77" fmla="*/ 57244 h 312"/>
                  <a:gd name="T78" fmla="*/ 67115 w 306"/>
                  <a:gd name="T79" fmla="*/ 57244 h 312"/>
                  <a:gd name="T80" fmla="*/ 58888 w 306"/>
                  <a:gd name="T81" fmla="*/ 56371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6" h="312">
                    <a:moveTo>
                      <a:pt x="136" y="129"/>
                    </a:moveTo>
                    <a:lnTo>
                      <a:pt x="136" y="129"/>
                    </a:lnTo>
                    <a:cubicBezTo>
                      <a:pt x="135" y="136"/>
                      <a:pt x="125" y="140"/>
                      <a:pt x="118" y="136"/>
                    </a:cubicBezTo>
                    <a:cubicBezTo>
                      <a:pt x="109" y="133"/>
                      <a:pt x="110" y="118"/>
                      <a:pt x="114" y="110"/>
                    </a:cubicBezTo>
                    <a:cubicBezTo>
                      <a:pt x="125" y="93"/>
                      <a:pt x="154" y="88"/>
                      <a:pt x="172" y="93"/>
                    </a:cubicBezTo>
                    <a:cubicBezTo>
                      <a:pt x="211" y="104"/>
                      <a:pt x="196" y="157"/>
                      <a:pt x="176" y="178"/>
                    </a:cubicBezTo>
                    <a:cubicBezTo>
                      <a:pt x="125" y="231"/>
                      <a:pt x="39" y="193"/>
                      <a:pt x="33" y="123"/>
                    </a:cubicBezTo>
                    <a:cubicBezTo>
                      <a:pt x="30" y="89"/>
                      <a:pt x="52" y="55"/>
                      <a:pt x="84" y="41"/>
                    </a:cubicBezTo>
                    <a:cubicBezTo>
                      <a:pt x="111" y="26"/>
                      <a:pt x="146" y="30"/>
                      <a:pt x="173" y="43"/>
                    </a:cubicBezTo>
                    <a:cubicBezTo>
                      <a:pt x="227" y="69"/>
                      <a:pt x="282" y="131"/>
                      <a:pt x="255" y="194"/>
                    </a:cubicBezTo>
                    <a:cubicBezTo>
                      <a:pt x="223" y="265"/>
                      <a:pt x="140" y="276"/>
                      <a:pt x="72" y="253"/>
                    </a:cubicBezTo>
                    <a:cubicBezTo>
                      <a:pt x="56" y="248"/>
                      <a:pt x="50" y="273"/>
                      <a:pt x="65" y="280"/>
                    </a:cubicBezTo>
                    <a:cubicBezTo>
                      <a:pt x="152" y="311"/>
                      <a:pt x="272" y="284"/>
                      <a:pt x="290" y="180"/>
                    </a:cubicBezTo>
                    <a:cubicBezTo>
                      <a:pt x="305" y="89"/>
                      <a:pt x="202" y="0"/>
                      <a:pt x="115" y="6"/>
                    </a:cubicBezTo>
                    <a:cubicBezTo>
                      <a:pt x="68" y="9"/>
                      <a:pt x="25" y="43"/>
                      <a:pt x="13" y="89"/>
                    </a:cubicBezTo>
                    <a:cubicBezTo>
                      <a:pt x="0" y="135"/>
                      <a:pt x="17" y="184"/>
                      <a:pt x="55" y="211"/>
                    </a:cubicBezTo>
                    <a:cubicBezTo>
                      <a:pt x="92" y="239"/>
                      <a:pt x="146" y="240"/>
                      <a:pt x="184" y="213"/>
                    </a:cubicBezTo>
                    <a:cubicBezTo>
                      <a:pt x="218" y="185"/>
                      <a:pt x="242" y="129"/>
                      <a:pt x="213" y="90"/>
                    </a:cubicBezTo>
                    <a:cubicBezTo>
                      <a:pt x="182" y="50"/>
                      <a:pt x="101" y="65"/>
                      <a:pt x="90" y="115"/>
                    </a:cubicBezTo>
                    <a:cubicBezTo>
                      <a:pt x="88" y="135"/>
                      <a:pt x="97" y="157"/>
                      <a:pt x="118" y="161"/>
                    </a:cubicBezTo>
                    <a:cubicBezTo>
                      <a:pt x="136" y="164"/>
                      <a:pt x="156" y="151"/>
                      <a:pt x="155" y="131"/>
                    </a:cubicBezTo>
                    <a:cubicBezTo>
                      <a:pt x="154" y="122"/>
                      <a:pt x="140" y="118"/>
                      <a:pt x="136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90" name="Freeform 311">
                <a:extLst>
                  <a:ext uri="{FF2B5EF4-FFF2-40B4-BE49-F238E27FC236}">
                    <a16:creationId xmlns:a16="http://schemas.microsoft.com/office/drawing/2014/main" id="{BB3A4BC4-62AC-3244-9495-4151B04AB9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0953" y="3119841"/>
                <a:ext cx="132498" cy="136338"/>
              </a:xfrm>
              <a:custGeom>
                <a:avLst/>
                <a:gdLst>
                  <a:gd name="T0" fmla="*/ 59321 w 306"/>
                  <a:gd name="T1" fmla="*/ 56371 h 312"/>
                  <a:gd name="T2" fmla="*/ 59321 w 306"/>
                  <a:gd name="T3" fmla="*/ 56371 h 312"/>
                  <a:gd name="T4" fmla="*/ 51094 w 306"/>
                  <a:gd name="T5" fmla="*/ 59429 h 312"/>
                  <a:gd name="T6" fmla="*/ 51094 w 306"/>
                  <a:gd name="T7" fmla="*/ 59429 h 312"/>
                  <a:gd name="T8" fmla="*/ 49362 w 306"/>
                  <a:gd name="T9" fmla="*/ 48068 h 312"/>
                  <a:gd name="T10" fmla="*/ 49362 w 306"/>
                  <a:gd name="T11" fmla="*/ 48068 h 312"/>
                  <a:gd name="T12" fmla="*/ 74476 w 306"/>
                  <a:gd name="T13" fmla="*/ 40639 h 312"/>
                  <a:gd name="T14" fmla="*/ 74476 w 306"/>
                  <a:gd name="T15" fmla="*/ 40639 h 312"/>
                  <a:gd name="T16" fmla="*/ 75775 w 306"/>
                  <a:gd name="T17" fmla="*/ 77783 h 312"/>
                  <a:gd name="T18" fmla="*/ 75775 w 306"/>
                  <a:gd name="T19" fmla="*/ 77783 h 312"/>
                  <a:gd name="T20" fmla="*/ 14289 w 306"/>
                  <a:gd name="T21" fmla="*/ 53749 h 312"/>
                  <a:gd name="T22" fmla="*/ 14289 w 306"/>
                  <a:gd name="T23" fmla="*/ 53749 h 312"/>
                  <a:gd name="T24" fmla="*/ 35939 w 306"/>
                  <a:gd name="T25" fmla="*/ 17916 h 312"/>
                  <a:gd name="T26" fmla="*/ 35939 w 306"/>
                  <a:gd name="T27" fmla="*/ 17916 h 312"/>
                  <a:gd name="T28" fmla="*/ 74909 w 306"/>
                  <a:gd name="T29" fmla="*/ 18790 h 312"/>
                  <a:gd name="T30" fmla="*/ 74909 w 306"/>
                  <a:gd name="T31" fmla="*/ 18790 h 312"/>
                  <a:gd name="T32" fmla="*/ 110415 w 306"/>
                  <a:gd name="T33" fmla="*/ 84774 h 312"/>
                  <a:gd name="T34" fmla="*/ 110415 w 306"/>
                  <a:gd name="T35" fmla="*/ 84774 h 312"/>
                  <a:gd name="T36" fmla="*/ 31176 w 306"/>
                  <a:gd name="T37" fmla="*/ 110556 h 312"/>
                  <a:gd name="T38" fmla="*/ 31176 w 306"/>
                  <a:gd name="T39" fmla="*/ 110556 h 312"/>
                  <a:gd name="T40" fmla="*/ 28578 w 306"/>
                  <a:gd name="T41" fmla="*/ 122355 h 312"/>
                  <a:gd name="T42" fmla="*/ 28578 w 306"/>
                  <a:gd name="T43" fmla="*/ 122355 h 312"/>
                  <a:gd name="T44" fmla="*/ 125137 w 306"/>
                  <a:gd name="T45" fmla="*/ 78657 h 312"/>
                  <a:gd name="T46" fmla="*/ 125137 w 306"/>
                  <a:gd name="T47" fmla="*/ 78657 h 312"/>
                  <a:gd name="T48" fmla="*/ 49362 w 306"/>
                  <a:gd name="T49" fmla="*/ 2622 h 312"/>
                  <a:gd name="T50" fmla="*/ 49362 w 306"/>
                  <a:gd name="T51" fmla="*/ 2622 h 312"/>
                  <a:gd name="T52" fmla="*/ 5196 w 306"/>
                  <a:gd name="T53" fmla="*/ 38891 h 312"/>
                  <a:gd name="T54" fmla="*/ 5196 w 306"/>
                  <a:gd name="T55" fmla="*/ 38891 h 312"/>
                  <a:gd name="T56" fmla="*/ 23382 w 306"/>
                  <a:gd name="T57" fmla="*/ 92203 h 312"/>
                  <a:gd name="T58" fmla="*/ 23382 w 306"/>
                  <a:gd name="T59" fmla="*/ 92203 h 312"/>
                  <a:gd name="T60" fmla="*/ 79672 w 306"/>
                  <a:gd name="T61" fmla="*/ 93077 h 312"/>
                  <a:gd name="T62" fmla="*/ 79672 w 306"/>
                  <a:gd name="T63" fmla="*/ 93077 h 312"/>
                  <a:gd name="T64" fmla="*/ 91363 w 306"/>
                  <a:gd name="T65" fmla="*/ 39328 h 312"/>
                  <a:gd name="T66" fmla="*/ 91363 w 306"/>
                  <a:gd name="T67" fmla="*/ 39328 h 312"/>
                  <a:gd name="T68" fmla="*/ 39403 w 306"/>
                  <a:gd name="T69" fmla="*/ 50253 h 312"/>
                  <a:gd name="T70" fmla="*/ 39403 w 306"/>
                  <a:gd name="T71" fmla="*/ 50253 h 312"/>
                  <a:gd name="T72" fmla="*/ 50661 w 306"/>
                  <a:gd name="T73" fmla="*/ 70354 h 312"/>
                  <a:gd name="T74" fmla="*/ 50661 w 306"/>
                  <a:gd name="T75" fmla="*/ 70354 h 312"/>
                  <a:gd name="T76" fmla="*/ 66682 w 306"/>
                  <a:gd name="T77" fmla="*/ 57244 h 312"/>
                  <a:gd name="T78" fmla="*/ 66682 w 306"/>
                  <a:gd name="T79" fmla="*/ 57244 h 312"/>
                  <a:gd name="T80" fmla="*/ 59321 w 306"/>
                  <a:gd name="T81" fmla="*/ 56371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6" h="312">
                    <a:moveTo>
                      <a:pt x="137" y="129"/>
                    </a:moveTo>
                    <a:lnTo>
                      <a:pt x="137" y="129"/>
                    </a:lnTo>
                    <a:cubicBezTo>
                      <a:pt x="135" y="136"/>
                      <a:pt x="125" y="140"/>
                      <a:pt x="118" y="136"/>
                    </a:cubicBezTo>
                    <a:cubicBezTo>
                      <a:pt x="109" y="133"/>
                      <a:pt x="109" y="118"/>
                      <a:pt x="114" y="110"/>
                    </a:cubicBezTo>
                    <a:cubicBezTo>
                      <a:pt x="125" y="93"/>
                      <a:pt x="154" y="88"/>
                      <a:pt x="172" y="93"/>
                    </a:cubicBezTo>
                    <a:cubicBezTo>
                      <a:pt x="211" y="104"/>
                      <a:pt x="196" y="157"/>
                      <a:pt x="175" y="178"/>
                    </a:cubicBezTo>
                    <a:cubicBezTo>
                      <a:pt x="125" y="231"/>
                      <a:pt x="39" y="193"/>
                      <a:pt x="33" y="123"/>
                    </a:cubicBezTo>
                    <a:cubicBezTo>
                      <a:pt x="30" y="89"/>
                      <a:pt x="51" y="55"/>
                      <a:pt x="83" y="41"/>
                    </a:cubicBezTo>
                    <a:cubicBezTo>
                      <a:pt x="112" y="26"/>
                      <a:pt x="144" y="30"/>
                      <a:pt x="173" y="43"/>
                    </a:cubicBezTo>
                    <a:cubicBezTo>
                      <a:pt x="226" y="69"/>
                      <a:pt x="281" y="131"/>
                      <a:pt x="255" y="194"/>
                    </a:cubicBezTo>
                    <a:cubicBezTo>
                      <a:pt x="223" y="265"/>
                      <a:pt x="139" y="276"/>
                      <a:pt x="72" y="253"/>
                    </a:cubicBezTo>
                    <a:cubicBezTo>
                      <a:pt x="56" y="248"/>
                      <a:pt x="50" y="273"/>
                      <a:pt x="66" y="280"/>
                    </a:cubicBezTo>
                    <a:cubicBezTo>
                      <a:pt x="151" y="311"/>
                      <a:pt x="272" y="284"/>
                      <a:pt x="289" y="180"/>
                    </a:cubicBezTo>
                    <a:cubicBezTo>
                      <a:pt x="305" y="89"/>
                      <a:pt x="202" y="0"/>
                      <a:pt x="114" y="6"/>
                    </a:cubicBezTo>
                    <a:cubicBezTo>
                      <a:pt x="67" y="9"/>
                      <a:pt x="25" y="43"/>
                      <a:pt x="12" y="89"/>
                    </a:cubicBezTo>
                    <a:cubicBezTo>
                      <a:pt x="0" y="135"/>
                      <a:pt x="17" y="184"/>
                      <a:pt x="54" y="211"/>
                    </a:cubicBezTo>
                    <a:cubicBezTo>
                      <a:pt x="92" y="239"/>
                      <a:pt x="146" y="240"/>
                      <a:pt x="184" y="213"/>
                    </a:cubicBezTo>
                    <a:cubicBezTo>
                      <a:pt x="218" y="185"/>
                      <a:pt x="242" y="129"/>
                      <a:pt x="211" y="90"/>
                    </a:cubicBezTo>
                    <a:cubicBezTo>
                      <a:pt x="181" y="50"/>
                      <a:pt x="101" y="65"/>
                      <a:pt x="91" y="115"/>
                    </a:cubicBezTo>
                    <a:cubicBezTo>
                      <a:pt x="87" y="135"/>
                      <a:pt x="96" y="157"/>
                      <a:pt x="117" y="161"/>
                    </a:cubicBezTo>
                    <a:cubicBezTo>
                      <a:pt x="135" y="164"/>
                      <a:pt x="156" y="151"/>
                      <a:pt x="154" y="131"/>
                    </a:cubicBezTo>
                    <a:cubicBezTo>
                      <a:pt x="154" y="122"/>
                      <a:pt x="139" y="118"/>
                      <a:pt x="137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91" name="Freeform 312">
                <a:extLst>
                  <a:ext uri="{FF2B5EF4-FFF2-40B4-BE49-F238E27FC236}">
                    <a16:creationId xmlns:a16="http://schemas.microsoft.com/office/drawing/2014/main" id="{6A62E5B0-EF9C-8A4B-B978-BFC77A567F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9953" y="3120267"/>
                <a:ext cx="151822" cy="135912"/>
              </a:xfrm>
              <a:custGeom>
                <a:avLst/>
                <a:gdLst>
                  <a:gd name="T0" fmla="*/ 205 w 347"/>
                  <a:gd name="T1" fmla="*/ 164 h 311"/>
                  <a:gd name="T2" fmla="*/ 205 w 347"/>
                  <a:gd name="T3" fmla="*/ 164 h 311"/>
                  <a:gd name="T4" fmla="*/ 213 w 347"/>
                  <a:gd name="T5" fmla="*/ 146 h 311"/>
                  <a:gd name="T6" fmla="*/ 213 w 347"/>
                  <a:gd name="T7" fmla="*/ 146 h 311"/>
                  <a:gd name="T8" fmla="*/ 234 w 347"/>
                  <a:gd name="T9" fmla="*/ 162 h 311"/>
                  <a:gd name="T10" fmla="*/ 234 w 347"/>
                  <a:gd name="T11" fmla="*/ 162 h 311"/>
                  <a:gd name="T12" fmla="*/ 207 w 347"/>
                  <a:gd name="T13" fmla="*/ 214 h 311"/>
                  <a:gd name="T14" fmla="*/ 207 w 347"/>
                  <a:gd name="T15" fmla="*/ 214 h 311"/>
                  <a:gd name="T16" fmla="*/ 144 w 347"/>
                  <a:gd name="T17" fmla="*/ 156 h 311"/>
                  <a:gd name="T18" fmla="*/ 144 w 347"/>
                  <a:gd name="T19" fmla="*/ 156 h 311"/>
                  <a:gd name="T20" fmla="*/ 283 w 347"/>
                  <a:gd name="T21" fmla="*/ 95 h 311"/>
                  <a:gd name="T22" fmla="*/ 283 w 347"/>
                  <a:gd name="T23" fmla="*/ 95 h 311"/>
                  <a:gd name="T24" fmla="*/ 307 w 347"/>
                  <a:gd name="T25" fmla="*/ 189 h 311"/>
                  <a:gd name="T26" fmla="*/ 307 w 347"/>
                  <a:gd name="T27" fmla="*/ 189 h 311"/>
                  <a:gd name="T28" fmla="*/ 240 w 347"/>
                  <a:gd name="T29" fmla="*/ 251 h 311"/>
                  <a:gd name="T30" fmla="*/ 240 w 347"/>
                  <a:gd name="T31" fmla="*/ 251 h 311"/>
                  <a:gd name="T32" fmla="*/ 77 w 347"/>
                  <a:gd name="T33" fmla="*/ 201 h 311"/>
                  <a:gd name="T34" fmla="*/ 77 w 347"/>
                  <a:gd name="T35" fmla="*/ 201 h 311"/>
                  <a:gd name="T36" fmla="*/ 163 w 347"/>
                  <a:gd name="T37" fmla="*/ 30 h 311"/>
                  <a:gd name="T38" fmla="*/ 163 w 347"/>
                  <a:gd name="T39" fmla="*/ 30 h 311"/>
                  <a:gd name="T40" fmla="*/ 150 w 347"/>
                  <a:gd name="T41" fmla="*/ 7 h 311"/>
                  <a:gd name="T42" fmla="*/ 150 w 347"/>
                  <a:gd name="T43" fmla="*/ 7 h 311"/>
                  <a:gd name="T44" fmla="*/ 62 w 347"/>
                  <a:gd name="T45" fmla="*/ 237 h 311"/>
                  <a:gd name="T46" fmla="*/ 62 w 347"/>
                  <a:gd name="T47" fmla="*/ 237 h 311"/>
                  <a:gd name="T48" fmla="*/ 309 w 347"/>
                  <a:gd name="T49" fmla="*/ 235 h 311"/>
                  <a:gd name="T50" fmla="*/ 309 w 347"/>
                  <a:gd name="T51" fmla="*/ 235 h 311"/>
                  <a:gd name="T52" fmla="*/ 322 w 347"/>
                  <a:gd name="T53" fmla="*/ 104 h 311"/>
                  <a:gd name="T54" fmla="*/ 322 w 347"/>
                  <a:gd name="T55" fmla="*/ 104 h 311"/>
                  <a:gd name="T56" fmla="*/ 207 w 347"/>
                  <a:gd name="T57" fmla="*/ 49 h 311"/>
                  <a:gd name="T58" fmla="*/ 207 w 347"/>
                  <a:gd name="T59" fmla="*/ 49 h 311"/>
                  <a:gd name="T60" fmla="*/ 115 w 347"/>
                  <a:gd name="T61" fmla="*/ 138 h 311"/>
                  <a:gd name="T62" fmla="*/ 115 w 347"/>
                  <a:gd name="T63" fmla="*/ 138 h 311"/>
                  <a:gd name="T64" fmla="*/ 180 w 347"/>
                  <a:gd name="T65" fmla="*/ 245 h 311"/>
                  <a:gd name="T66" fmla="*/ 180 w 347"/>
                  <a:gd name="T67" fmla="*/ 245 h 311"/>
                  <a:gd name="T68" fmla="*/ 247 w 347"/>
                  <a:gd name="T69" fmla="*/ 142 h 311"/>
                  <a:gd name="T70" fmla="*/ 247 w 347"/>
                  <a:gd name="T71" fmla="*/ 142 h 311"/>
                  <a:gd name="T72" fmla="*/ 198 w 347"/>
                  <a:gd name="T73" fmla="*/ 128 h 311"/>
                  <a:gd name="T74" fmla="*/ 198 w 347"/>
                  <a:gd name="T75" fmla="*/ 128 h 311"/>
                  <a:gd name="T76" fmla="*/ 192 w 347"/>
                  <a:gd name="T77" fmla="*/ 175 h 311"/>
                  <a:gd name="T78" fmla="*/ 192 w 347"/>
                  <a:gd name="T79" fmla="*/ 175 h 311"/>
                  <a:gd name="T80" fmla="*/ 205 w 347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7" h="311">
                    <a:moveTo>
                      <a:pt x="205" y="164"/>
                    </a:moveTo>
                    <a:lnTo>
                      <a:pt x="205" y="164"/>
                    </a:lnTo>
                    <a:cubicBezTo>
                      <a:pt x="201" y="156"/>
                      <a:pt x="205" y="147"/>
                      <a:pt x="213" y="146"/>
                    </a:cubicBezTo>
                    <a:lnTo>
                      <a:pt x="213" y="146"/>
                    </a:lnTo>
                    <a:cubicBezTo>
                      <a:pt x="224" y="142"/>
                      <a:pt x="233" y="153"/>
                      <a:pt x="234" y="162"/>
                    </a:cubicBezTo>
                    <a:lnTo>
                      <a:pt x="234" y="162"/>
                    </a:lnTo>
                    <a:cubicBezTo>
                      <a:pt x="240" y="181"/>
                      <a:pt x="224" y="205"/>
                      <a:pt x="207" y="214"/>
                    </a:cubicBezTo>
                    <a:lnTo>
                      <a:pt x="207" y="214"/>
                    </a:lnTo>
                    <a:cubicBezTo>
                      <a:pt x="171" y="235"/>
                      <a:pt x="145" y="187"/>
                      <a:pt x="144" y="156"/>
                    </a:cubicBezTo>
                    <a:lnTo>
                      <a:pt x="144" y="156"/>
                    </a:lnTo>
                    <a:cubicBezTo>
                      <a:pt x="142" y="83"/>
                      <a:pt x="229" y="50"/>
                      <a:pt x="283" y="95"/>
                    </a:cubicBezTo>
                    <a:lnTo>
                      <a:pt x="283" y="95"/>
                    </a:lnTo>
                    <a:cubicBezTo>
                      <a:pt x="309" y="117"/>
                      <a:pt x="318" y="156"/>
                      <a:pt x="307" y="189"/>
                    </a:cubicBezTo>
                    <a:lnTo>
                      <a:pt x="307" y="189"/>
                    </a:lnTo>
                    <a:cubicBezTo>
                      <a:pt x="296" y="220"/>
                      <a:pt x="270" y="239"/>
                      <a:pt x="240" y="251"/>
                    </a:cubicBezTo>
                    <a:lnTo>
                      <a:pt x="240" y="251"/>
                    </a:lnTo>
                    <a:cubicBezTo>
                      <a:pt x="184" y="271"/>
                      <a:pt x="102" y="266"/>
                      <a:pt x="77" y="201"/>
                    </a:cubicBezTo>
                    <a:lnTo>
                      <a:pt x="77" y="201"/>
                    </a:lnTo>
                    <a:cubicBezTo>
                      <a:pt x="49" y="129"/>
                      <a:pt x="100" y="63"/>
                      <a:pt x="163" y="30"/>
                    </a:cubicBezTo>
                    <a:lnTo>
                      <a:pt x="163" y="30"/>
                    </a:lnTo>
                    <a:cubicBezTo>
                      <a:pt x="179" y="22"/>
                      <a:pt x="165" y="0"/>
                      <a:pt x="150" y="7"/>
                    </a:cubicBezTo>
                    <a:lnTo>
                      <a:pt x="150" y="7"/>
                    </a:lnTo>
                    <a:cubicBezTo>
                      <a:pt x="66" y="46"/>
                      <a:pt x="0" y="151"/>
                      <a:pt x="62" y="237"/>
                    </a:cubicBezTo>
                    <a:lnTo>
                      <a:pt x="62" y="237"/>
                    </a:lnTo>
                    <a:cubicBezTo>
                      <a:pt x="115" y="310"/>
                      <a:pt x="251" y="302"/>
                      <a:pt x="309" y="235"/>
                    </a:cubicBezTo>
                    <a:lnTo>
                      <a:pt x="309" y="235"/>
                    </a:lnTo>
                    <a:cubicBezTo>
                      <a:pt x="341" y="200"/>
                      <a:pt x="346" y="146"/>
                      <a:pt x="322" y="104"/>
                    </a:cubicBezTo>
                    <a:lnTo>
                      <a:pt x="322" y="104"/>
                    </a:lnTo>
                    <a:cubicBezTo>
                      <a:pt x="299" y="63"/>
                      <a:pt x="251" y="41"/>
                      <a:pt x="207" y="49"/>
                    </a:cubicBezTo>
                    <a:lnTo>
                      <a:pt x="207" y="49"/>
                    </a:lnTo>
                    <a:cubicBezTo>
                      <a:pt x="159" y="55"/>
                      <a:pt x="120" y="92"/>
                      <a:pt x="115" y="138"/>
                    </a:cubicBezTo>
                    <a:lnTo>
                      <a:pt x="115" y="138"/>
                    </a:lnTo>
                    <a:cubicBezTo>
                      <a:pt x="108" y="183"/>
                      <a:pt x="132" y="239"/>
                      <a:pt x="180" y="245"/>
                    </a:cubicBezTo>
                    <a:lnTo>
                      <a:pt x="180" y="245"/>
                    </a:lnTo>
                    <a:cubicBezTo>
                      <a:pt x="229" y="252"/>
                      <a:pt x="276" y="184"/>
                      <a:pt x="247" y="142"/>
                    </a:cubicBezTo>
                    <a:lnTo>
                      <a:pt x="247" y="142"/>
                    </a:lnTo>
                    <a:cubicBezTo>
                      <a:pt x="237" y="125"/>
                      <a:pt x="215" y="116"/>
                      <a:pt x="198" y="128"/>
                    </a:cubicBezTo>
                    <a:lnTo>
                      <a:pt x="198" y="128"/>
                    </a:lnTo>
                    <a:cubicBezTo>
                      <a:pt x="182" y="138"/>
                      <a:pt x="176" y="162"/>
                      <a:pt x="192" y="175"/>
                    </a:cubicBezTo>
                    <a:lnTo>
                      <a:pt x="192" y="175"/>
                    </a:lnTo>
                    <a:cubicBezTo>
                      <a:pt x="199" y="181"/>
                      <a:pt x="211" y="174"/>
                      <a:pt x="205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92" name="Freeform 313">
                <a:extLst>
                  <a:ext uri="{FF2B5EF4-FFF2-40B4-BE49-F238E27FC236}">
                    <a16:creationId xmlns:a16="http://schemas.microsoft.com/office/drawing/2014/main" id="{E68A1210-CEA1-6A4F-A286-55A55404AF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0596" y="3120267"/>
                <a:ext cx="150376" cy="135912"/>
              </a:xfrm>
              <a:custGeom>
                <a:avLst/>
                <a:gdLst>
                  <a:gd name="T0" fmla="*/ 205 w 345"/>
                  <a:gd name="T1" fmla="*/ 164 h 311"/>
                  <a:gd name="T2" fmla="*/ 205 w 345"/>
                  <a:gd name="T3" fmla="*/ 164 h 311"/>
                  <a:gd name="T4" fmla="*/ 211 w 345"/>
                  <a:gd name="T5" fmla="*/ 146 h 311"/>
                  <a:gd name="T6" fmla="*/ 211 w 345"/>
                  <a:gd name="T7" fmla="*/ 146 h 311"/>
                  <a:gd name="T8" fmla="*/ 233 w 345"/>
                  <a:gd name="T9" fmla="*/ 162 h 311"/>
                  <a:gd name="T10" fmla="*/ 233 w 345"/>
                  <a:gd name="T11" fmla="*/ 162 h 311"/>
                  <a:gd name="T12" fmla="*/ 205 w 345"/>
                  <a:gd name="T13" fmla="*/ 214 h 311"/>
                  <a:gd name="T14" fmla="*/ 205 w 345"/>
                  <a:gd name="T15" fmla="*/ 214 h 311"/>
                  <a:gd name="T16" fmla="*/ 141 w 345"/>
                  <a:gd name="T17" fmla="*/ 156 h 311"/>
                  <a:gd name="T18" fmla="*/ 141 w 345"/>
                  <a:gd name="T19" fmla="*/ 156 h 311"/>
                  <a:gd name="T20" fmla="*/ 281 w 345"/>
                  <a:gd name="T21" fmla="*/ 95 h 311"/>
                  <a:gd name="T22" fmla="*/ 281 w 345"/>
                  <a:gd name="T23" fmla="*/ 95 h 311"/>
                  <a:gd name="T24" fmla="*/ 304 w 345"/>
                  <a:gd name="T25" fmla="*/ 189 h 311"/>
                  <a:gd name="T26" fmla="*/ 304 w 345"/>
                  <a:gd name="T27" fmla="*/ 189 h 311"/>
                  <a:gd name="T28" fmla="*/ 239 w 345"/>
                  <a:gd name="T29" fmla="*/ 251 h 311"/>
                  <a:gd name="T30" fmla="*/ 239 w 345"/>
                  <a:gd name="T31" fmla="*/ 251 h 311"/>
                  <a:gd name="T32" fmla="*/ 76 w 345"/>
                  <a:gd name="T33" fmla="*/ 201 h 311"/>
                  <a:gd name="T34" fmla="*/ 76 w 345"/>
                  <a:gd name="T35" fmla="*/ 201 h 311"/>
                  <a:gd name="T36" fmla="*/ 161 w 345"/>
                  <a:gd name="T37" fmla="*/ 30 h 311"/>
                  <a:gd name="T38" fmla="*/ 161 w 345"/>
                  <a:gd name="T39" fmla="*/ 30 h 311"/>
                  <a:gd name="T40" fmla="*/ 148 w 345"/>
                  <a:gd name="T41" fmla="*/ 7 h 311"/>
                  <a:gd name="T42" fmla="*/ 148 w 345"/>
                  <a:gd name="T43" fmla="*/ 7 h 311"/>
                  <a:gd name="T44" fmla="*/ 60 w 345"/>
                  <a:gd name="T45" fmla="*/ 237 h 311"/>
                  <a:gd name="T46" fmla="*/ 60 w 345"/>
                  <a:gd name="T47" fmla="*/ 237 h 311"/>
                  <a:gd name="T48" fmla="*/ 307 w 345"/>
                  <a:gd name="T49" fmla="*/ 235 h 311"/>
                  <a:gd name="T50" fmla="*/ 307 w 345"/>
                  <a:gd name="T51" fmla="*/ 235 h 311"/>
                  <a:gd name="T52" fmla="*/ 320 w 345"/>
                  <a:gd name="T53" fmla="*/ 104 h 311"/>
                  <a:gd name="T54" fmla="*/ 320 w 345"/>
                  <a:gd name="T55" fmla="*/ 104 h 311"/>
                  <a:gd name="T56" fmla="*/ 205 w 345"/>
                  <a:gd name="T57" fmla="*/ 49 h 311"/>
                  <a:gd name="T58" fmla="*/ 205 w 345"/>
                  <a:gd name="T59" fmla="*/ 49 h 311"/>
                  <a:gd name="T60" fmla="*/ 113 w 345"/>
                  <a:gd name="T61" fmla="*/ 138 h 311"/>
                  <a:gd name="T62" fmla="*/ 113 w 345"/>
                  <a:gd name="T63" fmla="*/ 138 h 311"/>
                  <a:gd name="T64" fmla="*/ 178 w 345"/>
                  <a:gd name="T65" fmla="*/ 245 h 311"/>
                  <a:gd name="T66" fmla="*/ 178 w 345"/>
                  <a:gd name="T67" fmla="*/ 245 h 311"/>
                  <a:gd name="T68" fmla="*/ 247 w 345"/>
                  <a:gd name="T69" fmla="*/ 142 h 311"/>
                  <a:gd name="T70" fmla="*/ 247 w 345"/>
                  <a:gd name="T71" fmla="*/ 142 h 311"/>
                  <a:gd name="T72" fmla="*/ 195 w 345"/>
                  <a:gd name="T73" fmla="*/ 128 h 311"/>
                  <a:gd name="T74" fmla="*/ 195 w 345"/>
                  <a:gd name="T75" fmla="*/ 128 h 311"/>
                  <a:gd name="T76" fmla="*/ 190 w 345"/>
                  <a:gd name="T77" fmla="*/ 175 h 311"/>
                  <a:gd name="T78" fmla="*/ 190 w 345"/>
                  <a:gd name="T79" fmla="*/ 175 h 311"/>
                  <a:gd name="T80" fmla="*/ 205 w 345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5" h="311">
                    <a:moveTo>
                      <a:pt x="205" y="164"/>
                    </a:moveTo>
                    <a:lnTo>
                      <a:pt x="205" y="164"/>
                    </a:lnTo>
                    <a:cubicBezTo>
                      <a:pt x="201" y="156"/>
                      <a:pt x="205" y="147"/>
                      <a:pt x="211" y="146"/>
                    </a:cubicBezTo>
                    <a:lnTo>
                      <a:pt x="211" y="146"/>
                    </a:lnTo>
                    <a:cubicBezTo>
                      <a:pt x="222" y="142"/>
                      <a:pt x="231" y="153"/>
                      <a:pt x="233" y="162"/>
                    </a:cubicBezTo>
                    <a:lnTo>
                      <a:pt x="233" y="162"/>
                    </a:lnTo>
                    <a:cubicBezTo>
                      <a:pt x="237" y="181"/>
                      <a:pt x="222" y="205"/>
                      <a:pt x="205" y="214"/>
                    </a:cubicBezTo>
                    <a:lnTo>
                      <a:pt x="205" y="214"/>
                    </a:lnTo>
                    <a:cubicBezTo>
                      <a:pt x="169" y="235"/>
                      <a:pt x="143" y="187"/>
                      <a:pt x="141" y="156"/>
                    </a:cubicBezTo>
                    <a:lnTo>
                      <a:pt x="141" y="156"/>
                    </a:lnTo>
                    <a:cubicBezTo>
                      <a:pt x="140" y="83"/>
                      <a:pt x="228" y="50"/>
                      <a:pt x="281" y="95"/>
                    </a:cubicBezTo>
                    <a:lnTo>
                      <a:pt x="281" y="95"/>
                    </a:lnTo>
                    <a:cubicBezTo>
                      <a:pt x="308" y="117"/>
                      <a:pt x="316" y="156"/>
                      <a:pt x="304" y="189"/>
                    </a:cubicBezTo>
                    <a:lnTo>
                      <a:pt x="304" y="189"/>
                    </a:lnTo>
                    <a:cubicBezTo>
                      <a:pt x="295" y="220"/>
                      <a:pt x="268" y="239"/>
                      <a:pt x="239" y="251"/>
                    </a:cubicBezTo>
                    <a:lnTo>
                      <a:pt x="239" y="251"/>
                    </a:lnTo>
                    <a:cubicBezTo>
                      <a:pt x="182" y="271"/>
                      <a:pt x="99" y="266"/>
                      <a:pt x="76" y="201"/>
                    </a:cubicBezTo>
                    <a:lnTo>
                      <a:pt x="76" y="201"/>
                    </a:lnTo>
                    <a:cubicBezTo>
                      <a:pt x="47" y="129"/>
                      <a:pt x="99" y="63"/>
                      <a:pt x="161" y="30"/>
                    </a:cubicBezTo>
                    <a:lnTo>
                      <a:pt x="161" y="30"/>
                    </a:lnTo>
                    <a:cubicBezTo>
                      <a:pt x="177" y="22"/>
                      <a:pt x="162" y="0"/>
                      <a:pt x="148" y="7"/>
                    </a:cubicBezTo>
                    <a:lnTo>
                      <a:pt x="148" y="7"/>
                    </a:lnTo>
                    <a:cubicBezTo>
                      <a:pt x="65" y="46"/>
                      <a:pt x="0" y="151"/>
                      <a:pt x="60" y="237"/>
                    </a:cubicBezTo>
                    <a:lnTo>
                      <a:pt x="60" y="237"/>
                    </a:lnTo>
                    <a:cubicBezTo>
                      <a:pt x="114" y="310"/>
                      <a:pt x="249" y="302"/>
                      <a:pt x="307" y="235"/>
                    </a:cubicBezTo>
                    <a:lnTo>
                      <a:pt x="307" y="235"/>
                    </a:lnTo>
                    <a:cubicBezTo>
                      <a:pt x="339" y="200"/>
                      <a:pt x="344" y="146"/>
                      <a:pt x="320" y="104"/>
                    </a:cubicBezTo>
                    <a:lnTo>
                      <a:pt x="320" y="104"/>
                    </a:lnTo>
                    <a:cubicBezTo>
                      <a:pt x="297" y="63"/>
                      <a:pt x="251" y="41"/>
                      <a:pt x="205" y="49"/>
                    </a:cubicBezTo>
                    <a:lnTo>
                      <a:pt x="205" y="49"/>
                    </a:lnTo>
                    <a:cubicBezTo>
                      <a:pt x="159" y="55"/>
                      <a:pt x="118" y="92"/>
                      <a:pt x="113" y="138"/>
                    </a:cubicBezTo>
                    <a:lnTo>
                      <a:pt x="113" y="138"/>
                    </a:lnTo>
                    <a:cubicBezTo>
                      <a:pt x="106" y="183"/>
                      <a:pt x="130" y="239"/>
                      <a:pt x="178" y="245"/>
                    </a:cubicBezTo>
                    <a:lnTo>
                      <a:pt x="178" y="245"/>
                    </a:lnTo>
                    <a:cubicBezTo>
                      <a:pt x="228" y="252"/>
                      <a:pt x="275" y="184"/>
                      <a:pt x="247" y="142"/>
                    </a:cubicBezTo>
                    <a:lnTo>
                      <a:pt x="247" y="142"/>
                    </a:lnTo>
                    <a:cubicBezTo>
                      <a:pt x="236" y="125"/>
                      <a:pt x="212" y="116"/>
                      <a:pt x="195" y="128"/>
                    </a:cubicBezTo>
                    <a:lnTo>
                      <a:pt x="195" y="128"/>
                    </a:lnTo>
                    <a:cubicBezTo>
                      <a:pt x="180" y="138"/>
                      <a:pt x="174" y="162"/>
                      <a:pt x="190" y="175"/>
                    </a:cubicBezTo>
                    <a:lnTo>
                      <a:pt x="190" y="175"/>
                    </a:lnTo>
                    <a:cubicBezTo>
                      <a:pt x="198" y="181"/>
                      <a:pt x="210" y="174"/>
                      <a:pt x="205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93" name="Freeform 314">
                <a:extLst>
                  <a:ext uri="{FF2B5EF4-FFF2-40B4-BE49-F238E27FC236}">
                    <a16:creationId xmlns:a16="http://schemas.microsoft.com/office/drawing/2014/main" id="{492743A3-814F-1745-A900-C3C1907FB6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41834" y="3119841"/>
                <a:ext cx="132497" cy="136338"/>
              </a:xfrm>
              <a:custGeom>
                <a:avLst/>
                <a:gdLst>
                  <a:gd name="T0" fmla="*/ 58888 w 306"/>
                  <a:gd name="T1" fmla="*/ 56371 h 312"/>
                  <a:gd name="T2" fmla="*/ 58888 w 306"/>
                  <a:gd name="T3" fmla="*/ 56371 h 312"/>
                  <a:gd name="T4" fmla="*/ 51094 w 306"/>
                  <a:gd name="T5" fmla="*/ 59429 h 312"/>
                  <a:gd name="T6" fmla="*/ 51094 w 306"/>
                  <a:gd name="T7" fmla="*/ 59429 h 312"/>
                  <a:gd name="T8" fmla="*/ 49362 w 306"/>
                  <a:gd name="T9" fmla="*/ 48068 h 312"/>
                  <a:gd name="T10" fmla="*/ 49362 w 306"/>
                  <a:gd name="T11" fmla="*/ 48068 h 312"/>
                  <a:gd name="T12" fmla="*/ 74475 w 306"/>
                  <a:gd name="T13" fmla="*/ 40639 h 312"/>
                  <a:gd name="T14" fmla="*/ 74475 w 306"/>
                  <a:gd name="T15" fmla="*/ 40639 h 312"/>
                  <a:gd name="T16" fmla="*/ 76207 w 306"/>
                  <a:gd name="T17" fmla="*/ 77783 h 312"/>
                  <a:gd name="T18" fmla="*/ 76207 w 306"/>
                  <a:gd name="T19" fmla="*/ 77783 h 312"/>
                  <a:gd name="T20" fmla="*/ 14722 w 306"/>
                  <a:gd name="T21" fmla="*/ 53749 h 312"/>
                  <a:gd name="T22" fmla="*/ 14722 w 306"/>
                  <a:gd name="T23" fmla="*/ 53749 h 312"/>
                  <a:gd name="T24" fmla="*/ 35939 w 306"/>
                  <a:gd name="T25" fmla="*/ 17916 h 312"/>
                  <a:gd name="T26" fmla="*/ 35939 w 306"/>
                  <a:gd name="T27" fmla="*/ 17916 h 312"/>
                  <a:gd name="T28" fmla="*/ 74908 w 306"/>
                  <a:gd name="T29" fmla="*/ 18790 h 312"/>
                  <a:gd name="T30" fmla="*/ 74908 w 306"/>
                  <a:gd name="T31" fmla="*/ 18790 h 312"/>
                  <a:gd name="T32" fmla="*/ 109548 w 306"/>
                  <a:gd name="T33" fmla="*/ 84774 h 312"/>
                  <a:gd name="T34" fmla="*/ 109548 w 306"/>
                  <a:gd name="T35" fmla="*/ 84774 h 312"/>
                  <a:gd name="T36" fmla="*/ 31609 w 306"/>
                  <a:gd name="T37" fmla="*/ 110556 h 312"/>
                  <a:gd name="T38" fmla="*/ 31609 w 306"/>
                  <a:gd name="T39" fmla="*/ 110556 h 312"/>
                  <a:gd name="T40" fmla="*/ 28145 w 306"/>
                  <a:gd name="T41" fmla="*/ 122355 h 312"/>
                  <a:gd name="T42" fmla="*/ 28145 w 306"/>
                  <a:gd name="T43" fmla="*/ 122355 h 312"/>
                  <a:gd name="T44" fmla="*/ 125136 w 306"/>
                  <a:gd name="T45" fmla="*/ 78657 h 312"/>
                  <a:gd name="T46" fmla="*/ 125136 w 306"/>
                  <a:gd name="T47" fmla="*/ 78657 h 312"/>
                  <a:gd name="T48" fmla="*/ 49362 w 306"/>
                  <a:gd name="T49" fmla="*/ 2622 h 312"/>
                  <a:gd name="T50" fmla="*/ 49362 w 306"/>
                  <a:gd name="T51" fmla="*/ 2622 h 312"/>
                  <a:gd name="T52" fmla="*/ 5196 w 306"/>
                  <a:gd name="T53" fmla="*/ 38891 h 312"/>
                  <a:gd name="T54" fmla="*/ 5196 w 306"/>
                  <a:gd name="T55" fmla="*/ 38891 h 312"/>
                  <a:gd name="T56" fmla="*/ 23382 w 306"/>
                  <a:gd name="T57" fmla="*/ 92203 h 312"/>
                  <a:gd name="T58" fmla="*/ 23382 w 306"/>
                  <a:gd name="T59" fmla="*/ 92203 h 312"/>
                  <a:gd name="T60" fmla="*/ 79671 w 306"/>
                  <a:gd name="T61" fmla="*/ 93077 h 312"/>
                  <a:gd name="T62" fmla="*/ 79671 w 306"/>
                  <a:gd name="T63" fmla="*/ 93077 h 312"/>
                  <a:gd name="T64" fmla="*/ 91362 w 306"/>
                  <a:gd name="T65" fmla="*/ 39328 h 312"/>
                  <a:gd name="T66" fmla="*/ 91362 w 306"/>
                  <a:gd name="T67" fmla="*/ 39328 h 312"/>
                  <a:gd name="T68" fmla="*/ 38970 w 306"/>
                  <a:gd name="T69" fmla="*/ 50253 h 312"/>
                  <a:gd name="T70" fmla="*/ 38970 w 306"/>
                  <a:gd name="T71" fmla="*/ 50253 h 312"/>
                  <a:gd name="T72" fmla="*/ 50661 w 306"/>
                  <a:gd name="T73" fmla="*/ 70354 h 312"/>
                  <a:gd name="T74" fmla="*/ 50661 w 306"/>
                  <a:gd name="T75" fmla="*/ 70354 h 312"/>
                  <a:gd name="T76" fmla="*/ 66681 w 306"/>
                  <a:gd name="T77" fmla="*/ 57244 h 312"/>
                  <a:gd name="T78" fmla="*/ 66681 w 306"/>
                  <a:gd name="T79" fmla="*/ 57244 h 312"/>
                  <a:gd name="T80" fmla="*/ 58888 w 306"/>
                  <a:gd name="T81" fmla="*/ 56371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6" h="312">
                    <a:moveTo>
                      <a:pt x="136" y="129"/>
                    </a:moveTo>
                    <a:lnTo>
                      <a:pt x="136" y="129"/>
                    </a:lnTo>
                    <a:cubicBezTo>
                      <a:pt x="134" y="136"/>
                      <a:pt x="126" y="140"/>
                      <a:pt x="118" y="136"/>
                    </a:cubicBezTo>
                    <a:cubicBezTo>
                      <a:pt x="109" y="133"/>
                      <a:pt x="109" y="118"/>
                      <a:pt x="114" y="110"/>
                    </a:cubicBezTo>
                    <a:cubicBezTo>
                      <a:pt x="125" y="93"/>
                      <a:pt x="154" y="88"/>
                      <a:pt x="172" y="93"/>
                    </a:cubicBezTo>
                    <a:cubicBezTo>
                      <a:pt x="211" y="104"/>
                      <a:pt x="196" y="157"/>
                      <a:pt x="176" y="178"/>
                    </a:cubicBezTo>
                    <a:cubicBezTo>
                      <a:pt x="126" y="231"/>
                      <a:pt x="39" y="193"/>
                      <a:pt x="34" y="123"/>
                    </a:cubicBezTo>
                    <a:cubicBezTo>
                      <a:pt x="30" y="89"/>
                      <a:pt x="51" y="55"/>
                      <a:pt x="83" y="41"/>
                    </a:cubicBezTo>
                    <a:cubicBezTo>
                      <a:pt x="111" y="26"/>
                      <a:pt x="146" y="30"/>
                      <a:pt x="173" y="43"/>
                    </a:cubicBezTo>
                    <a:cubicBezTo>
                      <a:pt x="227" y="69"/>
                      <a:pt x="282" y="131"/>
                      <a:pt x="253" y="194"/>
                    </a:cubicBezTo>
                    <a:cubicBezTo>
                      <a:pt x="223" y="265"/>
                      <a:pt x="139" y="276"/>
                      <a:pt x="73" y="253"/>
                    </a:cubicBezTo>
                    <a:cubicBezTo>
                      <a:pt x="56" y="248"/>
                      <a:pt x="50" y="273"/>
                      <a:pt x="65" y="280"/>
                    </a:cubicBezTo>
                    <a:cubicBezTo>
                      <a:pt x="152" y="311"/>
                      <a:pt x="272" y="284"/>
                      <a:pt x="289" y="180"/>
                    </a:cubicBezTo>
                    <a:cubicBezTo>
                      <a:pt x="305" y="89"/>
                      <a:pt x="202" y="0"/>
                      <a:pt x="114" y="6"/>
                    </a:cubicBezTo>
                    <a:cubicBezTo>
                      <a:pt x="67" y="9"/>
                      <a:pt x="25" y="43"/>
                      <a:pt x="12" y="89"/>
                    </a:cubicBezTo>
                    <a:cubicBezTo>
                      <a:pt x="0" y="135"/>
                      <a:pt x="17" y="184"/>
                      <a:pt x="54" y="211"/>
                    </a:cubicBezTo>
                    <a:cubicBezTo>
                      <a:pt x="92" y="239"/>
                      <a:pt x="146" y="240"/>
                      <a:pt x="184" y="213"/>
                    </a:cubicBezTo>
                    <a:cubicBezTo>
                      <a:pt x="218" y="185"/>
                      <a:pt x="242" y="129"/>
                      <a:pt x="211" y="90"/>
                    </a:cubicBezTo>
                    <a:cubicBezTo>
                      <a:pt x="182" y="50"/>
                      <a:pt x="101" y="65"/>
                      <a:pt x="90" y="115"/>
                    </a:cubicBezTo>
                    <a:cubicBezTo>
                      <a:pt x="86" y="135"/>
                      <a:pt x="97" y="157"/>
                      <a:pt x="117" y="161"/>
                    </a:cubicBezTo>
                    <a:cubicBezTo>
                      <a:pt x="136" y="164"/>
                      <a:pt x="156" y="151"/>
                      <a:pt x="154" y="131"/>
                    </a:cubicBezTo>
                    <a:cubicBezTo>
                      <a:pt x="154" y="122"/>
                      <a:pt x="140" y="118"/>
                      <a:pt x="136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94" name="Freeform 315">
                <a:extLst>
                  <a:ext uri="{FF2B5EF4-FFF2-40B4-BE49-F238E27FC236}">
                    <a16:creationId xmlns:a16="http://schemas.microsoft.com/office/drawing/2014/main" id="{E53F950E-E0F7-C448-8196-7DC83A9ECF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901" y="3119841"/>
                <a:ext cx="132497" cy="136338"/>
              </a:xfrm>
              <a:custGeom>
                <a:avLst/>
                <a:gdLst>
                  <a:gd name="T0" fmla="*/ 59711 w 304"/>
                  <a:gd name="T1" fmla="*/ 56371 h 312"/>
                  <a:gd name="T2" fmla="*/ 59711 w 304"/>
                  <a:gd name="T3" fmla="*/ 56371 h 312"/>
                  <a:gd name="T4" fmla="*/ 51430 w 304"/>
                  <a:gd name="T5" fmla="*/ 59429 h 312"/>
                  <a:gd name="T6" fmla="*/ 51430 w 304"/>
                  <a:gd name="T7" fmla="*/ 59429 h 312"/>
                  <a:gd name="T8" fmla="*/ 49686 w 304"/>
                  <a:gd name="T9" fmla="*/ 48068 h 312"/>
                  <a:gd name="T10" fmla="*/ 49686 w 304"/>
                  <a:gd name="T11" fmla="*/ 48068 h 312"/>
                  <a:gd name="T12" fmla="*/ 74530 w 304"/>
                  <a:gd name="T13" fmla="*/ 40639 h 312"/>
                  <a:gd name="T14" fmla="*/ 74530 w 304"/>
                  <a:gd name="T15" fmla="*/ 40639 h 312"/>
                  <a:gd name="T16" fmla="*/ 76273 w 304"/>
                  <a:gd name="T17" fmla="*/ 77783 h 312"/>
                  <a:gd name="T18" fmla="*/ 76273 w 304"/>
                  <a:gd name="T19" fmla="*/ 77783 h 312"/>
                  <a:gd name="T20" fmla="*/ 14383 w 304"/>
                  <a:gd name="T21" fmla="*/ 53749 h 312"/>
                  <a:gd name="T22" fmla="*/ 14383 w 304"/>
                  <a:gd name="T23" fmla="*/ 53749 h 312"/>
                  <a:gd name="T24" fmla="*/ 36175 w 304"/>
                  <a:gd name="T25" fmla="*/ 17916 h 312"/>
                  <a:gd name="T26" fmla="*/ 36175 w 304"/>
                  <a:gd name="T27" fmla="*/ 17916 h 312"/>
                  <a:gd name="T28" fmla="*/ 74965 w 304"/>
                  <a:gd name="T29" fmla="*/ 18790 h 312"/>
                  <a:gd name="T30" fmla="*/ 74965 w 304"/>
                  <a:gd name="T31" fmla="*/ 18790 h 312"/>
                  <a:gd name="T32" fmla="*/ 110705 w 304"/>
                  <a:gd name="T33" fmla="*/ 84774 h 312"/>
                  <a:gd name="T34" fmla="*/ 110705 w 304"/>
                  <a:gd name="T35" fmla="*/ 84774 h 312"/>
                  <a:gd name="T36" fmla="*/ 31381 w 304"/>
                  <a:gd name="T37" fmla="*/ 110556 h 312"/>
                  <a:gd name="T38" fmla="*/ 31381 w 304"/>
                  <a:gd name="T39" fmla="*/ 110556 h 312"/>
                  <a:gd name="T40" fmla="*/ 28766 w 304"/>
                  <a:gd name="T41" fmla="*/ 122355 h 312"/>
                  <a:gd name="T42" fmla="*/ 28766 w 304"/>
                  <a:gd name="T43" fmla="*/ 122355 h 312"/>
                  <a:gd name="T44" fmla="*/ 125959 w 304"/>
                  <a:gd name="T45" fmla="*/ 78657 h 312"/>
                  <a:gd name="T46" fmla="*/ 125959 w 304"/>
                  <a:gd name="T47" fmla="*/ 78657 h 312"/>
                  <a:gd name="T48" fmla="*/ 49686 w 304"/>
                  <a:gd name="T49" fmla="*/ 2622 h 312"/>
                  <a:gd name="T50" fmla="*/ 49686 w 304"/>
                  <a:gd name="T51" fmla="*/ 2622 h 312"/>
                  <a:gd name="T52" fmla="*/ 5230 w 304"/>
                  <a:gd name="T53" fmla="*/ 38891 h 312"/>
                  <a:gd name="T54" fmla="*/ 5230 w 304"/>
                  <a:gd name="T55" fmla="*/ 38891 h 312"/>
                  <a:gd name="T56" fmla="*/ 23536 w 304"/>
                  <a:gd name="T57" fmla="*/ 92203 h 312"/>
                  <a:gd name="T58" fmla="*/ 23536 w 304"/>
                  <a:gd name="T59" fmla="*/ 92203 h 312"/>
                  <a:gd name="T60" fmla="*/ 79760 w 304"/>
                  <a:gd name="T61" fmla="*/ 93077 h 312"/>
                  <a:gd name="T62" fmla="*/ 79760 w 304"/>
                  <a:gd name="T63" fmla="*/ 93077 h 312"/>
                  <a:gd name="T64" fmla="*/ 91963 w 304"/>
                  <a:gd name="T65" fmla="*/ 39328 h 312"/>
                  <a:gd name="T66" fmla="*/ 91963 w 304"/>
                  <a:gd name="T67" fmla="*/ 39328 h 312"/>
                  <a:gd name="T68" fmla="*/ 38790 w 304"/>
                  <a:gd name="T69" fmla="*/ 50253 h 312"/>
                  <a:gd name="T70" fmla="*/ 38790 w 304"/>
                  <a:gd name="T71" fmla="*/ 50253 h 312"/>
                  <a:gd name="T72" fmla="*/ 50994 w 304"/>
                  <a:gd name="T73" fmla="*/ 70354 h 312"/>
                  <a:gd name="T74" fmla="*/ 50994 w 304"/>
                  <a:gd name="T75" fmla="*/ 70354 h 312"/>
                  <a:gd name="T76" fmla="*/ 67120 w 304"/>
                  <a:gd name="T77" fmla="*/ 57244 h 312"/>
                  <a:gd name="T78" fmla="*/ 67120 w 304"/>
                  <a:gd name="T79" fmla="*/ 57244 h 312"/>
                  <a:gd name="T80" fmla="*/ 59711 w 304"/>
                  <a:gd name="T81" fmla="*/ 56371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4" h="312">
                    <a:moveTo>
                      <a:pt x="137" y="129"/>
                    </a:moveTo>
                    <a:lnTo>
                      <a:pt x="137" y="129"/>
                    </a:lnTo>
                    <a:cubicBezTo>
                      <a:pt x="134" y="136"/>
                      <a:pt x="125" y="140"/>
                      <a:pt x="118" y="136"/>
                    </a:cubicBezTo>
                    <a:cubicBezTo>
                      <a:pt x="108" y="133"/>
                      <a:pt x="109" y="118"/>
                      <a:pt x="114" y="110"/>
                    </a:cubicBezTo>
                    <a:cubicBezTo>
                      <a:pt x="125" y="93"/>
                      <a:pt x="154" y="88"/>
                      <a:pt x="171" y="93"/>
                    </a:cubicBezTo>
                    <a:cubicBezTo>
                      <a:pt x="211" y="104"/>
                      <a:pt x="196" y="157"/>
                      <a:pt x="175" y="178"/>
                    </a:cubicBezTo>
                    <a:cubicBezTo>
                      <a:pt x="125" y="231"/>
                      <a:pt x="38" y="193"/>
                      <a:pt x="33" y="123"/>
                    </a:cubicBezTo>
                    <a:cubicBezTo>
                      <a:pt x="30" y="89"/>
                      <a:pt x="50" y="55"/>
                      <a:pt x="83" y="41"/>
                    </a:cubicBezTo>
                    <a:cubicBezTo>
                      <a:pt x="112" y="26"/>
                      <a:pt x="144" y="30"/>
                      <a:pt x="172" y="43"/>
                    </a:cubicBezTo>
                    <a:cubicBezTo>
                      <a:pt x="227" y="69"/>
                      <a:pt x="281" y="131"/>
                      <a:pt x="254" y="194"/>
                    </a:cubicBezTo>
                    <a:cubicBezTo>
                      <a:pt x="222" y="265"/>
                      <a:pt x="139" y="276"/>
                      <a:pt x="72" y="253"/>
                    </a:cubicBezTo>
                    <a:cubicBezTo>
                      <a:pt x="55" y="248"/>
                      <a:pt x="49" y="273"/>
                      <a:pt x="66" y="280"/>
                    </a:cubicBezTo>
                    <a:cubicBezTo>
                      <a:pt x="151" y="311"/>
                      <a:pt x="272" y="284"/>
                      <a:pt x="289" y="180"/>
                    </a:cubicBezTo>
                    <a:cubicBezTo>
                      <a:pt x="303" y="89"/>
                      <a:pt x="202" y="0"/>
                      <a:pt x="114" y="6"/>
                    </a:cubicBezTo>
                    <a:cubicBezTo>
                      <a:pt x="66" y="9"/>
                      <a:pt x="25" y="43"/>
                      <a:pt x="12" y="89"/>
                    </a:cubicBezTo>
                    <a:cubicBezTo>
                      <a:pt x="0" y="135"/>
                      <a:pt x="17" y="184"/>
                      <a:pt x="54" y="211"/>
                    </a:cubicBezTo>
                    <a:cubicBezTo>
                      <a:pt x="92" y="239"/>
                      <a:pt x="146" y="240"/>
                      <a:pt x="183" y="213"/>
                    </a:cubicBezTo>
                    <a:cubicBezTo>
                      <a:pt x="218" y="185"/>
                      <a:pt x="242" y="129"/>
                      <a:pt x="211" y="90"/>
                    </a:cubicBezTo>
                    <a:cubicBezTo>
                      <a:pt x="181" y="50"/>
                      <a:pt x="100" y="65"/>
                      <a:pt x="89" y="115"/>
                    </a:cubicBezTo>
                    <a:cubicBezTo>
                      <a:pt x="87" y="135"/>
                      <a:pt x="96" y="157"/>
                      <a:pt x="117" y="161"/>
                    </a:cubicBezTo>
                    <a:cubicBezTo>
                      <a:pt x="135" y="164"/>
                      <a:pt x="155" y="151"/>
                      <a:pt x="154" y="131"/>
                    </a:cubicBezTo>
                    <a:cubicBezTo>
                      <a:pt x="152" y="122"/>
                      <a:pt x="139" y="118"/>
                      <a:pt x="137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95" name="Freeform 316">
                <a:extLst>
                  <a:ext uri="{FF2B5EF4-FFF2-40B4-BE49-F238E27FC236}">
                    <a16:creationId xmlns:a16="http://schemas.microsoft.com/office/drawing/2014/main" id="{689F2237-FC59-514A-BCB7-5D9FE338C5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9792" y="3120267"/>
                <a:ext cx="150376" cy="135912"/>
              </a:xfrm>
              <a:custGeom>
                <a:avLst/>
                <a:gdLst>
                  <a:gd name="T0" fmla="*/ 203 w 345"/>
                  <a:gd name="T1" fmla="*/ 164 h 311"/>
                  <a:gd name="T2" fmla="*/ 203 w 345"/>
                  <a:gd name="T3" fmla="*/ 164 h 311"/>
                  <a:gd name="T4" fmla="*/ 210 w 345"/>
                  <a:gd name="T5" fmla="*/ 146 h 311"/>
                  <a:gd name="T6" fmla="*/ 210 w 345"/>
                  <a:gd name="T7" fmla="*/ 146 h 311"/>
                  <a:gd name="T8" fmla="*/ 232 w 345"/>
                  <a:gd name="T9" fmla="*/ 162 h 311"/>
                  <a:gd name="T10" fmla="*/ 232 w 345"/>
                  <a:gd name="T11" fmla="*/ 162 h 311"/>
                  <a:gd name="T12" fmla="*/ 205 w 345"/>
                  <a:gd name="T13" fmla="*/ 214 h 311"/>
                  <a:gd name="T14" fmla="*/ 205 w 345"/>
                  <a:gd name="T15" fmla="*/ 214 h 311"/>
                  <a:gd name="T16" fmla="*/ 142 w 345"/>
                  <a:gd name="T17" fmla="*/ 156 h 311"/>
                  <a:gd name="T18" fmla="*/ 142 w 345"/>
                  <a:gd name="T19" fmla="*/ 156 h 311"/>
                  <a:gd name="T20" fmla="*/ 280 w 345"/>
                  <a:gd name="T21" fmla="*/ 95 h 311"/>
                  <a:gd name="T22" fmla="*/ 280 w 345"/>
                  <a:gd name="T23" fmla="*/ 95 h 311"/>
                  <a:gd name="T24" fmla="*/ 305 w 345"/>
                  <a:gd name="T25" fmla="*/ 189 h 311"/>
                  <a:gd name="T26" fmla="*/ 305 w 345"/>
                  <a:gd name="T27" fmla="*/ 189 h 311"/>
                  <a:gd name="T28" fmla="*/ 239 w 345"/>
                  <a:gd name="T29" fmla="*/ 251 h 311"/>
                  <a:gd name="T30" fmla="*/ 239 w 345"/>
                  <a:gd name="T31" fmla="*/ 251 h 311"/>
                  <a:gd name="T32" fmla="*/ 75 w 345"/>
                  <a:gd name="T33" fmla="*/ 201 h 311"/>
                  <a:gd name="T34" fmla="*/ 75 w 345"/>
                  <a:gd name="T35" fmla="*/ 201 h 311"/>
                  <a:gd name="T36" fmla="*/ 161 w 345"/>
                  <a:gd name="T37" fmla="*/ 30 h 311"/>
                  <a:gd name="T38" fmla="*/ 161 w 345"/>
                  <a:gd name="T39" fmla="*/ 30 h 311"/>
                  <a:gd name="T40" fmla="*/ 147 w 345"/>
                  <a:gd name="T41" fmla="*/ 7 h 311"/>
                  <a:gd name="T42" fmla="*/ 147 w 345"/>
                  <a:gd name="T43" fmla="*/ 7 h 311"/>
                  <a:gd name="T44" fmla="*/ 60 w 345"/>
                  <a:gd name="T45" fmla="*/ 237 h 311"/>
                  <a:gd name="T46" fmla="*/ 60 w 345"/>
                  <a:gd name="T47" fmla="*/ 237 h 311"/>
                  <a:gd name="T48" fmla="*/ 306 w 345"/>
                  <a:gd name="T49" fmla="*/ 235 h 311"/>
                  <a:gd name="T50" fmla="*/ 306 w 345"/>
                  <a:gd name="T51" fmla="*/ 235 h 311"/>
                  <a:gd name="T52" fmla="*/ 319 w 345"/>
                  <a:gd name="T53" fmla="*/ 104 h 311"/>
                  <a:gd name="T54" fmla="*/ 319 w 345"/>
                  <a:gd name="T55" fmla="*/ 104 h 311"/>
                  <a:gd name="T56" fmla="*/ 203 w 345"/>
                  <a:gd name="T57" fmla="*/ 49 h 311"/>
                  <a:gd name="T58" fmla="*/ 203 w 345"/>
                  <a:gd name="T59" fmla="*/ 49 h 311"/>
                  <a:gd name="T60" fmla="*/ 111 w 345"/>
                  <a:gd name="T61" fmla="*/ 138 h 311"/>
                  <a:gd name="T62" fmla="*/ 111 w 345"/>
                  <a:gd name="T63" fmla="*/ 138 h 311"/>
                  <a:gd name="T64" fmla="*/ 178 w 345"/>
                  <a:gd name="T65" fmla="*/ 245 h 311"/>
                  <a:gd name="T66" fmla="*/ 178 w 345"/>
                  <a:gd name="T67" fmla="*/ 245 h 311"/>
                  <a:gd name="T68" fmla="*/ 245 w 345"/>
                  <a:gd name="T69" fmla="*/ 142 h 311"/>
                  <a:gd name="T70" fmla="*/ 245 w 345"/>
                  <a:gd name="T71" fmla="*/ 142 h 311"/>
                  <a:gd name="T72" fmla="*/ 195 w 345"/>
                  <a:gd name="T73" fmla="*/ 128 h 311"/>
                  <a:gd name="T74" fmla="*/ 195 w 345"/>
                  <a:gd name="T75" fmla="*/ 128 h 311"/>
                  <a:gd name="T76" fmla="*/ 189 w 345"/>
                  <a:gd name="T77" fmla="*/ 175 h 311"/>
                  <a:gd name="T78" fmla="*/ 189 w 345"/>
                  <a:gd name="T79" fmla="*/ 175 h 311"/>
                  <a:gd name="T80" fmla="*/ 203 w 345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5" h="311">
                    <a:moveTo>
                      <a:pt x="203" y="164"/>
                    </a:moveTo>
                    <a:lnTo>
                      <a:pt x="203" y="164"/>
                    </a:lnTo>
                    <a:cubicBezTo>
                      <a:pt x="199" y="156"/>
                      <a:pt x="203" y="147"/>
                      <a:pt x="210" y="146"/>
                    </a:cubicBezTo>
                    <a:lnTo>
                      <a:pt x="210" y="146"/>
                    </a:lnTo>
                    <a:cubicBezTo>
                      <a:pt x="222" y="142"/>
                      <a:pt x="231" y="153"/>
                      <a:pt x="232" y="162"/>
                    </a:cubicBezTo>
                    <a:lnTo>
                      <a:pt x="232" y="162"/>
                    </a:lnTo>
                    <a:cubicBezTo>
                      <a:pt x="238" y="181"/>
                      <a:pt x="220" y="205"/>
                      <a:pt x="205" y="214"/>
                    </a:cubicBezTo>
                    <a:lnTo>
                      <a:pt x="205" y="214"/>
                    </a:lnTo>
                    <a:cubicBezTo>
                      <a:pt x="169" y="235"/>
                      <a:pt x="142" y="187"/>
                      <a:pt x="142" y="156"/>
                    </a:cubicBezTo>
                    <a:lnTo>
                      <a:pt x="142" y="156"/>
                    </a:lnTo>
                    <a:cubicBezTo>
                      <a:pt x="139" y="83"/>
                      <a:pt x="227" y="50"/>
                      <a:pt x="280" y="95"/>
                    </a:cubicBezTo>
                    <a:lnTo>
                      <a:pt x="280" y="95"/>
                    </a:lnTo>
                    <a:cubicBezTo>
                      <a:pt x="307" y="117"/>
                      <a:pt x="316" y="156"/>
                      <a:pt x="305" y="189"/>
                    </a:cubicBezTo>
                    <a:lnTo>
                      <a:pt x="305" y="189"/>
                    </a:lnTo>
                    <a:cubicBezTo>
                      <a:pt x="294" y="220"/>
                      <a:pt x="266" y="239"/>
                      <a:pt x="239" y="251"/>
                    </a:cubicBezTo>
                    <a:lnTo>
                      <a:pt x="239" y="251"/>
                    </a:lnTo>
                    <a:cubicBezTo>
                      <a:pt x="182" y="271"/>
                      <a:pt x="100" y="266"/>
                      <a:pt x="75" y="201"/>
                    </a:cubicBezTo>
                    <a:lnTo>
                      <a:pt x="75" y="201"/>
                    </a:lnTo>
                    <a:cubicBezTo>
                      <a:pt x="46" y="129"/>
                      <a:pt x="98" y="63"/>
                      <a:pt x="161" y="30"/>
                    </a:cubicBezTo>
                    <a:lnTo>
                      <a:pt x="161" y="30"/>
                    </a:lnTo>
                    <a:cubicBezTo>
                      <a:pt x="176" y="22"/>
                      <a:pt x="163" y="0"/>
                      <a:pt x="147" y="7"/>
                    </a:cubicBezTo>
                    <a:lnTo>
                      <a:pt x="147" y="7"/>
                    </a:lnTo>
                    <a:cubicBezTo>
                      <a:pt x="64" y="46"/>
                      <a:pt x="0" y="151"/>
                      <a:pt x="60" y="237"/>
                    </a:cubicBezTo>
                    <a:lnTo>
                      <a:pt x="60" y="237"/>
                    </a:lnTo>
                    <a:cubicBezTo>
                      <a:pt x="113" y="310"/>
                      <a:pt x="249" y="302"/>
                      <a:pt x="306" y="235"/>
                    </a:cubicBezTo>
                    <a:lnTo>
                      <a:pt x="306" y="235"/>
                    </a:lnTo>
                    <a:cubicBezTo>
                      <a:pt x="337" y="200"/>
                      <a:pt x="344" y="146"/>
                      <a:pt x="319" y="104"/>
                    </a:cubicBezTo>
                    <a:lnTo>
                      <a:pt x="319" y="104"/>
                    </a:lnTo>
                    <a:cubicBezTo>
                      <a:pt x="295" y="63"/>
                      <a:pt x="249" y="41"/>
                      <a:pt x="203" y="49"/>
                    </a:cubicBezTo>
                    <a:lnTo>
                      <a:pt x="203" y="49"/>
                    </a:lnTo>
                    <a:cubicBezTo>
                      <a:pt x="159" y="55"/>
                      <a:pt x="118" y="92"/>
                      <a:pt x="111" y="138"/>
                    </a:cubicBezTo>
                    <a:lnTo>
                      <a:pt x="111" y="138"/>
                    </a:lnTo>
                    <a:cubicBezTo>
                      <a:pt x="106" y="183"/>
                      <a:pt x="130" y="239"/>
                      <a:pt x="178" y="245"/>
                    </a:cubicBezTo>
                    <a:lnTo>
                      <a:pt x="178" y="245"/>
                    </a:lnTo>
                    <a:cubicBezTo>
                      <a:pt x="227" y="252"/>
                      <a:pt x="274" y="184"/>
                      <a:pt x="245" y="142"/>
                    </a:cubicBezTo>
                    <a:lnTo>
                      <a:pt x="245" y="142"/>
                    </a:lnTo>
                    <a:cubicBezTo>
                      <a:pt x="235" y="125"/>
                      <a:pt x="213" y="116"/>
                      <a:pt x="195" y="128"/>
                    </a:cubicBezTo>
                    <a:lnTo>
                      <a:pt x="195" y="128"/>
                    </a:lnTo>
                    <a:cubicBezTo>
                      <a:pt x="178" y="138"/>
                      <a:pt x="174" y="162"/>
                      <a:pt x="189" y="175"/>
                    </a:cubicBezTo>
                    <a:lnTo>
                      <a:pt x="189" y="175"/>
                    </a:lnTo>
                    <a:cubicBezTo>
                      <a:pt x="197" y="181"/>
                      <a:pt x="209" y="174"/>
                      <a:pt x="203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96" name="Freeform 317">
                <a:extLst>
                  <a:ext uri="{FF2B5EF4-FFF2-40B4-BE49-F238E27FC236}">
                    <a16:creationId xmlns:a16="http://schemas.microsoft.com/office/drawing/2014/main" id="{6D3481B9-5482-4C4E-8858-8467AD4162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38989" y="3120267"/>
                <a:ext cx="151822" cy="135912"/>
              </a:xfrm>
              <a:custGeom>
                <a:avLst/>
                <a:gdLst>
                  <a:gd name="T0" fmla="*/ 207 w 348"/>
                  <a:gd name="T1" fmla="*/ 164 h 311"/>
                  <a:gd name="T2" fmla="*/ 207 w 348"/>
                  <a:gd name="T3" fmla="*/ 164 h 311"/>
                  <a:gd name="T4" fmla="*/ 213 w 348"/>
                  <a:gd name="T5" fmla="*/ 146 h 311"/>
                  <a:gd name="T6" fmla="*/ 213 w 348"/>
                  <a:gd name="T7" fmla="*/ 146 h 311"/>
                  <a:gd name="T8" fmla="*/ 235 w 348"/>
                  <a:gd name="T9" fmla="*/ 162 h 311"/>
                  <a:gd name="T10" fmla="*/ 235 w 348"/>
                  <a:gd name="T11" fmla="*/ 162 h 311"/>
                  <a:gd name="T12" fmla="*/ 207 w 348"/>
                  <a:gd name="T13" fmla="*/ 214 h 311"/>
                  <a:gd name="T14" fmla="*/ 207 w 348"/>
                  <a:gd name="T15" fmla="*/ 214 h 311"/>
                  <a:gd name="T16" fmla="*/ 143 w 348"/>
                  <a:gd name="T17" fmla="*/ 156 h 311"/>
                  <a:gd name="T18" fmla="*/ 143 w 348"/>
                  <a:gd name="T19" fmla="*/ 156 h 311"/>
                  <a:gd name="T20" fmla="*/ 283 w 348"/>
                  <a:gd name="T21" fmla="*/ 95 h 311"/>
                  <a:gd name="T22" fmla="*/ 283 w 348"/>
                  <a:gd name="T23" fmla="*/ 95 h 311"/>
                  <a:gd name="T24" fmla="*/ 308 w 348"/>
                  <a:gd name="T25" fmla="*/ 189 h 311"/>
                  <a:gd name="T26" fmla="*/ 308 w 348"/>
                  <a:gd name="T27" fmla="*/ 189 h 311"/>
                  <a:gd name="T28" fmla="*/ 239 w 348"/>
                  <a:gd name="T29" fmla="*/ 251 h 311"/>
                  <a:gd name="T30" fmla="*/ 239 w 348"/>
                  <a:gd name="T31" fmla="*/ 251 h 311"/>
                  <a:gd name="T32" fmla="*/ 76 w 348"/>
                  <a:gd name="T33" fmla="*/ 201 h 311"/>
                  <a:gd name="T34" fmla="*/ 76 w 348"/>
                  <a:gd name="T35" fmla="*/ 201 h 311"/>
                  <a:gd name="T36" fmla="*/ 163 w 348"/>
                  <a:gd name="T37" fmla="*/ 30 h 311"/>
                  <a:gd name="T38" fmla="*/ 163 w 348"/>
                  <a:gd name="T39" fmla="*/ 30 h 311"/>
                  <a:gd name="T40" fmla="*/ 150 w 348"/>
                  <a:gd name="T41" fmla="*/ 7 h 311"/>
                  <a:gd name="T42" fmla="*/ 150 w 348"/>
                  <a:gd name="T43" fmla="*/ 7 h 311"/>
                  <a:gd name="T44" fmla="*/ 62 w 348"/>
                  <a:gd name="T45" fmla="*/ 237 h 311"/>
                  <a:gd name="T46" fmla="*/ 62 w 348"/>
                  <a:gd name="T47" fmla="*/ 237 h 311"/>
                  <a:gd name="T48" fmla="*/ 309 w 348"/>
                  <a:gd name="T49" fmla="*/ 235 h 311"/>
                  <a:gd name="T50" fmla="*/ 309 w 348"/>
                  <a:gd name="T51" fmla="*/ 235 h 311"/>
                  <a:gd name="T52" fmla="*/ 322 w 348"/>
                  <a:gd name="T53" fmla="*/ 104 h 311"/>
                  <a:gd name="T54" fmla="*/ 322 w 348"/>
                  <a:gd name="T55" fmla="*/ 104 h 311"/>
                  <a:gd name="T56" fmla="*/ 207 w 348"/>
                  <a:gd name="T57" fmla="*/ 49 h 311"/>
                  <a:gd name="T58" fmla="*/ 207 w 348"/>
                  <a:gd name="T59" fmla="*/ 49 h 311"/>
                  <a:gd name="T60" fmla="*/ 115 w 348"/>
                  <a:gd name="T61" fmla="*/ 138 h 311"/>
                  <a:gd name="T62" fmla="*/ 115 w 348"/>
                  <a:gd name="T63" fmla="*/ 138 h 311"/>
                  <a:gd name="T64" fmla="*/ 180 w 348"/>
                  <a:gd name="T65" fmla="*/ 245 h 311"/>
                  <a:gd name="T66" fmla="*/ 180 w 348"/>
                  <a:gd name="T67" fmla="*/ 245 h 311"/>
                  <a:gd name="T68" fmla="*/ 249 w 348"/>
                  <a:gd name="T69" fmla="*/ 142 h 311"/>
                  <a:gd name="T70" fmla="*/ 249 w 348"/>
                  <a:gd name="T71" fmla="*/ 142 h 311"/>
                  <a:gd name="T72" fmla="*/ 197 w 348"/>
                  <a:gd name="T73" fmla="*/ 128 h 311"/>
                  <a:gd name="T74" fmla="*/ 197 w 348"/>
                  <a:gd name="T75" fmla="*/ 128 h 311"/>
                  <a:gd name="T76" fmla="*/ 192 w 348"/>
                  <a:gd name="T77" fmla="*/ 175 h 311"/>
                  <a:gd name="T78" fmla="*/ 192 w 348"/>
                  <a:gd name="T79" fmla="*/ 175 h 311"/>
                  <a:gd name="T80" fmla="*/ 207 w 348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8" h="311">
                    <a:moveTo>
                      <a:pt x="207" y="164"/>
                    </a:moveTo>
                    <a:lnTo>
                      <a:pt x="207" y="164"/>
                    </a:lnTo>
                    <a:cubicBezTo>
                      <a:pt x="203" y="156"/>
                      <a:pt x="205" y="147"/>
                      <a:pt x="213" y="146"/>
                    </a:cubicBezTo>
                    <a:lnTo>
                      <a:pt x="213" y="146"/>
                    </a:lnTo>
                    <a:cubicBezTo>
                      <a:pt x="224" y="142"/>
                      <a:pt x="233" y="153"/>
                      <a:pt x="235" y="162"/>
                    </a:cubicBezTo>
                    <a:lnTo>
                      <a:pt x="235" y="162"/>
                    </a:lnTo>
                    <a:cubicBezTo>
                      <a:pt x="239" y="181"/>
                      <a:pt x="222" y="205"/>
                      <a:pt x="207" y="214"/>
                    </a:cubicBezTo>
                    <a:lnTo>
                      <a:pt x="207" y="214"/>
                    </a:lnTo>
                    <a:cubicBezTo>
                      <a:pt x="171" y="235"/>
                      <a:pt x="145" y="187"/>
                      <a:pt x="143" y="156"/>
                    </a:cubicBezTo>
                    <a:lnTo>
                      <a:pt x="143" y="156"/>
                    </a:lnTo>
                    <a:cubicBezTo>
                      <a:pt x="142" y="83"/>
                      <a:pt x="230" y="50"/>
                      <a:pt x="283" y="95"/>
                    </a:cubicBezTo>
                    <a:lnTo>
                      <a:pt x="283" y="95"/>
                    </a:lnTo>
                    <a:cubicBezTo>
                      <a:pt x="309" y="117"/>
                      <a:pt x="318" y="156"/>
                      <a:pt x="308" y="189"/>
                    </a:cubicBezTo>
                    <a:lnTo>
                      <a:pt x="308" y="189"/>
                    </a:lnTo>
                    <a:cubicBezTo>
                      <a:pt x="296" y="220"/>
                      <a:pt x="270" y="239"/>
                      <a:pt x="239" y="251"/>
                    </a:cubicBezTo>
                    <a:lnTo>
                      <a:pt x="239" y="251"/>
                    </a:lnTo>
                    <a:cubicBezTo>
                      <a:pt x="184" y="271"/>
                      <a:pt x="101" y="266"/>
                      <a:pt x="76" y="201"/>
                    </a:cubicBezTo>
                    <a:lnTo>
                      <a:pt x="76" y="201"/>
                    </a:lnTo>
                    <a:cubicBezTo>
                      <a:pt x="49" y="129"/>
                      <a:pt x="101" y="63"/>
                      <a:pt x="163" y="30"/>
                    </a:cubicBezTo>
                    <a:lnTo>
                      <a:pt x="163" y="30"/>
                    </a:lnTo>
                    <a:cubicBezTo>
                      <a:pt x="178" y="22"/>
                      <a:pt x="166" y="0"/>
                      <a:pt x="150" y="7"/>
                    </a:cubicBezTo>
                    <a:lnTo>
                      <a:pt x="150" y="7"/>
                    </a:lnTo>
                    <a:cubicBezTo>
                      <a:pt x="67" y="46"/>
                      <a:pt x="0" y="151"/>
                      <a:pt x="62" y="237"/>
                    </a:cubicBezTo>
                    <a:lnTo>
                      <a:pt x="62" y="237"/>
                    </a:lnTo>
                    <a:cubicBezTo>
                      <a:pt x="116" y="310"/>
                      <a:pt x="251" y="302"/>
                      <a:pt x="309" y="235"/>
                    </a:cubicBezTo>
                    <a:lnTo>
                      <a:pt x="309" y="235"/>
                    </a:lnTo>
                    <a:cubicBezTo>
                      <a:pt x="341" y="200"/>
                      <a:pt x="347" y="146"/>
                      <a:pt x="322" y="104"/>
                    </a:cubicBezTo>
                    <a:lnTo>
                      <a:pt x="322" y="104"/>
                    </a:lnTo>
                    <a:cubicBezTo>
                      <a:pt x="299" y="63"/>
                      <a:pt x="253" y="41"/>
                      <a:pt x="207" y="49"/>
                    </a:cubicBezTo>
                    <a:lnTo>
                      <a:pt x="207" y="49"/>
                    </a:lnTo>
                    <a:cubicBezTo>
                      <a:pt x="159" y="55"/>
                      <a:pt x="120" y="92"/>
                      <a:pt x="115" y="138"/>
                    </a:cubicBezTo>
                    <a:lnTo>
                      <a:pt x="115" y="138"/>
                    </a:lnTo>
                    <a:cubicBezTo>
                      <a:pt x="109" y="183"/>
                      <a:pt x="132" y="239"/>
                      <a:pt x="180" y="245"/>
                    </a:cubicBezTo>
                    <a:lnTo>
                      <a:pt x="180" y="245"/>
                    </a:lnTo>
                    <a:cubicBezTo>
                      <a:pt x="229" y="252"/>
                      <a:pt x="276" y="184"/>
                      <a:pt x="249" y="142"/>
                    </a:cubicBezTo>
                    <a:lnTo>
                      <a:pt x="249" y="142"/>
                    </a:lnTo>
                    <a:cubicBezTo>
                      <a:pt x="237" y="125"/>
                      <a:pt x="214" y="116"/>
                      <a:pt x="197" y="128"/>
                    </a:cubicBezTo>
                    <a:lnTo>
                      <a:pt x="197" y="128"/>
                    </a:lnTo>
                    <a:cubicBezTo>
                      <a:pt x="182" y="138"/>
                      <a:pt x="176" y="162"/>
                      <a:pt x="192" y="175"/>
                    </a:cubicBezTo>
                    <a:lnTo>
                      <a:pt x="192" y="175"/>
                    </a:lnTo>
                    <a:cubicBezTo>
                      <a:pt x="200" y="181"/>
                      <a:pt x="210" y="174"/>
                      <a:pt x="207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97" name="Freeform 318">
                <a:extLst>
                  <a:ext uri="{FF2B5EF4-FFF2-40B4-BE49-F238E27FC236}">
                    <a16:creationId xmlns:a16="http://schemas.microsoft.com/office/drawing/2014/main" id="{CDBCC9D0-72E9-0F4C-B58E-18EFCDE788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61780" y="3119841"/>
                <a:ext cx="132498" cy="136338"/>
              </a:xfrm>
              <a:custGeom>
                <a:avLst/>
                <a:gdLst>
                  <a:gd name="T0" fmla="*/ 59275 w 304"/>
                  <a:gd name="T1" fmla="*/ 56371 h 312"/>
                  <a:gd name="T2" fmla="*/ 59275 w 304"/>
                  <a:gd name="T3" fmla="*/ 56371 h 312"/>
                  <a:gd name="T4" fmla="*/ 51430 w 304"/>
                  <a:gd name="T5" fmla="*/ 59429 h 312"/>
                  <a:gd name="T6" fmla="*/ 51430 w 304"/>
                  <a:gd name="T7" fmla="*/ 59429 h 312"/>
                  <a:gd name="T8" fmla="*/ 49687 w 304"/>
                  <a:gd name="T9" fmla="*/ 48068 h 312"/>
                  <a:gd name="T10" fmla="*/ 49687 w 304"/>
                  <a:gd name="T11" fmla="*/ 48068 h 312"/>
                  <a:gd name="T12" fmla="*/ 74530 w 304"/>
                  <a:gd name="T13" fmla="*/ 40639 h 312"/>
                  <a:gd name="T14" fmla="*/ 74530 w 304"/>
                  <a:gd name="T15" fmla="*/ 40639 h 312"/>
                  <a:gd name="T16" fmla="*/ 76274 w 304"/>
                  <a:gd name="T17" fmla="*/ 77783 h 312"/>
                  <a:gd name="T18" fmla="*/ 76274 w 304"/>
                  <a:gd name="T19" fmla="*/ 77783 h 312"/>
                  <a:gd name="T20" fmla="*/ 14383 w 304"/>
                  <a:gd name="T21" fmla="*/ 53749 h 312"/>
                  <a:gd name="T22" fmla="*/ 14383 w 304"/>
                  <a:gd name="T23" fmla="*/ 53749 h 312"/>
                  <a:gd name="T24" fmla="*/ 36175 w 304"/>
                  <a:gd name="T25" fmla="*/ 17916 h 312"/>
                  <a:gd name="T26" fmla="*/ 36175 w 304"/>
                  <a:gd name="T27" fmla="*/ 17916 h 312"/>
                  <a:gd name="T28" fmla="*/ 75402 w 304"/>
                  <a:gd name="T29" fmla="*/ 18790 h 312"/>
                  <a:gd name="T30" fmla="*/ 75402 w 304"/>
                  <a:gd name="T31" fmla="*/ 18790 h 312"/>
                  <a:gd name="T32" fmla="*/ 111141 w 304"/>
                  <a:gd name="T33" fmla="*/ 84774 h 312"/>
                  <a:gd name="T34" fmla="*/ 111141 w 304"/>
                  <a:gd name="T35" fmla="*/ 84774 h 312"/>
                  <a:gd name="T36" fmla="*/ 31381 w 304"/>
                  <a:gd name="T37" fmla="*/ 110556 h 312"/>
                  <a:gd name="T38" fmla="*/ 31381 w 304"/>
                  <a:gd name="T39" fmla="*/ 110556 h 312"/>
                  <a:gd name="T40" fmla="*/ 28330 w 304"/>
                  <a:gd name="T41" fmla="*/ 122355 h 312"/>
                  <a:gd name="T42" fmla="*/ 28330 w 304"/>
                  <a:gd name="T43" fmla="*/ 122355 h 312"/>
                  <a:gd name="T44" fmla="*/ 125960 w 304"/>
                  <a:gd name="T45" fmla="*/ 78657 h 312"/>
                  <a:gd name="T46" fmla="*/ 125960 w 304"/>
                  <a:gd name="T47" fmla="*/ 78657 h 312"/>
                  <a:gd name="T48" fmla="*/ 49687 w 304"/>
                  <a:gd name="T49" fmla="*/ 2622 h 312"/>
                  <a:gd name="T50" fmla="*/ 49687 w 304"/>
                  <a:gd name="T51" fmla="*/ 2622 h 312"/>
                  <a:gd name="T52" fmla="*/ 5230 w 304"/>
                  <a:gd name="T53" fmla="*/ 38891 h 312"/>
                  <a:gd name="T54" fmla="*/ 5230 w 304"/>
                  <a:gd name="T55" fmla="*/ 38891 h 312"/>
                  <a:gd name="T56" fmla="*/ 23972 w 304"/>
                  <a:gd name="T57" fmla="*/ 92203 h 312"/>
                  <a:gd name="T58" fmla="*/ 23972 w 304"/>
                  <a:gd name="T59" fmla="*/ 92203 h 312"/>
                  <a:gd name="T60" fmla="*/ 80196 w 304"/>
                  <a:gd name="T61" fmla="*/ 93077 h 312"/>
                  <a:gd name="T62" fmla="*/ 80196 w 304"/>
                  <a:gd name="T63" fmla="*/ 93077 h 312"/>
                  <a:gd name="T64" fmla="*/ 91964 w 304"/>
                  <a:gd name="T65" fmla="*/ 39328 h 312"/>
                  <a:gd name="T66" fmla="*/ 91964 w 304"/>
                  <a:gd name="T67" fmla="*/ 39328 h 312"/>
                  <a:gd name="T68" fmla="*/ 39226 w 304"/>
                  <a:gd name="T69" fmla="*/ 50253 h 312"/>
                  <a:gd name="T70" fmla="*/ 39226 w 304"/>
                  <a:gd name="T71" fmla="*/ 50253 h 312"/>
                  <a:gd name="T72" fmla="*/ 50994 w 304"/>
                  <a:gd name="T73" fmla="*/ 70354 h 312"/>
                  <a:gd name="T74" fmla="*/ 50994 w 304"/>
                  <a:gd name="T75" fmla="*/ 70354 h 312"/>
                  <a:gd name="T76" fmla="*/ 66685 w 304"/>
                  <a:gd name="T77" fmla="*/ 57244 h 312"/>
                  <a:gd name="T78" fmla="*/ 66685 w 304"/>
                  <a:gd name="T79" fmla="*/ 57244 h 312"/>
                  <a:gd name="T80" fmla="*/ 59275 w 304"/>
                  <a:gd name="T81" fmla="*/ 56371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4" h="312">
                    <a:moveTo>
                      <a:pt x="136" y="129"/>
                    </a:moveTo>
                    <a:lnTo>
                      <a:pt x="136" y="129"/>
                    </a:lnTo>
                    <a:cubicBezTo>
                      <a:pt x="135" y="136"/>
                      <a:pt x="125" y="140"/>
                      <a:pt x="118" y="136"/>
                    </a:cubicBezTo>
                    <a:cubicBezTo>
                      <a:pt x="109" y="133"/>
                      <a:pt x="109" y="118"/>
                      <a:pt x="114" y="110"/>
                    </a:cubicBezTo>
                    <a:cubicBezTo>
                      <a:pt x="125" y="93"/>
                      <a:pt x="153" y="88"/>
                      <a:pt x="171" y="93"/>
                    </a:cubicBezTo>
                    <a:cubicBezTo>
                      <a:pt x="211" y="104"/>
                      <a:pt x="196" y="157"/>
                      <a:pt x="175" y="178"/>
                    </a:cubicBezTo>
                    <a:cubicBezTo>
                      <a:pt x="125" y="231"/>
                      <a:pt x="38" y="193"/>
                      <a:pt x="33" y="123"/>
                    </a:cubicBezTo>
                    <a:cubicBezTo>
                      <a:pt x="30" y="89"/>
                      <a:pt x="51" y="55"/>
                      <a:pt x="83" y="41"/>
                    </a:cubicBezTo>
                    <a:cubicBezTo>
                      <a:pt x="111" y="26"/>
                      <a:pt x="144" y="30"/>
                      <a:pt x="173" y="43"/>
                    </a:cubicBezTo>
                    <a:cubicBezTo>
                      <a:pt x="227" y="69"/>
                      <a:pt x="281" y="131"/>
                      <a:pt x="255" y="194"/>
                    </a:cubicBezTo>
                    <a:cubicBezTo>
                      <a:pt x="223" y="265"/>
                      <a:pt x="139" y="276"/>
                      <a:pt x="72" y="253"/>
                    </a:cubicBezTo>
                    <a:cubicBezTo>
                      <a:pt x="56" y="248"/>
                      <a:pt x="50" y="273"/>
                      <a:pt x="65" y="280"/>
                    </a:cubicBezTo>
                    <a:cubicBezTo>
                      <a:pt x="151" y="311"/>
                      <a:pt x="270" y="284"/>
                      <a:pt x="289" y="180"/>
                    </a:cubicBezTo>
                    <a:cubicBezTo>
                      <a:pt x="303" y="89"/>
                      <a:pt x="202" y="0"/>
                      <a:pt x="114" y="6"/>
                    </a:cubicBezTo>
                    <a:cubicBezTo>
                      <a:pt x="67" y="9"/>
                      <a:pt x="25" y="43"/>
                      <a:pt x="12" y="89"/>
                    </a:cubicBezTo>
                    <a:cubicBezTo>
                      <a:pt x="0" y="135"/>
                      <a:pt x="17" y="184"/>
                      <a:pt x="55" y="211"/>
                    </a:cubicBezTo>
                    <a:cubicBezTo>
                      <a:pt x="92" y="239"/>
                      <a:pt x="146" y="240"/>
                      <a:pt x="184" y="213"/>
                    </a:cubicBezTo>
                    <a:cubicBezTo>
                      <a:pt x="218" y="185"/>
                      <a:pt x="242" y="129"/>
                      <a:pt x="211" y="90"/>
                    </a:cubicBezTo>
                    <a:cubicBezTo>
                      <a:pt x="181" y="50"/>
                      <a:pt x="100" y="65"/>
                      <a:pt x="90" y="115"/>
                    </a:cubicBezTo>
                    <a:cubicBezTo>
                      <a:pt x="86" y="135"/>
                      <a:pt x="96" y="157"/>
                      <a:pt x="117" y="161"/>
                    </a:cubicBezTo>
                    <a:cubicBezTo>
                      <a:pt x="135" y="164"/>
                      <a:pt x="155" y="151"/>
                      <a:pt x="153" y="131"/>
                    </a:cubicBezTo>
                    <a:cubicBezTo>
                      <a:pt x="152" y="122"/>
                      <a:pt x="139" y="118"/>
                      <a:pt x="136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98" name="Freeform 319">
                <a:extLst>
                  <a:ext uri="{FF2B5EF4-FFF2-40B4-BE49-F238E27FC236}">
                    <a16:creationId xmlns:a16="http://schemas.microsoft.com/office/drawing/2014/main" id="{3BEB0775-CC49-9640-9C88-F37057E8E0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50846" y="3119841"/>
                <a:ext cx="132498" cy="136338"/>
              </a:xfrm>
              <a:custGeom>
                <a:avLst/>
                <a:gdLst>
                  <a:gd name="T0" fmla="*/ 59711 w 304"/>
                  <a:gd name="T1" fmla="*/ 56371 h 312"/>
                  <a:gd name="T2" fmla="*/ 59711 w 304"/>
                  <a:gd name="T3" fmla="*/ 56371 h 312"/>
                  <a:gd name="T4" fmla="*/ 51430 w 304"/>
                  <a:gd name="T5" fmla="*/ 59429 h 312"/>
                  <a:gd name="T6" fmla="*/ 51430 w 304"/>
                  <a:gd name="T7" fmla="*/ 59429 h 312"/>
                  <a:gd name="T8" fmla="*/ 49687 w 304"/>
                  <a:gd name="T9" fmla="*/ 48068 h 312"/>
                  <a:gd name="T10" fmla="*/ 49687 w 304"/>
                  <a:gd name="T11" fmla="*/ 48068 h 312"/>
                  <a:gd name="T12" fmla="*/ 74530 w 304"/>
                  <a:gd name="T13" fmla="*/ 40639 h 312"/>
                  <a:gd name="T14" fmla="*/ 74530 w 304"/>
                  <a:gd name="T15" fmla="*/ 40639 h 312"/>
                  <a:gd name="T16" fmla="*/ 76274 w 304"/>
                  <a:gd name="T17" fmla="*/ 77783 h 312"/>
                  <a:gd name="T18" fmla="*/ 76274 w 304"/>
                  <a:gd name="T19" fmla="*/ 77783 h 312"/>
                  <a:gd name="T20" fmla="*/ 14383 w 304"/>
                  <a:gd name="T21" fmla="*/ 53749 h 312"/>
                  <a:gd name="T22" fmla="*/ 14383 w 304"/>
                  <a:gd name="T23" fmla="*/ 53749 h 312"/>
                  <a:gd name="T24" fmla="*/ 36175 w 304"/>
                  <a:gd name="T25" fmla="*/ 17916 h 312"/>
                  <a:gd name="T26" fmla="*/ 36175 w 304"/>
                  <a:gd name="T27" fmla="*/ 17916 h 312"/>
                  <a:gd name="T28" fmla="*/ 74966 w 304"/>
                  <a:gd name="T29" fmla="*/ 18790 h 312"/>
                  <a:gd name="T30" fmla="*/ 74966 w 304"/>
                  <a:gd name="T31" fmla="*/ 18790 h 312"/>
                  <a:gd name="T32" fmla="*/ 110706 w 304"/>
                  <a:gd name="T33" fmla="*/ 84774 h 312"/>
                  <a:gd name="T34" fmla="*/ 110706 w 304"/>
                  <a:gd name="T35" fmla="*/ 84774 h 312"/>
                  <a:gd name="T36" fmla="*/ 30945 w 304"/>
                  <a:gd name="T37" fmla="*/ 110556 h 312"/>
                  <a:gd name="T38" fmla="*/ 30945 w 304"/>
                  <a:gd name="T39" fmla="*/ 110556 h 312"/>
                  <a:gd name="T40" fmla="*/ 28766 w 304"/>
                  <a:gd name="T41" fmla="*/ 122355 h 312"/>
                  <a:gd name="T42" fmla="*/ 28766 w 304"/>
                  <a:gd name="T43" fmla="*/ 122355 h 312"/>
                  <a:gd name="T44" fmla="*/ 125960 w 304"/>
                  <a:gd name="T45" fmla="*/ 78657 h 312"/>
                  <a:gd name="T46" fmla="*/ 125960 w 304"/>
                  <a:gd name="T47" fmla="*/ 78657 h 312"/>
                  <a:gd name="T48" fmla="*/ 49687 w 304"/>
                  <a:gd name="T49" fmla="*/ 2622 h 312"/>
                  <a:gd name="T50" fmla="*/ 49687 w 304"/>
                  <a:gd name="T51" fmla="*/ 2622 h 312"/>
                  <a:gd name="T52" fmla="*/ 5230 w 304"/>
                  <a:gd name="T53" fmla="*/ 38891 h 312"/>
                  <a:gd name="T54" fmla="*/ 5230 w 304"/>
                  <a:gd name="T55" fmla="*/ 38891 h 312"/>
                  <a:gd name="T56" fmla="*/ 23536 w 304"/>
                  <a:gd name="T57" fmla="*/ 92203 h 312"/>
                  <a:gd name="T58" fmla="*/ 23536 w 304"/>
                  <a:gd name="T59" fmla="*/ 92203 h 312"/>
                  <a:gd name="T60" fmla="*/ 79760 w 304"/>
                  <a:gd name="T61" fmla="*/ 93077 h 312"/>
                  <a:gd name="T62" fmla="*/ 79760 w 304"/>
                  <a:gd name="T63" fmla="*/ 93077 h 312"/>
                  <a:gd name="T64" fmla="*/ 91964 w 304"/>
                  <a:gd name="T65" fmla="*/ 39328 h 312"/>
                  <a:gd name="T66" fmla="*/ 91964 w 304"/>
                  <a:gd name="T67" fmla="*/ 39328 h 312"/>
                  <a:gd name="T68" fmla="*/ 39662 w 304"/>
                  <a:gd name="T69" fmla="*/ 50253 h 312"/>
                  <a:gd name="T70" fmla="*/ 39662 w 304"/>
                  <a:gd name="T71" fmla="*/ 50253 h 312"/>
                  <a:gd name="T72" fmla="*/ 50994 w 304"/>
                  <a:gd name="T73" fmla="*/ 70354 h 312"/>
                  <a:gd name="T74" fmla="*/ 50994 w 304"/>
                  <a:gd name="T75" fmla="*/ 70354 h 312"/>
                  <a:gd name="T76" fmla="*/ 67121 w 304"/>
                  <a:gd name="T77" fmla="*/ 57244 h 312"/>
                  <a:gd name="T78" fmla="*/ 67121 w 304"/>
                  <a:gd name="T79" fmla="*/ 57244 h 312"/>
                  <a:gd name="T80" fmla="*/ 59711 w 304"/>
                  <a:gd name="T81" fmla="*/ 56371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4" h="312">
                    <a:moveTo>
                      <a:pt x="137" y="129"/>
                    </a:moveTo>
                    <a:lnTo>
                      <a:pt x="137" y="129"/>
                    </a:lnTo>
                    <a:cubicBezTo>
                      <a:pt x="134" y="136"/>
                      <a:pt x="125" y="140"/>
                      <a:pt x="118" y="136"/>
                    </a:cubicBezTo>
                    <a:cubicBezTo>
                      <a:pt x="108" y="133"/>
                      <a:pt x="109" y="118"/>
                      <a:pt x="114" y="110"/>
                    </a:cubicBezTo>
                    <a:cubicBezTo>
                      <a:pt x="123" y="93"/>
                      <a:pt x="152" y="88"/>
                      <a:pt x="171" y="93"/>
                    </a:cubicBezTo>
                    <a:cubicBezTo>
                      <a:pt x="210" y="104"/>
                      <a:pt x="196" y="157"/>
                      <a:pt x="175" y="178"/>
                    </a:cubicBezTo>
                    <a:cubicBezTo>
                      <a:pt x="123" y="231"/>
                      <a:pt x="38" y="193"/>
                      <a:pt x="33" y="123"/>
                    </a:cubicBezTo>
                    <a:cubicBezTo>
                      <a:pt x="30" y="89"/>
                      <a:pt x="51" y="55"/>
                      <a:pt x="83" y="41"/>
                    </a:cubicBezTo>
                    <a:cubicBezTo>
                      <a:pt x="110" y="26"/>
                      <a:pt x="144" y="30"/>
                      <a:pt x="172" y="43"/>
                    </a:cubicBezTo>
                    <a:cubicBezTo>
                      <a:pt x="227" y="69"/>
                      <a:pt x="281" y="131"/>
                      <a:pt x="254" y="194"/>
                    </a:cubicBezTo>
                    <a:cubicBezTo>
                      <a:pt x="222" y="265"/>
                      <a:pt x="139" y="276"/>
                      <a:pt x="71" y="253"/>
                    </a:cubicBezTo>
                    <a:cubicBezTo>
                      <a:pt x="55" y="248"/>
                      <a:pt x="50" y="273"/>
                      <a:pt x="66" y="280"/>
                    </a:cubicBezTo>
                    <a:cubicBezTo>
                      <a:pt x="151" y="311"/>
                      <a:pt x="272" y="284"/>
                      <a:pt x="289" y="180"/>
                    </a:cubicBezTo>
                    <a:cubicBezTo>
                      <a:pt x="303" y="89"/>
                      <a:pt x="201" y="0"/>
                      <a:pt x="114" y="6"/>
                    </a:cubicBezTo>
                    <a:cubicBezTo>
                      <a:pt x="66" y="9"/>
                      <a:pt x="24" y="43"/>
                      <a:pt x="12" y="89"/>
                    </a:cubicBezTo>
                    <a:cubicBezTo>
                      <a:pt x="0" y="135"/>
                      <a:pt x="16" y="184"/>
                      <a:pt x="54" y="211"/>
                    </a:cubicBezTo>
                    <a:cubicBezTo>
                      <a:pt x="92" y="239"/>
                      <a:pt x="146" y="240"/>
                      <a:pt x="183" y="213"/>
                    </a:cubicBezTo>
                    <a:cubicBezTo>
                      <a:pt x="217" y="185"/>
                      <a:pt x="240" y="129"/>
                      <a:pt x="211" y="90"/>
                    </a:cubicBezTo>
                    <a:cubicBezTo>
                      <a:pt x="181" y="50"/>
                      <a:pt x="100" y="65"/>
                      <a:pt x="91" y="115"/>
                    </a:cubicBezTo>
                    <a:cubicBezTo>
                      <a:pt x="87" y="135"/>
                      <a:pt x="96" y="157"/>
                      <a:pt x="117" y="161"/>
                    </a:cubicBezTo>
                    <a:cubicBezTo>
                      <a:pt x="135" y="164"/>
                      <a:pt x="156" y="151"/>
                      <a:pt x="154" y="131"/>
                    </a:cubicBezTo>
                    <a:cubicBezTo>
                      <a:pt x="152" y="122"/>
                      <a:pt x="139" y="118"/>
                      <a:pt x="137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99" name="Freeform 320">
                <a:extLst>
                  <a:ext uri="{FF2B5EF4-FFF2-40B4-BE49-F238E27FC236}">
                    <a16:creationId xmlns:a16="http://schemas.microsoft.com/office/drawing/2014/main" id="{02C89BF1-40A4-5446-BEDF-592E7A88A9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9632" y="3120267"/>
                <a:ext cx="150376" cy="135912"/>
              </a:xfrm>
              <a:custGeom>
                <a:avLst/>
                <a:gdLst>
                  <a:gd name="T0" fmla="*/ 205 w 346"/>
                  <a:gd name="T1" fmla="*/ 164 h 311"/>
                  <a:gd name="T2" fmla="*/ 205 w 346"/>
                  <a:gd name="T3" fmla="*/ 164 h 311"/>
                  <a:gd name="T4" fmla="*/ 212 w 346"/>
                  <a:gd name="T5" fmla="*/ 146 h 311"/>
                  <a:gd name="T6" fmla="*/ 212 w 346"/>
                  <a:gd name="T7" fmla="*/ 146 h 311"/>
                  <a:gd name="T8" fmla="*/ 234 w 346"/>
                  <a:gd name="T9" fmla="*/ 162 h 311"/>
                  <a:gd name="T10" fmla="*/ 234 w 346"/>
                  <a:gd name="T11" fmla="*/ 162 h 311"/>
                  <a:gd name="T12" fmla="*/ 207 w 346"/>
                  <a:gd name="T13" fmla="*/ 214 h 311"/>
                  <a:gd name="T14" fmla="*/ 207 w 346"/>
                  <a:gd name="T15" fmla="*/ 214 h 311"/>
                  <a:gd name="T16" fmla="*/ 144 w 346"/>
                  <a:gd name="T17" fmla="*/ 156 h 311"/>
                  <a:gd name="T18" fmla="*/ 144 w 346"/>
                  <a:gd name="T19" fmla="*/ 156 h 311"/>
                  <a:gd name="T20" fmla="*/ 282 w 346"/>
                  <a:gd name="T21" fmla="*/ 95 h 311"/>
                  <a:gd name="T22" fmla="*/ 282 w 346"/>
                  <a:gd name="T23" fmla="*/ 95 h 311"/>
                  <a:gd name="T24" fmla="*/ 307 w 346"/>
                  <a:gd name="T25" fmla="*/ 189 h 311"/>
                  <a:gd name="T26" fmla="*/ 307 w 346"/>
                  <a:gd name="T27" fmla="*/ 189 h 311"/>
                  <a:gd name="T28" fmla="*/ 240 w 346"/>
                  <a:gd name="T29" fmla="*/ 251 h 311"/>
                  <a:gd name="T30" fmla="*/ 240 w 346"/>
                  <a:gd name="T31" fmla="*/ 251 h 311"/>
                  <a:gd name="T32" fmla="*/ 75 w 346"/>
                  <a:gd name="T33" fmla="*/ 201 h 311"/>
                  <a:gd name="T34" fmla="*/ 75 w 346"/>
                  <a:gd name="T35" fmla="*/ 201 h 311"/>
                  <a:gd name="T36" fmla="*/ 162 w 346"/>
                  <a:gd name="T37" fmla="*/ 30 h 311"/>
                  <a:gd name="T38" fmla="*/ 162 w 346"/>
                  <a:gd name="T39" fmla="*/ 30 h 311"/>
                  <a:gd name="T40" fmla="*/ 149 w 346"/>
                  <a:gd name="T41" fmla="*/ 7 h 311"/>
                  <a:gd name="T42" fmla="*/ 149 w 346"/>
                  <a:gd name="T43" fmla="*/ 7 h 311"/>
                  <a:gd name="T44" fmla="*/ 61 w 346"/>
                  <a:gd name="T45" fmla="*/ 237 h 311"/>
                  <a:gd name="T46" fmla="*/ 61 w 346"/>
                  <a:gd name="T47" fmla="*/ 237 h 311"/>
                  <a:gd name="T48" fmla="*/ 308 w 346"/>
                  <a:gd name="T49" fmla="*/ 235 h 311"/>
                  <a:gd name="T50" fmla="*/ 308 w 346"/>
                  <a:gd name="T51" fmla="*/ 235 h 311"/>
                  <a:gd name="T52" fmla="*/ 321 w 346"/>
                  <a:gd name="T53" fmla="*/ 104 h 311"/>
                  <a:gd name="T54" fmla="*/ 321 w 346"/>
                  <a:gd name="T55" fmla="*/ 104 h 311"/>
                  <a:gd name="T56" fmla="*/ 205 w 346"/>
                  <a:gd name="T57" fmla="*/ 49 h 311"/>
                  <a:gd name="T58" fmla="*/ 205 w 346"/>
                  <a:gd name="T59" fmla="*/ 49 h 311"/>
                  <a:gd name="T60" fmla="*/ 113 w 346"/>
                  <a:gd name="T61" fmla="*/ 138 h 311"/>
                  <a:gd name="T62" fmla="*/ 113 w 346"/>
                  <a:gd name="T63" fmla="*/ 138 h 311"/>
                  <a:gd name="T64" fmla="*/ 180 w 346"/>
                  <a:gd name="T65" fmla="*/ 245 h 311"/>
                  <a:gd name="T66" fmla="*/ 180 w 346"/>
                  <a:gd name="T67" fmla="*/ 245 h 311"/>
                  <a:gd name="T68" fmla="*/ 247 w 346"/>
                  <a:gd name="T69" fmla="*/ 142 h 311"/>
                  <a:gd name="T70" fmla="*/ 247 w 346"/>
                  <a:gd name="T71" fmla="*/ 142 h 311"/>
                  <a:gd name="T72" fmla="*/ 196 w 346"/>
                  <a:gd name="T73" fmla="*/ 128 h 311"/>
                  <a:gd name="T74" fmla="*/ 196 w 346"/>
                  <a:gd name="T75" fmla="*/ 128 h 311"/>
                  <a:gd name="T76" fmla="*/ 192 w 346"/>
                  <a:gd name="T77" fmla="*/ 175 h 311"/>
                  <a:gd name="T78" fmla="*/ 192 w 346"/>
                  <a:gd name="T79" fmla="*/ 175 h 311"/>
                  <a:gd name="T80" fmla="*/ 205 w 346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6" h="311">
                    <a:moveTo>
                      <a:pt x="205" y="164"/>
                    </a:moveTo>
                    <a:lnTo>
                      <a:pt x="205" y="164"/>
                    </a:lnTo>
                    <a:cubicBezTo>
                      <a:pt x="201" y="156"/>
                      <a:pt x="205" y="147"/>
                      <a:pt x="212" y="146"/>
                    </a:cubicBezTo>
                    <a:lnTo>
                      <a:pt x="212" y="146"/>
                    </a:lnTo>
                    <a:cubicBezTo>
                      <a:pt x="222" y="142"/>
                      <a:pt x="233" y="153"/>
                      <a:pt x="234" y="162"/>
                    </a:cubicBezTo>
                    <a:lnTo>
                      <a:pt x="234" y="162"/>
                    </a:lnTo>
                    <a:cubicBezTo>
                      <a:pt x="238" y="181"/>
                      <a:pt x="222" y="205"/>
                      <a:pt x="207" y="214"/>
                    </a:cubicBezTo>
                    <a:lnTo>
                      <a:pt x="207" y="214"/>
                    </a:lnTo>
                    <a:cubicBezTo>
                      <a:pt x="170" y="235"/>
                      <a:pt x="144" y="187"/>
                      <a:pt x="144" y="156"/>
                    </a:cubicBezTo>
                    <a:lnTo>
                      <a:pt x="144" y="156"/>
                    </a:lnTo>
                    <a:cubicBezTo>
                      <a:pt x="141" y="83"/>
                      <a:pt x="229" y="50"/>
                      <a:pt x="282" y="95"/>
                    </a:cubicBezTo>
                    <a:lnTo>
                      <a:pt x="282" y="95"/>
                    </a:lnTo>
                    <a:cubicBezTo>
                      <a:pt x="309" y="117"/>
                      <a:pt x="318" y="156"/>
                      <a:pt x="307" y="189"/>
                    </a:cubicBezTo>
                    <a:lnTo>
                      <a:pt x="307" y="189"/>
                    </a:lnTo>
                    <a:cubicBezTo>
                      <a:pt x="296" y="220"/>
                      <a:pt x="268" y="239"/>
                      <a:pt x="240" y="251"/>
                    </a:cubicBezTo>
                    <a:lnTo>
                      <a:pt x="240" y="251"/>
                    </a:lnTo>
                    <a:cubicBezTo>
                      <a:pt x="183" y="271"/>
                      <a:pt x="100" y="266"/>
                      <a:pt x="75" y="201"/>
                    </a:cubicBezTo>
                    <a:lnTo>
                      <a:pt x="75" y="201"/>
                    </a:lnTo>
                    <a:cubicBezTo>
                      <a:pt x="48" y="129"/>
                      <a:pt x="100" y="63"/>
                      <a:pt x="162" y="30"/>
                    </a:cubicBezTo>
                    <a:lnTo>
                      <a:pt x="162" y="30"/>
                    </a:lnTo>
                    <a:cubicBezTo>
                      <a:pt x="178" y="22"/>
                      <a:pt x="165" y="0"/>
                      <a:pt x="149" y="7"/>
                    </a:cubicBezTo>
                    <a:lnTo>
                      <a:pt x="149" y="7"/>
                    </a:lnTo>
                    <a:cubicBezTo>
                      <a:pt x="66" y="46"/>
                      <a:pt x="0" y="151"/>
                      <a:pt x="61" y="237"/>
                    </a:cubicBezTo>
                    <a:lnTo>
                      <a:pt x="61" y="237"/>
                    </a:lnTo>
                    <a:cubicBezTo>
                      <a:pt x="115" y="310"/>
                      <a:pt x="250" y="302"/>
                      <a:pt x="308" y="235"/>
                    </a:cubicBezTo>
                    <a:lnTo>
                      <a:pt x="308" y="235"/>
                    </a:lnTo>
                    <a:cubicBezTo>
                      <a:pt x="339" y="200"/>
                      <a:pt x="345" y="146"/>
                      <a:pt x="321" y="104"/>
                    </a:cubicBezTo>
                    <a:lnTo>
                      <a:pt x="321" y="104"/>
                    </a:lnTo>
                    <a:cubicBezTo>
                      <a:pt x="299" y="63"/>
                      <a:pt x="251" y="41"/>
                      <a:pt x="205" y="49"/>
                    </a:cubicBezTo>
                    <a:lnTo>
                      <a:pt x="205" y="49"/>
                    </a:lnTo>
                    <a:cubicBezTo>
                      <a:pt x="159" y="55"/>
                      <a:pt x="120" y="92"/>
                      <a:pt x="113" y="138"/>
                    </a:cubicBezTo>
                    <a:lnTo>
                      <a:pt x="113" y="138"/>
                    </a:lnTo>
                    <a:cubicBezTo>
                      <a:pt x="107" y="183"/>
                      <a:pt x="132" y="239"/>
                      <a:pt x="180" y="245"/>
                    </a:cubicBezTo>
                    <a:lnTo>
                      <a:pt x="180" y="245"/>
                    </a:lnTo>
                    <a:cubicBezTo>
                      <a:pt x="229" y="252"/>
                      <a:pt x="276" y="184"/>
                      <a:pt x="247" y="142"/>
                    </a:cubicBezTo>
                    <a:lnTo>
                      <a:pt x="247" y="142"/>
                    </a:lnTo>
                    <a:cubicBezTo>
                      <a:pt x="237" y="125"/>
                      <a:pt x="215" y="116"/>
                      <a:pt x="196" y="128"/>
                    </a:cubicBezTo>
                    <a:lnTo>
                      <a:pt x="196" y="128"/>
                    </a:lnTo>
                    <a:cubicBezTo>
                      <a:pt x="180" y="138"/>
                      <a:pt x="175" y="162"/>
                      <a:pt x="192" y="175"/>
                    </a:cubicBezTo>
                    <a:lnTo>
                      <a:pt x="192" y="175"/>
                    </a:lnTo>
                    <a:cubicBezTo>
                      <a:pt x="199" y="181"/>
                      <a:pt x="211" y="174"/>
                      <a:pt x="205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100" name="Freeform 321">
                <a:extLst>
                  <a:ext uri="{FF2B5EF4-FFF2-40B4-BE49-F238E27FC236}">
                    <a16:creationId xmlns:a16="http://schemas.microsoft.com/office/drawing/2014/main" id="{EC254731-E118-7144-9DD5-9C11952DFA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58829" y="3120267"/>
                <a:ext cx="151823" cy="135912"/>
              </a:xfrm>
              <a:custGeom>
                <a:avLst/>
                <a:gdLst>
                  <a:gd name="T0" fmla="*/ 205 w 347"/>
                  <a:gd name="T1" fmla="*/ 164 h 311"/>
                  <a:gd name="T2" fmla="*/ 205 w 347"/>
                  <a:gd name="T3" fmla="*/ 164 h 311"/>
                  <a:gd name="T4" fmla="*/ 213 w 347"/>
                  <a:gd name="T5" fmla="*/ 146 h 311"/>
                  <a:gd name="T6" fmla="*/ 213 w 347"/>
                  <a:gd name="T7" fmla="*/ 146 h 311"/>
                  <a:gd name="T8" fmla="*/ 235 w 347"/>
                  <a:gd name="T9" fmla="*/ 162 h 311"/>
                  <a:gd name="T10" fmla="*/ 235 w 347"/>
                  <a:gd name="T11" fmla="*/ 162 h 311"/>
                  <a:gd name="T12" fmla="*/ 207 w 347"/>
                  <a:gd name="T13" fmla="*/ 214 h 311"/>
                  <a:gd name="T14" fmla="*/ 207 w 347"/>
                  <a:gd name="T15" fmla="*/ 214 h 311"/>
                  <a:gd name="T16" fmla="*/ 143 w 347"/>
                  <a:gd name="T17" fmla="*/ 156 h 311"/>
                  <a:gd name="T18" fmla="*/ 143 w 347"/>
                  <a:gd name="T19" fmla="*/ 156 h 311"/>
                  <a:gd name="T20" fmla="*/ 283 w 347"/>
                  <a:gd name="T21" fmla="*/ 95 h 311"/>
                  <a:gd name="T22" fmla="*/ 283 w 347"/>
                  <a:gd name="T23" fmla="*/ 95 h 311"/>
                  <a:gd name="T24" fmla="*/ 306 w 347"/>
                  <a:gd name="T25" fmla="*/ 189 h 311"/>
                  <a:gd name="T26" fmla="*/ 306 w 347"/>
                  <a:gd name="T27" fmla="*/ 189 h 311"/>
                  <a:gd name="T28" fmla="*/ 239 w 347"/>
                  <a:gd name="T29" fmla="*/ 251 h 311"/>
                  <a:gd name="T30" fmla="*/ 239 w 347"/>
                  <a:gd name="T31" fmla="*/ 251 h 311"/>
                  <a:gd name="T32" fmla="*/ 76 w 347"/>
                  <a:gd name="T33" fmla="*/ 201 h 311"/>
                  <a:gd name="T34" fmla="*/ 76 w 347"/>
                  <a:gd name="T35" fmla="*/ 201 h 311"/>
                  <a:gd name="T36" fmla="*/ 163 w 347"/>
                  <a:gd name="T37" fmla="*/ 30 h 311"/>
                  <a:gd name="T38" fmla="*/ 163 w 347"/>
                  <a:gd name="T39" fmla="*/ 30 h 311"/>
                  <a:gd name="T40" fmla="*/ 150 w 347"/>
                  <a:gd name="T41" fmla="*/ 7 h 311"/>
                  <a:gd name="T42" fmla="*/ 150 w 347"/>
                  <a:gd name="T43" fmla="*/ 7 h 311"/>
                  <a:gd name="T44" fmla="*/ 62 w 347"/>
                  <a:gd name="T45" fmla="*/ 237 h 311"/>
                  <a:gd name="T46" fmla="*/ 62 w 347"/>
                  <a:gd name="T47" fmla="*/ 237 h 311"/>
                  <a:gd name="T48" fmla="*/ 308 w 347"/>
                  <a:gd name="T49" fmla="*/ 235 h 311"/>
                  <a:gd name="T50" fmla="*/ 308 w 347"/>
                  <a:gd name="T51" fmla="*/ 235 h 311"/>
                  <a:gd name="T52" fmla="*/ 322 w 347"/>
                  <a:gd name="T53" fmla="*/ 104 h 311"/>
                  <a:gd name="T54" fmla="*/ 322 w 347"/>
                  <a:gd name="T55" fmla="*/ 104 h 311"/>
                  <a:gd name="T56" fmla="*/ 207 w 347"/>
                  <a:gd name="T57" fmla="*/ 49 h 311"/>
                  <a:gd name="T58" fmla="*/ 207 w 347"/>
                  <a:gd name="T59" fmla="*/ 49 h 311"/>
                  <a:gd name="T60" fmla="*/ 115 w 347"/>
                  <a:gd name="T61" fmla="*/ 138 h 311"/>
                  <a:gd name="T62" fmla="*/ 115 w 347"/>
                  <a:gd name="T63" fmla="*/ 138 h 311"/>
                  <a:gd name="T64" fmla="*/ 180 w 347"/>
                  <a:gd name="T65" fmla="*/ 245 h 311"/>
                  <a:gd name="T66" fmla="*/ 180 w 347"/>
                  <a:gd name="T67" fmla="*/ 245 h 311"/>
                  <a:gd name="T68" fmla="*/ 247 w 347"/>
                  <a:gd name="T69" fmla="*/ 142 h 311"/>
                  <a:gd name="T70" fmla="*/ 247 w 347"/>
                  <a:gd name="T71" fmla="*/ 142 h 311"/>
                  <a:gd name="T72" fmla="*/ 197 w 347"/>
                  <a:gd name="T73" fmla="*/ 128 h 311"/>
                  <a:gd name="T74" fmla="*/ 197 w 347"/>
                  <a:gd name="T75" fmla="*/ 128 h 311"/>
                  <a:gd name="T76" fmla="*/ 192 w 347"/>
                  <a:gd name="T77" fmla="*/ 175 h 311"/>
                  <a:gd name="T78" fmla="*/ 192 w 347"/>
                  <a:gd name="T79" fmla="*/ 175 h 311"/>
                  <a:gd name="T80" fmla="*/ 205 w 347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7" h="311">
                    <a:moveTo>
                      <a:pt x="205" y="164"/>
                    </a:moveTo>
                    <a:lnTo>
                      <a:pt x="205" y="164"/>
                    </a:lnTo>
                    <a:cubicBezTo>
                      <a:pt x="201" y="156"/>
                      <a:pt x="205" y="147"/>
                      <a:pt x="213" y="146"/>
                    </a:cubicBezTo>
                    <a:lnTo>
                      <a:pt x="213" y="146"/>
                    </a:lnTo>
                    <a:cubicBezTo>
                      <a:pt x="224" y="142"/>
                      <a:pt x="233" y="153"/>
                      <a:pt x="235" y="162"/>
                    </a:cubicBezTo>
                    <a:lnTo>
                      <a:pt x="235" y="162"/>
                    </a:lnTo>
                    <a:cubicBezTo>
                      <a:pt x="239" y="181"/>
                      <a:pt x="222" y="205"/>
                      <a:pt x="207" y="214"/>
                    </a:cubicBezTo>
                    <a:lnTo>
                      <a:pt x="207" y="214"/>
                    </a:lnTo>
                    <a:cubicBezTo>
                      <a:pt x="171" y="235"/>
                      <a:pt x="143" y="187"/>
                      <a:pt x="143" y="156"/>
                    </a:cubicBezTo>
                    <a:lnTo>
                      <a:pt x="143" y="156"/>
                    </a:lnTo>
                    <a:cubicBezTo>
                      <a:pt x="141" y="83"/>
                      <a:pt x="229" y="50"/>
                      <a:pt x="283" y="95"/>
                    </a:cubicBezTo>
                    <a:lnTo>
                      <a:pt x="283" y="95"/>
                    </a:lnTo>
                    <a:cubicBezTo>
                      <a:pt x="309" y="117"/>
                      <a:pt x="318" y="156"/>
                      <a:pt x="306" y="189"/>
                    </a:cubicBezTo>
                    <a:lnTo>
                      <a:pt x="306" y="189"/>
                    </a:lnTo>
                    <a:cubicBezTo>
                      <a:pt x="296" y="220"/>
                      <a:pt x="270" y="239"/>
                      <a:pt x="239" y="251"/>
                    </a:cubicBezTo>
                    <a:lnTo>
                      <a:pt x="239" y="251"/>
                    </a:lnTo>
                    <a:cubicBezTo>
                      <a:pt x="184" y="271"/>
                      <a:pt x="101" y="266"/>
                      <a:pt x="76" y="201"/>
                    </a:cubicBezTo>
                    <a:lnTo>
                      <a:pt x="76" y="201"/>
                    </a:lnTo>
                    <a:cubicBezTo>
                      <a:pt x="48" y="129"/>
                      <a:pt x="100" y="63"/>
                      <a:pt x="163" y="30"/>
                    </a:cubicBezTo>
                    <a:lnTo>
                      <a:pt x="163" y="30"/>
                    </a:lnTo>
                    <a:cubicBezTo>
                      <a:pt x="178" y="22"/>
                      <a:pt x="164" y="0"/>
                      <a:pt x="150" y="7"/>
                    </a:cubicBezTo>
                    <a:lnTo>
                      <a:pt x="150" y="7"/>
                    </a:lnTo>
                    <a:cubicBezTo>
                      <a:pt x="66" y="46"/>
                      <a:pt x="0" y="151"/>
                      <a:pt x="62" y="237"/>
                    </a:cubicBezTo>
                    <a:lnTo>
                      <a:pt x="62" y="237"/>
                    </a:lnTo>
                    <a:cubicBezTo>
                      <a:pt x="115" y="310"/>
                      <a:pt x="251" y="302"/>
                      <a:pt x="308" y="235"/>
                    </a:cubicBezTo>
                    <a:lnTo>
                      <a:pt x="308" y="235"/>
                    </a:lnTo>
                    <a:cubicBezTo>
                      <a:pt x="339" y="200"/>
                      <a:pt x="346" y="146"/>
                      <a:pt x="322" y="104"/>
                    </a:cubicBezTo>
                    <a:lnTo>
                      <a:pt x="322" y="104"/>
                    </a:lnTo>
                    <a:cubicBezTo>
                      <a:pt x="298" y="63"/>
                      <a:pt x="251" y="41"/>
                      <a:pt x="207" y="49"/>
                    </a:cubicBezTo>
                    <a:lnTo>
                      <a:pt x="207" y="49"/>
                    </a:lnTo>
                    <a:cubicBezTo>
                      <a:pt x="159" y="55"/>
                      <a:pt x="120" y="92"/>
                      <a:pt x="115" y="138"/>
                    </a:cubicBezTo>
                    <a:lnTo>
                      <a:pt x="115" y="138"/>
                    </a:lnTo>
                    <a:cubicBezTo>
                      <a:pt x="108" y="183"/>
                      <a:pt x="132" y="239"/>
                      <a:pt x="180" y="245"/>
                    </a:cubicBezTo>
                    <a:lnTo>
                      <a:pt x="180" y="245"/>
                    </a:lnTo>
                    <a:cubicBezTo>
                      <a:pt x="229" y="252"/>
                      <a:pt x="276" y="184"/>
                      <a:pt x="247" y="142"/>
                    </a:cubicBezTo>
                    <a:lnTo>
                      <a:pt x="247" y="142"/>
                    </a:lnTo>
                    <a:cubicBezTo>
                      <a:pt x="237" y="125"/>
                      <a:pt x="213" y="116"/>
                      <a:pt x="197" y="128"/>
                    </a:cubicBezTo>
                    <a:lnTo>
                      <a:pt x="197" y="128"/>
                    </a:lnTo>
                    <a:cubicBezTo>
                      <a:pt x="182" y="138"/>
                      <a:pt x="176" y="162"/>
                      <a:pt x="192" y="175"/>
                    </a:cubicBezTo>
                    <a:lnTo>
                      <a:pt x="192" y="175"/>
                    </a:lnTo>
                    <a:cubicBezTo>
                      <a:pt x="199" y="181"/>
                      <a:pt x="210" y="174"/>
                      <a:pt x="205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101" name="Freeform 322">
                <a:extLst>
                  <a:ext uri="{FF2B5EF4-FFF2-40B4-BE49-F238E27FC236}">
                    <a16:creationId xmlns:a16="http://schemas.microsoft.com/office/drawing/2014/main" id="{607B0227-D9F4-0741-B1C9-5975411033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81728" y="3119841"/>
                <a:ext cx="132497" cy="136338"/>
              </a:xfrm>
              <a:custGeom>
                <a:avLst/>
                <a:gdLst>
                  <a:gd name="T0" fmla="*/ 59275 w 304"/>
                  <a:gd name="T1" fmla="*/ 56371 h 312"/>
                  <a:gd name="T2" fmla="*/ 59275 w 304"/>
                  <a:gd name="T3" fmla="*/ 56371 h 312"/>
                  <a:gd name="T4" fmla="*/ 51430 w 304"/>
                  <a:gd name="T5" fmla="*/ 59429 h 312"/>
                  <a:gd name="T6" fmla="*/ 51430 w 304"/>
                  <a:gd name="T7" fmla="*/ 59429 h 312"/>
                  <a:gd name="T8" fmla="*/ 49686 w 304"/>
                  <a:gd name="T9" fmla="*/ 48068 h 312"/>
                  <a:gd name="T10" fmla="*/ 49686 w 304"/>
                  <a:gd name="T11" fmla="*/ 48068 h 312"/>
                  <a:gd name="T12" fmla="*/ 74530 w 304"/>
                  <a:gd name="T13" fmla="*/ 40639 h 312"/>
                  <a:gd name="T14" fmla="*/ 74530 w 304"/>
                  <a:gd name="T15" fmla="*/ 40639 h 312"/>
                  <a:gd name="T16" fmla="*/ 76273 w 304"/>
                  <a:gd name="T17" fmla="*/ 77783 h 312"/>
                  <a:gd name="T18" fmla="*/ 76273 w 304"/>
                  <a:gd name="T19" fmla="*/ 77783 h 312"/>
                  <a:gd name="T20" fmla="*/ 14383 w 304"/>
                  <a:gd name="T21" fmla="*/ 53749 h 312"/>
                  <a:gd name="T22" fmla="*/ 14383 w 304"/>
                  <a:gd name="T23" fmla="*/ 53749 h 312"/>
                  <a:gd name="T24" fmla="*/ 36175 w 304"/>
                  <a:gd name="T25" fmla="*/ 17916 h 312"/>
                  <a:gd name="T26" fmla="*/ 36175 w 304"/>
                  <a:gd name="T27" fmla="*/ 17916 h 312"/>
                  <a:gd name="T28" fmla="*/ 74965 w 304"/>
                  <a:gd name="T29" fmla="*/ 18790 h 312"/>
                  <a:gd name="T30" fmla="*/ 74965 w 304"/>
                  <a:gd name="T31" fmla="*/ 18790 h 312"/>
                  <a:gd name="T32" fmla="*/ 110269 w 304"/>
                  <a:gd name="T33" fmla="*/ 84774 h 312"/>
                  <a:gd name="T34" fmla="*/ 110269 w 304"/>
                  <a:gd name="T35" fmla="*/ 84774 h 312"/>
                  <a:gd name="T36" fmla="*/ 31381 w 304"/>
                  <a:gd name="T37" fmla="*/ 110556 h 312"/>
                  <a:gd name="T38" fmla="*/ 31381 w 304"/>
                  <a:gd name="T39" fmla="*/ 110556 h 312"/>
                  <a:gd name="T40" fmla="*/ 28330 w 304"/>
                  <a:gd name="T41" fmla="*/ 122355 h 312"/>
                  <a:gd name="T42" fmla="*/ 28330 w 304"/>
                  <a:gd name="T43" fmla="*/ 122355 h 312"/>
                  <a:gd name="T44" fmla="*/ 125959 w 304"/>
                  <a:gd name="T45" fmla="*/ 78657 h 312"/>
                  <a:gd name="T46" fmla="*/ 125959 w 304"/>
                  <a:gd name="T47" fmla="*/ 78657 h 312"/>
                  <a:gd name="T48" fmla="*/ 49686 w 304"/>
                  <a:gd name="T49" fmla="*/ 2622 h 312"/>
                  <a:gd name="T50" fmla="*/ 49686 w 304"/>
                  <a:gd name="T51" fmla="*/ 2622 h 312"/>
                  <a:gd name="T52" fmla="*/ 5230 w 304"/>
                  <a:gd name="T53" fmla="*/ 38891 h 312"/>
                  <a:gd name="T54" fmla="*/ 5230 w 304"/>
                  <a:gd name="T55" fmla="*/ 38891 h 312"/>
                  <a:gd name="T56" fmla="*/ 23536 w 304"/>
                  <a:gd name="T57" fmla="*/ 92203 h 312"/>
                  <a:gd name="T58" fmla="*/ 23536 w 304"/>
                  <a:gd name="T59" fmla="*/ 92203 h 312"/>
                  <a:gd name="T60" fmla="*/ 79324 w 304"/>
                  <a:gd name="T61" fmla="*/ 93077 h 312"/>
                  <a:gd name="T62" fmla="*/ 79324 w 304"/>
                  <a:gd name="T63" fmla="*/ 93077 h 312"/>
                  <a:gd name="T64" fmla="*/ 91963 w 304"/>
                  <a:gd name="T65" fmla="*/ 39328 h 312"/>
                  <a:gd name="T66" fmla="*/ 91963 w 304"/>
                  <a:gd name="T67" fmla="*/ 39328 h 312"/>
                  <a:gd name="T68" fmla="*/ 39226 w 304"/>
                  <a:gd name="T69" fmla="*/ 50253 h 312"/>
                  <a:gd name="T70" fmla="*/ 39226 w 304"/>
                  <a:gd name="T71" fmla="*/ 50253 h 312"/>
                  <a:gd name="T72" fmla="*/ 50994 w 304"/>
                  <a:gd name="T73" fmla="*/ 70354 h 312"/>
                  <a:gd name="T74" fmla="*/ 50994 w 304"/>
                  <a:gd name="T75" fmla="*/ 70354 h 312"/>
                  <a:gd name="T76" fmla="*/ 66684 w 304"/>
                  <a:gd name="T77" fmla="*/ 57244 h 312"/>
                  <a:gd name="T78" fmla="*/ 66684 w 304"/>
                  <a:gd name="T79" fmla="*/ 57244 h 312"/>
                  <a:gd name="T80" fmla="*/ 59275 w 304"/>
                  <a:gd name="T81" fmla="*/ 56371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4" h="312">
                    <a:moveTo>
                      <a:pt x="136" y="129"/>
                    </a:moveTo>
                    <a:lnTo>
                      <a:pt x="136" y="129"/>
                    </a:lnTo>
                    <a:cubicBezTo>
                      <a:pt x="134" y="136"/>
                      <a:pt x="125" y="140"/>
                      <a:pt x="118" y="136"/>
                    </a:cubicBezTo>
                    <a:cubicBezTo>
                      <a:pt x="107" y="133"/>
                      <a:pt x="109" y="118"/>
                      <a:pt x="114" y="110"/>
                    </a:cubicBezTo>
                    <a:cubicBezTo>
                      <a:pt x="125" y="93"/>
                      <a:pt x="153" y="88"/>
                      <a:pt x="171" y="93"/>
                    </a:cubicBezTo>
                    <a:cubicBezTo>
                      <a:pt x="211" y="104"/>
                      <a:pt x="196" y="157"/>
                      <a:pt x="175" y="178"/>
                    </a:cubicBezTo>
                    <a:cubicBezTo>
                      <a:pt x="125" y="231"/>
                      <a:pt x="38" y="193"/>
                      <a:pt x="33" y="123"/>
                    </a:cubicBezTo>
                    <a:cubicBezTo>
                      <a:pt x="30" y="89"/>
                      <a:pt x="51" y="55"/>
                      <a:pt x="83" y="41"/>
                    </a:cubicBezTo>
                    <a:cubicBezTo>
                      <a:pt x="111" y="26"/>
                      <a:pt x="144" y="30"/>
                      <a:pt x="172" y="43"/>
                    </a:cubicBezTo>
                    <a:cubicBezTo>
                      <a:pt x="226" y="69"/>
                      <a:pt x="281" y="131"/>
                      <a:pt x="253" y="194"/>
                    </a:cubicBezTo>
                    <a:cubicBezTo>
                      <a:pt x="222" y="265"/>
                      <a:pt x="139" y="276"/>
                      <a:pt x="72" y="253"/>
                    </a:cubicBezTo>
                    <a:cubicBezTo>
                      <a:pt x="55" y="248"/>
                      <a:pt x="48" y="273"/>
                      <a:pt x="65" y="280"/>
                    </a:cubicBezTo>
                    <a:cubicBezTo>
                      <a:pt x="151" y="311"/>
                      <a:pt x="272" y="284"/>
                      <a:pt x="289" y="180"/>
                    </a:cubicBezTo>
                    <a:cubicBezTo>
                      <a:pt x="303" y="89"/>
                      <a:pt x="201" y="0"/>
                      <a:pt x="114" y="6"/>
                    </a:cubicBezTo>
                    <a:cubicBezTo>
                      <a:pt x="65" y="9"/>
                      <a:pt x="23" y="43"/>
                      <a:pt x="12" y="89"/>
                    </a:cubicBezTo>
                    <a:cubicBezTo>
                      <a:pt x="0" y="135"/>
                      <a:pt x="16" y="184"/>
                      <a:pt x="54" y="211"/>
                    </a:cubicBezTo>
                    <a:cubicBezTo>
                      <a:pt x="92" y="239"/>
                      <a:pt x="146" y="240"/>
                      <a:pt x="182" y="213"/>
                    </a:cubicBezTo>
                    <a:cubicBezTo>
                      <a:pt x="218" y="185"/>
                      <a:pt x="242" y="129"/>
                      <a:pt x="211" y="90"/>
                    </a:cubicBezTo>
                    <a:cubicBezTo>
                      <a:pt x="181" y="50"/>
                      <a:pt x="100" y="65"/>
                      <a:pt x="90" y="115"/>
                    </a:cubicBezTo>
                    <a:cubicBezTo>
                      <a:pt x="86" y="135"/>
                      <a:pt x="96" y="157"/>
                      <a:pt x="117" y="161"/>
                    </a:cubicBezTo>
                    <a:cubicBezTo>
                      <a:pt x="135" y="164"/>
                      <a:pt x="155" y="151"/>
                      <a:pt x="153" y="131"/>
                    </a:cubicBezTo>
                    <a:cubicBezTo>
                      <a:pt x="152" y="122"/>
                      <a:pt x="139" y="118"/>
                      <a:pt x="136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02" name="Freeform 323">
                <a:extLst>
                  <a:ext uri="{FF2B5EF4-FFF2-40B4-BE49-F238E27FC236}">
                    <a16:creationId xmlns:a16="http://schemas.microsoft.com/office/drawing/2014/main" id="{F12B6148-AFD1-FD45-9CE3-F113DE54F1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70794" y="3119841"/>
                <a:ext cx="132497" cy="136338"/>
              </a:xfrm>
              <a:custGeom>
                <a:avLst/>
                <a:gdLst>
                  <a:gd name="T0" fmla="*/ 59081 w 305"/>
                  <a:gd name="T1" fmla="*/ 56371 h 312"/>
                  <a:gd name="T2" fmla="*/ 59081 w 305"/>
                  <a:gd name="T3" fmla="*/ 56371 h 312"/>
                  <a:gd name="T4" fmla="*/ 51261 w 305"/>
                  <a:gd name="T5" fmla="*/ 59429 h 312"/>
                  <a:gd name="T6" fmla="*/ 51261 w 305"/>
                  <a:gd name="T7" fmla="*/ 59429 h 312"/>
                  <a:gd name="T8" fmla="*/ 49523 w 305"/>
                  <a:gd name="T9" fmla="*/ 48068 h 312"/>
                  <a:gd name="T10" fmla="*/ 49523 w 305"/>
                  <a:gd name="T11" fmla="*/ 48068 h 312"/>
                  <a:gd name="T12" fmla="*/ 74720 w 305"/>
                  <a:gd name="T13" fmla="*/ 40639 h 312"/>
                  <a:gd name="T14" fmla="*/ 74720 w 305"/>
                  <a:gd name="T15" fmla="*/ 40639 h 312"/>
                  <a:gd name="T16" fmla="*/ 76457 w 305"/>
                  <a:gd name="T17" fmla="*/ 77783 h 312"/>
                  <a:gd name="T18" fmla="*/ 76457 w 305"/>
                  <a:gd name="T19" fmla="*/ 77783 h 312"/>
                  <a:gd name="T20" fmla="*/ 14770 w 305"/>
                  <a:gd name="T21" fmla="*/ 53749 h 312"/>
                  <a:gd name="T22" fmla="*/ 14770 w 305"/>
                  <a:gd name="T23" fmla="*/ 53749 h 312"/>
                  <a:gd name="T24" fmla="*/ 36491 w 305"/>
                  <a:gd name="T25" fmla="*/ 17916 h 312"/>
                  <a:gd name="T26" fmla="*/ 36491 w 305"/>
                  <a:gd name="T27" fmla="*/ 17916 h 312"/>
                  <a:gd name="T28" fmla="*/ 75154 w 305"/>
                  <a:gd name="T29" fmla="*/ 18790 h 312"/>
                  <a:gd name="T30" fmla="*/ 75154 w 305"/>
                  <a:gd name="T31" fmla="*/ 18790 h 312"/>
                  <a:gd name="T32" fmla="*/ 110776 w 305"/>
                  <a:gd name="T33" fmla="*/ 84774 h 312"/>
                  <a:gd name="T34" fmla="*/ 110776 w 305"/>
                  <a:gd name="T35" fmla="*/ 84774 h 312"/>
                  <a:gd name="T36" fmla="*/ 31712 w 305"/>
                  <a:gd name="T37" fmla="*/ 110556 h 312"/>
                  <a:gd name="T38" fmla="*/ 31712 w 305"/>
                  <a:gd name="T39" fmla="*/ 110556 h 312"/>
                  <a:gd name="T40" fmla="*/ 28237 w 305"/>
                  <a:gd name="T41" fmla="*/ 122355 h 312"/>
                  <a:gd name="T42" fmla="*/ 28237 w 305"/>
                  <a:gd name="T43" fmla="*/ 122355 h 312"/>
                  <a:gd name="T44" fmla="*/ 125546 w 305"/>
                  <a:gd name="T45" fmla="*/ 78657 h 312"/>
                  <a:gd name="T46" fmla="*/ 125546 w 305"/>
                  <a:gd name="T47" fmla="*/ 78657 h 312"/>
                  <a:gd name="T48" fmla="*/ 49958 w 305"/>
                  <a:gd name="T49" fmla="*/ 2622 h 312"/>
                  <a:gd name="T50" fmla="*/ 49958 w 305"/>
                  <a:gd name="T51" fmla="*/ 2622 h 312"/>
                  <a:gd name="T52" fmla="*/ 5647 w 305"/>
                  <a:gd name="T53" fmla="*/ 38891 h 312"/>
                  <a:gd name="T54" fmla="*/ 5647 w 305"/>
                  <a:gd name="T55" fmla="*/ 38891 h 312"/>
                  <a:gd name="T56" fmla="*/ 23893 w 305"/>
                  <a:gd name="T57" fmla="*/ 92203 h 312"/>
                  <a:gd name="T58" fmla="*/ 23893 w 305"/>
                  <a:gd name="T59" fmla="*/ 92203 h 312"/>
                  <a:gd name="T60" fmla="*/ 79933 w 305"/>
                  <a:gd name="T61" fmla="*/ 93077 h 312"/>
                  <a:gd name="T62" fmla="*/ 79933 w 305"/>
                  <a:gd name="T63" fmla="*/ 93077 h 312"/>
                  <a:gd name="T64" fmla="*/ 92096 w 305"/>
                  <a:gd name="T65" fmla="*/ 39328 h 312"/>
                  <a:gd name="T66" fmla="*/ 92096 w 305"/>
                  <a:gd name="T67" fmla="*/ 39328 h 312"/>
                  <a:gd name="T68" fmla="*/ 39097 w 305"/>
                  <a:gd name="T69" fmla="*/ 50253 h 312"/>
                  <a:gd name="T70" fmla="*/ 39097 w 305"/>
                  <a:gd name="T71" fmla="*/ 50253 h 312"/>
                  <a:gd name="T72" fmla="*/ 51261 w 305"/>
                  <a:gd name="T73" fmla="*/ 70354 h 312"/>
                  <a:gd name="T74" fmla="*/ 51261 w 305"/>
                  <a:gd name="T75" fmla="*/ 70354 h 312"/>
                  <a:gd name="T76" fmla="*/ 67335 w 305"/>
                  <a:gd name="T77" fmla="*/ 57244 h 312"/>
                  <a:gd name="T78" fmla="*/ 67335 w 305"/>
                  <a:gd name="T79" fmla="*/ 57244 h 312"/>
                  <a:gd name="T80" fmla="*/ 59081 w 305"/>
                  <a:gd name="T81" fmla="*/ 56371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5" h="312">
                    <a:moveTo>
                      <a:pt x="136" y="129"/>
                    </a:moveTo>
                    <a:lnTo>
                      <a:pt x="136" y="129"/>
                    </a:lnTo>
                    <a:cubicBezTo>
                      <a:pt x="135" y="136"/>
                      <a:pt x="126" y="140"/>
                      <a:pt x="118" y="136"/>
                    </a:cubicBezTo>
                    <a:cubicBezTo>
                      <a:pt x="109" y="133"/>
                      <a:pt x="110" y="118"/>
                      <a:pt x="114" y="110"/>
                    </a:cubicBezTo>
                    <a:cubicBezTo>
                      <a:pt x="126" y="93"/>
                      <a:pt x="153" y="88"/>
                      <a:pt x="172" y="93"/>
                    </a:cubicBezTo>
                    <a:cubicBezTo>
                      <a:pt x="211" y="104"/>
                      <a:pt x="195" y="157"/>
                      <a:pt x="176" y="178"/>
                    </a:cubicBezTo>
                    <a:cubicBezTo>
                      <a:pt x="126" y="231"/>
                      <a:pt x="39" y="193"/>
                      <a:pt x="34" y="123"/>
                    </a:cubicBezTo>
                    <a:cubicBezTo>
                      <a:pt x="30" y="89"/>
                      <a:pt x="52" y="55"/>
                      <a:pt x="84" y="41"/>
                    </a:cubicBezTo>
                    <a:cubicBezTo>
                      <a:pt x="113" y="26"/>
                      <a:pt x="145" y="30"/>
                      <a:pt x="173" y="43"/>
                    </a:cubicBezTo>
                    <a:cubicBezTo>
                      <a:pt x="227" y="69"/>
                      <a:pt x="282" y="131"/>
                      <a:pt x="255" y="194"/>
                    </a:cubicBezTo>
                    <a:cubicBezTo>
                      <a:pt x="223" y="265"/>
                      <a:pt x="139" y="276"/>
                      <a:pt x="73" y="253"/>
                    </a:cubicBezTo>
                    <a:cubicBezTo>
                      <a:pt x="56" y="248"/>
                      <a:pt x="50" y="273"/>
                      <a:pt x="65" y="280"/>
                    </a:cubicBezTo>
                    <a:cubicBezTo>
                      <a:pt x="152" y="311"/>
                      <a:pt x="272" y="284"/>
                      <a:pt x="289" y="180"/>
                    </a:cubicBezTo>
                    <a:cubicBezTo>
                      <a:pt x="304" y="89"/>
                      <a:pt x="202" y="0"/>
                      <a:pt x="115" y="6"/>
                    </a:cubicBezTo>
                    <a:cubicBezTo>
                      <a:pt x="67" y="9"/>
                      <a:pt x="25" y="43"/>
                      <a:pt x="13" y="89"/>
                    </a:cubicBezTo>
                    <a:cubicBezTo>
                      <a:pt x="0" y="135"/>
                      <a:pt x="17" y="184"/>
                      <a:pt x="55" y="211"/>
                    </a:cubicBezTo>
                    <a:cubicBezTo>
                      <a:pt x="92" y="239"/>
                      <a:pt x="145" y="240"/>
                      <a:pt x="184" y="213"/>
                    </a:cubicBezTo>
                    <a:cubicBezTo>
                      <a:pt x="219" y="185"/>
                      <a:pt x="241" y="129"/>
                      <a:pt x="212" y="90"/>
                    </a:cubicBezTo>
                    <a:cubicBezTo>
                      <a:pt x="182" y="50"/>
                      <a:pt x="101" y="65"/>
                      <a:pt x="90" y="115"/>
                    </a:cubicBezTo>
                    <a:cubicBezTo>
                      <a:pt x="86" y="135"/>
                      <a:pt x="97" y="157"/>
                      <a:pt x="118" y="161"/>
                    </a:cubicBezTo>
                    <a:cubicBezTo>
                      <a:pt x="136" y="164"/>
                      <a:pt x="156" y="151"/>
                      <a:pt x="155" y="131"/>
                    </a:cubicBezTo>
                    <a:cubicBezTo>
                      <a:pt x="153" y="122"/>
                      <a:pt x="140" y="118"/>
                      <a:pt x="136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03" name="Freeform 324">
                <a:extLst>
                  <a:ext uri="{FF2B5EF4-FFF2-40B4-BE49-F238E27FC236}">
                    <a16:creationId xmlns:a16="http://schemas.microsoft.com/office/drawing/2014/main" id="{9E251B54-73C7-594E-8F98-CB4B0E9003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69472" y="3120267"/>
                <a:ext cx="151823" cy="135912"/>
              </a:xfrm>
              <a:custGeom>
                <a:avLst/>
                <a:gdLst>
                  <a:gd name="T0" fmla="*/ 204 w 347"/>
                  <a:gd name="T1" fmla="*/ 164 h 311"/>
                  <a:gd name="T2" fmla="*/ 204 w 347"/>
                  <a:gd name="T3" fmla="*/ 164 h 311"/>
                  <a:gd name="T4" fmla="*/ 212 w 347"/>
                  <a:gd name="T5" fmla="*/ 146 h 311"/>
                  <a:gd name="T6" fmla="*/ 212 w 347"/>
                  <a:gd name="T7" fmla="*/ 146 h 311"/>
                  <a:gd name="T8" fmla="*/ 234 w 347"/>
                  <a:gd name="T9" fmla="*/ 162 h 311"/>
                  <a:gd name="T10" fmla="*/ 234 w 347"/>
                  <a:gd name="T11" fmla="*/ 162 h 311"/>
                  <a:gd name="T12" fmla="*/ 205 w 347"/>
                  <a:gd name="T13" fmla="*/ 214 h 311"/>
                  <a:gd name="T14" fmla="*/ 205 w 347"/>
                  <a:gd name="T15" fmla="*/ 214 h 311"/>
                  <a:gd name="T16" fmla="*/ 142 w 347"/>
                  <a:gd name="T17" fmla="*/ 156 h 311"/>
                  <a:gd name="T18" fmla="*/ 142 w 347"/>
                  <a:gd name="T19" fmla="*/ 156 h 311"/>
                  <a:gd name="T20" fmla="*/ 282 w 347"/>
                  <a:gd name="T21" fmla="*/ 95 h 311"/>
                  <a:gd name="T22" fmla="*/ 282 w 347"/>
                  <a:gd name="T23" fmla="*/ 95 h 311"/>
                  <a:gd name="T24" fmla="*/ 307 w 347"/>
                  <a:gd name="T25" fmla="*/ 189 h 311"/>
                  <a:gd name="T26" fmla="*/ 307 w 347"/>
                  <a:gd name="T27" fmla="*/ 189 h 311"/>
                  <a:gd name="T28" fmla="*/ 240 w 347"/>
                  <a:gd name="T29" fmla="*/ 251 h 311"/>
                  <a:gd name="T30" fmla="*/ 240 w 347"/>
                  <a:gd name="T31" fmla="*/ 251 h 311"/>
                  <a:gd name="T32" fmla="*/ 77 w 347"/>
                  <a:gd name="T33" fmla="*/ 201 h 311"/>
                  <a:gd name="T34" fmla="*/ 77 w 347"/>
                  <a:gd name="T35" fmla="*/ 201 h 311"/>
                  <a:gd name="T36" fmla="*/ 162 w 347"/>
                  <a:gd name="T37" fmla="*/ 30 h 311"/>
                  <a:gd name="T38" fmla="*/ 162 w 347"/>
                  <a:gd name="T39" fmla="*/ 30 h 311"/>
                  <a:gd name="T40" fmla="*/ 149 w 347"/>
                  <a:gd name="T41" fmla="*/ 7 h 311"/>
                  <a:gd name="T42" fmla="*/ 149 w 347"/>
                  <a:gd name="T43" fmla="*/ 7 h 311"/>
                  <a:gd name="T44" fmla="*/ 61 w 347"/>
                  <a:gd name="T45" fmla="*/ 237 h 311"/>
                  <a:gd name="T46" fmla="*/ 61 w 347"/>
                  <a:gd name="T47" fmla="*/ 237 h 311"/>
                  <a:gd name="T48" fmla="*/ 308 w 347"/>
                  <a:gd name="T49" fmla="*/ 235 h 311"/>
                  <a:gd name="T50" fmla="*/ 308 w 347"/>
                  <a:gd name="T51" fmla="*/ 235 h 311"/>
                  <a:gd name="T52" fmla="*/ 321 w 347"/>
                  <a:gd name="T53" fmla="*/ 104 h 311"/>
                  <a:gd name="T54" fmla="*/ 321 w 347"/>
                  <a:gd name="T55" fmla="*/ 104 h 311"/>
                  <a:gd name="T56" fmla="*/ 204 w 347"/>
                  <a:gd name="T57" fmla="*/ 49 h 311"/>
                  <a:gd name="T58" fmla="*/ 204 w 347"/>
                  <a:gd name="T59" fmla="*/ 49 h 311"/>
                  <a:gd name="T60" fmla="*/ 113 w 347"/>
                  <a:gd name="T61" fmla="*/ 138 h 311"/>
                  <a:gd name="T62" fmla="*/ 113 w 347"/>
                  <a:gd name="T63" fmla="*/ 138 h 311"/>
                  <a:gd name="T64" fmla="*/ 179 w 347"/>
                  <a:gd name="T65" fmla="*/ 245 h 311"/>
                  <a:gd name="T66" fmla="*/ 179 w 347"/>
                  <a:gd name="T67" fmla="*/ 245 h 311"/>
                  <a:gd name="T68" fmla="*/ 247 w 347"/>
                  <a:gd name="T69" fmla="*/ 142 h 311"/>
                  <a:gd name="T70" fmla="*/ 247 w 347"/>
                  <a:gd name="T71" fmla="*/ 142 h 311"/>
                  <a:gd name="T72" fmla="*/ 196 w 347"/>
                  <a:gd name="T73" fmla="*/ 128 h 311"/>
                  <a:gd name="T74" fmla="*/ 196 w 347"/>
                  <a:gd name="T75" fmla="*/ 128 h 311"/>
                  <a:gd name="T76" fmla="*/ 191 w 347"/>
                  <a:gd name="T77" fmla="*/ 175 h 311"/>
                  <a:gd name="T78" fmla="*/ 191 w 347"/>
                  <a:gd name="T79" fmla="*/ 175 h 311"/>
                  <a:gd name="T80" fmla="*/ 204 w 347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7" h="311">
                    <a:moveTo>
                      <a:pt x="204" y="164"/>
                    </a:moveTo>
                    <a:lnTo>
                      <a:pt x="204" y="164"/>
                    </a:lnTo>
                    <a:cubicBezTo>
                      <a:pt x="201" y="156"/>
                      <a:pt x="204" y="147"/>
                      <a:pt x="212" y="146"/>
                    </a:cubicBezTo>
                    <a:lnTo>
                      <a:pt x="212" y="146"/>
                    </a:lnTo>
                    <a:cubicBezTo>
                      <a:pt x="222" y="142"/>
                      <a:pt x="232" y="153"/>
                      <a:pt x="234" y="162"/>
                    </a:cubicBezTo>
                    <a:lnTo>
                      <a:pt x="234" y="162"/>
                    </a:lnTo>
                    <a:cubicBezTo>
                      <a:pt x="238" y="181"/>
                      <a:pt x="222" y="205"/>
                      <a:pt x="205" y="214"/>
                    </a:cubicBezTo>
                    <a:lnTo>
                      <a:pt x="205" y="214"/>
                    </a:lnTo>
                    <a:cubicBezTo>
                      <a:pt x="170" y="235"/>
                      <a:pt x="144" y="187"/>
                      <a:pt x="142" y="156"/>
                    </a:cubicBezTo>
                    <a:lnTo>
                      <a:pt x="142" y="156"/>
                    </a:lnTo>
                    <a:cubicBezTo>
                      <a:pt x="141" y="83"/>
                      <a:pt x="229" y="50"/>
                      <a:pt x="282" y="95"/>
                    </a:cubicBezTo>
                    <a:lnTo>
                      <a:pt x="282" y="95"/>
                    </a:lnTo>
                    <a:cubicBezTo>
                      <a:pt x="308" y="117"/>
                      <a:pt x="317" y="156"/>
                      <a:pt x="307" y="189"/>
                    </a:cubicBezTo>
                    <a:lnTo>
                      <a:pt x="307" y="189"/>
                    </a:lnTo>
                    <a:cubicBezTo>
                      <a:pt x="295" y="220"/>
                      <a:pt x="268" y="239"/>
                      <a:pt x="240" y="251"/>
                    </a:cubicBezTo>
                    <a:lnTo>
                      <a:pt x="240" y="251"/>
                    </a:lnTo>
                    <a:cubicBezTo>
                      <a:pt x="183" y="271"/>
                      <a:pt x="100" y="266"/>
                      <a:pt x="77" y="201"/>
                    </a:cubicBezTo>
                    <a:lnTo>
                      <a:pt x="77" y="201"/>
                    </a:lnTo>
                    <a:cubicBezTo>
                      <a:pt x="48" y="129"/>
                      <a:pt x="100" y="63"/>
                      <a:pt x="162" y="30"/>
                    </a:cubicBezTo>
                    <a:lnTo>
                      <a:pt x="162" y="30"/>
                    </a:lnTo>
                    <a:cubicBezTo>
                      <a:pt x="178" y="22"/>
                      <a:pt x="163" y="0"/>
                      <a:pt x="149" y="7"/>
                    </a:cubicBezTo>
                    <a:lnTo>
                      <a:pt x="149" y="7"/>
                    </a:lnTo>
                    <a:cubicBezTo>
                      <a:pt x="66" y="46"/>
                      <a:pt x="0" y="151"/>
                      <a:pt x="61" y="237"/>
                    </a:cubicBezTo>
                    <a:lnTo>
                      <a:pt x="61" y="237"/>
                    </a:lnTo>
                    <a:cubicBezTo>
                      <a:pt x="115" y="310"/>
                      <a:pt x="250" y="302"/>
                      <a:pt x="308" y="235"/>
                    </a:cubicBezTo>
                    <a:lnTo>
                      <a:pt x="308" y="235"/>
                    </a:lnTo>
                    <a:cubicBezTo>
                      <a:pt x="339" y="200"/>
                      <a:pt x="346" y="146"/>
                      <a:pt x="321" y="104"/>
                    </a:cubicBezTo>
                    <a:lnTo>
                      <a:pt x="321" y="104"/>
                    </a:lnTo>
                    <a:cubicBezTo>
                      <a:pt x="297" y="63"/>
                      <a:pt x="251" y="41"/>
                      <a:pt x="204" y="49"/>
                    </a:cubicBezTo>
                    <a:lnTo>
                      <a:pt x="204" y="49"/>
                    </a:lnTo>
                    <a:cubicBezTo>
                      <a:pt x="159" y="55"/>
                      <a:pt x="119" y="92"/>
                      <a:pt x="113" y="138"/>
                    </a:cubicBezTo>
                    <a:lnTo>
                      <a:pt x="113" y="138"/>
                    </a:lnTo>
                    <a:cubicBezTo>
                      <a:pt x="108" y="183"/>
                      <a:pt x="130" y="239"/>
                      <a:pt x="179" y="245"/>
                    </a:cubicBezTo>
                    <a:lnTo>
                      <a:pt x="179" y="245"/>
                    </a:lnTo>
                    <a:cubicBezTo>
                      <a:pt x="229" y="252"/>
                      <a:pt x="276" y="184"/>
                      <a:pt x="247" y="142"/>
                    </a:cubicBezTo>
                    <a:lnTo>
                      <a:pt x="247" y="142"/>
                    </a:lnTo>
                    <a:cubicBezTo>
                      <a:pt x="237" y="125"/>
                      <a:pt x="213" y="116"/>
                      <a:pt x="196" y="128"/>
                    </a:cubicBezTo>
                    <a:lnTo>
                      <a:pt x="196" y="128"/>
                    </a:lnTo>
                    <a:cubicBezTo>
                      <a:pt x="180" y="138"/>
                      <a:pt x="175" y="162"/>
                      <a:pt x="191" y="175"/>
                    </a:cubicBezTo>
                    <a:lnTo>
                      <a:pt x="191" y="175"/>
                    </a:lnTo>
                    <a:cubicBezTo>
                      <a:pt x="199" y="181"/>
                      <a:pt x="211" y="174"/>
                      <a:pt x="204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104" name="Freeform 325">
                <a:extLst>
                  <a:ext uri="{FF2B5EF4-FFF2-40B4-BE49-F238E27FC236}">
                    <a16:creationId xmlns:a16="http://schemas.microsoft.com/office/drawing/2014/main" id="{818C0558-7A3F-A149-9C6F-2D8C106663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78669" y="3120267"/>
                <a:ext cx="151822" cy="135912"/>
              </a:xfrm>
              <a:custGeom>
                <a:avLst/>
                <a:gdLst>
                  <a:gd name="T0" fmla="*/ 205 w 347"/>
                  <a:gd name="T1" fmla="*/ 164 h 311"/>
                  <a:gd name="T2" fmla="*/ 205 w 347"/>
                  <a:gd name="T3" fmla="*/ 164 h 311"/>
                  <a:gd name="T4" fmla="*/ 212 w 347"/>
                  <a:gd name="T5" fmla="*/ 146 h 311"/>
                  <a:gd name="T6" fmla="*/ 212 w 347"/>
                  <a:gd name="T7" fmla="*/ 146 h 311"/>
                  <a:gd name="T8" fmla="*/ 234 w 347"/>
                  <a:gd name="T9" fmla="*/ 162 h 311"/>
                  <a:gd name="T10" fmla="*/ 234 w 347"/>
                  <a:gd name="T11" fmla="*/ 162 h 311"/>
                  <a:gd name="T12" fmla="*/ 206 w 347"/>
                  <a:gd name="T13" fmla="*/ 214 h 311"/>
                  <a:gd name="T14" fmla="*/ 206 w 347"/>
                  <a:gd name="T15" fmla="*/ 214 h 311"/>
                  <a:gd name="T16" fmla="*/ 142 w 347"/>
                  <a:gd name="T17" fmla="*/ 156 h 311"/>
                  <a:gd name="T18" fmla="*/ 142 w 347"/>
                  <a:gd name="T19" fmla="*/ 156 h 311"/>
                  <a:gd name="T20" fmla="*/ 281 w 347"/>
                  <a:gd name="T21" fmla="*/ 95 h 311"/>
                  <a:gd name="T22" fmla="*/ 281 w 347"/>
                  <a:gd name="T23" fmla="*/ 95 h 311"/>
                  <a:gd name="T24" fmla="*/ 306 w 347"/>
                  <a:gd name="T25" fmla="*/ 189 h 311"/>
                  <a:gd name="T26" fmla="*/ 306 w 347"/>
                  <a:gd name="T27" fmla="*/ 189 h 311"/>
                  <a:gd name="T28" fmla="*/ 239 w 347"/>
                  <a:gd name="T29" fmla="*/ 251 h 311"/>
                  <a:gd name="T30" fmla="*/ 239 w 347"/>
                  <a:gd name="T31" fmla="*/ 251 h 311"/>
                  <a:gd name="T32" fmla="*/ 76 w 347"/>
                  <a:gd name="T33" fmla="*/ 201 h 311"/>
                  <a:gd name="T34" fmla="*/ 76 w 347"/>
                  <a:gd name="T35" fmla="*/ 201 h 311"/>
                  <a:gd name="T36" fmla="*/ 163 w 347"/>
                  <a:gd name="T37" fmla="*/ 30 h 311"/>
                  <a:gd name="T38" fmla="*/ 163 w 347"/>
                  <a:gd name="T39" fmla="*/ 30 h 311"/>
                  <a:gd name="T40" fmla="*/ 149 w 347"/>
                  <a:gd name="T41" fmla="*/ 7 h 311"/>
                  <a:gd name="T42" fmla="*/ 149 w 347"/>
                  <a:gd name="T43" fmla="*/ 7 h 311"/>
                  <a:gd name="T44" fmla="*/ 62 w 347"/>
                  <a:gd name="T45" fmla="*/ 237 h 311"/>
                  <a:gd name="T46" fmla="*/ 62 w 347"/>
                  <a:gd name="T47" fmla="*/ 237 h 311"/>
                  <a:gd name="T48" fmla="*/ 308 w 347"/>
                  <a:gd name="T49" fmla="*/ 235 h 311"/>
                  <a:gd name="T50" fmla="*/ 308 w 347"/>
                  <a:gd name="T51" fmla="*/ 235 h 311"/>
                  <a:gd name="T52" fmla="*/ 321 w 347"/>
                  <a:gd name="T53" fmla="*/ 104 h 311"/>
                  <a:gd name="T54" fmla="*/ 321 w 347"/>
                  <a:gd name="T55" fmla="*/ 104 h 311"/>
                  <a:gd name="T56" fmla="*/ 205 w 347"/>
                  <a:gd name="T57" fmla="*/ 49 h 311"/>
                  <a:gd name="T58" fmla="*/ 205 w 347"/>
                  <a:gd name="T59" fmla="*/ 49 h 311"/>
                  <a:gd name="T60" fmla="*/ 113 w 347"/>
                  <a:gd name="T61" fmla="*/ 138 h 311"/>
                  <a:gd name="T62" fmla="*/ 113 w 347"/>
                  <a:gd name="T63" fmla="*/ 138 h 311"/>
                  <a:gd name="T64" fmla="*/ 180 w 347"/>
                  <a:gd name="T65" fmla="*/ 245 h 311"/>
                  <a:gd name="T66" fmla="*/ 180 w 347"/>
                  <a:gd name="T67" fmla="*/ 245 h 311"/>
                  <a:gd name="T68" fmla="*/ 247 w 347"/>
                  <a:gd name="T69" fmla="*/ 142 h 311"/>
                  <a:gd name="T70" fmla="*/ 247 w 347"/>
                  <a:gd name="T71" fmla="*/ 142 h 311"/>
                  <a:gd name="T72" fmla="*/ 197 w 347"/>
                  <a:gd name="T73" fmla="*/ 128 h 311"/>
                  <a:gd name="T74" fmla="*/ 197 w 347"/>
                  <a:gd name="T75" fmla="*/ 128 h 311"/>
                  <a:gd name="T76" fmla="*/ 192 w 347"/>
                  <a:gd name="T77" fmla="*/ 175 h 311"/>
                  <a:gd name="T78" fmla="*/ 192 w 347"/>
                  <a:gd name="T79" fmla="*/ 175 h 311"/>
                  <a:gd name="T80" fmla="*/ 205 w 347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7" h="311">
                    <a:moveTo>
                      <a:pt x="205" y="164"/>
                    </a:moveTo>
                    <a:lnTo>
                      <a:pt x="205" y="164"/>
                    </a:lnTo>
                    <a:cubicBezTo>
                      <a:pt x="201" y="156"/>
                      <a:pt x="205" y="147"/>
                      <a:pt x="212" y="146"/>
                    </a:cubicBezTo>
                    <a:lnTo>
                      <a:pt x="212" y="146"/>
                    </a:lnTo>
                    <a:cubicBezTo>
                      <a:pt x="224" y="142"/>
                      <a:pt x="233" y="153"/>
                      <a:pt x="234" y="162"/>
                    </a:cubicBezTo>
                    <a:lnTo>
                      <a:pt x="234" y="162"/>
                    </a:lnTo>
                    <a:cubicBezTo>
                      <a:pt x="239" y="181"/>
                      <a:pt x="222" y="205"/>
                      <a:pt x="206" y="214"/>
                    </a:cubicBezTo>
                    <a:lnTo>
                      <a:pt x="206" y="214"/>
                    </a:lnTo>
                    <a:cubicBezTo>
                      <a:pt x="171" y="235"/>
                      <a:pt x="143" y="187"/>
                      <a:pt x="142" y="156"/>
                    </a:cubicBezTo>
                    <a:lnTo>
                      <a:pt x="142" y="156"/>
                    </a:lnTo>
                    <a:cubicBezTo>
                      <a:pt x="141" y="83"/>
                      <a:pt x="229" y="50"/>
                      <a:pt x="281" y="95"/>
                    </a:cubicBezTo>
                    <a:lnTo>
                      <a:pt x="281" y="95"/>
                    </a:lnTo>
                    <a:cubicBezTo>
                      <a:pt x="309" y="117"/>
                      <a:pt x="318" y="156"/>
                      <a:pt x="306" y="189"/>
                    </a:cubicBezTo>
                    <a:lnTo>
                      <a:pt x="306" y="189"/>
                    </a:lnTo>
                    <a:cubicBezTo>
                      <a:pt x="296" y="220"/>
                      <a:pt x="268" y="239"/>
                      <a:pt x="239" y="251"/>
                    </a:cubicBezTo>
                    <a:lnTo>
                      <a:pt x="239" y="251"/>
                    </a:lnTo>
                    <a:cubicBezTo>
                      <a:pt x="184" y="271"/>
                      <a:pt x="101" y="266"/>
                      <a:pt x="76" y="201"/>
                    </a:cubicBezTo>
                    <a:lnTo>
                      <a:pt x="76" y="201"/>
                    </a:lnTo>
                    <a:cubicBezTo>
                      <a:pt x="48" y="129"/>
                      <a:pt x="100" y="63"/>
                      <a:pt x="163" y="30"/>
                    </a:cubicBezTo>
                    <a:lnTo>
                      <a:pt x="163" y="30"/>
                    </a:lnTo>
                    <a:cubicBezTo>
                      <a:pt x="178" y="22"/>
                      <a:pt x="164" y="0"/>
                      <a:pt x="149" y="7"/>
                    </a:cubicBezTo>
                    <a:lnTo>
                      <a:pt x="149" y="7"/>
                    </a:lnTo>
                    <a:cubicBezTo>
                      <a:pt x="66" y="46"/>
                      <a:pt x="0" y="151"/>
                      <a:pt x="62" y="237"/>
                    </a:cubicBezTo>
                    <a:lnTo>
                      <a:pt x="62" y="237"/>
                    </a:lnTo>
                    <a:cubicBezTo>
                      <a:pt x="115" y="310"/>
                      <a:pt x="251" y="302"/>
                      <a:pt x="308" y="235"/>
                    </a:cubicBezTo>
                    <a:lnTo>
                      <a:pt x="308" y="235"/>
                    </a:lnTo>
                    <a:cubicBezTo>
                      <a:pt x="339" y="200"/>
                      <a:pt x="346" y="146"/>
                      <a:pt x="321" y="104"/>
                    </a:cubicBezTo>
                    <a:lnTo>
                      <a:pt x="321" y="104"/>
                    </a:lnTo>
                    <a:cubicBezTo>
                      <a:pt x="298" y="63"/>
                      <a:pt x="251" y="41"/>
                      <a:pt x="205" y="49"/>
                    </a:cubicBezTo>
                    <a:lnTo>
                      <a:pt x="205" y="49"/>
                    </a:lnTo>
                    <a:cubicBezTo>
                      <a:pt x="161" y="55"/>
                      <a:pt x="120" y="92"/>
                      <a:pt x="113" y="138"/>
                    </a:cubicBezTo>
                    <a:lnTo>
                      <a:pt x="113" y="138"/>
                    </a:lnTo>
                    <a:cubicBezTo>
                      <a:pt x="108" y="183"/>
                      <a:pt x="132" y="239"/>
                      <a:pt x="180" y="245"/>
                    </a:cubicBezTo>
                    <a:lnTo>
                      <a:pt x="180" y="245"/>
                    </a:lnTo>
                    <a:cubicBezTo>
                      <a:pt x="229" y="252"/>
                      <a:pt x="275" y="184"/>
                      <a:pt x="247" y="142"/>
                    </a:cubicBezTo>
                    <a:lnTo>
                      <a:pt x="247" y="142"/>
                    </a:lnTo>
                    <a:cubicBezTo>
                      <a:pt x="237" y="125"/>
                      <a:pt x="214" y="116"/>
                      <a:pt x="197" y="128"/>
                    </a:cubicBezTo>
                    <a:lnTo>
                      <a:pt x="197" y="128"/>
                    </a:lnTo>
                    <a:cubicBezTo>
                      <a:pt x="180" y="138"/>
                      <a:pt x="176" y="162"/>
                      <a:pt x="192" y="175"/>
                    </a:cubicBezTo>
                    <a:lnTo>
                      <a:pt x="192" y="175"/>
                    </a:lnTo>
                    <a:cubicBezTo>
                      <a:pt x="199" y="181"/>
                      <a:pt x="210" y="174"/>
                      <a:pt x="205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105" name="Freeform 326">
                <a:extLst>
                  <a:ext uri="{FF2B5EF4-FFF2-40B4-BE49-F238E27FC236}">
                    <a16:creationId xmlns:a16="http://schemas.microsoft.com/office/drawing/2014/main" id="{942AD89B-3BF6-6044-BCD2-BA7293709A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1673" y="3119841"/>
                <a:ext cx="132498" cy="136338"/>
              </a:xfrm>
              <a:custGeom>
                <a:avLst/>
                <a:gdLst>
                  <a:gd name="T0" fmla="*/ 59275 w 304"/>
                  <a:gd name="T1" fmla="*/ 56371 h 312"/>
                  <a:gd name="T2" fmla="*/ 59275 w 304"/>
                  <a:gd name="T3" fmla="*/ 56371 h 312"/>
                  <a:gd name="T4" fmla="*/ 50994 w 304"/>
                  <a:gd name="T5" fmla="*/ 59429 h 312"/>
                  <a:gd name="T6" fmla="*/ 50994 w 304"/>
                  <a:gd name="T7" fmla="*/ 59429 h 312"/>
                  <a:gd name="T8" fmla="*/ 49687 w 304"/>
                  <a:gd name="T9" fmla="*/ 48068 h 312"/>
                  <a:gd name="T10" fmla="*/ 49687 w 304"/>
                  <a:gd name="T11" fmla="*/ 48068 h 312"/>
                  <a:gd name="T12" fmla="*/ 74530 w 304"/>
                  <a:gd name="T13" fmla="*/ 40639 h 312"/>
                  <a:gd name="T14" fmla="*/ 74530 w 304"/>
                  <a:gd name="T15" fmla="*/ 40639 h 312"/>
                  <a:gd name="T16" fmla="*/ 75838 w 304"/>
                  <a:gd name="T17" fmla="*/ 77783 h 312"/>
                  <a:gd name="T18" fmla="*/ 75838 w 304"/>
                  <a:gd name="T19" fmla="*/ 77783 h 312"/>
                  <a:gd name="T20" fmla="*/ 13511 w 304"/>
                  <a:gd name="T21" fmla="*/ 53749 h 312"/>
                  <a:gd name="T22" fmla="*/ 13511 w 304"/>
                  <a:gd name="T23" fmla="*/ 53749 h 312"/>
                  <a:gd name="T24" fmla="*/ 36175 w 304"/>
                  <a:gd name="T25" fmla="*/ 17916 h 312"/>
                  <a:gd name="T26" fmla="*/ 36175 w 304"/>
                  <a:gd name="T27" fmla="*/ 17916 h 312"/>
                  <a:gd name="T28" fmla="*/ 75402 w 304"/>
                  <a:gd name="T29" fmla="*/ 18790 h 312"/>
                  <a:gd name="T30" fmla="*/ 75402 w 304"/>
                  <a:gd name="T31" fmla="*/ 18790 h 312"/>
                  <a:gd name="T32" fmla="*/ 110270 w 304"/>
                  <a:gd name="T33" fmla="*/ 84774 h 312"/>
                  <a:gd name="T34" fmla="*/ 110270 w 304"/>
                  <a:gd name="T35" fmla="*/ 84774 h 312"/>
                  <a:gd name="T36" fmla="*/ 30945 w 304"/>
                  <a:gd name="T37" fmla="*/ 110556 h 312"/>
                  <a:gd name="T38" fmla="*/ 30945 w 304"/>
                  <a:gd name="T39" fmla="*/ 110556 h 312"/>
                  <a:gd name="T40" fmla="*/ 27894 w 304"/>
                  <a:gd name="T41" fmla="*/ 122355 h 312"/>
                  <a:gd name="T42" fmla="*/ 27894 w 304"/>
                  <a:gd name="T43" fmla="*/ 122355 h 312"/>
                  <a:gd name="T44" fmla="*/ 125960 w 304"/>
                  <a:gd name="T45" fmla="*/ 78657 h 312"/>
                  <a:gd name="T46" fmla="*/ 125960 w 304"/>
                  <a:gd name="T47" fmla="*/ 78657 h 312"/>
                  <a:gd name="T48" fmla="*/ 49687 w 304"/>
                  <a:gd name="T49" fmla="*/ 2622 h 312"/>
                  <a:gd name="T50" fmla="*/ 49687 w 304"/>
                  <a:gd name="T51" fmla="*/ 2622 h 312"/>
                  <a:gd name="T52" fmla="*/ 5230 w 304"/>
                  <a:gd name="T53" fmla="*/ 38891 h 312"/>
                  <a:gd name="T54" fmla="*/ 5230 w 304"/>
                  <a:gd name="T55" fmla="*/ 38891 h 312"/>
                  <a:gd name="T56" fmla="*/ 23536 w 304"/>
                  <a:gd name="T57" fmla="*/ 92203 h 312"/>
                  <a:gd name="T58" fmla="*/ 23536 w 304"/>
                  <a:gd name="T59" fmla="*/ 92203 h 312"/>
                  <a:gd name="T60" fmla="*/ 79324 w 304"/>
                  <a:gd name="T61" fmla="*/ 93077 h 312"/>
                  <a:gd name="T62" fmla="*/ 79324 w 304"/>
                  <a:gd name="T63" fmla="*/ 93077 h 312"/>
                  <a:gd name="T64" fmla="*/ 91964 w 304"/>
                  <a:gd name="T65" fmla="*/ 39328 h 312"/>
                  <a:gd name="T66" fmla="*/ 91964 w 304"/>
                  <a:gd name="T67" fmla="*/ 39328 h 312"/>
                  <a:gd name="T68" fmla="*/ 39226 w 304"/>
                  <a:gd name="T69" fmla="*/ 50253 h 312"/>
                  <a:gd name="T70" fmla="*/ 39226 w 304"/>
                  <a:gd name="T71" fmla="*/ 50253 h 312"/>
                  <a:gd name="T72" fmla="*/ 50994 w 304"/>
                  <a:gd name="T73" fmla="*/ 70354 h 312"/>
                  <a:gd name="T74" fmla="*/ 50994 w 304"/>
                  <a:gd name="T75" fmla="*/ 70354 h 312"/>
                  <a:gd name="T76" fmla="*/ 66685 w 304"/>
                  <a:gd name="T77" fmla="*/ 57244 h 312"/>
                  <a:gd name="T78" fmla="*/ 66685 w 304"/>
                  <a:gd name="T79" fmla="*/ 57244 h 312"/>
                  <a:gd name="T80" fmla="*/ 59275 w 304"/>
                  <a:gd name="T81" fmla="*/ 56371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4" h="312">
                    <a:moveTo>
                      <a:pt x="136" y="129"/>
                    </a:moveTo>
                    <a:lnTo>
                      <a:pt x="136" y="129"/>
                    </a:lnTo>
                    <a:cubicBezTo>
                      <a:pt x="134" y="136"/>
                      <a:pt x="125" y="140"/>
                      <a:pt x="117" y="136"/>
                    </a:cubicBezTo>
                    <a:cubicBezTo>
                      <a:pt x="107" y="133"/>
                      <a:pt x="109" y="118"/>
                      <a:pt x="114" y="110"/>
                    </a:cubicBezTo>
                    <a:cubicBezTo>
                      <a:pt x="123" y="93"/>
                      <a:pt x="152" y="88"/>
                      <a:pt x="171" y="93"/>
                    </a:cubicBezTo>
                    <a:cubicBezTo>
                      <a:pt x="210" y="104"/>
                      <a:pt x="196" y="157"/>
                      <a:pt x="174" y="178"/>
                    </a:cubicBezTo>
                    <a:cubicBezTo>
                      <a:pt x="123" y="231"/>
                      <a:pt x="38" y="193"/>
                      <a:pt x="31" y="123"/>
                    </a:cubicBezTo>
                    <a:cubicBezTo>
                      <a:pt x="30" y="89"/>
                      <a:pt x="51" y="55"/>
                      <a:pt x="83" y="41"/>
                    </a:cubicBezTo>
                    <a:cubicBezTo>
                      <a:pt x="110" y="26"/>
                      <a:pt x="144" y="30"/>
                      <a:pt x="173" y="43"/>
                    </a:cubicBezTo>
                    <a:cubicBezTo>
                      <a:pt x="226" y="69"/>
                      <a:pt x="281" y="131"/>
                      <a:pt x="253" y="194"/>
                    </a:cubicBezTo>
                    <a:cubicBezTo>
                      <a:pt x="222" y="265"/>
                      <a:pt x="139" y="276"/>
                      <a:pt x="71" y="253"/>
                    </a:cubicBezTo>
                    <a:cubicBezTo>
                      <a:pt x="55" y="248"/>
                      <a:pt x="50" y="273"/>
                      <a:pt x="64" y="280"/>
                    </a:cubicBezTo>
                    <a:cubicBezTo>
                      <a:pt x="151" y="311"/>
                      <a:pt x="272" y="284"/>
                      <a:pt x="289" y="180"/>
                    </a:cubicBezTo>
                    <a:cubicBezTo>
                      <a:pt x="303" y="89"/>
                      <a:pt x="201" y="0"/>
                      <a:pt x="114" y="6"/>
                    </a:cubicBezTo>
                    <a:cubicBezTo>
                      <a:pt x="65" y="9"/>
                      <a:pt x="23" y="43"/>
                      <a:pt x="12" y="89"/>
                    </a:cubicBezTo>
                    <a:cubicBezTo>
                      <a:pt x="0" y="135"/>
                      <a:pt x="15" y="184"/>
                      <a:pt x="54" y="211"/>
                    </a:cubicBezTo>
                    <a:cubicBezTo>
                      <a:pt x="90" y="239"/>
                      <a:pt x="144" y="240"/>
                      <a:pt x="182" y="213"/>
                    </a:cubicBezTo>
                    <a:cubicBezTo>
                      <a:pt x="217" y="185"/>
                      <a:pt x="240" y="129"/>
                      <a:pt x="211" y="90"/>
                    </a:cubicBezTo>
                    <a:cubicBezTo>
                      <a:pt x="181" y="50"/>
                      <a:pt x="100" y="65"/>
                      <a:pt x="90" y="115"/>
                    </a:cubicBezTo>
                    <a:cubicBezTo>
                      <a:pt x="86" y="135"/>
                      <a:pt x="96" y="157"/>
                      <a:pt x="117" y="161"/>
                    </a:cubicBezTo>
                    <a:cubicBezTo>
                      <a:pt x="135" y="164"/>
                      <a:pt x="156" y="151"/>
                      <a:pt x="153" y="131"/>
                    </a:cubicBezTo>
                    <a:cubicBezTo>
                      <a:pt x="152" y="122"/>
                      <a:pt x="139" y="118"/>
                      <a:pt x="136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06" name="Freeform 327">
                <a:extLst>
                  <a:ext uri="{FF2B5EF4-FFF2-40B4-BE49-F238E27FC236}">
                    <a16:creationId xmlns:a16="http://schemas.microsoft.com/office/drawing/2014/main" id="{1F99E5F2-F40F-7246-BD90-FA149EA55C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90740" y="3119841"/>
                <a:ext cx="132498" cy="136338"/>
              </a:xfrm>
              <a:custGeom>
                <a:avLst/>
                <a:gdLst>
                  <a:gd name="T0" fmla="*/ 59081 w 305"/>
                  <a:gd name="T1" fmla="*/ 56371 h 312"/>
                  <a:gd name="T2" fmla="*/ 59081 w 305"/>
                  <a:gd name="T3" fmla="*/ 56371 h 312"/>
                  <a:gd name="T4" fmla="*/ 51262 w 305"/>
                  <a:gd name="T5" fmla="*/ 59429 h 312"/>
                  <a:gd name="T6" fmla="*/ 51262 w 305"/>
                  <a:gd name="T7" fmla="*/ 59429 h 312"/>
                  <a:gd name="T8" fmla="*/ 49524 w 305"/>
                  <a:gd name="T9" fmla="*/ 48068 h 312"/>
                  <a:gd name="T10" fmla="*/ 49524 w 305"/>
                  <a:gd name="T11" fmla="*/ 48068 h 312"/>
                  <a:gd name="T12" fmla="*/ 74720 w 305"/>
                  <a:gd name="T13" fmla="*/ 40639 h 312"/>
                  <a:gd name="T14" fmla="*/ 74720 w 305"/>
                  <a:gd name="T15" fmla="*/ 40639 h 312"/>
                  <a:gd name="T16" fmla="*/ 76458 w 305"/>
                  <a:gd name="T17" fmla="*/ 77783 h 312"/>
                  <a:gd name="T18" fmla="*/ 76458 w 305"/>
                  <a:gd name="T19" fmla="*/ 77783 h 312"/>
                  <a:gd name="T20" fmla="*/ 14770 w 305"/>
                  <a:gd name="T21" fmla="*/ 53749 h 312"/>
                  <a:gd name="T22" fmla="*/ 14770 w 305"/>
                  <a:gd name="T23" fmla="*/ 53749 h 312"/>
                  <a:gd name="T24" fmla="*/ 35622 w 305"/>
                  <a:gd name="T25" fmla="*/ 17916 h 312"/>
                  <a:gd name="T26" fmla="*/ 35622 w 305"/>
                  <a:gd name="T27" fmla="*/ 17916 h 312"/>
                  <a:gd name="T28" fmla="*/ 75155 w 305"/>
                  <a:gd name="T29" fmla="*/ 18790 h 312"/>
                  <a:gd name="T30" fmla="*/ 75155 w 305"/>
                  <a:gd name="T31" fmla="*/ 18790 h 312"/>
                  <a:gd name="T32" fmla="*/ 110343 w 305"/>
                  <a:gd name="T33" fmla="*/ 84774 h 312"/>
                  <a:gd name="T34" fmla="*/ 110343 w 305"/>
                  <a:gd name="T35" fmla="*/ 84774 h 312"/>
                  <a:gd name="T36" fmla="*/ 31278 w 305"/>
                  <a:gd name="T37" fmla="*/ 110556 h 312"/>
                  <a:gd name="T38" fmla="*/ 31278 w 305"/>
                  <a:gd name="T39" fmla="*/ 110556 h 312"/>
                  <a:gd name="T40" fmla="*/ 28237 w 305"/>
                  <a:gd name="T41" fmla="*/ 122355 h 312"/>
                  <a:gd name="T42" fmla="*/ 28237 w 305"/>
                  <a:gd name="T43" fmla="*/ 122355 h 312"/>
                  <a:gd name="T44" fmla="*/ 125547 w 305"/>
                  <a:gd name="T45" fmla="*/ 78657 h 312"/>
                  <a:gd name="T46" fmla="*/ 125547 w 305"/>
                  <a:gd name="T47" fmla="*/ 78657 h 312"/>
                  <a:gd name="T48" fmla="*/ 49524 w 305"/>
                  <a:gd name="T49" fmla="*/ 2622 h 312"/>
                  <a:gd name="T50" fmla="*/ 49524 w 305"/>
                  <a:gd name="T51" fmla="*/ 2622 h 312"/>
                  <a:gd name="T52" fmla="*/ 4779 w 305"/>
                  <a:gd name="T53" fmla="*/ 38891 h 312"/>
                  <a:gd name="T54" fmla="*/ 4779 w 305"/>
                  <a:gd name="T55" fmla="*/ 38891 h 312"/>
                  <a:gd name="T56" fmla="*/ 23024 w 305"/>
                  <a:gd name="T57" fmla="*/ 92203 h 312"/>
                  <a:gd name="T58" fmla="*/ 23024 w 305"/>
                  <a:gd name="T59" fmla="*/ 92203 h 312"/>
                  <a:gd name="T60" fmla="*/ 79933 w 305"/>
                  <a:gd name="T61" fmla="*/ 93077 h 312"/>
                  <a:gd name="T62" fmla="*/ 79933 w 305"/>
                  <a:gd name="T63" fmla="*/ 93077 h 312"/>
                  <a:gd name="T64" fmla="*/ 91663 w 305"/>
                  <a:gd name="T65" fmla="*/ 39328 h 312"/>
                  <a:gd name="T66" fmla="*/ 91663 w 305"/>
                  <a:gd name="T67" fmla="*/ 39328 h 312"/>
                  <a:gd name="T68" fmla="*/ 39098 w 305"/>
                  <a:gd name="T69" fmla="*/ 50253 h 312"/>
                  <a:gd name="T70" fmla="*/ 39098 w 305"/>
                  <a:gd name="T71" fmla="*/ 50253 h 312"/>
                  <a:gd name="T72" fmla="*/ 50827 w 305"/>
                  <a:gd name="T73" fmla="*/ 70354 h 312"/>
                  <a:gd name="T74" fmla="*/ 50827 w 305"/>
                  <a:gd name="T75" fmla="*/ 70354 h 312"/>
                  <a:gd name="T76" fmla="*/ 66466 w 305"/>
                  <a:gd name="T77" fmla="*/ 57244 h 312"/>
                  <a:gd name="T78" fmla="*/ 66466 w 305"/>
                  <a:gd name="T79" fmla="*/ 57244 h 312"/>
                  <a:gd name="T80" fmla="*/ 59081 w 305"/>
                  <a:gd name="T81" fmla="*/ 56371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5" h="312">
                    <a:moveTo>
                      <a:pt x="136" y="129"/>
                    </a:moveTo>
                    <a:lnTo>
                      <a:pt x="136" y="129"/>
                    </a:lnTo>
                    <a:cubicBezTo>
                      <a:pt x="134" y="136"/>
                      <a:pt x="126" y="140"/>
                      <a:pt x="118" y="136"/>
                    </a:cubicBezTo>
                    <a:cubicBezTo>
                      <a:pt x="109" y="133"/>
                      <a:pt x="109" y="118"/>
                      <a:pt x="114" y="110"/>
                    </a:cubicBezTo>
                    <a:cubicBezTo>
                      <a:pt x="124" y="93"/>
                      <a:pt x="153" y="88"/>
                      <a:pt x="172" y="93"/>
                    </a:cubicBezTo>
                    <a:cubicBezTo>
                      <a:pt x="211" y="104"/>
                      <a:pt x="195" y="157"/>
                      <a:pt x="176" y="178"/>
                    </a:cubicBezTo>
                    <a:cubicBezTo>
                      <a:pt x="126" y="231"/>
                      <a:pt x="39" y="193"/>
                      <a:pt x="34" y="123"/>
                    </a:cubicBezTo>
                    <a:cubicBezTo>
                      <a:pt x="30" y="89"/>
                      <a:pt x="51" y="55"/>
                      <a:pt x="82" y="41"/>
                    </a:cubicBezTo>
                    <a:cubicBezTo>
                      <a:pt x="111" y="26"/>
                      <a:pt x="145" y="30"/>
                      <a:pt x="173" y="43"/>
                    </a:cubicBezTo>
                    <a:cubicBezTo>
                      <a:pt x="227" y="69"/>
                      <a:pt x="282" y="131"/>
                      <a:pt x="254" y="194"/>
                    </a:cubicBezTo>
                    <a:cubicBezTo>
                      <a:pt x="223" y="265"/>
                      <a:pt x="139" y="276"/>
                      <a:pt x="72" y="253"/>
                    </a:cubicBezTo>
                    <a:cubicBezTo>
                      <a:pt x="56" y="248"/>
                      <a:pt x="50" y="273"/>
                      <a:pt x="65" y="280"/>
                    </a:cubicBezTo>
                    <a:cubicBezTo>
                      <a:pt x="151" y="311"/>
                      <a:pt x="272" y="284"/>
                      <a:pt x="289" y="180"/>
                    </a:cubicBezTo>
                    <a:cubicBezTo>
                      <a:pt x="304" y="89"/>
                      <a:pt x="202" y="0"/>
                      <a:pt x="114" y="6"/>
                    </a:cubicBezTo>
                    <a:cubicBezTo>
                      <a:pt x="67" y="9"/>
                      <a:pt x="25" y="43"/>
                      <a:pt x="11" y="89"/>
                    </a:cubicBezTo>
                    <a:cubicBezTo>
                      <a:pt x="0" y="135"/>
                      <a:pt x="17" y="184"/>
                      <a:pt x="53" y="211"/>
                    </a:cubicBezTo>
                    <a:cubicBezTo>
                      <a:pt x="92" y="239"/>
                      <a:pt x="145" y="240"/>
                      <a:pt x="184" y="213"/>
                    </a:cubicBezTo>
                    <a:cubicBezTo>
                      <a:pt x="218" y="185"/>
                      <a:pt x="241" y="129"/>
                      <a:pt x="211" y="90"/>
                    </a:cubicBezTo>
                    <a:cubicBezTo>
                      <a:pt x="182" y="50"/>
                      <a:pt x="101" y="65"/>
                      <a:pt x="90" y="115"/>
                    </a:cubicBezTo>
                    <a:cubicBezTo>
                      <a:pt x="86" y="135"/>
                      <a:pt x="97" y="157"/>
                      <a:pt x="117" y="161"/>
                    </a:cubicBezTo>
                    <a:cubicBezTo>
                      <a:pt x="135" y="164"/>
                      <a:pt x="156" y="151"/>
                      <a:pt x="153" y="131"/>
                    </a:cubicBezTo>
                    <a:cubicBezTo>
                      <a:pt x="153" y="122"/>
                      <a:pt x="140" y="118"/>
                      <a:pt x="136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07" name="Freeform 328">
                <a:extLst>
                  <a:ext uri="{FF2B5EF4-FFF2-40B4-BE49-F238E27FC236}">
                    <a16:creationId xmlns:a16="http://schemas.microsoft.com/office/drawing/2014/main" id="{B0E58260-EE20-D743-A7FE-AAE263C664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9312" y="3120267"/>
                <a:ext cx="151822" cy="135912"/>
              </a:xfrm>
              <a:custGeom>
                <a:avLst/>
                <a:gdLst>
                  <a:gd name="T0" fmla="*/ 206 w 347"/>
                  <a:gd name="T1" fmla="*/ 164 h 311"/>
                  <a:gd name="T2" fmla="*/ 206 w 347"/>
                  <a:gd name="T3" fmla="*/ 164 h 311"/>
                  <a:gd name="T4" fmla="*/ 213 w 347"/>
                  <a:gd name="T5" fmla="*/ 146 h 311"/>
                  <a:gd name="T6" fmla="*/ 213 w 347"/>
                  <a:gd name="T7" fmla="*/ 146 h 311"/>
                  <a:gd name="T8" fmla="*/ 235 w 347"/>
                  <a:gd name="T9" fmla="*/ 162 h 311"/>
                  <a:gd name="T10" fmla="*/ 235 w 347"/>
                  <a:gd name="T11" fmla="*/ 162 h 311"/>
                  <a:gd name="T12" fmla="*/ 206 w 347"/>
                  <a:gd name="T13" fmla="*/ 214 h 311"/>
                  <a:gd name="T14" fmla="*/ 206 w 347"/>
                  <a:gd name="T15" fmla="*/ 214 h 311"/>
                  <a:gd name="T16" fmla="*/ 143 w 347"/>
                  <a:gd name="T17" fmla="*/ 156 h 311"/>
                  <a:gd name="T18" fmla="*/ 143 w 347"/>
                  <a:gd name="T19" fmla="*/ 156 h 311"/>
                  <a:gd name="T20" fmla="*/ 283 w 347"/>
                  <a:gd name="T21" fmla="*/ 95 h 311"/>
                  <a:gd name="T22" fmla="*/ 283 w 347"/>
                  <a:gd name="T23" fmla="*/ 95 h 311"/>
                  <a:gd name="T24" fmla="*/ 308 w 347"/>
                  <a:gd name="T25" fmla="*/ 189 h 311"/>
                  <a:gd name="T26" fmla="*/ 308 w 347"/>
                  <a:gd name="T27" fmla="*/ 189 h 311"/>
                  <a:gd name="T28" fmla="*/ 239 w 347"/>
                  <a:gd name="T29" fmla="*/ 251 h 311"/>
                  <a:gd name="T30" fmla="*/ 239 w 347"/>
                  <a:gd name="T31" fmla="*/ 251 h 311"/>
                  <a:gd name="T32" fmla="*/ 76 w 347"/>
                  <a:gd name="T33" fmla="*/ 201 h 311"/>
                  <a:gd name="T34" fmla="*/ 76 w 347"/>
                  <a:gd name="T35" fmla="*/ 201 h 311"/>
                  <a:gd name="T36" fmla="*/ 163 w 347"/>
                  <a:gd name="T37" fmla="*/ 30 h 311"/>
                  <a:gd name="T38" fmla="*/ 163 w 347"/>
                  <a:gd name="T39" fmla="*/ 30 h 311"/>
                  <a:gd name="T40" fmla="*/ 150 w 347"/>
                  <a:gd name="T41" fmla="*/ 7 h 311"/>
                  <a:gd name="T42" fmla="*/ 150 w 347"/>
                  <a:gd name="T43" fmla="*/ 7 h 311"/>
                  <a:gd name="T44" fmla="*/ 62 w 347"/>
                  <a:gd name="T45" fmla="*/ 237 h 311"/>
                  <a:gd name="T46" fmla="*/ 62 w 347"/>
                  <a:gd name="T47" fmla="*/ 237 h 311"/>
                  <a:gd name="T48" fmla="*/ 309 w 347"/>
                  <a:gd name="T49" fmla="*/ 235 h 311"/>
                  <a:gd name="T50" fmla="*/ 309 w 347"/>
                  <a:gd name="T51" fmla="*/ 235 h 311"/>
                  <a:gd name="T52" fmla="*/ 322 w 347"/>
                  <a:gd name="T53" fmla="*/ 104 h 311"/>
                  <a:gd name="T54" fmla="*/ 322 w 347"/>
                  <a:gd name="T55" fmla="*/ 104 h 311"/>
                  <a:gd name="T56" fmla="*/ 206 w 347"/>
                  <a:gd name="T57" fmla="*/ 49 h 311"/>
                  <a:gd name="T58" fmla="*/ 206 w 347"/>
                  <a:gd name="T59" fmla="*/ 49 h 311"/>
                  <a:gd name="T60" fmla="*/ 114 w 347"/>
                  <a:gd name="T61" fmla="*/ 138 h 311"/>
                  <a:gd name="T62" fmla="*/ 114 w 347"/>
                  <a:gd name="T63" fmla="*/ 138 h 311"/>
                  <a:gd name="T64" fmla="*/ 180 w 347"/>
                  <a:gd name="T65" fmla="*/ 245 h 311"/>
                  <a:gd name="T66" fmla="*/ 180 w 347"/>
                  <a:gd name="T67" fmla="*/ 245 h 311"/>
                  <a:gd name="T68" fmla="*/ 247 w 347"/>
                  <a:gd name="T69" fmla="*/ 142 h 311"/>
                  <a:gd name="T70" fmla="*/ 247 w 347"/>
                  <a:gd name="T71" fmla="*/ 142 h 311"/>
                  <a:gd name="T72" fmla="*/ 196 w 347"/>
                  <a:gd name="T73" fmla="*/ 128 h 311"/>
                  <a:gd name="T74" fmla="*/ 196 w 347"/>
                  <a:gd name="T75" fmla="*/ 128 h 311"/>
                  <a:gd name="T76" fmla="*/ 192 w 347"/>
                  <a:gd name="T77" fmla="*/ 175 h 311"/>
                  <a:gd name="T78" fmla="*/ 192 w 347"/>
                  <a:gd name="T79" fmla="*/ 175 h 311"/>
                  <a:gd name="T80" fmla="*/ 206 w 347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7" h="311">
                    <a:moveTo>
                      <a:pt x="206" y="164"/>
                    </a:moveTo>
                    <a:lnTo>
                      <a:pt x="206" y="164"/>
                    </a:lnTo>
                    <a:cubicBezTo>
                      <a:pt x="202" y="156"/>
                      <a:pt x="205" y="147"/>
                      <a:pt x="213" y="146"/>
                    </a:cubicBezTo>
                    <a:lnTo>
                      <a:pt x="213" y="146"/>
                    </a:lnTo>
                    <a:cubicBezTo>
                      <a:pt x="222" y="142"/>
                      <a:pt x="233" y="153"/>
                      <a:pt x="235" y="162"/>
                    </a:cubicBezTo>
                    <a:lnTo>
                      <a:pt x="235" y="162"/>
                    </a:lnTo>
                    <a:cubicBezTo>
                      <a:pt x="239" y="181"/>
                      <a:pt x="222" y="205"/>
                      <a:pt x="206" y="214"/>
                    </a:cubicBezTo>
                    <a:lnTo>
                      <a:pt x="206" y="214"/>
                    </a:lnTo>
                    <a:cubicBezTo>
                      <a:pt x="171" y="235"/>
                      <a:pt x="145" y="187"/>
                      <a:pt x="143" y="156"/>
                    </a:cubicBezTo>
                    <a:lnTo>
                      <a:pt x="143" y="156"/>
                    </a:lnTo>
                    <a:cubicBezTo>
                      <a:pt x="142" y="83"/>
                      <a:pt x="229" y="50"/>
                      <a:pt x="283" y="95"/>
                    </a:cubicBezTo>
                    <a:lnTo>
                      <a:pt x="283" y="95"/>
                    </a:lnTo>
                    <a:cubicBezTo>
                      <a:pt x="309" y="117"/>
                      <a:pt x="318" y="156"/>
                      <a:pt x="308" y="189"/>
                    </a:cubicBezTo>
                    <a:lnTo>
                      <a:pt x="308" y="189"/>
                    </a:lnTo>
                    <a:cubicBezTo>
                      <a:pt x="296" y="220"/>
                      <a:pt x="269" y="239"/>
                      <a:pt x="239" y="251"/>
                    </a:cubicBezTo>
                    <a:lnTo>
                      <a:pt x="239" y="251"/>
                    </a:lnTo>
                    <a:cubicBezTo>
                      <a:pt x="184" y="271"/>
                      <a:pt x="101" y="266"/>
                      <a:pt x="76" y="201"/>
                    </a:cubicBezTo>
                    <a:lnTo>
                      <a:pt x="76" y="201"/>
                    </a:lnTo>
                    <a:cubicBezTo>
                      <a:pt x="49" y="129"/>
                      <a:pt x="101" y="63"/>
                      <a:pt x="163" y="30"/>
                    </a:cubicBezTo>
                    <a:lnTo>
                      <a:pt x="163" y="30"/>
                    </a:lnTo>
                    <a:cubicBezTo>
                      <a:pt x="179" y="22"/>
                      <a:pt x="166" y="0"/>
                      <a:pt x="150" y="7"/>
                    </a:cubicBezTo>
                    <a:lnTo>
                      <a:pt x="150" y="7"/>
                    </a:lnTo>
                    <a:cubicBezTo>
                      <a:pt x="66" y="46"/>
                      <a:pt x="0" y="151"/>
                      <a:pt x="62" y="237"/>
                    </a:cubicBezTo>
                    <a:lnTo>
                      <a:pt x="62" y="237"/>
                    </a:lnTo>
                    <a:cubicBezTo>
                      <a:pt x="116" y="310"/>
                      <a:pt x="251" y="302"/>
                      <a:pt x="309" y="235"/>
                    </a:cubicBezTo>
                    <a:lnTo>
                      <a:pt x="309" y="235"/>
                    </a:lnTo>
                    <a:cubicBezTo>
                      <a:pt x="340" y="200"/>
                      <a:pt x="346" y="146"/>
                      <a:pt x="322" y="104"/>
                    </a:cubicBezTo>
                    <a:lnTo>
                      <a:pt x="322" y="104"/>
                    </a:lnTo>
                    <a:cubicBezTo>
                      <a:pt x="298" y="63"/>
                      <a:pt x="251" y="41"/>
                      <a:pt x="206" y="49"/>
                    </a:cubicBezTo>
                    <a:lnTo>
                      <a:pt x="206" y="49"/>
                    </a:lnTo>
                    <a:cubicBezTo>
                      <a:pt x="159" y="55"/>
                      <a:pt x="120" y="92"/>
                      <a:pt x="114" y="138"/>
                    </a:cubicBezTo>
                    <a:lnTo>
                      <a:pt x="114" y="138"/>
                    </a:lnTo>
                    <a:cubicBezTo>
                      <a:pt x="109" y="183"/>
                      <a:pt x="131" y="239"/>
                      <a:pt x="180" y="245"/>
                    </a:cubicBezTo>
                    <a:lnTo>
                      <a:pt x="180" y="245"/>
                    </a:lnTo>
                    <a:cubicBezTo>
                      <a:pt x="229" y="252"/>
                      <a:pt x="276" y="184"/>
                      <a:pt x="247" y="142"/>
                    </a:cubicBezTo>
                    <a:lnTo>
                      <a:pt x="247" y="142"/>
                    </a:lnTo>
                    <a:cubicBezTo>
                      <a:pt x="237" y="125"/>
                      <a:pt x="214" y="116"/>
                      <a:pt x="196" y="128"/>
                    </a:cubicBezTo>
                    <a:lnTo>
                      <a:pt x="196" y="128"/>
                    </a:lnTo>
                    <a:cubicBezTo>
                      <a:pt x="181" y="138"/>
                      <a:pt x="176" y="162"/>
                      <a:pt x="192" y="175"/>
                    </a:cubicBezTo>
                    <a:lnTo>
                      <a:pt x="192" y="175"/>
                    </a:lnTo>
                    <a:cubicBezTo>
                      <a:pt x="198" y="181"/>
                      <a:pt x="210" y="174"/>
                      <a:pt x="206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108" name="Freeform 329">
                <a:extLst>
                  <a:ext uri="{FF2B5EF4-FFF2-40B4-BE49-F238E27FC236}">
                    <a16:creationId xmlns:a16="http://schemas.microsoft.com/office/drawing/2014/main" id="{223292A5-1AFD-004E-A908-2E4383CD97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98508" y="3120267"/>
                <a:ext cx="150376" cy="135912"/>
              </a:xfrm>
              <a:custGeom>
                <a:avLst/>
                <a:gdLst>
                  <a:gd name="T0" fmla="*/ 205 w 345"/>
                  <a:gd name="T1" fmla="*/ 164 h 311"/>
                  <a:gd name="T2" fmla="*/ 205 w 345"/>
                  <a:gd name="T3" fmla="*/ 164 h 311"/>
                  <a:gd name="T4" fmla="*/ 212 w 345"/>
                  <a:gd name="T5" fmla="*/ 146 h 311"/>
                  <a:gd name="T6" fmla="*/ 212 w 345"/>
                  <a:gd name="T7" fmla="*/ 146 h 311"/>
                  <a:gd name="T8" fmla="*/ 234 w 345"/>
                  <a:gd name="T9" fmla="*/ 162 h 311"/>
                  <a:gd name="T10" fmla="*/ 234 w 345"/>
                  <a:gd name="T11" fmla="*/ 162 h 311"/>
                  <a:gd name="T12" fmla="*/ 206 w 345"/>
                  <a:gd name="T13" fmla="*/ 214 h 311"/>
                  <a:gd name="T14" fmla="*/ 206 w 345"/>
                  <a:gd name="T15" fmla="*/ 214 h 311"/>
                  <a:gd name="T16" fmla="*/ 143 w 345"/>
                  <a:gd name="T17" fmla="*/ 156 h 311"/>
                  <a:gd name="T18" fmla="*/ 143 w 345"/>
                  <a:gd name="T19" fmla="*/ 156 h 311"/>
                  <a:gd name="T20" fmla="*/ 281 w 345"/>
                  <a:gd name="T21" fmla="*/ 95 h 311"/>
                  <a:gd name="T22" fmla="*/ 281 w 345"/>
                  <a:gd name="T23" fmla="*/ 95 h 311"/>
                  <a:gd name="T24" fmla="*/ 305 w 345"/>
                  <a:gd name="T25" fmla="*/ 189 h 311"/>
                  <a:gd name="T26" fmla="*/ 305 w 345"/>
                  <a:gd name="T27" fmla="*/ 189 h 311"/>
                  <a:gd name="T28" fmla="*/ 239 w 345"/>
                  <a:gd name="T29" fmla="*/ 251 h 311"/>
                  <a:gd name="T30" fmla="*/ 239 w 345"/>
                  <a:gd name="T31" fmla="*/ 251 h 311"/>
                  <a:gd name="T32" fmla="*/ 76 w 345"/>
                  <a:gd name="T33" fmla="*/ 201 h 311"/>
                  <a:gd name="T34" fmla="*/ 76 w 345"/>
                  <a:gd name="T35" fmla="*/ 201 h 311"/>
                  <a:gd name="T36" fmla="*/ 162 w 345"/>
                  <a:gd name="T37" fmla="*/ 30 h 311"/>
                  <a:gd name="T38" fmla="*/ 162 w 345"/>
                  <a:gd name="T39" fmla="*/ 30 h 311"/>
                  <a:gd name="T40" fmla="*/ 149 w 345"/>
                  <a:gd name="T41" fmla="*/ 7 h 311"/>
                  <a:gd name="T42" fmla="*/ 149 w 345"/>
                  <a:gd name="T43" fmla="*/ 7 h 311"/>
                  <a:gd name="T44" fmla="*/ 61 w 345"/>
                  <a:gd name="T45" fmla="*/ 237 h 311"/>
                  <a:gd name="T46" fmla="*/ 61 w 345"/>
                  <a:gd name="T47" fmla="*/ 237 h 311"/>
                  <a:gd name="T48" fmla="*/ 308 w 345"/>
                  <a:gd name="T49" fmla="*/ 235 h 311"/>
                  <a:gd name="T50" fmla="*/ 308 w 345"/>
                  <a:gd name="T51" fmla="*/ 235 h 311"/>
                  <a:gd name="T52" fmla="*/ 321 w 345"/>
                  <a:gd name="T53" fmla="*/ 104 h 311"/>
                  <a:gd name="T54" fmla="*/ 321 w 345"/>
                  <a:gd name="T55" fmla="*/ 104 h 311"/>
                  <a:gd name="T56" fmla="*/ 205 w 345"/>
                  <a:gd name="T57" fmla="*/ 49 h 311"/>
                  <a:gd name="T58" fmla="*/ 205 w 345"/>
                  <a:gd name="T59" fmla="*/ 49 h 311"/>
                  <a:gd name="T60" fmla="*/ 113 w 345"/>
                  <a:gd name="T61" fmla="*/ 138 h 311"/>
                  <a:gd name="T62" fmla="*/ 113 w 345"/>
                  <a:gd name="T63" fmla="*/ 138 h 311"/>
                  <a:gd name="T64" fmla="*/ 179 w 345"/>
                  <a:gd name="T65" fmla="*/ 245 h 311"/>
                  <a:gd name="T66" fmla="*/ 179 w 345"/>
                  <a:gd name="T67" fmla="*/ 245 h 311"/>
                  <a:gd name="T68" fmla="*/ 247 w 345"/>
                  <a:gd name="T69" fmla="*/ 142 h 311"/>
                  <a:gd name="T70" fmla="*/ 247 w 345"/>
                  <a:gd name="T71" fmla="*/ 142 h 311"/>
                  <a:gd name="T72" fmla="*/ 196 w 345"/>
                  <a:gd name="T73" fmla="*/ 128 h 311"/>
                  <a:gd name="T74" fmla="*/ 196 w 345"/>
                  <a:gd name="T75" fmla="*/ 128 h 311"/>
                  <a:gd name="T76" fmla="*/ 192 w 345"/>
                  <a:gd name="T77" fmla="*/ 175 h 311"/>
                  <a:gd name="T78" fmla="*/ 192 w 345"/>
                  <a:gd name="T79" fmla="*/ 175 h 311"/>
                  <a:gd name="T80" fmla="*/ 205 w 345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5" h="311">
                    <a:moveTo>
                      <a:pt x="205" y="164"/>
                    </a:moveTo>
                    <a:lnTo>
                      <a:pt x="205" y="164"/>
                    </a:lnTo>
                    <a:cubicBezTo>
                      <a:pt x="201" y="156"/>
                      <a:pt x="205" y="147"/>
                      <a:pt x="212" y="146"/>
                    </a:cubicBezTo>
                    <a:lnTo>
                      <a:pt x="212" y="146"/>
                    </a:lnTo>
                    <a:cubicBezTo>
                      <a:pt x="222" y="142"/>
                      <a:pt x="233" y="153"/>
                      <a:pt x="234" y="162"/>
                    </a:cubicBezTo>
                    <a:lnTo>
                      <a:pt x="234" y="162"/>
                    </a:lnTo>
                    <a:cubicBezTo>
                      <a:pt x="238" y="181"/>
                      <a:pt x="222" y="205"/>
                      <a:pt x="206" y="214"/>
                    </a:cubicBezTo>
                    <a:lnTo>
                      <a:pt x="206" y="214"/>
                    </a:lnTo>
                    <a:cubicBezTo>
                      <a:pt x="170" y="235"/>
                      <a:pt x="143" y="187"/>
                      <a:pt x="143" y="156"/>
                    </a:cubicBezTo>
                    <a:lnTo>
                      <a:pt x="143" y="156"/>
                    </a:lnTo>
                    <a:cubicBezTo>
                      <a:pt x="141" y="83"/>
                      <a:pt x="229" y="50"/>
                      <a:pt x="281" y="95"/>
                    </a:cubicBezTo>
                    <a:lnTo>
                      <a:pt x="281" y="95"/>
                    </a:lnTo>
                    <a:cubicBezTo>
                      <a:pt x="309" y="117"/>
                      <a:pt x="317" y="156"/>
                      <a:pt x="305" y="189"/>
                    </a:cubicBezTo>
                    <a:lnTo>
                      <a:pt x="305" y="189"/>
                    </a:lnTo>
                    <a:cubicBezTo>
                      <a:pt x="296" y="220"/>
                      <a:pt x="268" y="239"/>
                      <a:pt x="239" y="251"/>
                    </a:cubicBezTo>
                    <a:lnTo>
                      <a:pt x="239" y="251"/>
                    </a:lnTo>
                    <a:cubicBezTo>
                      <a:pt x="183" y="271"/>
                      <a:pt x="100" y="266"/>
                      <a:pt x="76" y="201"/>
                    </a:cubicBezTo>
                    <a:lnTo>
                      <a:pt x="76" y="201"/>
                    </a:lnTo>
                    <a:cubicBezTo>
                      <a:pt x="47" y="129"/>
                      <a:pt x="100" y="63"/>
                      <a:pt x="162" y="30"/>
                    </a:cubicBezTo>
                    <a:lnTo>
                      <a:pt x="162" y="30"/>
                    </a:lnTo>
                    <a:cubicBezTo>
                      <a:pt x="178" y="22"/>
                      <a:pt x="164" y="0"/>
                      <a:pt x="149" y="7"/>
                    </a:cubicBezTo>
                    <a:lnTo>
                      <a:pt x="149" y="7"/>
                    </a:lnTo>
                    <a:cubicBezTo>
                      <a:pt x="66" y="46"/>
                      <a:pt x="0" y="151"/>
                      <a:pt x="61" y="237"/>
                    </a:cubicBezTo>
                    <a:lnTo>
                      <a:pt x="61" y="237"/>
                    </a:lnTo>
                    <a:cubicBezTo>
                      <a:pt x="115" y="310"/>
                      <a:pt x="250" y="302"/>
                      <a:pt x="308" y="235"/>
                    </a:cubicBezTo>
                    <a:lnTo>
                      <a:pt x="308" y="235"/>
                    </a:lnTo>
                    <a:cubicBezTo>
                      <a:pt x="339" y="200"/>
                      <a:pt x="344" y="146"/>
                      <a:pt x="321" y="104"/>
                    </a:cubicBezTo>
                    <a:lnTo>
                      <a:pt x="321" y="104"/>
                    </a:lnTo>
                    <a:cubicBezTo>
                      <a:pt x="297" y="63"/>
                      <a:pt x="251" y="41"/>
                      <a:pt x="205" y="49"/>
                    </a:cubicBezTo>
                    <a:lnTo>
                      <a:pt x="205" y="49"/>
                    </a:lnTo>
                    <a:cubicBezTo>
                      <a:pt x="159" y="55"/>
                      <a:pt x="120" y="92"/>
                      <a:pt x="113" y="138"/>
                    </a:cubicBezTo>
                    <a:lnTo>
                      <a:pt x="113" y="138"/>
                    </a:lnTo>
                    <a:cubicBezTo>
                      <a:pt x="107" y="183"/>
                      <a:pt x="132" y="239"/>
                      <a:pt x="179" y="245"/>
                    </a:cubicBezTo>
                    <a:lnTo>
                      <a:pt x="179" y="245"/>
                    </a:lnTo>
                    <a:cubicBezTo>
                      <a:pt x="229" y="252"/>
                      <a:pt x="276" y="184"/>
                      <a:pt x="247" y="142"/>
                    </a:cubicBezTo>
                    <a:lnTo>
                      <a:pt x="247" y="142"/>
                    </a:lnTo>
                    <a:cubicBezTo>
                      <a:pt x="237" y="125"/>
                      <a:pt x="213" y="116"/>
                      <a:pt x="196" y="128"/>
                    </a:cubicBezTo>
                    <a:lnTo>
                      <a:pt x="196" y="128"/>
                    </a:lnTo>
                    <a:cubicBezTo>
                      <a:pt x="180" y="138"/>
                      <a:pt x="175" y="162"/>
                      <a:pt x="192" y="175"/>
                    </a:cubicBezTo>
                    <a:lnTo>
                      <a:pt x="192" y="175"/>
                    </a:lnTo>
                    <a:cubicBezTo>
                      <a:pt x="199" y="181"/>
                      <a:pt x="210" y="174"/>
                      <a:pt x="205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109" name="Freeform 330">
                <a:extLst>
                  <a:ext uri="{FF2B5EF4-FFF2-40B4-BE49-F238E27FC236}">
                    <a16:creationId xmlns:a16="http://schemas.microsoft.com/office/drawing/2014/main" id="{78119D6E-7B5E-B24B-982F-C74CF60E26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19700" y="3119841"/>
                <a:ext cx="132498" cy="136338"/>
              </a:xfrm>
              <a:custGeom>
                <a:avLst/>
                <a:gdLst>
                  <a:gd name="T0" fmla="*/ 59321 w 306"/>
                  <a:gd name="T1" fmla="*/ 56371 h 312"/>
                  <a:gd name="T2" fmla="*/ 59321 w 306"/>
                  <a:gd name="T3" fmla="*/ 56371 h 312"/>
                  <a:gd name="T4" fmla="*/ 51527 w 306"/>
                  <a:gd name="T5" fmla="*/ 59429 h 312"/>
                  <a:gd name="T6" fmla="*/ 51527 w 306"/>
                  <a:gd name="T7" fmla="*/ 59429 h 312"/>
                  <a:gd name="T8" fmla="*/ 49795 w 306"/>
                  <a:gd name="T9" fmla="*/ 48068 h 312"/>
                  <a:gd name="T10" fmla="*/ 49795 w 306"/>
                  <a:gd name="T11" fmla="*/ 48068 h 312"/>
                  <a:gd name="T12" fmla="*/ 74909 w 306"/>
                  <a:gd name="T13" fmla="*/ 40639 h 312"/>
                  <a:gd name="T14" fmla="*/ 74909 w 306"/>
                  <a:gd name="T15" fmla="*/ 40639 h 312"/>
                  <a:gd name="T16" fmla="*/ 76208 w 306"/>
                  <a:gd name="T17" fmla="*/ 77783 h 312"/>
                  <a:gd name="T18" fmla="*/ 76208 w 306"/>
                  <a:gd name="T19" fmla="*/ 77783 h 312"/>
                  <a:gd name="T20" fmla="*/ 15155 w 306"/>
                  <a:gd name="T21" fmla="*/ 53749 h 312"/>
                  <a:gd name="T22" fmla="*/ 15155 w 306"/>
                  <a:gd name="T23" fmla="*/ 53749 h 312"/>
                  <a:gd name="T24" fmla="*/ 35939 w 306"/>
                  <a:gd name="T25" fmla="*/ 17916 h 312"/>
                  <a:gd name="T26" fmla="*/ 35939 w 306"/>
                  <a:gd name="T27" fmla="*/ 17916 h 312"/>
                  <a:gd name="T28" fmla="*/ 75342 w 306"/>
                  <a:gd name="T29" fmla="*/ 18790 h 312"/>
                  <a:gd name="T30" fmla="*/ 75342 w 306"/>
                  <a:gd name="T31" fmla="*/ 18790 h 312"/>
                  <a:gd name="T32" fmla="*/ 110415 w 306"/>
                  <a:gd name="T33" fmla="*/ 84774 h 312"/>
                  <a:gd name="T34" fmla="*/ 110415 w 306"/>
                  <a:gd name="T35" fmla="*/ 84774 h 312"/>
                  <a:gd name="T36" fmla="*/ 32042 w 306"/>
                  <a:gd name="T37" fmla="*/ 110556 h 312"/>
                  <a:gd name="T38" fmla="*/ 32042 w 306"/>
                  <a:gd name="T39" fmla="*/ 110556 h 312"/>
                  <a:gd name="T40" fmla="*/ 28578 w 306"/>
                  <a:gd name="T41" fmla="*/ 122355 h 312"/>
                  <a:gd name="T42" fmla="*/ 28578 w 306"/>
                  <a:gd name="T43" fmla="*/ 122355 h 312"/>
                  <a:gd name="T44" fmla="*/ 126003 w 306"/>
                  <a:gd name="T45" fmla="*/ 78657 h 312"/>
                  <a:gd name="T46" fmla="*/ 126003 w 306"/>
                  <a:gd name="T47" fmla="*/ 78657 h 312"/>
                  <a:gd name="T48" fmla="*/ 50228 w 306"/>
                  <a:gd name="T49" fmla="*/ 2622 h 312"/>
                  <a:gd name="T50" fmla="*/ 50228 w 306"/>
                  <a:gd name="T51" fmla="*/ 2622 h 312"/>
                  <a:gd name="T52" fmla="*/ 6062 w 306"/>
                  <a:gd name="T53" fmla="*/ 38891 h 312"/>
                  <a:gd name="T54" fmla="*/ 6062 w 306"/>
                  <a:gd name="T55" fmla="*/ 38891 h 312"/>
                  <a:gd name="T56" fmla="*/ 23382 w 306"/>
                  <a:gd name="T57" fmla="*/ 92203 h 312"/>
                  <a:gd name="T58" fmla="*/ 23382 w 306"/>
                  <a:gd name="T59" fmla="*/ 92203 h 312"/>
                  <a:gd name="T60" fmla="*/ 79239 w 306"/>
                  <a:gd name="T61" fmla="*/ 93077 h 312"/>
                  <a:gd name="T62" fmla="*/ 79239 w 306"/>
                  <a:gd name="T63" fmla="*/ 93077 h 312"/>
                  <a:gd name="T64" fmla="*/ 92229 w 306"/>
                  <a:gd name="T65" fmla="*/ 39328 h 312"/>
                  <a:gd name="T66" fmla="*/ 92229 w 306"/>
                  <a:gd name="T67" fmla="*/ 39328 h 312"/>
                  <a:gd name="T68" fmla="*/ 39403 w 306"/>
                  <a:gd name="T69" fmla="*/ 50253 h 312"/>
                  <a:gd name="T70" fmla="*/ 39403 w 306"/>
                  <a:gd name="T71" fmla="*/ 50253 h 312"/>
                  <a:gd name="T72" fmla="*/ 51527 w 306"/>
                  <a:gd name="T73" fmla="*/ 70354 h 312"/>
                  <a:gd name="T74" fmla="*/ 51527 w 306"/>
                  <a:gd name="T75" fmla="*/ 70354 h 312"/>
                  <a:gd name="T76" fmla="*/ 66682 w 306"/>
                  <a:gd name="T77" fmla="*/ 57244 h 312"/>
                  <a:gd name="T78" fmla="*/ 66682 w 306"/>
                  <a:gd name="T79" fmla="*/ 57244 h 312"/>
                  <a:gd name="T80" fmla="*/ 59321 w 306"/>
                  <a:gd name="T81" fmla="*/ 56371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6" h="312">
                    <a:moveTo>
                      <a:pt x="137" y="129"/>
                    </a:moveTo>
                    <a:lnTo>
                      <a:pt x="137" y="129"/>
                    </a:lnTo>
                    <a:cubicBezTo>
                      <a:pt x="136" y="136"/>
                      <a:pt x="127" y="140"/>
                      <a:pt x="119" y="136"/>
                    </a:cubicBezTo>
                    <a:cubicBezTo>
                      <a:pt x="109" y="133"/>
                      <a:pt x="111" y="118"/>
                      <a:pt x="115" y="110"/>
                    </a:cubicBezTo>
                    <a:cubicBezTo>
                      <a:pt x="127" y="93"/>
                      <a:pt x="154" y="88"/>
                      <a:pt x="173" y="93"/>
                    </a:cubicBezTo>
                    <a:cubicBezTo>
                      <a:pt x="212" y="104"/>
                      <a:pt x="196" y="157"/>
                      <a:pt x="176" y="178"/>
                    </a:cubicBezTo>
                    <a:cubicBezTo>
                      <a:pt x="127" y="231"/>
                      <a:pt x="40" y="193"/>
                      <a:pt x="35" y="123"/>
                    </a:cubicBezTo>
                    <a:cubicBezTo>
                      <a:pt x="31" y="89"/>
                      <a:pt x="52" y="55"/>
                      <a:pt x="83" y="41"/>
                    </a:cubicBezTo>
                    <a:cubicBezTo>
                      <a:pt x="113" y="26"/>
                      <a:pt x="146" y="30"/>
                      <a:pt x="174" y="43"/>
                    </a:cubicBezTo>
                    <a:cubicBezTo>
                      <a:pt x="228" y="69"/>
                      <a:pt x="283" y="131"/>
                      <a:pt x="255" y="194"/>
                    </a:cubicBezTo>
                    <a:cubicBezTo>
                      <a:pt x="222" y="265"/>
                      <a:pt x="140" y="276"/>
                      <a:pt x="74" y="253"/>
                    </a:cubicBezTo>
                    <a:cubicBezTo>
                      <a:pt x="57" y="248"/>
                      <a:pt x="50" y="273"/>
                      <a:pt x="66" y="280"/>
                    </a:cubicBezTo>
                    <a:cubicBezTo>
                      <a:pt x="153" y="311"/>
                      <a:pt x="272" y="284"/>
                      <a:pt x="291" y="180"/>
                    </a:cubicBezTo>
                    <a:cubicBezTo>
                      <a:pt x="305" y="89"/>
                      <a:pt x="203" y="0"/>
                      <a:pt x="116" y="6"/>
                    </a:cubicBezTo>
                    <a:cubicBezTo>
                      <a:pt x="67" y="9"/>
                      <a:pt x="25" y="43"/>
                      <a:pt x="14" y="89"/>
                    </a:cubicBezTo>
                    <a:cubicBezTo>
                      <a:pt x="0" y="135"/>
                      <a:pt x="17" y="184"/>
                      <a:pt x="54" y="211"/>
                    </a:cubicBezTo>
                    <a:cubicBezTo>
                      <a:pt x="92" y="239"/>
                      <a:pt x="146" y="240"/>
                      <a:pt x="183" y="213"/>
                    </a:cubicBezTo>
                    <a:cubicBezTo>
                      <a:pt x="220" y="185"/>
                      <a:pt x="242" y="129"/>
                      <a:pt x="213" y="90"/>
                    </a:cubicBezTo>
                    <a:cubicBezTo>
                      <a:pt x="183" y="50"/>
                      <a:pt x="102" y="65"/>
                      <a:pt x="91" y="115"/>
                    </a:cubicBezTo>
                    <a:cubicBezTo>
                      <a:pt x="87" y="135"/>
                      <a:pt x="98" y="157"/>
                      <a:pt x="119" y="161"/>
                    </a:cubicBezTo>
                    <a:cubicBezTo>
                      <a:pt x="137" y="164"/>
                      <a:pt x="157" y="151"/>
                      <a:pt x="154" y="131"/>
                    </a:cubicBezTo>
                    <a:cubicBezTo>
                      <a:pt x="154" y="122"/>
                      <a:pt x="141" y="118"/>
                      <a:pt x="137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10" name="Freeform 331">
                <a:extLst>
                  <a:ext uri="{FF2B5EF4-FFF2-40B4-BE49-F238E27FC236}">
                    <a16:creationId xmlns:a16="http://schemas.microsoft.com/office/drawing/2014/main" id="{DEC859AD-9A09-1F43-9513-63C42281A8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0688" y="3119841"/>
                <a:ext cx="132497" cy="136338"/>
              </a:xfrm>
              <a:custGeom>
                <a:avLst/>
                <a:gdLst>
                  <a:gd name="T0" fmla="*/ 59275 w 304"/>
                  <a:gd name="T1" fmla="*/ 56371 h 312"/>
                  <a:gd name="T2" fmla="*/ 59275 w 304"/>
                  <a:gd name="T3" fmla="*/ 56371 h 312"/>
                  <a:gd name="T4" fmla="*/ 51430 w 304"/>
                  <a:gd name="T5" fmla="*/ 59429 h 312"/>
                  <a:gd name="T6" fmla="*/ 51430 w 304"/>
                  <a:gd name="T7" fmla="*/ 59429 h 312"/>
                  <a:gd name="T8" fmla="*/ 49686 w 304"/>
                  <a:gd name="T9" fmla="*/ 48068 h 312"/>
                  <a:gd name="T10" fmla="*/ 49686 w 304"/>
                  <a:gd name="T11" fmla="*/ 48068 h 312"/>
                  <a:gd name="T12" fmla="*/ 74094 w 304"/>
                  <a:gd name="T13" fmla="*/ 40639 h 312"/>
                  <a:gd name="T14" fmla="*/ 74094 w 304"/>
                  <a:gd name="T15" fmla="*/ 40639 h 312"/>
                  <a:gd name="T16" fmla="*/ 75837 w 304"/>
                  <a:gd name="T17" fmla="*/ 77783 h 312"/>
                  <a:gd name="T18" fmla="*/ 75837 w 304"/>
                  <a:gd name="T19" fmla="*/ 77783 h 312"/>
                  <a:gd name="T20" fmla="*/ 13947 w 304"/>
                  <a:gd name="T21" fmla="*/ 53749 h 312"/>
                  <a:gd name="T22" fmla="*/ 13947 w 304"/>
                  <a:gd name="T23" fmla="*/ 53749 h 312"/>
                  <a:gd name="T24" fmla="*/ 35739 w 304"/>
                  <a:gd name="T25" fmla="*/ 17916 h 312"/>
                  <a:gd name="T26" fmla="*/ 35739 w 304"/>
                  <a:gd name="T27" fmla="*/ 17916 h 312"/>
                  <a:gd name="T28" fmla="*/ 74965 w 304"/>
                  <a:gd name="T29" fmla="*/ 18790 h 312"/>
                  <a:gd name="T30" fmla="*/ 74965 w 304"/>
                  <a:gd name="T31" fmla="*/ 18790 h 312"/>
                  <a:gd name="T32" fmla="*/ 110705 w 304"/>
                  <a:gd name="T33" fmla="*/ 84774 h 312"/>
                  <a:gd name="T34" fmla="*/ 110705 w 304"/>
                  <a:gd name="T35" fmla="*/ 84774 h 312"/>
                  <a:gd name="T36" fmla="*/ 31381 w 304"/>
                  <a:gd name="T37" fmla="*/ 110556 h 312"/>
                  <a:gd name="T38" fmla="*/ 31381 w 304"/>
                  <a:gd name="T39" fmla="*/ 110556 h 312"/>
                  <a:gd name="T40" fmla="*/ 28330 w 304"/>
                  <a:gd name="T41" fmla="*/ 122355 h 312"/>
                  <a:gd name="T42" fmla="*/ 28330 w 304"/>
                  <a:gd name="T43" fmla="*/ 122355 h 312"/>
                  <a:gd name="T44" fmla="*/ 125959 w 304"/>
                  <a:gd name="T45" fmla="*/ 78657 h 312"/>
                  <a:gd name="T46" fmla="*/ 125959 w 304"/>
                  <a:gd name="T47" fmla="*/ 78657 h 312"/>
                  <a:gd name="T48" fmla="*/ 49686 w 304"/>
                  <a:gd name="T49" fmla="*/ 2622 h 312"/>
                  <a:gd name="T50" fmla="*/ 49686 w 304"/>
                  <a:gd name="T51" fmla="*/ 2622 h 312"/>
                  <a:gd name="T52" fmla="*/ 4794 w 304"/>
                  <a:gd name="T53" fmla="*/ 38891 h 312"/>
                  <a:gd name="T54" fmla="*/ 4794 w 304"/>
                  <a:gd name="T55" fmla="*/ 38891 h 312"/>
                  <a:gd name="T56" fmla="*/ 23971 w 304"/>
                  <a:gd name="T57" fmla="*/ 92203 h 312"/>
                  <a:gd name="T58" fmla="*/ 23971 w 304"/>
                  <a:gd name="T59" fmla="*/ 92203 h 312"/>
                  <a:gd name="T60" fmla="*/ 80196 w 304"/>
                  <a:gd name="T61" fmla="*/ 93077 h 312"/>
                  <a:gd name="T62" fmla="*/ 80196 w 304"/>
                  <a:gd name="T63" fmla="*/ 93077 h 312"/>
                  <a:gd name="T64" fmla="*/ 91963 w 304"/>
                  <a:gd name="T65" fmla="*/ 39328 h 312"/>
                  <a:gd name="T66" fmla="*/ 91963 w 304"/>
                  <a:gd name="T67" fmla="*/ 39328 h 312"/>
                  <a:gd name="T68" fmla="*/ 39226 w 304"/>
                  <a:gd name="T69" fmla="*/ 50253 h 312"/>
                  <a:gd name="T70" fmla="*/ 39226 w 304"/>
                  <a:gd name="T71" fmla="*/ 50253 h 312"/>
                  <a:gd name="T72" fmla="*/ 50994 w 304"/>
                  <a:gd name="T73" fmla="*/ 70354 h 312"/>
                  <a:gd name="T74" fmla="*/ 50994 w 304"/>
                  <a:gd name="T75" fmla="*/ 70354 h 312"/>
                  <a:gd name="T76" fmla="*/ 66684 w 304"/>
                  <a:gd name="T77" fmla="*/ 57244 h 312"/>
                  <a:gd name="T78" fmla="*/ 66684 w 304"/>
                  <a:gd name="T79" fmla="*/ 57244 h 312"/>
                  <a:gd name="T80" fmla="*/ 59275 w 304"/>
                  <a:gd name="T81" fmla="*/ 56371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4" h="312">
                    <a:moveTo>
                      <a:pt x="136" y="129"/>
                    </a:moveTo>
                    <a:lnTo>
                      <a:pt x="136" y="129"/>
                    </a:lnTo>
                    <a:cubicBezTo>
                      <a:pt x="134" y="136"/>
                      <a:pt x="124" y="140"/>
                      <a:pt x="118" y="136"/>
                    </a:cubicBezTo>
                    <a:cubicBezTo>
                      <a:pt x="109" y="133"/>
                      <a:pt x="109" y="118"/>
                      <a:pt x="114" y="110"/>
                    </a:cubicBezTo>
                    <a:cubicBezTo>
                      <a:pt x="124" y="93"/>
                      <a:pt x="153" y="88"/>
                      <a:pt x="170" y="93"/>
                    </a:cubicBezTo>
                    <a:cubicBezTo>
                      <a:pt x="211" y="104"/>
                      <a:pt x="195" y="157"/>
                      <a:pt x="174" y="178"/>
                    </a:cubicBezTo>
                    <a:cubicBezTo>
                      <a:pt x="124" y="231"/>
                      <a:pt x="38" y="193"/>
                      <a:pt x="32" y="123"/>
                    </a:cubicBezTo>
                    <a:cubicBezTo>
                      <a:pt x="30" y="89"/>
                      <a:pt x="51" y="55"/>
                      <a:pt x="82" y="41"/>
                    </a:cubicBezTo>
                    <a:cubicBezTo>
                      <a:pt x="111" y="26"/>
                      <a:pt x="144" y="30"/>
                      <a:pt x="172" y="43"/>
                    </a:cubicBezTo>
                    <a:cubicBezTo>
                      <a:pt x="227" y="69"/>
                      <a:pt x="281" y="131"/>
                      <a:pt x="254" y="194"/>
                    </a:cubicBezTo>
                    <a:cubicBezTo>
                      <a:pt x="223" y="265"/>
                      <a:pt x="139" y="276"/>
                      <a:pt x="72" y="253"/>
                    </a:cubicBezTo>
                    <a:cubicBezTo>
                      <a:pt x="56" y="248"/>
                      <a:pt x="49" y="273"/>
                      <a:pt x="65" y="280"/>
                    </a:cubicBezTo>
                    <a:cubicBezTo>
                      <a:pt x="152" y="311"/>
                      <a:pt x="272" y="284"/>
                      <a:pt x="289" y="180"/>
                    </a:cubicBezTo>
                    <a:cubicBezTo>
                      <a:pt x="303" y="89"/>
                      <a:pt x="202" y="0"/>
                      <a:pt x="114" y="6"/>
                    </a:cubicBezTo>
                    <a:cubicBezTo>
                      <a:pt x="67" y="9"/>
                      <a:pt x="25" y="43"/>
                      <a:pt x="11" y="89"/>
                    </a:cubicBezTo>
                    <a:cubicBezTo>
                      <a:pt x="0" y="135"/>
                      <a:pt x="17" y="184"/>
                      <a:pt x="55" y="211"/>
                    </a:cubicBezTo>
                    <a:cubicBezTo>
                      <a:pt x="92" y="239"/>
                      <a:pt x="145" y="240"/>
                      <a:pt x="184" y="213"/>
                    </a:cubicBezTo>
                    <a:cubicBezTo>
                      <a:pt x="218" y="185"/>
                      <a:pt x="241" y="129"/>
                      <a:pt x="211" y="90"/>
                    </a:cubicBezTo>
                    <a:cubicBezTo>
                      <a:pt x="181" y="50"/>
                      <a:pt x="99" y="65"/>
                      <a:pt x="90" y="115"/>
                    </a:cubicBezTo>
                    <a:cubicBezTo>
                      <a:pt x="86" y="135"/>
                      <a:pt x="95" y="157"/>
                      <a:pt x="117" y="161"/>
                    </a:cubicBezTo>
                    <a:cubicBezTo>
                      <a:pt x="135" y="164"/>
                      <a:pt x="155" y="151"/>
                      <a:pt x="153" y="131"/>
                    </a:cubicBezTo>
                    <a:cubicBezTo>
                      <a:pt x="152" y="122"/>
                      <a:pt x="139" y="118"/>
                      <a:pt x="136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11" name="Freeform 332">
                <a:extLst>
                  <a:ext uri="{FF2B5EF4-FFF2-40B4-BE49-F238E27FC236}">
                    <a16:creationId xmlns:a16="http://schemas.microsoft.com/office/drawing/2014/main" id="{9978175B-85FA-5143-815A-8D346BFDA8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09151" y="3120267"/>
                <a:ext cx="151823" cy="135912"/>
              </a:xfrm>
              <a:custGeom>
                <a:avLst/>
                <a:gdLst>
                  <a:gd name="T0" fmla="*/ 205 w 347"/>
                  <a:gd name="T1" fmla="*/ 164 h 311"/>
                  <a:gd name="T2" fmla="*/ 205 w 347"/>
                  <a:gd name="T3" fmla="*/ 164 h 311"/>
                  <a:gd name="T4" fmla="*/ 213 w 347"/>
                  <a:gd name="T5" fmla="*/ 146 h 311"/>
                  <a:gd name="T6" fmla="*/ 213 w 347"/>
                  <a:gd name="T7" fmla="*/ 146 h 311"/>
                  <a:gd name="T8" fmla="*/ 234 w 347"/>
                  <a:gd name="T9" fmla="*/ 162 h 311"/>
                  <a:gd name="T10" fmla="*/ 234 w 347"/>
                  <a:gd name="T11" fmla="*/ 162 h 311"/>
                  <a:gd name="T12" fmla="*/ 206 w 347"/>
                  <a:gd name="T13" fmla="*/ 214 h 311"/>
                  <a:gd name="T14" fmla="*/ 206 w 347"/>
                  <a:gd name="T15" fmla="*/ 214 h 311"/>
                  <a:gd name="T16" fmla="*/ 143 w 347"/>
                  <a:gd name="T17" fmla="*/ 156 h 311"/>
                  <a:gd name="T18" fmla="*/ 143 w 347"/>
                  <a:gd name="T19" fmla="*/ 156 h 311"/>
                  <a:gd name="T20" fmla="*/ 283 w 347"/>
                  <a:gd name="T21" fmla="*/ 95 h 311"/>
                  <a:gd name="T22" fmla="*/ 283 w 347"/>
                  <a:gd name="T23" fmla="*/ 95 h 311"/>
                  <a:gd name="T24" fmla="*/ 306 w 347"/>
                  <a:gd name="T25" fmla="*/ 189 h 311"/>
                  <a:gd name="T26" fmla="*/ 306 w 347"/>
                  <a:gd name="T27" fmla="*/ 189 h 311"/>
                  <a:gd name="T28" fmla="*/ 240 w 347"/>
                  <a:gd name="T29" fmla="*/ 251 h 311"/>
                  <a:gd name="T30" fmla="*/ 240 w 347"/>
                  <a:gd name="T31" fmla="*/ 251 h 311"/>
                  <a:gd name="T32" fmla="*/ 76 w 347"/>
                  <a:gd name="T33" fmla="*/ 201 h 311"/>
                  <a:gd name="T34" fmla="*/ 76 w 347"/>
                  <a:gd name="T35" fmla="*/ 201 h 311"/>
                  <a:gd name="T36" fmla="*/ 163 w 347"/>
                  <a:gd name="T37" fmla="*/ 30 h 311"/>
                  <a:gd name="T38" fmla="*/ 163 w 347"/>
                  <a:gd name="T39" fmla="*/ 30 h 311"/>
                  <a:gd name="T40" fmla="*/ 149 w 347"/>
                  <a:gd name="T41" fmla="*/ 7 h 311"/>
                  <a:gd name="T42" fmla="*/ 149 w 347"/>
                  <a:gd name="T43" fmla="*/ 7 h 311"/>
                  <a:gd name="T44" fmla="*/ 62 w 347"/>
                  <a:gd name="T45" fmla="*/ 237 h 311"/>
                  <a:gd name="T46" fmla="*/ 62 w 347"/>
                  <a:gd name="T47" fmla="*/ 237 h 311"/>
                  <a:gd name="T48" fmla="*/ 308 w 347"/>
                  <a:gd name="T49" fmla="*/ 235 h 311"/>
                  <a:gd name="T50" fmla="*/ 308 w 347"/>
                  <a:gd name="T51" fmla="*/ 235 h 311"/>
                  <a:gd name="T52" fmla="*/ 321 w 347"/>
                  <a:gd name="T53" fmla="*/ 104 h 311"/>
                  <a:gd name="T54" fmla="*/ 321 w 347"/>
                  <a:gd name="T55" fmla="*/ 104 h 311"/>
                  <a:gd name="T56" fmla="*/ 205 w 347"/>
                  <a:gd name="T57" fmla="*/ 49 h 311"/>
                  <a:gd name="T58" fmla="*/ 205 w 347"/>
                  <a:gd name="T59" fmla="*/ 49 h 311"/>
                  <a:gd name="T60" fmla="*/ 113 w 347"/>
                  <a:gd name="T61" fmla="*/ 138 h 311"/>
                  <a:gd name="T62" fmla="*/ 113 w 347"/>
                  <a:gd name="T63" fmla="*/ 138 h 311"/>
                  <a:gd name="T64" fmla="*/ 180 w 347"/>
                  <a:gd name="T65" fmla="*/ 245 h 311"/>
                  <a:gd name="T66" fmla="*/ 180 w 347"/>
                  <a:gd name="T67" fmla="*/ 245 h 311"/>
                  <a:gd name="T68" fmla="*/ 247 w 347"/>
                  <a:gd name="T69" fmla="*/ 142 h 311"/>
                  <a:gd name="T70" fmla="*/ 247 w 347"/>
                  <a:gd name="T71" fmla="*/ 142 h 311"/>
                  <a:gd name="T72" fmla="*/ 197 w 347"/>
                  <a:gd name="T73" fmla="*/ 128 h 311"/>
                  <a:gd name="T74" fmla="*/ 197 w 347"/>
                  <a:gd name="T75" fmla="*/ 128 h 311"/>
                  <a:gd name="T76" fmla="*/ 191 w 347"/>
                  <a:gd name="T77" fmla="*/ 175 h 311"/>
                  <a:gd name="T78" fmla="*/ 191 w 347"/>
                  <a:gd name="T79" fmla="*/ 175 h 311"/>
                  <a:gd name="T80" fmla="*/ 205 w 347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7" h="311">
                    <a:moveTo>
                      <a:pt x="205" y="164"/>
                    </a:moveTo>
                    <a:lnTo>
                      <a:pt x="205" y="164"/>
                    </a:lnTo>
                    <a:cubicBezTo>
                      <a:pt x="201" y="156"/>
                      <a:pt x="205" y="147"/>
                      <a:pt x="213" y="146"/>
                    </a:cubicBezTo>
                    <a:lnTo>
                      <a:pt x="213" y="146"/>
                    </a:lnTo>
                    <a:cubicBezTo>
                      <a:pt x="223" y="142"/>
                      <a:pt x="233" y="153"/>
                      <a:pt x="234" y="162"/>
                    </a:cubicBezTo>
                    <a:lnTo>
                      <a:pt x="234" y="162"/>
                    </a:lnTo>
                    <a:cubicBezTo>
                      <a:pt x="239" y="181"/>
                      <a:pt x="222" y="205"/>
                      <a:pt x="206" y="214"/>
                    </a:cubicBezTo>
                    <a:lnTo>
                      <a:pt x="206" y="214"/>
                    </a:lnTo>
                    <a:cubicBezTo>
                      <a:pt x="171" y="235"/>
                      <a:pt x="143" y="187"/>
                      <a:pt x="143" y="156"/>
                    </a:cubicBezTo>
                    <a:lnTo>
                      <a:pt x="143" y="156"/>
                    </a:lnTo>
                    <a:cubicBezTo>
                      <a:pt x="141" y="83"/>
                      <a:pt x="229" y="50"/>
                      <a:pt x="283" y="95"/>
                    </a:cubicBezTo>
                    <a:lnTo>
                      <a:pt x="283" y="95"/>
                    </a:lnTo>
                    <a:cubicBezTo>
                      <a:pt x="309" y="117"/>
                      <a:pt x="318" y="156"/>
                      <a:pt x="306" y="189"/>
                    </a:cubicBezTo>
                    <a:lnTo>
                      <a:pt x="306" y="189"/>
                    </a:lnTo>
                    <a:cubicBezTo>
                      <a:pt x="296" y="220"/>
                      <a:pt x="269" y="239"/>
                      <a:pt x="240" y="251"/>
                    </a:cubicBezTo>
                    <a:lnTo>
                      <a:pt x="240" y="251"/>
                    </a:lnTo>
                    <a:cubicBezTo>
                      <a:pt x="184" y="271"/>
                      <a:pt x="101" y="266"/>
                      <a:pt x="76" y="201"/>
                    </a:cubicBezTo>
                    <a:lnTo>
                      <a:pt x="76" y="201"/>
                    </a:lnTo>
                    <a:cubicBezTo>
                      <a:pt x="47" y="129"/>
                      <a:pt x="100" y="63"/>
                      <a:pt x="163" y="30"/>
                    </a:cubicBezTo>
                    <a:lnTo>
                      <a:pt x="163" y="30"/>
                    </a:lnTo>
                    <a:cubicBezTo>
                      <a:pt x="177" y="22"/>
                      <a:pt x="164" y="0"/>
                      <a:pt x="149" y="7"/>
                    </a:cubicBezTo>
                    <a:lnTo>
                      <a:pt x="149" y="7"/>
                    </a:lnTo>
                    <a:cubicBezTo>
                      <a:pt x="66" y="46"/>
                      <a:pt x="0" y="151"/>
                      <a:pt x="62" y="237"/>
                    </a:cubicBezTo>
                    <a:lnTo>
                      <a:pt x="62" y="237"/>
                    </a:lnTo>
                    <a:cubicBezTo>
                      <a:pt x="114" y="310"/>
                      <a:pt x="251" y="302"/>
                      <a:pt x="308" y="235"/>
                    </a:cubicBezTo>
                    <a:lnTo>
                      <a:pt x="308" y="235"/>
                    </a:lnTo>
                    <a:cubicBezTo>
                      <a:pt x="339" y="200"/>
                      <a:pt x="346" y="146"/>
                      <a:pt x="321" y="104"/>
                    </a:cubicBezTo>
                    <a:lnTo>
                      <a:pt x="321" y="104"/>
                    </a:lnTo>
                    <a:cubicBezTo>
                      <a:pt x="297" y="63"/>
                      <a:pt x="251" y="41"/>
                      <a:pt x="205" y="49"/>
                    </a:cubicBezTo>
                    <a:lnTo>
                      <a:pt x="205" y="49"/>
                    </a:lnTo>
                    <a:cubicBezTo>
                      <a:pt x="159" y="55"/>
                      <a:pt x="120" y="92"/>
                      <a:pt x="113" y="138"/>
                    </a:cubicBezTo>
                    <a:lnTo>
                      <a:pt x="113" y="138"/>
                    </a:lnTo>
                    <a:cubicBezTo>
                      <a:pt x="108" y="183"/>
                      <a:pt x="131" y="239"/>
                      <a:pt x="180" y="245"/>
                    </a:cubicBezTo>
                    <a:lnTo>
                      <a:pt x="180" y="245"/>
                    </a:lnTo>
                    <a:cubicBezTo>
                      <a:pt x="229" y="252"/>
                      <a:pt x="276" y="184"/>
                      <a:pt x="247" y="142"/>
                    </a:cubicBezTo>
                    <a:lnTo>
                      <a:pt x="247" y="142"/>
                    </a:lnTo>
                    <a:cubicBezTo>
                      <a:pt x="237" y="125"/>
                      <a:pt x="214" y="116"/>
                      <a:pt x="197" y="128"/>
                    </a:cubicBezTo>
                    <a:lnTo>
                      <a:pt x="197" y="128"/>
                    </a:lnTo>
                    <a:cubicBezTo>
                      <a:pt x="181" y="138"/>
                      <a:pt x="176" y="162"/>
                      <a:pt x="191" y="175"/>
                    </a:cubicBezTo>
                    <a:lnTo>
                      <a:pt x="191" y="175"/>
                    </a:lnTo>
                    <a:cubicBezTo>
                      <a:pt x="198" y="181"/>
                      <a:pt x="210" y="174"/>
                      <a:pt x="205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112" name="Freeform 333">
                <a:extLst>
                  <a:ext uri="{FF2B5EF4-FFF2-40B4-BE49-F238E27FC236}">
                    <a16:creationId xmlns:a16="http://schemas.microsoft.com/office/drawing/2014/main" id="{8841E956-7D19-4A46-BE90-5E526F6791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18348" y="3120267"/>
                <a:ext cx="151822" cy="135912"/>
              </a:xfrm>
              <a:custGeom>
                <a:avLst/>
                <a:gdLst>
                  <a:gd name="T0" fmla="*/ 205 w 347"/>
                  <a:gd name="T1" fmla="*/ 164 h 311"/>
                  <a:gd name="T2" fmla="*/ 205 w 347"/>
                  <a:gd name="T3" fmla="*/ 164 h 311"/>
                  <a:gd name="T4" fmla="*/ 212 w 347"/>
                  <a:gd name="T5" fmla="*/ 146 h 311"/>
                  <a:gd name="T6" fmla="*/ 212 w 347"/>
                  <a:gd name="T7" fmla="*/ 146 h 311"/>
                  <a:gd name="T8" fmla="*/ 234 w 347"/>
                  <a:gd name="T9" fmla="*/ 162 h 311"/>
                  <a:gd name="T10" fmla="*/ 234 w 347"/>
                  <a:gd name="T11" fmla="*/ 162 h 311"/>
                  <a:gd name="T12" fmla="*/ 205 w 347"/>
                  <a:gd name="T13" fmla="*/ 214 h 311"/>
                  <a:gd name="T14" fmla="*/ 205 w 347"/>
                  <a:gd name="T15" fmla="*/ 214 h 311"/>
                  <a:gd name="T16" fmla="*/ 142 w 347"/>
                  <a:gd name="T17" fmla="*/ 156 h 311"/>
                  <a:gd name="T18" fmla="*/ 142 w 347"/>
                  <a:gd name="T19" fmla="*/ 156 h 311"/>
                  <a:gd name="T20" fmla="*/ 281 w 347"/>
                  <a:gd name="T21" fmla="*/ 95 h 311"/>
                  <a:gd name="T22" fmla="*/ 281 w 347"/>
                  <a:gd name="T23" fmla="*/ 95 h 311"/>
                  <a:gd name="T24" fmla="*/ 306 w 347"/>
                  <a:gd name="T25" fmla="*/ 189 h 311"/>
                  <a:gd name="T26" fmla="*/ 306 w 347"/>
                  <a:gd name="T27" fmla="*/ 189 h 311"/>
                  <a:gd name="T28" fmla="*/ 239 w 347"/>
                  <a:gd name="T29" fmla="*/ 251 h 311"/>
                  <a:gd name="T30" fmla="*/ 239 w 347"/>
                  <a:gd name="T31" fmla="*/ 251 h 311"/>
                  <a:gd name="T32" fmla="*/ 76 w 347"/>
                  <a:gd name="T33" fmla="*/ 201 h 311"/>
                  <a:gd name="T34" fmla="*/ 76 w 347"/>
                  <a:gd name="T35" fmla="*/ 201 h 311"/>
                  <a:gd name="T36" fmla="*/ 162 w 347"/>
                  <a:gd name="T37" fmla="*/ 30 h 311"/>
                  <a:gd name="T38" fmla="*/ 162 w 347"/>
                  <a:gd name="T39" fmla="*/ 30 h 311"/>
                  <a:gd name="T40" fmla="*/ 149 w 347"/>
                  <a:gd name="T41" fmla="*/ 7 h 311"/>
                  <a:gd name="T42" fmla="*/ 149 w 347"/>
                  <a:gd name="T43" fmla="*/ 7 h 311"/>
                  <a:gd name="T44" fmla="*/ 61 w 347"/>
                  <a:gd name="T45" fmla="*/ 237 h 311"/>
                  <a:gd name="T46" fmla="*/ 61 w 347"/>
                  <a:gd name="T47" fmla="*/ 237 h 311"/>
                  <a:gd name="T48" fmla="*/ 308 w 347"/>
                  <a:gd name="T49" fmla="*/ 235 h 311"/>
                  <a:gd name="T50" fmla="*/ 308 w 347"/>
                  <a:gd name="T51" fmla="*/ 235 h 311"/>
                  <a:gd name="T52" fmla="*/ 321 w 347"/>
                  <a:gd name="T53" fmla="*/ 104 h 311"/>
                  <a:gd name="T54" fmla="*/ 321 w 347"/>
                  <a:gd name="T55" fmla="*/ 104 h 311"/>
                  <a:gd name="T56" fmla="*/ 205 w 347"/>
                  <a:gd name="T57" fmla="*/ 49 h 311"/>
                  <a:gd name="T58" fmla="*/ 205 w 347"/>
                  <a:gd name="T59" fmla="*/ 49 h 311"/>
                  <a:gd name="T60" fmla="*/ 113 w 347"/>
                  <a:gd name="T61" fmla="*/ 138 h 311"/>
                  <a:gd name="T62" fmla="*/ 113 w 347"/>
                  <a:gd name="T63" fmla="*/ 138 h 311"/>
                  <a:gd name="T64" fmla="*/ 179 w 347"/>
                  <a:gd name="T65" fmla="*/ 245 h 311"/>
                  <a:gd name="T66" fmla="*/ 179 w 347"/>
                  <a:gd name="T67" fmla="*/ 245 h 311"/>
                  <a:gd name="T68" fmla="*/ 247 w 347"/>
                  <a:gd name="T69" fmla="*/ 142 h 311"/>
                  <a:gd name="T70" fmla="*/ 247 w 347"/>
                  <a:gd name="T71" fmla="*/ 142 h 311"/>
                  <a:gd name="T72" fmla="*/ 196 w 347"/>
                  <a:gd name="T73" fmla="*/ 128 h 311"/>
                  <a:gd name="T74" fmla="*/ 196 w 347"/>
                  <a:gd name="T75" fmla="*/ 128 h 311"/>
                  <a:gd name="T76" fmla="*/ 191 w 347"/>
                  <a:gd name="T77" fmla="*/ 175 h 311"/>
                  <a:gd name="T78" fmla="*/ 191 w 347"/>
                  <a:gd name="T79" fmla="*/ 175 h 311"/>
                  <a:gd name="T80" fmla="*/ 205 w 347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7" h="311">
                    <a:moveTo>
                      <a:pt x="205" y="164"/>
                    </a:moveTo>
                    <a:lnTo>
                      <a:pt x="205" y="164"/>
                    </a:lnTo>
                    <a:cubicBezTo>
                      <a:pt x="201" y="156"/>
                      <a:pt x="205" y="147"/>
                      <a:pt x="212" y="146"/>
                    </a:cubicBezTo>
                    <a:lnTo>
                      <a:pt x="212" y="146"/>
                    </a:lnTo>
                    <a:cubicBezTo>
                      <a:pt x="222" y="142"/>
                      <a:pt x="231" y="153"/>
                      <a:pt x="234" y="162"/>
                    </a:cubicBezTo>
                    <a:lnTo>
                      <a:pt x="234" y="162"/>
                    </a:lnTo>
                    <a:cubicBezTo>
                      <a:pt x="239" y="181"/>
                      <a:pt x="221" y="205"/>
                      <a:pt x="205" y="214"/>
                    </a:cubicBezTo>
                    <a:lnTo>
                      <a:pt x="205" y="214"/>
                    </a:lnTo>
                    <a:cubicBezTo>
                      <a:pt x="170" y="235"/>
                      <a:pt x="143" y="187"/>
                      <a:pt x="142" y="156"/>
                    </a:cubicBezTo>
                    <a:lnTo>
                      <a:pt x="142" y="156"/>
                    </a:lnTo>
                    <a:cubicBezTo>
                      <a:pt x="141" y="83"/>
                      <a:pt x="229" y="50"/>
                      <a:pt x="281" y="95"/>
                    </a:cubicBezTo>
                    <a:lnTo>
                      <a:pt x="281" y="95"/>
                    </a:lnTo>
                    <a:cubicBezTo>
                      <a:pt x="308" y="117"/>
                      <a:pt x="317" y="156"/>
                      <a:pt x="306" y="189"/>
                    </a:cubicBezTo>
                    <a:lnTo>
                      <a:pt x="306" y="189"/>
                    </a:lnTo>
                    <a:cubicBezTo>
                      <a:pt x="295" y="220"/>
                      <a:pt x="268" y="239"/>
                      <a:pt x="239" y="251"/>
                    </a:cubicBezTo>
                    <a:lnTo>
                      <a:pt x="239" y="251"/>
                    </a:lnTo>
                    <a:cubicBezTo>
                      <a:pt x="183" y="271"/>
                      <a:pt x="100" y="266"/>
                      <a:pt x="76" y="201"/>
                    </a:cubicBezTo>
                    <a:lnTo>
                      <a:pt x="76" y="201"/>
                    </a:lnTo>
                    <a:cubicBezTo>
                      <a:pt x="47" y="129"/>
                      <a:pt x="100" y="63"/>
                      <a:pt x="162" y="30"/>
                    </a:cubicBezTo>
                    <a:lnTo>
                      <a:pt x="162" y="30"/>
                    </a:lnTo>
                    <a:cubicBezTo>
                      <a:pt x="178" y="22"/>
                      <a:pt x="163" y="0"/>
                      <a:pt x="149" y="7"/>
                    </a:cubicBezTo>
                    <a:lnTo>
                      <a:pt x="149" y="7"/>
                    </a:lnTo>
                    <a:cubicBezTo>
                      <a:pt x="66" y="46"/>
                      <a:pt x="0" y="151"/>
                      <a:pt x="61" y="237"/>
                    </a:cubicBezTo>
                    <a:lnTo>
                      <a:pt x="61" y="237"/>
                    </a:lnTo>
                    <a:cubicBezTo>
                      <a:pt x="114" y="310"/>
                      <a:pt x="250" y="302"/>
                      <a:pt x="308" y="235"/>
                    </a:cubicBezTo>
                    <a:lnTo>
                      <a:pt x="308" y="235"/>
                    </a:lnTo>
                    <a:cubicBezTo>
                      <a:pt x="339" y="200"/>
                      <a:pt x="346" y="146"/>
                      <a:pt x="321" y="104"/>
                    </a:cubicBezTo>
                    <a:lnTo>
                      <a:pt x="321" y="104"/>
                    </a:lnTo>
                    <a:cubicBezTo>
                      <a:pt x="297" y="63"/>
                      <a:pt x="251" y="41"/>
                      <a:pt x="205" y="49"/>
                    </a:cubicBezTo>
                    <a:lnTo>
                      <a:pt x="205" y="49"/>
                    </a:lnTo>
                    <a:cubicBezTo>
                      <a:pt x="159" y="55"/>
                      <a:pt x="120" y="92"/>
                      <a:pt x="113" y="138"/>
                    </a:cubicBezTo>
                    <a:lnTo>
                      <a:pt x="113" y="138"/>
                    </a:lnTo>
                    <a:cubicBezTo>
                      <a:pt x="108" y="183"/>
                      <a:pt x="130" y="239"/>
                      <a:pt x="179" y="245"/>
                    </a:cubicBezTo>
                    <a:lnTo>
                      <a:pt x="179" y="245"/>
                    </a:lnTo>
                    <a:cubicBezTo>
                      <a:pt x="229" y="252"/>
                      <a:pt x="276" y="184"/>
                      <a:pt x="247" y="142"/>
                    </a:cubicBezTo>
                    <a:lnTo>
                      <a:pt x="247" y="142"/>
                    </a:lnTo>
                    <a:cubicBezTo>
                      <a:pt x="237" y="125"/>
                      <a:pt x="213" y="116"/>
                      <a:pt x="196" y="128"/>
                    </a:cubicBezTo>
                    <a:lnTo>
                      <a:pt x="196" y="128"/>
                    </a:lnTo>
                    <a:cubicBezTo>
                      <a:pt x="180" y="138"/>
                      <a:pt x="175" y="162"/>
                      <a:pt x="191" y="175"/>
                    </a:cubicBezTo>
                    <a:lnTo>
                      <a:pt x="191" y="175"/>
                    </a:lnTo>
                    <a:cubicBezTo>
                      <a:pt x="199" y="181"/>
                      <a:pt x="209" y="174"/>
                      <a:pt x="205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113" name="Freeform 334">
                <a:extLst>
                  <a:ext uri="{FF2B5EF4-FFF2-40B4-BE49-F238E27FC236}">
                    <a16:creationId xmlns:a16="http://schemas.microsoft.com/office/drawing/2014/main" id="{17704ECD-3BC3-614F-999D-F6453BB593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39648" y="3119841"/>
                <a:ext cx="132497" cy="136338"/>
              </a:xfrm>
              <a:custGeom>
                <a:avLst/>
                <a:gdLst>
                  <a:gd name="T0" fmla="*/ 59321 w 306"/>
                  <a:gd name="T1" fmla="*/ 56371 h 312"/>
                  <a:gd name="T2" fmla="*/ 59321 w 306"/>
                  <a:gd name="T3" fmla="*/ 56371 h 312"/>
                  <a:gd name="T4" fmla="*/ 51527 w 306"/>
                  <a:gd name="T5" fmla="*/ 59429 h 312"/>
                  <a:gd name="T6" fmla="*/ 51527 w 306"/>
                  <a:gd name="T7" fmla="*/ 59429 h 312"/>
                  <a:gd name="T8" fmla="*/ 49795 w 306"/>
                  <a:gd name="T9" fmla="*/ 48068 h 312"/>
                  <a:gd name="T10" fmla="*/ 49795 w 306"/>
                  <a:gd name="T11" fmla="*/ 48068 h 312"/>
                  <a:gd name="T12" fmla="*/ 74908 w 306"/>
                  <a:gd name="T13" fmla="*/ 40639 h 312"/>
                  <a:gd name="T14" fmla="*/ 74908 w 306"/>
                  <a:gd name="T15" fmla="*/ 40639 h 312"/>
                  <a:gd name="T16" fmla="*/ 75774 w 306"/>
                  <a:gd name="T17" fmla="*/ 77783 h 312"/>
                  <a:gd name="T18" fmla="*/ 75774 w 306"/>
                  <a:gd name="T19" fmla="*/ 77783 h 312"/>
                  <a:gd name="T20" fmla="*/ 15155 w 306"/>
                  <a:gd name="T21" fmla="*/ 53749 h 312"/>
                  <a:gd name="T22" fmla="*/ 15155 w 306"/>
                  <a:gd name="T23" fmla="*/ 53749 h 312"/>
                  <a:gd name="T24" fmla="*/ 35939 w 306"/>
                  <a:gd name="T25" fmla="*/ 17916 h 312"/>
                  <a:gd name="T26" fmla="*/ 35939 w 306"/>
                  <a:gd name="T27" fmla="*/ 17916 h 312"/>
                  <a:gd name="T28" fmla="*/ 75341 w 306"/>
                  <a:gd name="T29" fmla="*/ 18790 h 312"/>
                  <a:gd name="T30" fmla="*/ 75341 w 306"/>
                  <a:gd name="T31" fmla="*/ 18790 h 312"/>
                  <a:gd name="T32" fmla="*/ 110414 w 306"/>
                  <a:gd name="T33" fmla="*/ 84774 h 312"/>
                  <a:gd name="T34" fmla="*/ 110414 w 306"/>
                  <a:gd name="T35" fmla="*/ 84774 h 312"/>
                  <a:gd name="T36" fmla="*/ 31609 w 306"/>
                  <a:gd name="T37" fmla="*/ 110556 h 312"/>
                  <a:gd name="T38" fmla="*/ 31609 w 306"/>
                  <a:gd name="T39" fmla="*/ 110556 h 312"/>
                  <a:gd name="T40" fmla="*/ 28578 w 306"/>
                  <a:gd name="T41" fmla="*/ 122355 h 312"/>
                  <a:gd name="T42" fmla="*/ 28578 w 306"/>
                  <a:gd name="T43" fmla="*/ 122355 h 312"/>
                  <a:gd name="T44" fmla="*/ 125136 w 306"/>
                  <a:gd name="T45" fmla="*/ 78657 h 312"/>
                  <a:gd name="T46" fmla="*/ 125136 w 306"/>
                  <a:gd name="T47" fmla="*/ 78657 h 312"/>
                  <a:gd name="T48" fmla="*/ 49795 w 306"/>
                  <a:gd name="T49" fmla="*/ 2622 h 312"/>
                  <a:gd name="T50" fmla="*/ 49795 w 306"/>
                  <a:gd name="T51" fmla="*/ 2622 h 312"/>
                  <a:gd name="T52" fmla="*/ 5196 w 306"/>
                  <a:gd name="T53" fmla="*/ 38891 h 312"/>
                  <a:gd name="T54" fmla="*/ 5196 w 306"/>
                  <a:gd name="T55" fmla="*/ 38891 h 312"/>
                  <a:gd name="T56" fmla="*/ 24248 w 306"/>
                  <a:gd name="T57" fmla="*/ 92203 h 312"/>
                  <a:gd name="T58" fmla="*/ 24248 w 306"/>
                  <a:gd name="T59" fmla="*/ 92203 h 312"/>
                  <a:gd name="T60" fmla="*/ 79671 w 306"/>
                  <a:gd name="T61" fmla="*/ 93077 h 312"/>
                  <a:gd name="T62" fmla="*/ 79671 w 306"/>
                  <a:gd name="T63" fmla="*/ 93077 h 312"/>
                  <a:gd name="T64" fmla="*/ 91795 w 306"/>
                  <a:gd name="T65" fmla="*/ 39328 h 312"/>
                  <a:gd name="T66" fmla="*/ 91795 w 306"/>
                  <a:gd name="T67" fmla="*/ 39328 h 312"/>
                  <a:gd name="T68" fmla="*/ 39403 w 306"/>
                  <a:gd name="T69" fmla="*/ 50253 h 312"/>
                  <a:gd name="T70" fmla="*/ 39403 w 306"/>
                  <a:gd name="T71" fmla="*/ 50253 h 312"/>
                  <a:gd name="T72" fmla="*/ 50661 w 306"/>
                  <a:gd name="T73" fmla="*/ 70354 h 312"/>
                  <a:gd name="T74" fmla="*/ 50661 w 306"/>
                  <a:gd name="T75" fmla="*/ 70354 h 312"/>
                  <a:gd name="T76" fmla="*/ 66681 w 306"/>
                  <a:gd name="T77" fmla="*/ 57244 h 312"/>
                  <a:gd name="T78" fmla="*/ 66681 w 306"/>
                  <a:gd name="T79" fmla="*/ 57244 h 312"/>
                  <a:gd name="T80" fmla="*/ 59321 w 306"/>
                  <a:gd name="T81" fmla="*/ 56371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6" h="312">
                    <a:moveTo>
                      <a:pt x="137" y="129"/>
                    </a:moveTo>
                    <a:lnTo>
                      <a:pt x="137" y="129"/>
                    </a:lnTo>
                    <a:cubicBezTo>
                      <a:pt x="136" y="136"/>
                      <a:pt x="125" y="140"/>
                      <a:pt x="119" y="136"/>
                    </a:cubicBezTo>
                    <a:cubicBezTo>
                      <a:pt x="109" y="133"/>
                      <a:pt x="109" y="118"/>
                      <a:pt x="115" y="110"/>
                    </a:cubicBezTo>
                    <a:cubicBezTo>
                      <a:pt x="125" y="93"/>
                      <a:pt x="154" y="88"/>
                      <a:pt x="173" y="93"/>
                    </a:cubicBezTo>
                    <a:cubicBezTo>
                      <a:pt x="212" y="104"/>
                      <a:pt x="196" y="157"/>
                      <a:pt x="175" y="178"/>
                    </a:cubicBezTo>
                    <a:cubicBezTo>
                      <a:pt x="125" y="231"/>
                      <a:pt x="40" y="193"/>
                      <a:pt x="35" y="123"/>
                    </a:cubicBezTo>
                    <a:cubicBezTo>
                      <a:pt x="31" y="89"/>
                      <a:pt x="52" y="55"/>
                      <a:pt x="83" y="41"/>
                    </a:cubicBezTo>
                    <a:cubicBezTo>
                      <a:pt x="112" y="26"/>
                      <a:pt x="146" y="30"/>
                      <a:pt x="174" y="43"/>
                    </a:cubicBezTo>
                    <a:cubicBezTo>
                      <a:pt x="228" y="69"/>
                      <a:pt x="283" y="131"/>
                      <a:pt x="255" y="194"/>
                    </a:cubicBezTo>
                    <a:cubicBezTo>
                      <a:pt x="224" y="265"/>
                      <a:pt x="140" y="276"/>
                      <a:pt x="73" y="253"/>
                    </a:cubicBezTo>
                    <a:cubicBezTo>
                      <a:pt x="57" y="248"/>
                      <a:pt x="50" y="273"/>
                      <a:pt x="66" y="280"/>
                    </a:cubicBezTo>
                    <a:cubicBezTo>
                      <a:pt x="151" y="311"/>
                      <a:pt x="272" y="284"/>
                      <a:pt x="289" y="180"/>
                    </a:cubicBezTo>
                    <a:cubicBezTo>
                      <a:pt x="305" y="89"/>
                      <a:pt x="203" y="0"/>
                      <a:pt x="115" y="6"/>
                    </a:cubicBezTo>
                    <a:cubicBezTo>
                      <a:pt x="67" y="9"/>
                      <a:pt x="25" y="43"/>
                      <a:pt x="12" y="89"/>
                    </a:cubicBezTo>
                    <a:cubicBezTo>
                      <a:pt x="0" y="135"/>
                      <a:pt x="17" y="184"/>
                      <a:pt x="56" y="211"/>
                    </a:cubicBezTo>
                    <a:cubicBezTo>
                      <a:pt x="92" y="239"/>
                      <a:pt x="146" y="240"/>
                      <a:pt x="184" y="213"/>
                    </a:cubicBezTo>
                    <a:cubicBezTo>
                      <a:pt x="219" y="185"/>
                      <a:pt x="242" y="129"/>
                      <a:pt x="212" y="90"/>
                    </a:cubicBezTo>
                    <a:cubicBezTo>
                      <a:pt x="183" y="50"/>
                      <a:pt x="102" y="65"/>
                      <a:pt x="91" y="115"/>
                    </a:cubicBezTo>
                    <a:cubicBezTo>
                      <a:pt x="87" y="135"/>
                      <a:pt x="98" y="157"/>
                      <a:pt x="117" y="161"/>
                    </a:cubicBezTo>
                    <a:cubicBezTo>
                      <a:pt x="136" y="164"/>
                      <a:pt x="157" y="151"/>
                      <a:pt x="154" y="131"/>
                    </a:cubicBezTo>
                    <a:cubicBezTo>
                      <a:pt x="154" y="122"/>
                      <a:pt x="141" y="118"/>
                      <a:pt x="137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14" name="Freeform 335">
                <a:extLst>
                  <a:ext uri="{FF2B5EF4-FFF2-40B4-BE49-F238E27FC236}">
                    <a16:creationId xmlns:a16="http://schemas.microsoft.com/office/drawing/2014/main" id="{D4D0D0B1-FAB1-3641-9822-BF8FA64852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30633" y="3119841"/>
                <a:ext cx="132498" cy="136338"/>
              </a:xfrm>
              <a:custGeom>
                <a:avLst/>
                <a:gdLst>
                  <a:gd name="T0" fmla="*/ 59275 w 304"/>
                  <a:gd name="T1" fmla="*/ 56371 h 312"/>
                  <a:gd name="T2" fmla="*/ 59275 w 304"/>
                  <a:gd name="T3" fmla="*/ 56371 h 312"/>
                  <a:gd name="T4" fmla="*/ 51430 w 304"/>
                  <a:gd name="T5" fmla="*/ 59429 h 312"/>
                  <a:gd name="T6" fmla="*/ 51430 w 304"/>
                  <a:gd name="T7" fmla="*/ 59429 h 312"/>
                  <a:gd name="T8" fmla="*/ 49687 w 304"/>
                  <a:gd name="T9" fmla="*/ 48068 h 312"/>
                  <a:gd name="T10" fmla="*/ 49687 w 304"/>
                  <a:gd name="T11" fmla="*/ 48068 h 312"/>
                  <a:gd name="T12" fmla="*/ 74094 w 304"/>
                  <a:gd name="T13" fmla="*/ 40639 h 312"/>
                  <a:gd name="T14" fmla="*/ 74094 w 304"/>
                  <a:gd name="T15" fmla="*/ 40639 h 312"/>
                  <a:gd name="T16" fmla="*/ 75838 w 304"/>
                  <a:gd name="T17" fmla="*/ 77783 h 312"/>
                  <a:gd name="T18" fmla="*/ 75838 w 304"/>
                  <a:gd name="T19" fmla="*/ 77783 h 312"/>
                  <a:gd name="T20" fmla="*/ 13947 w 304"/>
                  <a:gd name="T21" fmla="*/ 53749 h 312"/>
                  <a:gd name="T22" fmla="*/ 13947 w 304"/>
                  <a:gd name="T23" fmla="*/ 53749 h 312"/>
                  <a:gd name="T24" fmla="*/ 35740 w 304"/>
                  <a:gd name="T25" fmla="*/ 17916 h 312"/>
                  <a:gd name="T26" fmla="*/ 35740 w 304"/>
                  <a:gd name="T27" fmla="*/ 17916 h 312"/>
                  <a:gd name="T28" fmla="*/ 74966 w 304"/>
                  <a:gd name="T29" fmla="*/ 18790 h 312"/>
                  <a:gd name="T30" fmla="*/ 74966 w 304"/>
                  <a:gd name="T31" fmla="*/ 18790 h 312"/>
                  <a:gd name="T32" fmla="*/ 110270 w 304"/>
                  <a:gd name="T33" fmla="*/ 84774 h 312"/>
                  <a:gd name="T34" fmla="*/ 110270 w 304"/>
                  <a:gd name="T35" fmla="*/ 84774 h 312"/>
                  <a:gd name="T36" fmla="*/ 31381 w 304"/>
                  <a:gd name="T37" fmla="*/ 110556 h 312"/>
                  <a:gd name="T38" fmla="*/ 31381 w 304"/>
                  <a:gd name="T39" fmla="*/ 110556 h 312"/>
                  <a:gd name="T40" fmla="*/ 28330 w 304"/>
                  <a:gd name="T41" fmla="*/ 122355 h 312"/>
                  <a:gd name="T42" fmla="*/ 28330 w 304"/>
                  <a:gd name="T43" fmla="*/ 122355 h 312"/>
                  <a:gd name="T44" fmla="*/ 125960 w 304"/>
                  <a:gd name="T45" fmla="*/ 78657 h 312"/>
                  <a:gd name="T46" fmla="*/ 125960 w 304"/>
                  <a:gd name="T47" fmla="*/ 78657 h 312"/>
                  <a:gd name="T48" fmla="*/ 49687 w 304"/>
                  <a:gd name="T49" fmla="*/ 2622 h 312"/>
                  <a:gd name="T50" fmla="*/ 49687 w 304"/>
                  <a:gd name="T51" fmla="*/ 2622 h 312"/>
                  <a:gd name="T52" fmla="*/ 4794 w 304"/>
                  <a:gd name="T53" fmla="*/ 38891 h 312"/>
                  <a:gd name="T54" fmla="*/ 4794 w 304"/>
                  <a:gd name="T55" fmla="*/ 38891 h 312"/>
                  <a:gd name="T56" fmla="*/ 23100 w 304"/>
                  <a:gd name="T57" fmla="*/ 92203 h 312"/>
                  <a:gd name="T58" fmla="*/ 23100 w 304"/>
                  <a:gd name="T59" fmla="*/ 92203 h 312"/>
                  <a:gd name="T60" fmla="*/ 79324 w 304"/>
                  <a:gd name="T61" fmla="*/ 93077 h 312"/>
                  <a:gd name="T62" fmla="*/ 79324 w 304"/>
                  <a:gd name="T63" fmla="*/ 93077 h 312"/>
                  <a:gd name="T64" fmla="*/ 91964 w 304"/>
                  <a:gd name="T65" fmla="*/ 39328 h 312"/>
                  <a:gd name="T66" fmla="*/ 91964 w 304"/>
                  <a:gd name="T67" fmla="*/ 39328 h 312"/>
                  <a:gd name="T68" fmla="*/ 39226 w 304"/>
                  <a:gd name="T69" fmla="*/ 50253 h 312"/>
                  <a:gd name="T70" fmla="*/ 39226 w 304"/>
                  <a:gd name="T71" fmla="*/ 50253 h 312"/>
                  <a:gd name="T72" fmla="*/ 50558 w 304"/>
                  <a:gd name="T73" fmla="*/ 70354 h 312"/>
                  <a:gd name="T74" fmla="*/ 50558 w 304"/>
                  <a:gd name="T75" fmla="*/ 70354 h 312"/>
                  <a:gd name="T76" fmla="*/ 66685 w 304"/>
                  <a:gd name="T77" fmla="*/ 57244 h 312"/>
                  <a:gd name="T78" fmla="*/ 66685 w 304"/>
                  <a:gd name="T79" fmla="*/ 57244 h 312"/>
                  <a:gd name="T80" fmla="*/ 59275 w 304"/>
                  <a:gd name="T81" fmla="*/ 56371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4" h="312">
                    <a:moveTo>
                      <a:pt x="136" y="129"/>
                    </a:moveTo>
                    <a:lnTo>
                      <a:pt x="136" y="129"/>
                    </a:lnTo>
                    <a:cubicBezTo>
                      <a:pt x="134" y="136"/>
                      <a:pt x="124" y="140"/>
                      <a:pt x="118" y="136"/>
                    </a:cubicBezTo>
                    <a:cubicBezTo>
                      <a:pt x="107" y="133"/>
                      <a:pt x="109" y="118"/>
                      <a:pt x="114" y="110"/>
                    </a:cubicBezTo>
                    <a:cubicBezTo>
                      <a:pt x="123" y="93"/>
                      <a:pt x="153" y="88"/>
                      <a:pt x="170" y="93"/>
                    </a:cubicBezTo>
                    <a:cubicBezTo>
                      <a:pt x="211" y="104"/>
                      <a:pt x="195" y="157"/>
                      <a:pt x="174" y="178"/>
                    </a:cubicBezTo>
                    <a:cubicBezTo>
                      <a:pt x="124" y="231"/>
                      <a:pt x="38" y="193"/>
                      <a:pt x="32" y="123"/>
                    </a:cubicBezTo>
                    <a:cubicBezTo>
                      <a:pt x="30" y="89"/>
                      <a:pt x="51" y="55"/>
                      <a:pt x="82" y="41"/>
                    </a:cubicBezTo>
                    <a:cubicBezTo>
                      <a:pt x="110" y="26"/>
                      <a:pt x="144" y="30"/>
                      <a:pt x="172" y="43"/>
                    </a:cubicBezTo>
                    <a:cubicBezTo>
                      <a:pt x="226" y="69"/>
                      <a:pt x="281" y="131"/>
                      <a:pt x="253" y="194"/>
                    </a:cubicBezTo>
                    <a:cubicBezTo>
                      <a:pt x="222" y="265"/>
                      <a:pt x="139" y="276"/>
                      <a:pt x="72" y="253"/>
                    </a:cubicBezTo>
                    <a:cubicBezTo>
                      <a:pt x="55" y="248"/>
                      <a:pt x="49" y="273"/>
                      <a:pt x="65" y="280"/>
                    </a:cubicBezTo>
                    <a:cubicBezTo>
                      <a:pt x="151" y="311"/>
                      <a:pt x="272" y="284"/>
                      <a:pt x="289" y="180"/>
                    </a:cubicBezTo>
                    <a:cubicBezTo>
                      <a:pt x="303" y="89"/>
                      <a:pt x="201" y="0"/>
                      <a:pt x="114" y="6"/>
                    </a:cubicBezTo>
                    <a:cubicBezTo>
                      <a:pt x="65" y="9"/>
                      <a:pt x="23" y="43"/>
                      <a:pt x="11" y="89"/>
                    </a:cubicBezTo>
                    <a:cubicBezTo>
                      <a:pt x="0" y="135"/>
                      <a:pt x="15" y="184"/>
                      <a:pt x="53" y="211"/>
                    </a:cubicBezTo>
                    <a:cubicBezTo>
                      <a:pt x="92" y="239"/>
                      <a:pt x="145" y="240"/>
                      <a:pt x="182" y="213"/>
                    </a:cubicBezTo>
                    <a:cubicBezTo>
                      <a:pt x="218" y="185"/>
                      <a:pt x="241" y="129"/>
                      <a:pt x="211" y="90"/>
                    </a:cubicBezTo>
                    <a:cubicBezTo>
                      <a:pt x="182" y="50"/>
                      <a:pt x="99" y="65"/>
                      <a:pt x="90" y="115"/>
                    </a:cubicBezTo>
                    <a:cubicBezTo>
                      <a:pt x="86" y="135"/>
                      <a:pt x="95" y="157"/>
                      <a:pt x="116" y="161"/>
                    </a:cubicBezTo>
                    <a:cubicBezTo>
                      <a:pt x="135" y="164"/>
                      <a:pt x="156" y="151"/>
                      <a:pt x="153" y="131"/>
                    </a:cubicBezTo>
                    <a:cubicBezTo>
                      <a:pt x="152" y="122"/>
                      <a:pt x="139" y="118"/>
                      <a:pt x="136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15" name="Freeform 336">
                <a:extLst>
                  <a:ext uri="{FF2B5EF4-FFF2-40B4-BE49-F238E27FC236}">
                    <a16:creationId xmlns:a16="http://schemas.microsoft.com/office/drawing/2014/main" id="{E9BEBA76-7722-9F40-A33D-4EA466E40E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28991" y="3120267"/>
                <a:ext cx="151822" cy="135912"/>
              </a:xfrm>
              <a:custGeom>
                <a:avLst/>
                <a:gdLst>
                  <a:gd name="T0" fmla="*/ 205 w 347"/>
                  <a:gd name="T1" fmla="*/ 164 h 311"/>
                  <a:gd name="T2" fmla="*/ 205 w 347"/>
                  <a:gd name="T3" fmla="*/ 164 h 311"/>
                  <a:gd name="T4" fmla="*/ 212 w 347"/>
                  <a:gd name="T5" fmla="*/ 146 h 311"/>
                  <a:gd name="T6" fmla="*/ 212 w 347"/>
                  <a:gd name="T7" fmla="*/ 146 h 311"/>
                  <a:gd name="T8" fmla="*/ 234 w 347"/>
                  <a:gd name="T9" fmla="*/ 162 h 311"/>
                  <a:gd name="T10" fmla="*/ 234 w 347"/>
                  <a:gd name="T11" fmla="*/ 162 h 311"/>
                  <a:gd name="T12" fmla="*/ 206 w 347"/>
                  <a:gd name="T13" fmla="*/ 214 h 311"/>
                  <a:gd name="T14" fmla="*/ 206 w 347"/>
                  <a:gd name="T15" fmla="*/ 214 h 311"/>
                  <a:gd name="T16" fmla="*/ 142 w 347"/>
                  <a:gd name="T17" fmla="*/ 156 h 311"/>
                  <a:gd name="T18" fmla="*/ 142 w 347"/>
                  <a:gd name="T19" fmla="*/ 156 h 311"/>
                  <a:gd name="T20" fmla="*/ 281 w 347"/>
                  <a:gd name="T21" fmla="*/ 95 h 311"/>
                  <a:gd name="T22" fmla="*/ 281 w 347"/>
                  <a:gd name="T23" fmla="*/ 95 h 311"/>
                  <a:gd name="T24" fmla="*/ 306 w 347"/>
                  <a:gd name="T25" fmla="*/ 189 h 311"/>
                  <a:gd name="T26" fmla="*/ 306 w 347"/>
                  <a:gd name="T27" fmla="*/ 189 h 311"/>
                  <a:gd name="T28" fmla="*/ 239 w 347"/>
                  <a:gd name="T29" fmla="*/ 251 h 311"/>
                  <a:gd name="T30" fmla="*/ 239 w 347"/>
                  <a:gd name="T31" fmla="*/ 251 h 311"/>
                  <a:gd name="T32" fmla="*/ 76 w 347"/>
                  <a:gd name="T33" fmla="*/ 201 h 311"/>
                  <a:gd name="T34" fmla="*/ 76 w 347"/>
                  <a:gd name="T35" fmla="*/ 201 h 311"/>
                  <a:gd name="T36" fmla="*/ 162 w 347"/>
                  <a:gd name="T37" fmla="*/ 30 h 311"/>
                  <a:gd name="T38" fmla="*/ 162 w 347"/>
                  <a:gd name="T39" fmla="*/ 30 h 311"/>
                  <a:gd name="T40" fmla="*/ 148 w 347"/>
                  <a:gd name="T41" fmla="*/ 7 h 311"/>
                  <a:gd name="T42" fmla="*/ 148 w 347"/>
                  <a:gd name="T43" fmla="*/ 7 h 311"/>
                  <a:gd name="T44" fmla="*/ 62 w 347"/>
                  <a:gd name="T45" fmla="*/ 237 h 311"/>
                  <a:gd name="T46" fmla="*/ 62 w 347"/>
                  <a:gd name="T47" fmla="*/ 237 h 311"/>
                  <a:gd name="T48" fmla="*/ 307 w 347"/>
                  <a:gd name="T49" fmla="*/ 235 h 311"/>
                  <a:gd name="T50" fmla="*/ 307 w 347"/>
                  <a:gd name="T51" fmla="*/ 235 h 311"/>
                  <a:gd name="T52" fmla="*/ 321 w 347"/>
                  <a:gd name="T53" fmla="*/ 104 h 311"/>
                  <a:gd name="T54" fmla="*/ 321 w 347"/>
                  <a:gd name="T55" fmla="*/ 104 h 311"/>
                  <a:gd name="T56" fmla="*/ 205 w 347"/>
                  <a:gd name="T57" fmla="*/ 49 h 311"/>
                  <a:gd name="T58" fmla="*/ 205 w 347"/>
                  <a:gd name="T59" fmla="*/ 49 h 311"/>
                  <a:gd name="T60" fmla="*/ 113 w 347"/>
                  <a:gd name="T61" fmla="*/ 138 h 311"/>
                  <a:gd name="T62" fmla="*/ 113 w 347"/>
                  <a:gd name="T63" fmla="*/ 138 h 311"/>
                  <a:gd name="T64" fmla="*/ 180 w 347"/>
                  <a:gd name="T65" fmla="*/ 245 h 311"/>
                  <a:gd name="T66" fmla="*/ 180 w 347"/>
                  <a:gd name="T67" fmla="*/ 245 h 311"/>
                  <a:gd name="T68" fmla="*/ 247 w 347"/>
                  <a:gd name="T69" fmla="*/ 142 h 311"/>
                  <a:gd name="T70" fmla="*/ 247 w 347"/>
                  <a:gd name="T71" fmla="*/ 142 h 311"/>
                  <a:gd name="T72" fmla="*/ 197 w 347"/>
                  <a:gd name="T73" fmla="*/ 128 h 311"/>
                  <a:gd name="T74" fmla="*/ 197 w 347"/>
                  <a:gd name="T75" fmla="*/ 128 h 311"/>
                  <a:gd name="T76" fmla="*/ 192 w 347"/>
                  <a:gd name="T77" fmla="*/ 175 h 311"/>
                  <a:gd name="T78" fmla="*/ 192 w 347"/>
                  <a:gd name="T79" fmla="*/ 175 h 311"/>
                  <a:gd name="T80" fmla="*/ 205 w 347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7" h="311">
                    <a:moveTo>
                      <a:pt x="205" y="164"/>
                    </a:moveTo>
                    <a:lnTo>
                      <a:pt x="205" y="164"/>
                    </a:lnTo>
                    <a:cubicBezTo>
                      <a:pt x="201" y="156"/>
                      <a:pt x="205" y="147"/>
                      <a:pt x="212" y="146"/>
                    </a:cubicBezTo>
                    <a:lnTo>
                      <a:pt x="212" y="146"/>
                    </a:lnTo>
                    <a:cubicBezTo>
                      <a:pt x="223" y="142"/>
                      <a:pt x="233" y="153"/>
                      <a:pt x="234" y="162"/>
                    </a:cubicBezTo>
                    <a:lnTo>
                      <a:pt x="234" y="162"/>
                    </a:lnTo>
                    <a:cubicBezTo>
                      <a:pt x="239" y="181"/>
                      <a:pt x="222" y="205"/>
                      <a:pt x="206" y="214"/>
                    </a:cubicBezTo>
                    <a:lnTo>
                      <a:pt x="206" y="214"/>
                    </a:lnTo>
                    <a:cubicBezTo>
                      <a:pt x="171" y="235"/>
                      <a:pt x="143" y="187"/>
                      <a:pt x="142" y="156"/>
                    </a:cubicBezTo>
                    <a:lnTo>
                      <a:pt x="142" y="156"/>
                    </a:lnTo>
                    <a:cubicBezTo>
                      <a:pt x="141" y="83"/>
                      <a:pt x="229" y="50"/>
                      <a:pt x="281" y="95"/>
                    </a:cubicBezTo>
                    <a:lnTo>
                      <a:pt x="281" y="95"/>
                    </a:lnTo>
                    <a:cubicBezTo>
                      <a:pt x="309" y="117"/>
                      <a:pt x="318" y="156"/>
                      <a:pt x="306" y="189"/>
                    </a:cubicBezTo>
                    <a:lnTo>
                      <a:pt x="306" y="189"/>
                    </a:lnTo>
                    <a:cubicBezTo>
                      <a:pt x="296" y="220"/>
                      <a:pt x="268" y="239"/>
                      <a:pt x="239" y="251"/>
                    </a:cubicBezTo>
                    <a:lnTo>
                      <a:pt x="239" y="251"/>
                    </a:lnTo>
                    <a:cubicBezTo>
                      <a:pt x="184" y="271"/>
                      <a:pt x="101" y="266"/>
                      <a:pt x="76" y="201"/>
                    </a:cubicBezTo>
                    <a:lnTo>
                      <a:pt x="76" y="201"/>
                    </a:lnTo>
                    <a:cubicBezTo>
                      <a:pt x="47" y="129"/>
                      <a:pt x="100" y="63"/>
                      <a:pt x="162" y="30"/>
                    </a:cubicBezTo>
                    <a:lnTo>
                      <a:pt x="162" y="30"/>
                    </a:lnTo>
                    <a:cubicBezTo>
                      <a:pt x="177" y="22"/>
                      <a:pt x="164" y="0"/>
                      <a:pt x="148" y="7"/>
                    </a:cubicBezTo>
                    <a:lnTo>
                      <a:pt x="148" y="7"/>
                    </a:lnTo>
                    <a:cubicBezTo>
                      <a:pt x="66" y="46"/>
                      <a:pt x="0" y="151"/>
                      <a:pt x="62" y="237"/>
                    </a:cubicBezTo>
                    <a:lnTo>
                      <a:pt x="62" y="237"/>
                    </a:lnTo>
                    <a:cubicBezTo>
                      <a:pt x="114" y="310"/>
                      <a:pt x="251" y="302"/>
                      <a:pt x="307" y="235"/>
                    </a:cubicBezTo>
                    <a:lnTo>
                      <a:pt x="307" y="235"/>
                    </a:lnTo>
                    <a:cubicBezTo>
                      <a:pt x="339" y="200"/>
                      <a:pt x="346" y="146"/>
                      <a:pt x="321" y="104"/>
                    </a:cubicBezTo>
                    <a:lnTo>
                      <a:pt x="321" y="104"/>
                    </a:lnTo>
                    <a:cubicBezTo>
                      <a:pt x="298" y="63"/>
                      <a:pt x="251" y="41"/>
                      <a:pt x="205" y="49"/>
                    </a:cubicBezTo>
                    <a:lnTo>
                      <a:pt x="205" y="49"/>
                    </a:lnTo>
                    <a:cubicBezTo>
                      <a:pt x="159" y="55"/>
                      <a:pt x="120" y="92"/>
                      <a:pt x="113" y="138"/>
                    </a:cubicBezTo>
                    <a:lnTo>
                      <a:pt x="113" y="138"/>
                    </a:lnTo>
                    <a:cubicBezTo>
                      <a:pt x="108" y="183"/>
                      <a:pt x="131" y="239"/>
                      <a:pt x="180" y="245"/>
                    </a:cubicBezTo>
                    <a:lnTo>
                      <a:pt x="180" y="245"/>
                    </a:lnTo>
                    <a:cubicBezTo>
                      <a:pt x="229" y="252"/>
                      <a:pt x="275" y="184"/>
                      <a:pt x="247" y="142"/>
                    </a:cubicBezTo>
                    <a:lnTo>
                      <a:pt x="247" y="142"/>
                    </a:lnTo>
                    <a:cubicBezTo>
                      <a:pt x="235" y="125"/>
                      <a:pt x="214" y="116"/>
                      <a:pt x="197" y="128"/>
                    </a:cubicBezTo>
                    <a:lnTo>
                      <a:pt x="197" y="128"/>
                    </a:lnTo>
                    <a:cubicBezTo>
                      <a:pt x="180" y="138"/>
                      <a:pt x="176" y="162"/>
                      <a:pt x="192" y="175"/>
                    </a:cubicBezTo>
                    <a:lnTo>
                      <a:pt x="192" y="175"/>
                    </a:lnTo>
                    <a:cubicBezTo>
                      <a:pt x="198" y="181"/>
                      <a:pt x="210" y="174"/>
                      <a:pt x="205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116" name="Freeform 337">
                <a:extLst>
                  <a:ext uri="{FF2B5EF4-FFF2-40B4-BE49-F238E27FC236}">
                    <a16:creationId xmlns:a16="http://schemas.microsoft.com/office/drawing/2014/main" id="{7F2AF47A-825E-A841-BE78-343D74B23E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0581" y="3119841"/>
                <a:ext cx="132497" cy="136338"/>
              </a:xfrm>
              <a:custGeom>
                <a:avLst/>
                <a:gdLst>
                  <a:gd name="T0" fmla="*/ 59275 w 304"/>
                  <a:gd name="T1" fmla="*/ 56371 h 312"/>
                  <a:gd name="T2" fmla="*/ 59275 w 304"/>
                  <a:gd name="T3" fmla="*/ 56371 h 312"/>
                  <a:gd name="T4" fmla="*/ 50558 w 304"/>
                  <a:gd name="T5" fmla="*/ 59429 h 312"/>
                  <a:gd name="T6" fmla="*/ 50558 w 304"/>
                  <a:gd name="T7" fmla="*/ 59429 h 312"/>
                  <a:gd name="T8" fmla="*/ 49251 w 304"/>
                  <a:gd name="T9" fmla="*/ 48068 h 312"/>
                  <a:gd name="T10" fmla="*/ 49251 w 304"/>
                  <a:gd name="T11" fmla="*/ 48068 h 312"/>
                  <a:gd name="T12" fmla="*/ 74094 w 304"/>
                  <a:gd name="T13" fmla="*/ 40639 h 312"/>
                  <a:gd name="T14" fmla="*/ 74094 w 304"/>
                  <a:gd name="T15" fmla="*/ 40639 h 312"/>
                  <a:gd name="T16" fmla="*/ 75837 w 304"/>
                  <a:gd name="T17" fmla="*/ 77783 h 312"/>
                  <a:gd name="T18" fmla="*/ 75837 w 304"/>
                  <a:gd name="T19" fmla="*/ 77783 h 312"/>
                  <a:gd name="T20" fmla="*/ 13947 w 304"/>
                  <a:gd name="T21" fmla="*/ 53749 h 312"/>
                  <a:gd name="T22" fmla="*/ 13947 w 304"/>
                  <a:gd name="T23" fmla="*/ 53749 h 312"/>
                  <a:gd name="T24" fmla="*/ 35739 w 304"/>
                  <a:gd name="T25" fmla="*/ 17916 h 312"/>
                  <a:gd name="T26" fmla="*/ 35739 w 304"/>
                  <a:gd name="T27" fmla="*/ 17916 h 312"/>
                  <a:gd name="T28" fmla="*/ 75401 w 304"/>
                  <a:gd name="T29" fmla="*/ 18790 h 312"/>
                  <a:gd name="T30" fmla="*/ 75401 w 304"/>
                  <a:gd name="T31" fmla="*/ 18790 h 312"/>
                  <a:gd name="T32" fmla="*/ 110269 w 304"/>
                  <a:gd name="T33" fmla="*/ 84774 h 312"/>
                  <a:gd name="T34" fmla="*/ 110269 w 304"/>
                  <a:gd name="T35" fmla="*/ 84774 h 312"/>
                  <a:gd name="T36" fmla="*/ 30509 w 304"/>
                  <a:gd name="T37" fmla="*/ 110556 h 312"/>
                  <a:gd name="T38" fmla="*/ 30509 w 304"/>
                  <a:gd name="T39" fmla="*/ 110556 h 312"/>
                  <a:gd name="T40" fmla="*/ 27894 w 304"/>
                  <a:gd name="T41" fmla="*/ 122355 h 312"/>
                  <a:gd name="T42" fmla="*/ 27894 w 304"/>
                  <a:gd name="T43" fmla="*/ 122355 h 312"/>
                  <a:gd name="T44" fmla="*/ 125959 w 304"/>
                  <a:gd name="T45" fmla="*/ 78657 h 312"/>
                  <a:gd name="T46" fmla="*/ 125959 w 304"/>
                  <a:gd name="T47" fmla="*/ 78657 h 312"/>
                  <a:gd name="T48" fmla="*/ 49686 w 304"/>
                  <a:gd name="T49" fmla="*/ 2622 h 312"/>
                  <a:gd name="T50" fmla="*/ 49686 w 304"/>
                  <a:gd name="T51" fmla="*/ 2622 h 312"/>
                  <a:gd name="T52" fmla="*/ 4794 w 304"/>
                  <a:gd name="T53" fmla="*/ 38891 h 312"/>
                  <a:gd name="T54" fmla="*/ 4794 w 304"/>
                  <a:gd name="T55" fmla="*/ 38891 h 312"/>
                  <a:gd name="T56" fmla="*/ 23100 w 304"/>
                  <a:gd name="T57" fmla="*/ 92203 h 312"/>
                  <a:gd name="T58" fmla="*/ 23100 w 304"/>
                  <a:gd name="T59" fmla="*/ 92203 h 312"/>
                  <a:gd name="T60" fmla="*/ 79324 w 304"/>
                  <a:gd name="T61" fmla="*/ 93077 h 312"/>
                  <a:gd name="T62" fmla="*/ 79324 w 304"/>
                  <a:gd name="T63" fmla="*/ 93077 h 312"/>
                  <a:gd name="T64" fmla="*/ 91963 w 304"/>
                  <a:gd name="T65" fmla="*/ 39328 h 312"/>
                  <a:gd name="T66" fmla="*/ 91963 w 304"/>
                  <a:gd name="T67" fmla="*/ 39328 h 312"/>
                  <a:gd name="T68" fmla="*/ 39226 w 304"/>
                  <a:gd name="T69" fmla="*/ 50253 h 312"/>
                  <a:gd name="T70" fmla="*/ 39226 w 304"/>
                  <a:gd name="T71" fmla="*/ 50253 h 312"/>
                  <a:gd name="T72" fmla="*/ 50558 w 304"/>
                  <a:gd name="T73" fmla="*/ 70354 h 312"/>
                  <a:gd name="T74" fmla="*/ 50558 w 304"/>
                  <a:gd name="T75" fmla="*/ 70354 h 312"/>
                  <a:gd name="T76" fmla="*/ 66684 w 304"/>
                  <a:gd name="T77" fmla="*/ 57244 h 312"/>
                  <a:gd name="T78" fmla="*/ 66684 w 304"/>
                  <a:gd name="T79" fmla="*/ 57244 h 312"/>
                  <a:gd name="T80" fmla="*/ 59275 w 304"/>
                  <a:gd name="T81" fmla="*/ 56371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4" h="312">
                    <a:moveTo>
                      <a:pt x="136" y="129"/>
                    </a:moveTo>
                    <a:lnTo>
                      <a:pt x="136" y="129"/>
                    </a:lnTo>
                    <a:cubicBezTo>
                      <a:pt x="134" y="136"/>
                      <a:pt x="123" y="140"/>
                      <a:pt x="116" y="136"/>
                    </a:cubicBezTo>
                    <a:cubicBezTo>
                      <a:pt x="107" y="133"/>
                      <a:pt x="109" y="118"/>
                      <a:pt x="113" y="110"/>
                    </a:cubicBezTo>
                    <a:cubicBezTo>
                      <a:pt x="123" y="93"/>
                      <a:pt x="152" y="88"/>
                      <a:pt x="170" y="93"/>
                    </a:cubicBezTo>
                    <a:cubicBezTo>
                      <a:pt x="210" y="104"/>
                      <a:pt x="194" y="157"/>
                      <a:pt x="174" y="178"/>
                    </a:cubicBezTo>
                    <a:cubicBezTo>
                      <a:pt x="123" y="231"/>
                      <a:pt x="38" y="193"/>
                      <a:pt x="32" y="123"/>
                    </a:cubicBezTo>
                    <a:cubicBezTo>
                      <a:pt x="30" y="89"/>
                      <a:pt x="51" y="55"/>
                      <a:pt x="82" y="41"/>
                    </a:cubicBezTo>
                    <a:cubicBezTo>
                      <a:pt x="110" y="26"/>
                      <a:pt x="144" y="30"/>
                      <a:pt x="173" y="43"/>
                    </a:cubicBezTo>
                    <a:cubicBezTo>
                      <a:pt x="226" y="69"/>
                      <a:pt x="281" y="131"/>
                      <a:pt x="253" y="194"/>
                    </a:cubicBezTo>
                    <a:cubicBezTo>
                      <a:pt x="222" y="265"/>
                      <a:pt x="139" y="276"/>
                      <a:pt x="70" y="253"/>
                    </a:cubicBezTo>
                    <a:cubicBezTo>
                      <a:pt x="55" y="248"/>
                      <a:pt x="49" y="273"/>
                      <a:pt x="64" y="280"/>
                    </a:cubicBezTo>
                    <a:cubicBezTo>
                      <a:pt x="151" y="311"/>
                      <a:pt x="270" y="284"/>
                      <a:pt x="289" y="180"/>
                    </a:cubicBezTo>
                    <a:cubicBezTo>
                      <a:pt x="303" y="89"/>
                      <a:pt x="201" y="0"/>
                      <a:pt x="114" y="6"/>
                    </a:cubicBezTo>
                    <a:cubicBezTo>
                      <a:pt x="67" y="9"/>
                      <a:pt x="23" y="43"/>
                      <a:pt x="11" y="89"/>
                    </a:cubicBezTo>
                    <a:cubicBezTo>
                      <a:pt x="0" y="135"/>
                      <a:pt x="15" y="184"/>
                      <a:pt x="53" y="211"/>
                    </a:cubicBezTo>
                    <a:cubicBezTo>
                      <a:pt x="90" y="239"/>
                      <a:pt x="144" y="240"/>
                      <a:pt x="182" y="213"/>
                    </a:cubicBezTo>
                    <a:cubicBezTo>
                      <a:pt x="218" y="185"/>
                      <a:pt x="240" y="129"/>
                      <a:pt x="211" y="90"/>
                    </a:cubicBezTo>
                    <a:cubicBezTo>
                      <a:pt x="181" y="50"/>
                      <a:pt x="99" y="65"/>
                      <a:pt x="90" y="115"/>
                    </a:cubicBezTo>
                    <a:cubicBezTo>
                      <a:pt x="86" y="135"/>
                      <a:pt x="95" y="157"/>
                      <a:pt x="116" y="161"/>
                    </a:cubicBezTo>
                    <a:cubicBezTo>
                      <a:pt x="135" y="164"/>
                      <a:pt x="155" y="151"/>
                      <a:pt x="153" y="131"/>
                    </a:cubicBezTo>
                    <a:cubicBezTo>
                      <a:pt x="152" y="122"/>
                      <a:pt x="139" y="118"/>
                      <a:pt x="136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17" name="Freeform 338">
                <a:extLst>
                  <a:ext uri="{FF2B5EF4-FFF2-40B4-BE49-F238E27FC236}">
                    <a16:creationId xmlns:a16="http://schemas.microsoft.com/office/drawing/2014/main" id="{49C930B3-C69B-234E-8AAC-06832A1A80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38188" y="3120267"/>
                <a:ext cx="150376" cy="135912"/>
              </a:xfrm>
              <a:custGeom>
                <a:avLst/>
                <a:gdLst>
                  <a:gd name="T0" fmla="*/ 205 w 346"/>
                  <a:gd name="T1" fmla="*/ 164 h 311"/>
                  <a:gd name="T2" fmla="*/ 205 w 346"/>
                  <a:gd name="T3" fmla="*/ 164 h 311"/>
                  <a:gd name="T4" fmla="*/ 213 w 346"/>
                  <a:gd name="T5" fmla="*/ 146 h 311"/>
                  <a:gd name="T6" fmla="*/ 213 w 346"/>
                  <a:gd name="T7" fmla="*/ 146 h 311"/>
                  <a:gd name="T8" fmla="*/ 234 w 346"/>
                  <a:gd name="T9" fmla="*/ 162 h 311"/>
                  <a:gd name="T10" fmla="*/ 234 w 346"/>
                  <a:gd name="T11" fmla="*/ 162 h 311"/>
                  <a:gd name="T12" fmla="*/ 206 w 346"/>
                  <a:gd name="T13" fmla="*/ 214 h 311"/>
                  <a:gd name="T14" fmla="*/ 206 w 346"/>
                  <a:gd name="T15" fmla="*/ 214 h 311"/>
                  <a:gd name="T16" fmla="*/ 143 w 346"/>
                  <a:gd name="T17" fmla="*/ 156 h 311"/>
                  <a:gd name="T18" fmla="*/ 143 w 346"/>
                  <a:gd name="T19" fmla="*/ 156 h 311"/>
                  <a:gd name="T20" fmla="*/ 282 w 346"/>
                  <a:gd name="T21" fmla="*/ 95 h 311"/>
                  <a:gd name="T22" fmla="*/ 282 w 346"/>
                  <a:gd name="T23" fmla="*/ 95 h 311"/>
                  <a:gd name="T24" fmla="*/ 306 w 346"/>
                  <a:gd name="T25" fmla="*/ 189 h 311"/>
                  <a:gd name="T26" fmla="*/ 306 w 346"/>
                  <a:gd name="T27" fmla="*/ 189 h 311"/>
                  <a:gd name="T28" fmla="*/ 239 w 346"/>
                  <a:gd name="T29" fmla="*/ 251 h 311"/>
                  <a:gd name="T30" fmla="*/ 239 w 346"/>
                  <a:gd name="T31" fmla="*/ 251 h 311"/>
                  <a:gd name="T32" fmla="*/ 76 w 346"/>
                  <a:gd name="T33" fmla="*/ 201 h 311"/>
                  <a:gd name="T34" fmla="*/ 76 w 346"/>
                  <a:gd name="T35" fmla="*/ 201 h 311"/>
                  <a:gd name="T36" fmla="*/ 163 w 346"/>
                  <a:gd name="T37" fmla="*/ 30 h 311"/>
                  <a:gd name="T38" fmla="*/ 163 w 346"/>
                  <a:gd name="T39" fmla="*/ 30 h 311"/>
                  <a:gd name="T40" fmla="*/ 150 w 346"/>
                  <a:gd name="T41" fmla="*/ 7 h 311"/>
                  <a:gd name="T42" fmla="*/ 150 w 346"/>
                  <a:gd name="T43" fmla="*/ 7 h 311"/>
                  <a:gd name="T44" fmla="*/ 62 w 346"/>
                  <a:gd name="T45" fmla="*/ 237 h 311"/>
                  <a:gd name="T46" fmla="*/ 62 w 346"/>
                  <a:gd name="T47" fmla="*/ 237 h 311"/>
                  <a:gd name="T48" fmla="*/ 309 w 346"/>
                  <a:gd name="T49" fmla="*/ 235 h 311"/>
                  <a:gd name="T50" fmla="*/ 309 w 346"/>
                  <a:gd name="T51" fmla="*/ 235 h 311"/>
                  <a:gd name="T52" fmla="*/ 322 w 346"/>
                  <a:gd name="T53" fmla="*/ 104 h 311"/>
                  <a:gd name="T54" fmla="*/ 322 w 346"/>
                  <a:gd name="T55" fmla="*/ 104 h 311"/>
                  <a:gd name="T56" fmla="*/ 206 w 346"/>
                  <a:gd name="T57" fmla="*/ 49 h 311"/>
                  <a:gd name="T58" fmla="*/ 206 w 346"/>
                  <a:gd name="T59" fmla="*/ 49 h 311"/>
                  <a:gd name="T60" fmla="*/ 114 w 346"/>
                  <a:gd name="T61" fmla="*/ 138 h 311"/>
                  <a:gd name="T62" fmla="*/ 114 w 346"/>
                  <a:gd name="T63" fmla="*/ 138 h 311"/>
                  <a:gd name="T64" fmla="*/ 180 w 346"/>
                  <a:gd name="T65" fmla="*/ 245 h 311"/>
                  <a:gd name="T66" fmla="*/ 180 w 346"/>
                  <a:gd name="T67" fmla="*/ 245 h 311"/>
                  <a:gd name="T68" fmla="*/ 247 w 346"/>
                  <a:gd name="T69" fmla="*/ 142 h 311"/>
                  <a:gd name="T70" fmla="*/ 247 w 346"/>
                  <a:gd name="T71" fmla="*/ 142 h 311"/>
                  <a:gd name="T72" fmla="*/ 197 w 346"/>
                  <a:gd name="T73" fmla="*/ 128 h 311"/>
                  <a:gd name="T74" fmla="*/ 197 w 346"/>
                  <a:gd name="T75" fmla="*/ 128 h 311"/>
                  <a:gd name="T76" fmla="*/ 192 w 346"/>
                  <a:gd name="T77" fmla="*/ 175 h 311"/>
                  <a:gd name="T78" fmla="*/ 192 w 346"/>
                  <a:gd name="T79" fmla="*/ 175 h 311"/>
                  <a:gd name="T80" fmla="*/ 205 w 346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6" h="311">
                    <a:moveTo>
                      <a:pt x="205" y="164"/>
                    </a:moveTo>
                    <a:lnTo>
                      <a:pt x="205" y="164"/>
                    </a:lnTo>
                    <a:cubicBezTo>
                      <a:pt x="201" y="156"/>
                      <a:pt x="205" y="147"/>
                      <a:pt x="213" y="146"/>
                    </a:cubicBezTo>
                    <a:lnTo>
                      <a:pt x="213" y="146"/>
                    </a:lnTo>
                    <a:cubicBezTo>
                      <a:pt x="223" y="142"/>
                      <a:pt x="232" y="153"/>
                      <a:pt x="234" y="162"/>
                    </a:cubicBezTo>
                    <a:lnTo>
                      <a:pt x="234" y="162"/>
                    </a:lnTo>
                    <a:cubicBezTo>
                      <a:pt x="239" y="181"/>
                      <a:pt x="223" y="205"/>
                      <a:pt x="206" y="214"/>
                    </a:cubicBezTo>
                    <a:lnTo>
                      <a:pt x="206" y="214"/>
                    </a:lnTo>
                    <a:cubicBezTo>
                      <a:pt x="171" y="235"/>
                      <a:pt x="144" y="187"/>
                      <a:pt x="143" y="156"/>
                    </a:cubicBezTo>
                    <a:lnTo>
                      <a:pt x="143" y="156"/>
                    </a:lnTo>
                    <a:cubicBezTo>
                      <a:pt x="142" y="83"/>
                      <a:pt x="228" y="50"/>
                      <a:pt x="282" y="95"/>
                    </a:cubicBezTo>
                    <a:lnTo>
                      <a:pt x="282" y="95"/>
                    </a:lnTo>
                    <a:cubicBezTo>
                      <a:pt x="309" y="117"/>
                      <a:pt x="318" y="156"/>
                      <a:pt x="306" y="189"/>
                    </a:cubicBezTo>
                    <a:lnTo>
                      <a:pt x="306" y="189"/>
                    </a:lnTo>
                    <a:cubicBezTo>
                      <a:pt x="295" y="220"/>
                      <a:pt x="269" y="239"/>
                      <a:pt x="239" y="251"/>
                    </a:cubicBezTo>
                    <a:lnTo>
                      <a:pt x="239" y="251"/>
                    </a:lnTo>
                    <a:cubicBezTo>
                      <a:pt x="184" y="271"/>
                      <a:pt x="101" y="266"/>
                      <a:pt x="76" y="201"/>
                    </a:cubicBezTo>
                    <a:lnTo>
                      <a:pt x="76" y="201"/>
                    </a:lnTo>
                    <a:cubicBezTo>
                      <a:pt x="48" y="129"/>
                      <a:pt x="101" y="63"/>
                      <a:pt x="163" y="30"/>
                    </a:cubicBezTo>
                    <a:lnTo>
                      <a:pt x="163" y="30"/>
                    </a:lnTo>
                    <a:cubicBezTo>
                      <a:pt x="179" y="22"/>
                      <a:pt x="165" y="0"/>
                      <a:pt x="150" y="7"/>
                    </a:cubicBezTo>
                    <a:lnTo>
                      <a:pt x="150" y="7"/>
                    </a:lnTo>
                    <a:cubicBezTo>
                      <a:pt x="66" y="46"/>
                      <a:pt x="0" y="151"/>
                      <a:pt x="62" y="237"/>
                    </a:cubicBezTo>
                    <a:lnTo>
                      <a:pt x="62" y="237"/>
                    </a:lnTo>
                    <a:cubicBezTo>
                      <a:pt x="115" y="310"/>
                      <a:pt x="251" y="302"/>
                      <a:pt x="309" y="235"/>
                    </a:cubicBezTo>
                    <a:lnTo>
                      <a:pt x="309" y="235"/>
                    </a:lnTo>
                    <a:cubicBezTo>
                      <a:pt x="340" y="200"/>
                      <a:pt x="345" y="146"/>
                      <a:pt x="322" y="104"/>
                    </a:cubicBezTo>
                    <a:lnTo>
                      <a:pt x="322" y="104"/>
                    </a:lnTo>
                    <a:cubicBezTo>
                      <a:pt x="298" y="63"/>
                      <a:pt x="251" y="41"/>
                      <a:pt x="206" y="49"/>
                    </a:cubicBezTo>
                    <a:lnTo>
                      <a:pt x="206" y="49"/>
                    </a:lnTo>
                    <a:cubicBezTo>
                      <a:pt x="159" y="55"/>
                      <a:pt x="119" y="92"/>
                      <a:pt x="114" y="138"/>
                    </a:cubicBezTo>
                    <a:lnTo>
                      <a:pt x="114" y="138"/>
                    </a:lnTo>
                    <a:cubicBezTo>
                      <a:pt x="108" y="183"/>
                      <a:pt x="131" y="239"/>
                      <a:pt x="180" y="245"/>
                    </a:cubicBezTo>
                    <a:lnTo>
                      <a:pt x="180" y="245"/>
                    </a:lnTo>
                    <a:cubicBezTo>
                      <a:pt x="228" y="252"/>
                      <a:pt x="276" y="184"/>
                      <a:pt x="247" y="142"/>
                    </a:cubicBezTo>
                    <a:lnTo>
                      <a:pt x="247" y="142"/>
                    </a:lnTo>
                    <a:cubicBezTo>
                      <a:pt x="236" y="125"/>
                      <a:pt x="214" y="116"/>
                      <a:pt x="197" y="128"/>
                    </a:cubicBezTo>
                    <a:lnTo>
                      <a:pt x="197" y="128"/>
                    </a:lnTo>
                    <a:cubicBezTo>
                      <a:pt x="181" y="138"/>
                      <a:pt x="176" y="162"/>
                      <a:pt x="192" y="175"/>
                    </a:cubicBezTo>
                    <a:lnTo>
                      <a:pt x="192" y="175"/>
                    </a:lnTo>
                    <a:cubicBezTo>
                      <a:pt x="198" y="181"/>
                      <a:pt x="210" y="174"/>
                      <a:pt x="205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120" name="Freeform 339">
                <a:extLst>
                  <a:ext uri="{FF2B5EF4-FFF2-40B4-BE49-F238E27FC236}">
                    <a16:creationId xmlns:a16="http://schemas.microsoft.com/office/drawing/2014/main" id="{BFDBF5D1-3B88-E548-B9E2-75D4F0E065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48831" y="3120267"/>
                <a:ext cx="150376" cy="135912"/>
              </a:xfrm>
              <a:custGeom>
                <a:avLst/>
                <a:gdLst>
                  <a:gd name="T0" fmla="*/ 205 w 345"/>
                  <a:gd name="T1" fmla="*/ 164 h 311"/>
                  <a:gd name="T2" fmla="*/ 205 w 345"/>
                  <a:gd name="T3" fmla="*/ 164 h 311"/>
                  <a:gd name="T4" fmla="*/ 212 w 345"/>
                  <a:gd name="T5" fmla="*/ 146 h 311"/>
                  <a:gd name="T6" fmla="*/ 212 w 345"/>
                  <a:gd name="T7" fmla="*/ 146 h 311"/>
                  <a:gd name="T8" fmla="*/ 234 w 345"/>
                  <a:gd name="T9" fmla="*/ 162 h 311"/>
                  <a:gd name="T10" fmla="*/ 234 w 345"/>
                  <a:gd name="T11" fmla="*/ 162 h 311"/>
                  <a:gd name="T12" fmla="*/ 206 w 345"/>
                  <a:gd name="T13" fmla="*/ 214 h 311"/>
                  <a:gd name="T14" fmla="*/ 206 w 345"/>
                  <a:gd name="T15" fmla="*/ 214 h 311"/>
                  <a:gd name="T16" fmla="*/ 143 w 345"/>
                  <a:gd name="T17" fmla="*/ 156 h 311"/>
                  <a:gd name="T18" fmla="*/ 143 w 345"/>
                  <a:gd name="T19" fmla="*/ 156 h 311"/>
                  <a:gd name="T20" fmla="*/ 281 w 345"/>
                  <a:gd name="T21" fmla="*/ 95 h 311"/>
                  <a:gd name="T22" fmla="*/ 281 w 345"/>
                  <a:gd name="T23" fmla="*/ 95 h 311"/>
                  <a:gd name="T24" fmla="*/ 306 w 345"/>
                  <a:gd name="T25" fmla="*/ 189 h 311"/>
                  <a:gd name="T26" fmla="*/ 306 w 345"/>
                  <a:gd name="T27" fmla="*/ 189 h 311"/>
                  <a:gd name="T28" fmla="*/ 239 w 345"/>
                  <a:gd name="T29" fmla="*/ 251 h 311"/>
                  <a:gd name="T30" fmla="*/ 239 w 345"/>
                  <a:gd name="T31" fmla="*/ 251 h 311"/>
                  <a:gd name="T32" fmla="*/ 76 w 345"/>
                  <a:gd name="T33" fmla="*/ 201 h 311"/>
                  <a:gd name="T34" fmla="*/ 76 w 345"/>
                  <a:gd name="T35" fmla="*/ 201 h 311"/>
                  <a:gd name="T36" fmla="*/ 162 w 345"/>
                  <a:gd name="T37" fmla="*/ 30 h 311"/>
                  <a:gd name="T38" fmla="*/ 162 w 345"/>
                  <a:gd name="T39" fmla="*/ 30 h 311"/>
                  <a:gd name="T40" fmla="*/ 148 w 345"/>
                  <a:gd name="T41" fmla="*/ 7 h 311"/>
                  <a:gd name="T42" fmla="*/ 148 w 345"/>
                  <a:gd name="T43" fmla="*/ 7 h 311"/>
                  <a:gd name="T44" fmla="*/ 60 w 345"/>
                  <a:gd name="T45" fmla="*/ 237 h 311"/>
                  <a:gd name="T46" fmla="*/ 60 w 345"/>
                  <a:gd name="T47" fmla="*/ 237 h 311"/>
                  <a:gd name="T48" fmla="*/ 307 w 345"/>
                  <a:gd name="T49" fmla="*/ 235 h 311"/>
                  <a:gd name="T50" fmla="*/ 307 w 345"/>
                  <a:gd name="T51" fmla="*/ 235 h 311"/>
                  <a:gd name="T52" fmla="*/ 321 w 345"/>
                  <a:gd name="T53" fmla="*/ 104 h 311"/>
                  <a:gd name="T54" fmla="*/ 321 w 345"/>
                  <a:gd name="T55" fmla="*/ 104 h 311"/>
                  <a:gd name="T56" fmla="*/ 205 w 345"/>
                  <a:gd name="T57" fmla="*/ 49 h 311"/>
                  <a:gd name="T58" fmla="*/ 205 w 345"/>
                  <a:gd name="T59" fmla="*/ 49 h 311"/>
                  <a:gd name="T60" fmla="*/ 113 w 345"/>
                  <a:gd name="T61" fmla="*/ 138 h 311"/>
                  <a:gd name="T62" fmla="*/ 113 w 345"/>
                  <a:gd name="T63" fmla="*/ 138 h 311"/>
                  <a:gd name="T64" fmla="*/ 179 w 345"/>
                  <a:gd name="T65" fmla="*/ 245 h 311"/>
                  <a:gd name="T66" fmla="*/ 179 w 345"/>
                  <a:gd name="T67" fmla="*/ 245 h 311"/>
                  <a:gd name="T68" fmla="*/ 247 w 345"/>
                  <a:gd name="T69" fmla="*/ 142 h 311"/>
                  <a:gd name="T70" fmla="*/ 247 w 345"/>
                  <a:gd name="T71" fmla="*/ 142 h 311"/>
                  <a:gd name="T72" fmla="*/ 196 w 345"/>
                  <a:gd name="T73" fmla="*/ 128 h 311"/>
                  <a:gd name="T74" fmla="*/ 196 w 345"/>
                  <a:gd name="T75" fmla="*/ 128 h 311"/>
                  <a:gd name="T76" fmla="*/ 192 w 345"/>
                  <a:gd name="T77" fmla="*/ 175 h 311"/>
                  <a:gd name="T78" fmla="*/ 192 w 345"/>
                  <a:gd name="T79" fmla="*/ 175 h 311"/>
                  <a:gd name="T80" fmla="*/ 205 w 345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5" h="311">
                    <a:moveTo>
                      <a:pt x="205" y="164"/>
                    </a:moveTo>
                    <a:lnTo>
                      <a:pt x="205" y="164"/>
                    </a:lnTo>
                    <a:cubicBezTo>
                      <a:pt x="201" y="156"/>
                      <a:pt x="205" y="147"/>
                      <a:pt x="212" y="146"/>
                    </a:cubicBezTo>
                    <a:lnTo>
                      <a:pt x="212" y="146"/>
                    </a:lnTo>
                    <a:cubicBezTo>
                      <a:pt x="222" y="142"/>
                      <a:pt x="231" y="153"/>
                      <a:pt x="234" y="162"/>
                    </a:cubicBezTo>
                    <a:lnTo>
                      <a:pt x="234" y="162"/>
                    </a:lnTo>
                    <a:cubicBezTo>
                      <a:pt x="238" y="181"/>
                      <a:pt x="222" y="205"/>
                      <a:pt x="206" y="214"/>
                    </a:cubicBezTo>
                    <a:lnTo>
                      <a:pt x="206" y="214"/>
                    </a:lnTo>
                    <a:cubicBezTo>
                      <a:pt x="170" y="235"/>
                      <a:pt x="143" y="187"/>
                      <a:pt x="143" y="156"/>
                    </a:cubicBezTo>
                    <a:lnTo>
                      <a:pt x="143" y="156"/>
                    </a:lnTo>
                    <a:cubicBezTo>
                      <a:pt x="141" y="83"/>
                      <a:pt x="229" y="50"/>
                      <a:pt x="281" y="95"/>
                    </a:cubicBezTo>
                    <a:lnTo>
                      <a:pt x="281" y="95"/>
                    </a:lnTo>
                    <a:cubicBezTo>
                      <a:pt x="309" y="117"/>
                      <a:pt x="317" y="156"/>
                      <a:pt x="306" y="189"/>
                    </a:cubicBezTo>
                    <a:lnTo>
                      <a:pt x="306" y="189"/>
                    </a:lnTo>
                    <a:cubicBezTo>
                      <a:pt x="296" y="220"/>
                      <a:pt x="268" y="239"/>
                      <a:pt x="239" y="251"/>
                    </a:cubicBezTo>
                    <a:lnTo>
                      <a:pt x="239" y="251"/>
                    </a:lnTo>
                    <a:cubicBezTo>
                      <a:pt x="183" y="271"/>
                      <a:pt x="100" y="266"/>
                      <a:pt x="76" y="201"/>
                    </a:cubicBezTo>
                    <a:lnTo>
                      <a:pt x="76" y="201"/>
                    </a:lnTo>
                    <a:cubicBezTo>
                      <a:pt x="47" y="129"/>
                      <a:pt x="100" y="63"/>
                      <a:pt x="162" y="30"/>
                    </a:cubicBezTo>
                    <a:lnTo>
                      <a:pt x="162" y="30"/>
                    </a:lnTo>
                    <a:cubicBezTo>
                      <a:pt x="177" y="22"/>
                      <a:pt x="163" y="0"/>
                      <a:pt x="148" y="7"/>
                    </a:cubicBezTo>
                    <a:lnTo>
                      <a:pt x="148" y="7"/>
                    </a:lnTo>
                    <a:cubicBezTo>
                      <a:pt x="66" y="46"/>
                      <a:pt x="0" y="151"/>
                      <a:pt x="60" y="237"/>
                    </a:cubicBezTo>
                    <a:lnTo>
                      <a:pt x="60" y="237"/>
                    </a:lnTo>
                    <a:cubicBezTo>
                      <a:pt x="114" y="310"/>
                      <a:pt x="250" y="302"/>
                      <a:pt x="307" y="235"/>
                    </a:cubicBezTo>
                    <a:lnTo>
                      <a:pt x="307" y="235"/>
                    </a:lnTo>
                    <a:cubicBezTo>
                      <a:pt x="339" y="200"/>
                      <a:pt x="344" y="146"/>
                      <a:pt x="321" y="104"/>
                    </a:cubicBezTo>
                    <a:lnTo>
                      <a:pt x="321" y="104"/>
                    </a:lnTo>
                    <a:cubicBezTo>
                      <a:pt x="297" y="63"/>
                      <a:pt x="251" y="41"/>
                      <a:pt x="205" y="49"/>
                    </a:cubicBezTo>
                    <a:lnTo>
                      <a:pt x="205" y="49"/>
                    </a:lnTo>
                    <a:cubicBezTo>
                      <a:pt x="159" y="55"/>
                      <a:pt x="118" y="92"/>
                      <a:pt x="113" y="138"/>
                    </a:cubicBezTo>
                    <a:lnTo>
                      <a:pt x="113" y="138"/>
                    </a:lnTo>
                    <a:cubicBezTo>
                      <a:pt x="108" y="183"/>
                      <a:pt x="131" y="239"/>
                      <a:pt x="179" y="245"/>
                    </a:cubicBezTo>
                    <a:lnTo>
                      <a:pt x="179" y="245"/>
                    </a:lnTo>
                    <a:cubicBezTo>
                      <a:pt x="229" y="252"/>
                      <a:pt x="276" y="184"/>
                      <a:pt x="247" y="142"/>
                    </a:cubicBezTo>
                    <a:lnTo>
                      <a:pt x="247" y="142"/>
                    </a:lnTo>
                    <a:cubicBezTo>
                      <a:pt x="237" y="125"/>
                      <a:pt x="213" y="116"/>
                      <a:pt x="196" y="128"/>
                    </a:cubicBezTo>
                    <a:lnTo>
                      <a:pt x="196" y="128"/>
                    </a:lnTo>
                    <a:cubicBezTo>
                      <a:pt x="180" y="138"/>
                      <a:pt x="175" y="162"/>
                      <a:pt x="192" y="175"/>
                    </a:cubicBezTo>
                    <a:lnTo>
                      <a:pt x="192" y="175"/>
                    </a:lnTo>
                    <a:cubicBezTo>
                      <a:pt x="198" y="181"/>
                      <a:pt x="210" y="174"/>
                      <a:pt x="205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121" name="Freeform 340">
                <a:extLst>
                  <a:ext uri="{FF2B5EF4-FFF2-40B4-BE49-F238E27FC236}">
                    <a16:creationId xmlns:a16="http://schemas.microsoft.com/office/drawing/2014/main" id="{623B0451-06B4-0246-8B52-59E8C9E8FF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70527" y="3119841"/>
                <a:ext cx="132498" cy="136338"/>
              </a:xfrm>
              <a:custGeom>
                <a:avLst/>
                <a:gdLst>
                  <a:gd name="T0" fmla="*/ 59321 w 306"/>
                  <a:gd name="T1" fmla="*/ 56371 h 312"/>
                  <a:gd name="T2" fmla="*/ 59321 w 306"/>
                  <a:gd name="T3" fmla="*/ 56371 h 312"/>
                  <a:gd name="T4" fmla="*/ 51094 w 306"/>
                  <a:gd name="T5" fmla="*/ 59429 h 312"/>
                  <a:gd name="T6" fmla="*/ 51094 w 306"/>
                  <a:gd name="T7" fmla="*/ 59429 h 312"/>
                  <a:gd name="T8" fmla="*/ 49795 w 306"/>
                  <a:gd name="T9" fmla="*/ 48068 h 312"/>
                  <a:gd name="T10" fmla="*/ 49795 w 306"/>
                  <a:gd name="T11" fmla="*/ 48068 h 312"/>
                  <a:gd name="T12" fmla="*/ 74476 w 306"/>
                  <a:gd name="T13" fmla="*/ 40639 h 312"/>
                  <a:gd name="T14" fmla="*/ 74476 w 306"/>
                  <a:gd name="T15" fmla="*/ 40639 h 312"/>
                  <a:gd name="T16" fmla="*/ 76208 w 306"/>
                  <a:gd name="T17" fmla="*/ 77783 h 312"/>
                  <a:gd name="T18" fmla="*/ 76208 w 306"/>
                  <a:gd name="T19" fmla="*/ 77783 h 312"/>
                  <a:gd name="T20" fmla="*/ 14722 w 306"/>
                  <a:gd name="T21" fmla="*/ 53749 h 312"/>
                  <a:gd name="T22" fmla="*/ 14722 w 306"/>
                  <a:gd name="T23" fmla="*/ 53749 h 312"/>
                  <a:gd name="T24" fmla="*/ 35939 w 306"/>
                  <a:gd name="T25" fmla="*/ 17916 h 312"/>
                  <a:gd name="T26" fmla="*/ 35939 w 306"/>
                  <a:gd name="T27" fmla="*/ 17916 h 312"/>
                  <a:gd name="T28" fmla="*/ 75342 w 306"/>
                  <a:gd name="T29" fmla="*/ 18790 h 312"/>
                  <a:gd name="T30" fmla="*/ 75342 w 306"/>
                  <a:gd name="T31" fmla="*/ 18790 h 312"/>
                  <a:gd name="T32" fmla="*/ 110415 w 306"/>
                  <a:gd name="T33" fmla="*/ 84774 h 312"/>
                  <a:gd name="T34" fmla="*/ 110415 w 306"/>
                  <a:gd name="T35" fmla="*/ 84774 h 312"/>
                  <a:gd name="T36" fmla="*/ 32042 w 306"/>
                  <a:gd name="T37" fmla="*/ 110556 h 312"/>
                  <a:gd name="T38" fmla="*/ 32042 w 306"/>
                  <a:gd name="T39" fmla="*/ 110556 h 312"/>
                  <a:gd name="T40" fmla="*/ 28578 w 306"/>
                  <a:gd name="T41" fmla="*/ 122355 h 312"/>
                  <a:gd name="T42" fmla="*/ 28578 w 306"/>
                  <a:gd name="T43" fmla="*/ 122355 h 312"/>
                  <a:gd name="T44" fmla="*/ 125137 w 306"/>
                  <a:gd name="T45" fmla="*/ 78657 h 312"/>
                  <a:gd name="T46" fmla="*/ 125137 w 306"/>
                  <a:gd name="T47" fmla="*/ 78657 h 312"/>
                  <a:gd name="T48" fmla="*/ 49795 w 306"/>
                  <a:gd name="T49" fmla="*/ 2622 h 312"/>
                  <a:gd name="T50" fmla="*/ 49795 w 306"/>
                  <a:gd name="T51" fmla="*/ 2622 h 312"/>
                  <a:gd name="T52" fmla="*/ 5196 w 306"/>
                  <a:gd name="T53" fmla="*/ 38891 h 312"/>
                  <a:gd name="T54" fmla="*/ 5196 w 306"/>
                  <a:gd name="T55" fmla="*/ 38891 h 312"/>
                  <a:gd name="T56" fmla="*/ 23382 w 306"/>
                  <a:gd name="T57" fmla="*/ 92203 h 312"/>
                  <a:gd name="T58" fmla="*/ 23382 w 306"/>
                  <a:gd name="T59" fmla="*/ 92203 h 312"/>
                  <a:gd name="T60" fmla="*/ 79672 w 306"/>
                  <a:gd name="T61" fmla="*/ 93077 h 312"/>
                  <a:gd name="T62" fmla="*/ 79672 w 306"/>
                  <a:gd name="T63" fmla="*/ 93077 h 312"/>
                  <a:gd name="T64" fmla="*/ 91796 w 306"/>
                  <a:gd name="T65" fmla="*/ 39328 h 312"/>
                  <a:gd name="T66" fmla="*/ 91796 w 306"/>
                  <a:gd name="T67" fmla="*/ 39328 h 312"/>
                  <a:gd name="T68" fmla="*/ 39403 w 306"/>
                  <a:gd name="T69" fmla="*/ 50253 h 312"/>
                  <a:gd name="T70" fmla="*/ 39403 w 306"/>
                  <a:gd name="T71" fmla="*/ 50253 h 312"/>
                  <a:gd name="T72" fmla="*/ 50661 w 306"/>
                  <a:gd name="T73" fmla="*/ 70354 h 312"/>
                  <a:gd name="T74" fmla="*/ 50661 w 306"/>
                  <a:gd name="T75" fmla="*/ 70354 h 312"/>
                  <a:gd name="T76" fmla="*/ 66682 w 306"/>
                  <a:gd name="T77" fmla="*/ 57244 h 312"/>
                  <a:gd name="T78" fmla="*/ 66682 w 306"/>
                  <a:gd name="T79" fmla="*/ 57244 h 312"/>
                  <a:gd name="T80" fmla="*/ 59321 w 306"/>
                  <a:gd name="T81" fmla="*/ 56371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6" h="312">
                    <a:moveTo>
                      <a:pt x="137" y="129"/>
                    </a:moveTo>
                    <a:lnTo>
                      <a:pt x="137" y="129"/>
                    </a:lnTo>
                    <a:cubicBezTo>
                      <a:pt x="136" y="136"/>
                      <a:pt x="126" y="140"/>
                      <a:pt x="118" y="136"/>
                    </a:cubicBezTo>
                    <a:cubicBezTo>
                      <a:pt x="109" y="133"/>
                      <a:pt x="111" y="118"/>
                      <a:pt x="115" y="110"/>
                    </a:cubicBezTo>
                    <a:cubicBezTo>
                      <a:pt x="126" y="93"/>
                      <a:pt x="154" y="88"/>
                      <a:pt x="172" y="93"/>
                    </a:cubicBezTo>
                    <a:cubicBezTo>
                      <a:pt x="212" y="104"/>
                      <a:pt x="197" y="157"/>
                      <a:pt x="176" y="178"/>
                    </a:cubicBezTo>
                    <a:cubicBezTo>
                      <a:pt x="126" y="231"/>
                      <a:pt x="40" y="193"/>
                      <a:pt x="34" y="123"/>
                    </a:cubicBezTo>
                    <a:cubicBezTo>
                      <a:pt x="30" y="89"/>
                      <a:pt x="51" y="55"/>
                      <a:pt x="83" y="41"/>
                    </a:cubicBezTo>
                    <a:cubicBezTo>
                      <a:pt x="112" y="26"/>
                      <a:pt x="146" y="30"/>
                      <a:pt x="174" y="43"/>
                    </a:cubicBezTo>
                    <a:cubicBezTo>
                      <a:pt x="228" y="69"/>
                      <a:pt x="283" y="131"/>
                      <a:pt x="255" y="194"/>
                    </a:cubicBezTo>
                    <a:cubicBezTo>
                      <a:pt x="224" y="265"/>
                      <a:pt x="139" y="276"/>
                      <a:pt x="74" y="253"/>
                    </a:cubicBezTo>
                    <a:cubicBezTo>
                      <a:pt x="57" y="248"/>
                      <a:pt x="50" y="273"/>
                      <a:pt x="66" y="280"/>
                    </a:cubicBezTo>
                    <a:cubicBezTo>
                      <a:pt x="153" y="311"/>
                      <a:pt x="272" y="284"/>
                      <a:pt x="289" y="180"/>
                    </a:cubicBezTo>
                    <a:cubicBezTo>
                      <a:pt x="305" y="89"/>
                      <a:pt x="203" y="0"/>
                      <a:pt x="115" y="6"/>
                    </a:cubicBezTo>
                    <a:cubicBezTo>
                      <a:pt x="67" y="9"/>
                      <a:pt x="25" y="43"/>
                      <a:pt x="12" y="89"/>
                    </a:cubicBezTo>
                    <a:cubicBezTo>
                      <a:pt x="0" y="135"/>
                      <a:pt x="17" y="184"/>
                      <a:pt x="54" y="211"/>
                    </a:cubicBezTo>
                    <a:cubicBezTo>
                      <a:pt x="92" y="239"/>
                      <a:pt x="146" y="240"/>
                      <a:pt x="184" y="213"/>
                    </a:cubicBezTo>
                    <a:cubicBezTo>
                      <a:pt x="220" y="185"/>
                      <a:pt x="242" y="129"/>
                      <a:pt x="212" y="90"/>
                    </a:cubicBezTo>
                    <a:cubicBezTo>
                      <a:pt x="183" y="50"/>
                      <a:pt x="101" y="65"/>
                      <a:pt x="91" y="115"/>
                    </a:cubicBezTo>
                    <a:cubicBezTo>
                      <a:pt x="87" y="135"/>
                      <a:pt x="97" y="157"/>
                      <a:pt x="117" y="161"/>
                    </a:cubicBezTo>
                    <a:cubicBezTo>
                      <a:pt x="137" y="164"/>
                      <a:pt x="157" y="151"/>
                      <a:pt x="154" y="131"/>
                    </a:cubicBezTo>
                    <a:cubicBezTo>
                      <a:pt x="154" y="122"/>
                      <a:pt x="141" y="118"/>
                      <a:pt x="137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22" name="Freeform 341">
                <a:extLst>
                  <a:ext uri="{FF2B5EF4-FFF2-40B4-BE49-F238E27FC236}">
                    <a16:creationId xmlns:a16="http://schemas.microsoft.com/office/drawing/2014/main" id="{BE26319F-9ACA-DF4C-9D47-6E0B960EF1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59593" y="3119841"/>
                <a:ext cx="132498" cy="136338"/>
              </a:xfrm>
              <a:custGeom>
                <a:avLst/>
                <a:gdLst>
                  <a:gd name="T0" fmla="*/ 59515 w 305"/>
                  <a:gd name="T1" fmla="*/ 56371 h 312"/>
                  <a:gd name="T2" fmla="*/ 59515 w 305"/>
                  <a:gd name="T3" fmla="*/ 56371 h 312"/>
                  <a:gd name="T4" fmla="*/ 51696 w 305"/>
                  <a:gd name="T5" fmla="*/ 59429 h 312"/>
                  <a:gd name="T6" fmla="*/ 51696 w 305"/>
                  <a:gd name="T7" fmla="*/ 59429 h 312"/>
                  <a:gd name="T8" fmla="*/ 49958 w 305"/>
                  <a:gd name="T9" fmla="*/ 48068 h 312"/>
                  <a:gd name="T10" fmla="*/ 49958 w 305"/>
                  <a:gd name="T11" fmla="*/ 48068 h 312"/>
                  <a:gd name="T12" fmla="*/ 74286 w 305"/>
                  <a:gd name="T13" fmla="*/ 40639 h 312"/>
                  <a:gd name="T14" fmla="*/ 74286 w 305"/>
                  <a:gd name="T15" fmla="*/ 40639 h 312"/>
                  <a:gd name="T16" fmla="*/ 76023 w 305"/>
                  <a:gd name="T17" fmla="*/ 77783 h 312"/>
                  <a:gd name="T18" fmla="*/ 76023 w 305"/>
                  <a:gd name="T19" fmla="*/ 77783 h 312"/>
                  <a:gd name="T20" fmla="*/ 14336 w 305"/>
                  <a:gd name="T21" fmla="*/ 53749 h 312"/>
                  <a:gd name="T22" fmla="*/ 14336 w 305"/>
                  <a:gd name="T23" fmla="*/ 53749 h 312"/>
                  <a:gd name="T24" fmla="*/ 36057 w 305"/>
                  <a:gd name="T25" fmla="*/ 17916 h 312"/>
                  <a:gd name="T26" fmla="*/ 36057 w 305"/>
                  <a:gd name="T27" fmla="*/ 17916 h 312"/>
                  <a:gd name="T28" fmla="*/ 75155 w 305"/>
                  <a:gd name="T29" fmla="*/ 18790 h 312"/>
                  <a:gd name="T30" fmla="*/ 75155 w 305"/>
                  <a:gd name="T31" fmla="*/ 18790 h 312"/>
                  <a:gd name="T32" fmla="*/ 110343 w 305"/>
                  <a:gd name="T33" fmla="*/ 84774 h 312"/>
                  <a:gd name="T34" fmla="*/ 110343 w 305"/>
                  <a:gd name="T35" fmla="*/ 84774 h 312"/>
                  <a:gd name="T36" fmla="*/ 31713 w 305"/>
                  <a:gd name="T37" fmla="*/ 110556 h 312"/>
                  <a:gd name="T38" fmla="*/ 31713 w 305"/>
                  <a:gd name="T39" fmla="*/ 110556 h 312"/>
                  <a:gd name="T40" fmla="*/ 28672 w 305"/>
                  <a:gd name="T41" fmla="*/ 122355 h 312"/>
                  <a:gd name="T42" fmla="*/ 28672 w 305"/>
                  <a:gd name="T43" fmla="*/ 122355 h 312"/>
                  <a:gd name="T44" fmla="*/ 125547 w 305"/>
                  <a:gd name="T45" fmla="*/ 78657 h 312"/>
                  <a:gd name="T46" fmla="*/ 125547 w 305"/>
                  <a:gd name="T47" fmla="*/ 78657 h 312"/>
                  <a:gd name="T48" fmla="*/ 49958 w 305"/>
                  <a:gd name="T49" fmla="*/ 2622 h 312"/>
                  <a:gd name="T50" fmla="*/ 49958 w 305"/>
                  <a:gd name="T51" fmla="*/ 2622 h 312"/>
                  <a:gd name="T52" fmla="*/ 5213 w 305"/>
                  <a:gd name="T53" fmla="*/ 38891 h 312"/>
                  <a:gd name="T54" fmla="*/ 5213 w 305"/>
                  <a:gd name="T55" fmla="*/ 38891 h 312"/>
                  <a:gd name="T56" fmla="*/ 23459 w 305"/>
                  <a:gd name="T57" fmla="*/ 92203 h 312"/>
                  <a:gd name="T58" fmla="*/ 23459 w 305"/>
                  <a:gd name="T59" fmla="*/ 92203 h 312"/>
                  <a:gd name="T60" fmla="*/ 79933 w 305"/>
                  <a:gd name="T61" fmla="*/ 93077 h 312"/>
                  <a:gd name="T62" fmla="*/ 79933 w 305"/>
                  <a:gd name="T63" fmla="*/ 93077 h 312"/>
                  <a:gd name="T64" fmla="*/ 92097 w 305"/>
                  <a:gd name="T65" fmla="*/ 39328 h 312"/>
                  <a:gd name="T66" fmla="*/ 92097 w 305"/>
                  <a:gd name="T67" fmla="*/ 39328 h 312"/>
                  <a:gd name="T68" fmla="*/ 39098 w 305"/>
                  <a:gd name="T69" fmla="*/ 50253 h 312"/>
                  <a:gd name="T70" fmla="*/ 39098 w 305"/>
                  <a:gd name="T71" fmla="*/ 50253 h 312"/>
                  <a:gd name="T72" fmla="*/ 50827 w 305"/>
                  <a:gd name="T73" fmla="*/ 70354 h 312"/>
                  <a:gd name="T74" fmla="*/ 50827 w 305"/>
                  <a:gd name="T75" fmla="*/ 70354 h 312"/>
                  <a:gd name="T76" fmla="*/ 66901 w 305"/>
                  <a:gd name="T77" fmla="*/ 57244 h 312"/>
                  <a:gd name="T78" fmla="*/ 66901 w 305"/>
                  <a:gd name="T79" fmla="*/ 57244 h 312"/>
                  <a:gd name="T80" fmla="*/ 59515 w 305"/>
                  <a:gd name="T81" fmla="*/ 56371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5" h="312">
                    <a:moveTo>
                      <a:pt x="137" y="129"/>
                    </a:moveTo>
                    <a:lnTo>
                      <a:pt x="137" y="129"/>
                    </a:lnTo>
                    <a:cubicBezTo>
                      <a:pt x="134" y="136"/>
                      <a:pt x="125" y="140"/>
                      <a:pt x="119" y="136"/>
                    </a:cubicBezTo>
                    <a:cubicBezTo>
                      <a:pt x="109" y="133"/>
                      <a:pt x="109" y="118"/>
                      <a:pt x="115" y="110"/>
                    </a:cubicBezTo>
                    <a:cubicBezTo>
                      <a:pt x="125" y="93"/>
                      <a:pt x="154" y="88"/>
                      <a:pt x="171" y="93"/>
                    </a:cubicBezTo>
                    <a:cubicBezTo>
                      <a:pt x="212" y="104"/>
                      <a:pt x="196" y="157"/>
                      <a:pt x="175" y="178"/>
                    </a:cubicBezTo>
                    <a:cubicBezTo>
                      <a:pt x="125" y="231"/>
                      <a:pt x="38" y="193"/>
                      <a:pt x="33" y="123"/>
                    </a:cubicBezTo>
                    <a:cubicBezTo>
                      <a:pt x="31" y="89"/>
                      <a:pt x="52" y="55"/>
                      <a:pt x="83" y="41"/>
                    </a:cubicBezTo>
                    <a:cubicBezTo>
                      <a:pt x="112" y="26"/>
                      <a:pt x="145" y="30"/>
                      <a:pt x="173" y="43"/>
                    </a:cubicBezTo>
                    <a:cubicBezTo>
                      <a:pt x="228" y="69"/>
                      <a:pt x="282" y="131"/>
                      <a:pt x="254" y="194"/>
                    </a:cubicBezTo>
                    <a:cubicBezTo>
                      <a:pt x="222" y="265"/>
                      <a:pt x="140" y="276"/>
                      <a:pt x="73" y="253"/>
                    </a:cubicBezTo>
                    <a:cubicBezTo>
                      <a:pt x="56" y="248"/>
                      <a:pt x="50" y="273"/>
                      <a:pt x="66" y="280"/>
                    </a:cubicBezTo>
                    <a:cubicBezTo>
                      <a:pt x="151" y="311"/>
                      <a:pt x="272" y="284"/>
                      <a:pt x="289" y="180"/>
                    </a:cubicBezTo>
                    <a:cubicBezTo>
                      <a:pt x="304" y="89"/>
                      <a:pt x="203" y="0"/>
                      <a:pt x="115" y="6"/>
                    </a:cubicBezTo>
                    <a:cubicBezTo>
                      <a:pt x="67" y="9"/>
                      <a:pt x="25" y="43"/>
                      <a:pt x="12" y="89"/>
                    </a:cubicBezTo>
                    <a:cubicBezTo>
                      <a:pt x="0" y="135"/>
                      <a:pt x="17" y="184"/>
                      <a:pt x="54" y="211"/>
                    </a:cubicBezTo>
                    <a:cubicBezTo>
                      <a:pt x="92" y="239"/>
                      <a:pt x="146" y="240"/>
                      <a:pt x="184" y="213"/>
                    </a:cubicBezTo>
                    <a:cubicBezTo>
                      <a:pt x="218" y="185"/>
                      <a:pt x="242" y="129"/>
                      <a:pt x="212" y="90"/>
                    </a:cubicBezTo>
                    <a:cubicBezTo>
                      <a:pt x="182" y="50"/>
                      <a:pt x="100" y="65"/>
                      <a:pt x="90" y="115"/>
                    </a:cubicBezTo>
                    <a:cubicBezTo>
                      <a:pt x="87" y="135"/>
                      <a:pt x="96" y="157"/>
                      <a:pt x="117" y="161"/>
                    </a:cubicBezTo>
                    <a:cubicBezTo>
                      <a:pt x="136" y="164"/>
                      <a:pt x="155" y="151"/>
                      <a:pt x="154" y="131"/>
                    </a:cubicBezTo>
                    <a:cubicBezTo>
                      <a:pt x="153" y="122"/>
                      <a:pt x="140" y="118"/>
                      <a:pt x="137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23" name="Freeform 342">
                <a:extLst>
                  <a:ext uri="{FF2B5EF4-FFF2-40B4-BE49-F238E27FC236}">
                    <a16:creationId xmlns:a16="http://schemas.microsoft.com/office/drawing/2014/main" id="{ABC530C3-92FF-0540-9A1C-1ABA2656D0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58028" y="3120267"/>
                <a:ext cx="150376" cy="135912"/>
              </a:xfrm>
              <a:custGeom>
                <a:avLst/>
                <a:gdLst>
                  <a:gd name="T0" fmla="*/ 204 w 345"/>
                  <a:gd name="T1" fmla="*/ 164 h 311"/>
                  <a:gd name="T2" fmla="*/ 204 w 345"/>
                  <a:gd name="T3" fmla="*/ 164 h 311"/>
                  <a:gd name="T4" fmla="*/ 212 w 345"/>
                  <a:gd name="T5" fmla="*/ 146 h 311"/>
                  <a:gd name="T6" fmla="*/ 212 w 345"/>
                  <a:gd name="T7" fmla="*/ 146 h 311"/>
                  <a:gd name="T8" fmla="*/ 233 w 345"/>
                  <a:gd name="T9" fmla="*/ 162 h 311"/>
                  <a:gd name="T10" fmla="*/ 233 w 345"/>
                  <a:gd name="T11" fmla="*/ 162 h 311"/>
                  <a:gd name="T12" fmla="*/ 205 w 345"/>
                  <a:gd name="T13" fmla="*/ 214 h 311"/>
                  <a:gd name="T14" fmla="*/ 205 w 345"/>
                  <a:gd name="T15" fmla="*/ 214 h 311"/>
                  <a:gd name="T16" fmla="*/ 142 w 345"/>
                  <a:gd name="T17" fmla="*/ 156 h 311"/>
                  <a:gd name="T18" fmla="*/ 142 w 345"/>
                  <a:gd name="T19" fmla="*/ 156 h 311"/>
                  <a:gd name="T20" fmla="*/ 281 w 345"/>
                  <a:gd name="T21" fmla="*/ 95 h 311"/>
                  <a:gd name="T22" fmla="*/ 281 w 345"/>
                  <a:gd name="T23" fmla="*/ 95 h 311"/>
                  <a:gd name="T24" fmla="*/ 305 w 345"/>
                  <a:gd name="T25" fmla="*/ 189 h 311"/>
                  <a:gd name="T26" fmla="*/ 305 w 345"/>
                  <a:gd name="T27" fmla="*/ 189 h 311"/>
                  <a:gd name="T28" fmla="*/ 239 w 345"/>
                  <a:gd name="T29" fmla="*/ 251 h 311"/>
                  <a:gd name="T30" fmla="*/ 239 w 345"/>
                  <a:gd name="T31" fmla="*/ 251 h 311"/>
                  <a:gd name="T32" fmla="*/ 75 w 345"/>
                  <a:gd name="T33" fmla="*/ 201 h 311"/>
                  <a:gd name="T34" fmla="*/ 75 w 345"/>
                  <a:gd name="T35" fmla="*/ 201 h 311"/>
                  <a:gd name="T36" fmla="*/ 162 w 345"/>
                  <a:gd name="T37" fmla="*/ 30 h 311"/>
                  <a:gd name="T38" fmla="*/ 162 w 345"/>
                  <a:gd name="T39" fmla="*/ 30 h 311"/>
                  <a:gd name="T40" fmla="*/ 147 w 345"/>
                  <a:gd name="T41" fmla="*/ 7 h 311"/>
                  <a:gd name="T42" fmla="*/ 147 w 345"/>
                  <a:gd name="T43" fmla="*/ 7 h 311"/>
                  <a:gd name="T44" fmla="*/ 61 w 345"/>
                  <a:gd name="T45" fmla="*/ 237 h 311"/>
                  <a:gd name="T46" fmla="*/ 61 w 345"/>
                  <a:gd name="T47" fmla="*/ 237 h 311"/>
                  <a:gd name="T48" fmla="*/ 306 w 345"/>
                  <a:gd name="T49" fmla="*/ 235 h 311"/>
                  <a:gd name="T50" fmla="*/ 306 w 345"/>
                  <a:gd name="T51" fmla="*/ 235 h 311"/>
                  <a:gd name="T52" fmla="*/ 319 w 345"/>
                  <a:gd name="T53" fmla="*/ 104 h 311"/>
                  <a:gd name="T54" fmla="*/ 319 w 345"/>
                  <a:gd name="T55" fmla="*/ 104 h 311"/>
                  <a:gd name="T56" fmla="*/ 204 w 345"/>
                  <a:gd name="T57" fmla="*/ 49 h 311"/>
                  <a:gd name="T58" fmla="*/ 204 w 345"/>
                  <a:gd name="T59" fmla="*/ 49 h 311"/>
                  <a:gd name="T60" fmla="*/ 112 w 345"/>
                  <a:gd name="T61" fmla="*/ 138 h 311"/>
                  <a:gd name="T62" fmla="*/ 112 w 345"/>
                  <a:gd name="T63" fmla="*/ 138 h 311"/>
                  <a:gd name="T64" fmla="*/ 179 w 345"/>
                  <a:gd name="T65" fmla="*/ 245 h 311"/>
                  <a:gd name="T66" fmla="*/ 179 w 345"/>
                  <a:gd name="T67" fmla="*/ 245 h 311"/>
                  <a:gd name="T68" fmla="*/ 246 w 345"/>
                  <a:gd name="T69" fmla="*/ 142 h 311"/>
                  <a:gd name="T70" fmla="*/ 246 w 345"/>
                  <a:gd name="T71" fmla="*/ 142 h 311"/>
                  <a:gd name="T72" fmla="*/ 196 w 345"/>
                  <a:gd name="T73" fmla="*/ 128 h 311"/>
                  <a:gd name="T74" fmla="*/ 196 w 345"/>
                  <a:gd name="T75" fmla="*/ 128 h 311"/>
                  <a:gd name="T76" fmla="*/ 189 w 345"/>
                  <a:gd name="T77" fmla="*/ 175 h 311"/>
                  <a:gd name="T78" fmla="*/ 189 w 345"/>
                  <a:gd name="T79" fmla="*/ 175 h 311"/>
                  <a:gd name="T80" fmla="*/ 204 w 345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5" h="311">
                    <a:moveTo>
                      <a:pt x="204" y="164"/>
                    </a:moveTo>
                    <a:lnTo>
                      <a:pt x="204" y="164"/>
                    </a:lnTo>
                    <a:cubicBezTo>
                      <a:pt x="200" y="156"/>
                      <a:pt x="204" y="147"/>
                      <a:pt x="212" y="146"/>
                    </a:cubicBezTo>
                    <a:lnTo>
                      <a:pt x="212" y="146"/>
                    </a:lnTo>
                    <a:cubicBezTo>
                      <a:pt x="222" y="142"/>
                      <a:pt x="231" y="153"/>
                      <a:pt x="233" y="162"/>
                    </a:cubicBezTo>
                    <a:lnTo>
                      <a:pt x="233" y="162"/>
                    </a:lnTo>
                    <a:cubicBezTo>
                      <a:pt x="238" y="181"/>
                      <a:pt x="221" y="205"/>
                      <a:pt x="205" y="214"/>
                    </a:cubicBezTo>
                    <a:lnTo>
                      <a:pt x="205" y="214"/>
                    </a:lnTo>
                    <a:cubicBezTo>
                      <a:pt x="170" y="235"/>
                      <a:pt x="142" y="187"/>
                      <a:pt x="142" y="156"/>
                    </a:cubicBezTo>
                    <a:lnTo>
                      <a:pt x="142" y="156"/>
                    </a:lnTo>
                    <a:cubicBezTo>
                      <a:pt x="139" y="83"/>
                      <a:pt x="227" y="50"/>
                      <a:pt x="281" y="95"/>
                    </a:cubicBezTo>
                    <a:lnTo>
                      <a:pt x="281" y="95"/>
                    </a:lnTo>
                    <a:cubicBezTo>
                      <a:pt x="308" y="117"/>
                      <a:pt x="317" y="156"/>
                      <a:pt x="305" y="189"/>
                    </a:cubicBezTo>
                    <a:lnTo>
                      <a:pt x="305" y="189"/>
                    </a:lnTo>
                    <a:cubicBezTo>
                      <a:pt x="294" y="220"/>
                      <a:pt x="267" y="239"/>
                      <a:pt x="239" y="251"/>
                    </a:cubicBezTo>
                    <a:lnTo>
                      <a:pt x="239" y="251"/>
                    </a:lnTo>
                    <a:cubicBezTo>
                      <a:pt x="183" y="271"/>
                      <a:pt x="100" y="266"/>
                      <a:pt x="75" y="201"/>
                    </a:cubicBezTo>
                    <a:lnTo>
                      <a:pt x="75" y="201"/>
                    </a:lnTo>
                    <a:cubicBezTo>
                      <a:pt x="46" y="129"/>
                      <a:pt x="99" y="63"/>
                      <a:pt x="162" y="30"/>
                    </a:cubicBezTo>
                    <a:lnTo>
                      <a:pt x="162" y="30"/>
                    </a:lnTo>
                    <a:cubicBezTo>
                      <a:pt x="176" y="22"/>
                      <a:pt x="163" y="0"/>
                      <a:pt x="147" y="7"/>
                    </a:cubicBezTo>
                    <a:lnTo>
                      <a:pt x="147" y="7"/>
                    </a:lnTo>
                    <a:cubicBezTo>
                      <a:pt x="66" y="46"/>
                      <a:pt x="0" y="151"/>
                      <a:pt x="61" y="237"/>
                    </a:cubicBezTo>
                    <a:lnTo>
                      <a:pt x="61" y="237"/>
                    </a:lnTo>
                    <a:cubicBezTo>
                      <a:pt x="113" y="310"/>
                      <a:pt x="250" y="302"/>
                      <a:pt x="306" y="235"/>
                    </a:cubicBezTo>
                    <a:lnTo>
                      <a:pt x="306" y="235"/>
                    </a:lnTo>
                    <a:cubicBezTo>
                      <a:pt x="338" y="200"/>
                      <a:pt x="344" y="146"/>
                      <a:pt x="319" y="104"/>
                    </a:cubicBezTo>
                    <a:lnTo>
                      <a:pt x="319" y="104"/>
                    </a:lnTo>
                    <a:cubicBezTo>
                      <a:pt x="296" y="63"/>
                      <a:pt x="250" y="41"/>
                      <a:pt x="204" y="49"/>
                    </a:cubicBezTo>
                    <a:lnTo>
                      <a:pt x="204" y="49"/>
                    </a:lnTo>
                    <a:cubicBezTo>
                      <a:pt x="159" y="55"/>
                      <a:pt x="118" y="92"/>
                      <a:pt x="112" y="138"/>
                    </a:cubicBezTo>
                    <a:lnTo>
                      <a:pt x="112" y="138"/>
                    </a:lnTo>
                    <a:cubicBezTo>
                      <a:pt x="107" y="183"/>
                      <a:pt x="130" y="239"/>
                      <a:pt x="179" y="245"/>
                    </a:cubicBezTo>
                    <a:lnTo>
                      <a:pt x="179" y="245"/>
                    </a:lnTo>
                    <a:cubicBezTo>
                      <a:pt x="227" y="252"/>
                      <a:pt x="275" y="184"/>
                      <a:pt x="246" y="142"/>
                    </a:cubicBezTo>
                    <a:lnTo>
                      <a:pt x="246" y="142"/>
                    </a:lnTo>
                    <a:cubicBezTo>
                      <a:pt x="235" y="125"/>
                      <a:pt x="213" y="116"/>
                      <a:pt x="196" y="128"/>
                    </a:cubicBezTo>
                    <a:lnTo>
                      <a:pt x="196" y="128"/>
                    </a:lnTo>
                    <a:cubicBezTo>
                      <a:pt x="180" y="138"/>
                      <a:pt x="175" y="162"/>
                      <a:pt x="189" y="175"/>
                    </a:cubicBezTo>
                    <a:lnTo>
                      <a:pt x="189" y="175"/>
                    </a:lnTo>
                    <a:cubicBezTo>
                      <a:pt x="199" y="181"/>
                      <a:pt x="209" y="174"/>
                      <a:pt x="204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124" name="Freeform 343">
                <a:extLst>
                  <a:ext uri="{FF2B5EF4-FFF2-40B4-BE49-F238E27FC236}">
                    <a16:creationId xmlns:a16="http://schemas.microsoft.com/office/drawing/2014/main" id="{943FCC65-ACBA-7B47-A2B9-872B0018CC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67224" y="3120267"/>
                <a:ext cx="151823" cy="135912"/>
              </a:xfrm>
              <a:custGeom>
                <a:avLst/>
                <a:gdLst>
                  <a:gd name="T0" fmla="*/ 206 w 348"/>
                  <a:gd name="T1" fmla="*/ 164 h 311"/>
                  <a:gd name="T2" fmla="*/ 206 w 348"/>
                  <a:gd name="T3" fmla="*/ 164 h 311"/>
                  <a:gd name="T4" fmla="*/ 213 w 348"/>
                  <a:gd name="T5" fmla="*/ 146 h 311"/>
                  <a:gd name="T6" fmla="*/ 213 w 348"/>
                  <a:gd name="T7" fmla="*/ 146 h 311"/>
                  <a:gd name="T8" fmla="*/ 235 w 348"/>
                  <a:gd name="T9" fmla="*/ 162 h 311"/>
                  <a:gd name="T10" fmla="*/ 235 w 348"/>
                  <a:gd name="T11" fmla="*/ 162 h 311"/>
                  <a:gd name="T12" fmla="*/ 206 w 348"/>
                  <a:gd name="T13" fmla="*/ 214 h 311"/>
                  <a:gd name="T14" fmla="*/ 206 w 348"/>
                  <a:gd name="T15" fmla="*/ 214 h 311"/>
                  <a:gd name="T16" fmla="*/ 143 w 348"/>
                  <a:gd name="T17" fmla="*/ 156 h 311"/>
                  <a:gd name="T18" fmla="*/ 143 w 348"/>
                  <a:gd name="T19" fmla="*/ 156 h 311"/>
                  <a:gd name="T20" fmla="*/ 282 w 348"/>
                  <a:gd name="T21" fmla="*/ 95 h 311"/>
                  <a:gd name="T22" fmla="*/ 282 w 348"/>
                  <a:gd name="T23" fmla="*/ 95 h 311"/>
                  <a:gd name="T24" fmla="*/ 307 w 348"/>
                  <a:gd name="T25" fmla="*/ 189 h 311"/>
                  <a:gd name="T26" fmla="*/ 307 w 348"/>
                  <a:gd name="T27" fmla="*/ 189 h 311"/>
                  <a:gd name="T28" fmla="*/ 240 w 348"/>
                  <a:gd name="T29" fmla="*/ 251 h 311"/>
                  <a:gd name="T30" fmla="*/ 240 w 348"/>
                  <a:gd name="T31" fmla="*/ 251 h 311"/>
                  <a:gd name="T32" fmla="*/ 76 w 348"/>
                  <a:gd name="T33" fmla="*/ 201 h 311"/>
                  <a:gd name="T34" fmla="*/ 76 w 348"/>
                  <a:gd name="T35" fmla="*/ 201 h 311"/>
                  <a:gd name="T36" fmla="*/ 163 w 348"/>
                  <a:gd name="T37" fmla="*/ 30 h 311"/>
                  <a:gd name="T38" fmla="*/ 163 w 348"/>
                  <a:gd name="T39" fmla="*/ 30 h 311"/>
                  <a:gd name="T40" fmla="*/ 149 w 348"/>
                  <a:gd name="T41" fmla="*/ 7 h 311"/>
                  <a:gd name="T42" fmla="*/ 149 w 348"/>
                  <a:gd name="T43" fmla="*/ 7 h 311"/>
                  <a:gd name="T44" fmla="*/ 61 w 348"/>
                  <a:gd name="T45" fmla="*/ 237 h 311"/>
                  <a:gd name="T46" fmla="*/ 61 w 348"/>
                  <a:gd name="T47" fmla="*/ 237 h 311"/>
                  <a:gd name="T48" fmla="*/ 308 w 348"/>
                  <a:gd name="T49" fmla="*/ 235 h 311"/>
                  <a:gd name="T50" fmla="*/ 308 w 348"/>
                  <a:gd name="T51" fmla="*/ 235 h 311"/>
                  <a:gd name="T52" fmla="*/ 322 w 348"/>
                  <a:gd name="T53" fmla="*/ 104 h 311"/>
                  <a:gd name="T54" fmla="*/ 322 w 348"/>
                  <a:gd name="T55" fmla="*/ 104 h 311"/>
                  <a:gd name="T56" fmla="*/ 206 w 348"/>
                  <a:gd name="T57" fmla="*/ 49 h 311"/>
                  <a:gd name="T58" fmla="*/ 206 w 348"/>
                  <a:gd name="T59" fmla="*/ 49 h 311"/>
                  <a:gd name="T60" fmla="*/ 114 w 348"/>
                  <a:gd name="T61" fmla="*/ 138 h 311"/>
                  <a:gd name="T62" fmla="*/ 114 w 348"/>
                  <a:gd name="T63" fmla="*/ 138 h 311"/>
                  <a:gd name="T64" fmla="*/ 180 w 348"/>
                  <a:gd name="T65" fmla="*/ 245 h 311"/>
                  <a:gd name="T66" fmla="*/ 180 w 348"/>
                  <a:gd name="T67" fmla="*/ 245 h 311"/>
                  <a:gd name="T68" fmla="*/ 248 w 348"/>
                  <a:gd name="T69" fmla="*/ 142 h 311"/>
                  <a:gd name="T70" fmla="*/ 248 w 348"/>
                  <a:gd name="T71" fmla="*/ 142 h 311"/>
                  <a:gd name="T72" fmla="*/ 197 w 348"/>
                  <a:gd name="T73" fmla="*/ 128 h 311"/>
                  <a:gd name="T74" fmla="*/ 197 w 348"/>
                  <a:gd name="T75" fmla="*/ 128 h 311"/>
                  <a:gd name="T76" fmla="*/ 192 w 348"/>
                  <a:gd name="T77" fmla="*/ 175 h 311"/>
                  <a:gd name="T78" fmla="*/ 192 w 348"/>
                  <a:gd name="T79" fmla="*/ 175 h 311"/>
                  <a:gd name="T80" fmla="*/ 206 w 348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8" h="311">
                    <a:moveTo>
                      <a:pt x="206" y="164"/>
                    </a:moveTo>
                    <a:lnTo>
                      <a:pt x="206" y="164"/>
                    </a:lnTo>
                    <a:cubicBezTo>
                      <a:pt x="202" y="156"/>
                      <a:pt x="206" y="147"/>
                      <a:pt x="213" y="146"/>
                    </a:cubicBezTo>
                    <a:lnTo>
                      <a:pt x="213" y="146"/>
                    </a:lnTo>
                    <a:cubicBezTo>
                      <a:pt x="223" y="142"/>
                      <a:pt x="232" y="153"/>
                      <a:pt x="235" y="162"/>
                    </a:cubicBezTo>
                    <a:lnTo>
                      <a:pt x="235" y="162"/>
                    </a:lnTo>
                    <a:cubicBezTo>
                      <a:pt x="240" y="181"/>
                      <a:pt x="222" y="205"/>
                      <a:pt x="206" y="214"/>
                    </a:cubicBezTo>
                    <a:lnTo>
                      <a:pt x="206" y="214"/>
                    </a:lnTo>
                    <a:cubicBezTo>
                      <a:pt x="170" y="235"/>
                      <a:pt x="144" y="187"/>
                      <a:pt x="143" y="156"/>
                    </a:cubicBezTo>
                    <a:lnTo>
                      <a:pt x="143" y="156"/>
                    </a:lnTo>
                    <a:cubicBezTo>
                      <a:pt x="142" y="83"/>
                      <a:pt x="230" y="50"/>
                      <a:pt x="282" y="95"/>
                    </a:cubicBezTo>
                    <a:lnTo>
                      <a:pt x="282" y="95"/>
                    </a:lnTo>
                    <a:cubicBezTo>
                      <a:pt x="308" y="117"/>
                      <a:pt x="318" y="156"/>
                      <a:pt x="307" y="189"/>
                    </a:cubicBezTo>
                    <a:lnTo>
                      <a:pt x="307" y="189"/>
                    </a:lnTo>
                    <a:cubicBezTo>
                      <a:pt x="295" y="220"/>
                      <a:pt x="269" y="239"/>
                      <a:pt x="240" y="251"/>
                    </a:cubicBezTo>
                    <a:lnTo>
                      <a:pt x="240" y="251"/>
                    </a:lnTo>
                    <a:cubicBezTo>
                      <a:pt x="184" y="271"/>
                      <a:pt x="101" y="266"/>
                      <a:pt x="76" y="201"/>
                    </a:cubicBezTo>
                    <a:lnTo>
                      <a:pt x="76" y="201"/>
                    </a:lnTo>
                    <a:cubicBezTo>
                      <a:pt x="48" y="129"/>
                      <a:pt x="101" y="63"/>
                      <a:pt x="163" y="30"/>
                    </a:cubicBezTo>
                    <a:lnTo>
                      <a:pt x="163" y="30"/>
                    </a:lnTo>
                    <a:cubicBezTo>
                      <a:pt x="178" y="22"/>
                      <a:pt x="165" y="0"/>
                      <a:pt x="149" y="7"/>
                    </a:cubicBezTo>
                    <a:lnTo>
                      <a:pt x="149" y="7"/>
                    </a:lnTo>
                    <a:cubicBezTo>
                      <a:pt x="67" y="46"/>
                      <a:pt x="0" y="151"/>
                      <a:pt x="61" y="237"/>
                    </a:cubicBezTo>
                    <a:lnTo>
                      <a:pt x="61" y="237"/>
                    </a:lnTo>
                    <a:cubicBezTo>
                      <a:pt x="115" y="310"/>
                      <a:pt x="251" y="302"/>
                      <a:pt x="308" y="235"/>
                    </a:cubicBezTo>
                    <a:lnTo>
                      <a:pt x="308" y="235"/>
                    </a:lnTo>
                    <a:cubicBezTo>
                      <a:pt x="340" y="200"/>
                      <a:pt x="347" y="146"/>
                      <a:pt x="322" y="104"/>
                    </a:cubicBezTo>
                    <a:lnTo>
                      <a:pt x="322" y="104"/>
                    </a:lnTo>
                    <a:cubicBezTo>
                      <a:pt x="298" y="63"/>
                      <a:pt x="252" y="41"/>
                      <a:pt x="206" y="49"/>
                    </a:cubicBezTo>
                    <a:lnTo>
                      <a:pt x="206" y="49"/>
                    </a:lnTo>
                    <a:cubicBezTo>
                      <a:pt x="160" y="55"/>
                      <a:pt x="119" y="92"/>
                      <a:pt x="114" y="138"/>
                    </a:cubicBezTo>
                    <a:lnTo>
                      <a:pt x="114" y="138"/>
                    </a:lnTo>
                    <a:cubicBezTo>
                      <a:pt x="109" y="183"/>
                      <a:pt x="131" y="239"/>
                      <a:pt x="180" y="245"/>
                    </a:cubicBezTo>
                    <a:lnTo>
                      <a:pt x="180" y="245"/>
                    </a:lnTo>
                    <a:cubicBezTo>
                      <a:pt x="230" y="252"/>
                      <a:pt x="276" y="184"/>
                      <a:pt x="248" y="142"/>
                    </a:cubicBezTo>
                    <a:lnTo>
                      <a:pt x="248" y="142"/>
                    </a:lnTo>
                    <a:cubicBezTo>
                      <a:pt x="238" y="125"/>
                      <a:pt x="214" y="116"/>
                      <a:pt x="197" y="128"/>
                    </a:cubicBezTo>
                    <a:lnTo>
                      <a:pt x="197" y="128"/>
                    </a:lnTo>
                    <a:cubicBezTo>
                      <a:pt x="181" y="138"/>
                      <a:pt x="176" y="162"/>
                      <a:pt x="192" y="175"/>
                    </a:cubicBezTo>
                    <a:lnTo>
                      <a:pt x="192" y="175"/>
                    </a:lnTo>
                    <a:cubicBezTo>
                      <a:pt x="199" y="181"/>
                      <a:pt x="210" y="174"/>
                      <a:pt x="206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125" name="Freeform 344">
                <a:extLst>
                  <a:ext uri="{FF2B5EF4-FFF2-40B4-BE49-F238E27FC236}">
                    <a16:creationId xmlns:a16="http://schemas.microsoft.com/office/drawing/2014/main" id="{861F3CAC-CB3B-5840-85AC-ADEEEF14C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0475" y="3119841"/>
                <a:ext cx="132497" cy="136338"/>
              </a:xfrm>
              <a:custGeom>
                <a:avLst/>
                <a:gdLst>
                  <a:gd name="T0" fmla="*/ 58839 w 304"/>
                  <a:gd name="T1" fmla="*/ 56371 h 312"/>
                  <a:gd name="T2" fmla="*/ 58839 w 304"/>
                  <a:gd name="T3" fmla="*/ 56371 h 312"/>
                  <a:gd name="T4" fmla="*/ 50558 w 304"/>
                  <a:gd name="T5" fmla="*/ 59429 h 312"/>
                  <a:gd name="T6" fmla="*/ 50558 w 304"/>
                  <a:gd name="T7" fmla="*/ 59429 h 312"/>
                  <a:gd name="T8" fmla="*/ 49251 w 304"/>
                  <a:gd name="T9" fmla="*/ 48068 h 312"/>
                  <a:gd name="T10" fmla="*/ 49251 w 304"/>
                  <a:gd name="T11" fmla="*/ 48068 h 312"/>
                  <a:gd name="T12" fmla="*/ 74094 w 304"/>
                  <a:gd name="T13" fmla="*/ 40639 h 312"/>
                  <a:gd name="T14" fmla="*/ 74094 w 304"/>
                  <a:gd name="T15" fmla="*/ 40639 h 312"/>
                  <a:gd name="T16" fmla="*/ 75401 w 304"/>
                  <a:gd name="T17" fmla="*/ 77783 h 312"/>
                  <a:gd name="T18" fmla="*/ 75401 w 304"/>
                  <a:gd name="T19" fmla="*/ 77783 h 312"/>
                  <a:gd name="T20" fmla="*/ 13511 w 304"/>
                  <a:gd name="T21" fmla="*/ 53749 h 312"/>
                  <a:gd name="T22" fmla="*/ 13511 w 304"/>
                  <a:gd name="T23" fmla="*/ 53749 h 312"/>
                  <a:gd name="T24" fmla="*/ 35303 w 304"/>
                  <a:gd name="T25" fmla="*/ 17916 h 312"/>
                  <a:gd name="T26" fmla="*/ 35303 w 304"/>
                  <a:gd name="T27" fmla="*/ 17916 h 312"/>
                  <a:gd name="T28" fmla="*/ 74965 w 304"/>
                  <a:gd name="T29" fmla="*/ 18790 h 312"/>
                  <a:gd name="T30" fmla="*/ 74965 w 304"/>
                  <a:gd name="T31" fmla="*/ 18790 h 312"/>
                  <a:gd name="T32" fmla="*/ 110269 w 304"/>
                  <a:gd name="T33" fmla="*/ 84774 h 312"/>
                  <a:gd name="T34" fmla="*/ 110269 w 304"/>
                  <a:gd name="T35" fmla="*/ 84774 h 312"/>
                  <a:gd name="T36" fmla="*/ 30509 w 304"/>
                  <a:gd name="T37" fmla="*/ 110556 h 312"/>
                  <a:gd name="T38" fmla="*/ 30509 w 304"/>
                  <a:gd name="T39" fmla="*/ 110556 h 312"/>
                  <a:gd name="T40" fmla="*/ 27894 w 304"/>
                  <a:gd name="T41" fmla="*/ 122355 h 312"/>
                  <a:gd name="T42" fmla="*/ 27894 w 304"/>
                  <a:gd name="T43" fmla="*/ 122355 h 312"/>
                  <a:gd name="T44" fmla="*/ 125088 w 304"/>
                  <a:gd name="T45" fmla="*/ 78657 h 312"/>
                  <a:gd name="T46" fmla="*/ 125088 w 304"/>
                  <a:gd name="T47" fmla="*/ 78657 h 312"/>
                  <a:gd name="T48" fmla="*/ 49251 w 304"/>
                  <a:gd name="T49" fmla="*/ 2622 h 312"/>
                  <a:gd name="T50" fmla="*/ 49251 w 304"/>
                  <a:gd name="T51" fmla="*/ 2622 h 312"/>
                  <a:gd name="T52" fmla="*/ 4358 w 304"/>
                  <a:gd name="T53" fmla="*/ 38891 h 312"/>
                  <a:gd name="T54" fmla="*/ 4358 w 304"/>
                  <a:gd name="T55" fmla="*/ 38891 h 312"/>
                  <a:gd name="T56" fmla="*/ 23100 w 304"/>
                  <a:gd name="T57" fmla="*/ 92203 h 312"/>
                  <a:gd name="T58" fmla="*/ 23100 w 304"/>
                  <a:gd name="T59" fmla="*/ 92203 h 312"/>
                  <a:gd name="T60" fmla="*/ 79324 w 304"/>
                  <a:gd name="T61" fmla="*/ 93077 h 312"/>
                  <a:gd name="T62" fmla="*/ 79324 w 304"/>
                  <a:gd name="T63" fmla="*/ 93077 h 312"/>
                  <a:gd name="T64" fmla="*/ 91963 w 304"/>
                  <a:gd name="T65" fmla="*/ 39328 h 312"/>
                  <a:gd name="T66" fmla="*/ 91963 w 304"/>
                  <a:gd name="T67" fmla="*/ 39328 h 312"/>
                  <a:gd name="T68" fmla="*/ 38790 w 304"/>
                  <a:gd name="T69" fmla="*/ 50253 h 312"/>
                  <a:gd name="T70" fmla="*/ 38790 w 304"/>
                  <a:gd name="T71" fmla="*/ 50253 h 312"/>
                  <a:gd name="T72" fmla="*/ 50122 w 304"/>
                  <a:gd name="T73" fmla="*/ 70354 h 312"/>
                  <a:gd name="T74" fmla="*/ 50122 w 304"/>
                  <a:gd name="T75" fmla="*/ 70354 h 312"/>
                  <a:gd name="T76" fmla="*/ 66249 w 304"/>
                  <a:gd name="T77" fmla="*/ 57244 h 312"/>
                  <a:gd name="T78" fmla="*/ 66249 w 304"/>
                  <a:gd name="T79" fmla="*/ 57244 h 312"/>
                  <a:gd name="T80" fmla="*/ 58839 w 304"/>
                  <a:gd name="T81" fmla="*/ 56371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4" h="312">
                    <a:moveTo>
                      <a:pt x="135" y="129"/>
                    </a:moveTo>
                    <a:lnTo>
                      <a:pt x="135" y="129"/>
                    </a:lnTo>
                    <a:cubicBezTo>
                      <a:pt x="134" y="136"/>
                      <a:pt x="123" y="140"/>
                      <a:pt x="116" y="136"/>
                    </a:cubicBezTo>
                    <a:cubicBezTo>
                      <a:pt x="107" y="133"/>
                      <a:pt x="107" y="118"/>
                      <a:pt x="113" y="110"/>
                    </a:cubicBezTo>
                    <a:cubicBezTo>
                      <a:pt x="123" y="93"/>
                      <a:pt x="152" y="88"/>
                      <a:pt x="170" y="93"/>
                    </a:cubicBezTo>
                    <a:cubicBezTo>
                      <a:pt x="210" y="104"/>
                      <a:pt x="194" y="157"/>
                      <a:pt x="173" y="178"/>
                    </a:cubicBezTo>
                    <a:cubicBezTo>
                      <a:pt x="123" y="231"/>
                      <a:pt x="38" y="193"/>
                      <a:pt x="31" y="123"/>
                    </a:cubicBezTo>
                    <a:cubicBezTo>
                      <a:pt x="28" y="89"/>
                      <a:pt x="49" y="55"/>
                      <a:pt x="81" y="41"/>
                    </a:cubicBezTo>
                    <a:cubicBezTo>
                      <a:pt x="110" y="26"/>
                      <a:pt x="143" y="30"/>
                      <a:pt x="172" y="43"/>
                    </a:cubicBezTo>
                    <a:cubicBezTo>
                      <a:pt x="226" y="69"/>
                      <a:pt x="279" y="131"/>
                      <a:pt x="253" y="194"/>
                    </a:cubicBezTo>
                    <a:cubicBezTo>
                      <a:pt x="222" y="265"/>
                      <a:pt x="137" y="276"/>
                      <a:pt x="70" y="253"/>
                    </a:cubicBezTo>
                    <a:cubicBezTo>
                      <a:pt x="55" y="248"/>
                      <a:pt x="48" y="273"/>
                      <a:pt x="64" y="280"/>
                    </a:cubicBezTo>
                    <a:cubicBezTo>
                      <a:pt x="149" y="311"/>
                      <a:pt x="270" y="284"/>
                      <a:pt x="287" y="180"/>
                    </a:cubicBezTo>
                    <a:cubicBezTo>
                      <a:pt x="303" y="89"/>
                      <a:pt x="201" y="0"/>
                      <a:pt x="113" y="6"/>
                    </a:cubicBezTo>
                    <a:cubicBezTo>
                      <a:pt x="65" y="9"/>
                      <a:pt x="23" y="43"/>
                      <a:pt x="10" y="89"/>
                    </a:cubicBezTo>
                    <a:cubicBezTo>
                      <a:pt x="0" y="135"/>
                      <a:pt x="15" y="184"/>
                      <a:pt x="53" y="211"/>
                    </a:cubicBezTo>
                    <a:cubicBezTo>
                      <a:pt x="90" y="239"/>
                      <a:pt x="144" y="240"/>
                      <a:pt x="182" y="213"/>
                    </a:cubicBezTo>
                    <a:cubicBezTo>
                      <a:pt x="216" y="185"/>
                      <a:pt x="240" y="129"/>
                      <a:pt x="211" y="90"/>
                    </a:cubicBezTo>
                    <a:cubicBezTo>
                      <a:pt x="180" y="50"/>
                      <a:pt x="99" y="65"/>
                      <a:pt x="89" y="115"/>
                    </a:cubicBezTo>
                    <a:cubicBezTo>
                      <a:pt x="85" y="135"/>
                      <a:pt x="94" y="157"/>
                      <a:pt x="115" y="161"/>
                    </a:cubicBezTo>
                    <a:cubicBezTo>
                      <a:pt x="134" y="164"/>
                      <a:pt x="155" y="151"/>
                      <a:pt x="152" y="131"/>
                    </a:cubicBezTo>
                    <a:cubicBezTo>
                      <a:pt x="152" y="122"/>
                      <a:pt x="137" y="118"/>
                      <a:pt x="135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26" name="Freeform 345">
                <a:extLst>
                  <a:ext uri="{FF2B5EF4-FFF2-40B4-BE49-F238E27FC236}">
                    <a16:creationId xmlns:a16="http://schemas.microsoft.com/office/drawing/2014/main" id="{191AB05C-7A40-AB42-87DC-FAF96B5AE0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79541" y="3119841"/>
                <a:ext cx="132497" cy="136338"/>
              </a:xfrm>
              <a:custGeom>
                <a:avLst/>
                <a:gdLst>
                  <a:gd name="T0" fmla="*/ 59515 w 305"/>
                  <a:gd name="T1" fmla="*/ 56371 h 312"/>
                  <a:gd name="T2" fmla="*/ 59515 w 305"/>
                  <a:gd name="T3" fmla="*/ 56371 h 312"/>
                  <a:gd name="T4" fmla="*/ 51696 w 305"/>
                  <a:gd name="T5" fmla="*/ 59429 h 312"/>
                  <a:gd name="T6" fmla="*/ 51696 w 305"/>
                  <a:gd name="T7" fmla="*/ 59429 h 312"/>
                  <a:gd name="T8" fmla="*/ 49958 w 305"/>
                  <a:gd name="T9" fmla="*/ 48068 h 312"/>
                  <a:gd name="T10" fmla="*/ 49958 w 305"/>
                  <a:gd name="T11" fmla="*/ 48068 h 312"/>
                  <a:gd name="T12" fmla="*/ 74285 w 305"/>
                  <a:gd name="T13" fmla="*/ 40639 h 312"/>
                  <a:gd name="T14" fmla="*/ 74285 w 305"/>
                  <a:gd name="T15" fmla="*/ 40639 h 312"/>
                  <a:gd name="T16" fmla="*/ 76023 w 305"/>
                  <a:gd name="T17" fmla="*/ 77783 h 312"/>
                  <a:gd name="T18" fmla="*/ 76023 w 305"/>
                  <a:gd name="T19" fmla="*/ 77783 h 312"/>
                  <a:gd name="T20" fmla="*/ 14336 w 305"/>
                  <a:gd name="T21" fmla="*/ 53749 h 312"/>
                  <a:gd name="T22" fmla="*/ 14336 w 305"/>
                  <a:gd name="T23" fmla="*/ 53749 h 312"/>
                  <a:gd name="T24" fmla="*/ 36057 w 305"/>
                  <a:gd name="T25" fmla="*/ 17916 h 312"/>
                  <a:gd name="T26" fmla="*/ 36057 w 305"/>
                  <a:gd name="T27" fmla="*/ 17916 h 312"/>
                  <a:gd name="T28" fmla="*/ 74720 w 305"/>
                  <a:gd name="T29" fmla="*/ 18790 h 312"/>
                  <a:gd name="T30" fmla="*/ 74720 w 305"/>
                  <a:gd name="T31" fmla="*/ 18790 h 312"/>
                  <a:gd name="T32" fmla="*/ 110342 w 305"/>
                  <a:gd name="T33" fmla="*/ 84774 h 312"/>
                  <a:gd name="T34" fmla="*/ 110342 w 305"/>
                  <a:gd name="T35" fmla="*/ 84774 h 312"/>
                  <a:gd name="T36" fmla="*/ 31712 w 305"/>
                  <a:gd name="T37" fmla="*/ 110556 h 312"/>
                  <a:gd name="T38" fmla="*/ 31712 w 305"/>
                  <a:gd name="T39" fmla="*/ 110556 h 312"/>
                  <a:gd name="T40" fmla="*/ 28671 w 305"/>
                  <a:gd name="T41" fmla="*/ 122355 h 312"/>
                  <a:gd name="T42" fmla="*/ 28671 w 305"/>
                  <a:gd name="T43" fmla="*/ 122355 h 312"/>
                  <a:gd name="T44" fmla="*/ 125546 w 305"/>
                  <a:gd name="T45" fmla="*/ 78657 h 312"/>
                  <a:gd name="T46" fmla="*/ 125546 w 305"/>
                  <a:gd name="T47" fmla="*/ 78657 h 312"/>
                  <a:gd name="T48" fmla="*/ 49958 w 305"/>
                  <a:gd name="T49" fmla="*/ 2622 h 312"/>
                  <a:gd name="T50" fmla="*/ 49958 w 305"/>
                  <a:gd name="T51" fmla="*/ 2622 h 312"/>
                  <a:gd name="T52" fmla="*/ 5213 w 305"/>
                  <a:gd name="T53" fmla="*/ 38891 h 312"/>
                  <a:gd name="T54" fmla="*/ 5213 w 305"/>
                  <a:gd name="T55" fmla="*/ 38891 h 312"/>
                  <a:gd name="T56" fmla="*/ 23458 w 305"/>
                  <a:gd name="T57" fmla="*/ 92203 h 312"/>
                  <a:gd name="T58" fmla="*/ 23458 w 305"/>
                  <a:gd name="T59" fmla="*/ 92203 h 312"/>
                  <a:gd name="T60" fmla="*/ 79498 w 305"/>
                  <a:gd name="T61" fmla="*/ 93077 h 312"/>
                  <a:gd name="T62" fmla="*/ 79498 w 305"/>
                  <a:gd name="T63" fmla="*/ 93077 h 312"/>
                  <a:gd name="T64" fmla="*/ 92096 w 305"/>
                  <a:gd name="T65" fmla="*/ 39328 h 312"/>
                  <a:gd name="T66" fmla="*/ 92096 w 305"/>
                  <a:gd name="T67" fmla="*/ 39328 h 312"/>
                  <a:gd name="T68" fmla="*/ 39532 w 305"/>
                  <a:gd name="T69" fmla="*/ 50253 h 312"/>
                  <a:gd name="T70" fmla="*/ 39532 w 305"/>
                  <a:gd name="T71" fmla="*/ 50253 h 312"/>
                  <a:gd name="T72" fmla="*/ 50827 w 305"/>
                  <a:gd name="T73" fmla="*/ 70354 h 312"/>
                  <a:gd name="T74" fmla="*/ 50827 w 305"/>
                  <a:gd name="T75" fmla="*/ 70354 h 312"/>
                  <a:gd name="T76" fmla="*/ 66900 w 305"/>
                  <a:gd name="T77" fmla="*/ 57244 h 312"/>
                  <a:gd name="T78" fmla="*/ 66900 w 305"/>
                  <a:gd name="T79" fmla="*/ 57244 h 312"/>
                  <a:gd name="T80" fmla="*/ 59515 w 305"/>
                  <a:gd name="T81" fmla="*/ 56371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5" h="312">
                    <a:moveTo>
                      <a:pt x="137" y="129"/>
                    </a:moveTo>
                    <a:lnTo>
                      <a:pt x="137" y="129"/>
                    </a:lnTo>
                    <a:cubicBezTo>
                      <a:pt x="134" y="136"/>
                      <a:pt x="125" y="140"/>
                      <a:pt x="119" y="136"/>
                    </a:cubicBezTo>
                    <a:cubicBezTo>
                      <a:pt x="108" y="133"/>
                      <a:pt x="109" y="118"/>
                      <a:pt x="115" y="110"/>
                    </a:cubicBezTo>
                    <a:cubicBezTo>
                      <a:pt x="124" y="93"/>
                      <a:pt x="154" y="88"/>
                      <a:pt x="171" y="93"/>
                    </a:cubicBezTo>
                    <a:cubicBezTo>
                      <a:pt x="212" y="104"/>
                      <a:pt x="196" y="157"/>
                      <a:pt x="175" y="178"/>
                    </a:cubicBezTo>
                    <a:cubicBezTo>
                      <a:pt x="125" y="231"/>
                      <a:pt x="38" y="193"/>
                      <a:pt x="33" y="123"/>
                    </a:cubicBezTo>
                    <a:cubicBezTo>
                      <a:pt x="31" y="89"/>
                      <a:pt x="52" y="55"/>
                      <a:pt x="83" y="41"/>
                    </a:cubicBezTo>
                    <a:cubicBezTo>
                      <a:pt x="111" y="26"/>
                      <a:pt x="145" y="30"/>
                      <a:pt x="172" y="43"/>
                    </a:cubicBezTo>
                    <a:cubicBezTo>
                      <a:pt x="228" y="69"/>
                      <a:pt x="282" y="131"/>
                      <a:pt x="254" y="194"/>
                    </a:cubicBezTo>
                    <a:cubicBezTo>
                      <a:pt x="222" y="265"/>
                      <a:pt x="140" y="276"/>
                      <a:pt x="73" y="253"/>
                    </a:cubicBezTo>
                    <a:cubicBezTo>
                      <a:pt x="56" y="248"/>
                      <a:pt x="50" y="273"/>
                      <a:pt x="66" y="280"/>
                    </a:cubicBezTo>
                    <a:cubicBezTo>
                      <a:pt x="151" y="311"/>
                      <a:pt x="272" y="284"/>
                      <a:pt x="289" y="180"/>
                    </a:cubicBezTo>
                    <a:cubicBezTo>
                      <a:pt x="304" y="89"/>
                      <a:pt x="201" y="0"/>
                      <a:pt x="115" y="6"/>
                    </a:cubicBezTo>
                    <a:cubicBezTo>
                      <a:pt x="66" y="9"/>
                      <a:pt x="24" y="43"/>
                      <a:pt x="12" y="89"/>
                    </a:cubicBezTo>
                    <a:cubicBezTo>
                      <a:pt x="0" y="135"/>
                      <a:pt x="16" y="184"/>
                      <a:pt x="54" y="211"/>
                    </a:cubicBezTo>
                    <a:cubicBezTo>
                      <a:pt x="92" y="239"/>
                      <a:pt x="146" y="240"/>
                      <a:pt x="183" y="213"/>
                    </a:cubicBezTo>
                    <a:cubicBezTo>
                      <a:pt x="217" y="185"/>
                      <a:pt x="242" y="129"/>
                      <a:pt x="212" y="90"/>
                    </a:cubicBezTo>
                    <a:cubicBezTo>
                      <a:pt x="182" y="50"/>
                      <a:pt x="100" y="65"/>
                      <a:pt x="91" y="115"/>
                    </a:cubicBezTo>
                    <a:cubicBezTo>
                      <a:pt x="87" y="135"/>
                      <a:pt x="96" y="157"/>
                      <a:pt x="117" y="161"/>
                    </a:cubicBezTo>
                    <a:cubicBezTo>
                      <a:pt x="136" y="164"/>
                      <a:pt x="157" y="151"/>
                      <a:pt x="154" y="131"/>
                    </a:cubicBezTo>
                    <a:cubicBezTo>
                      <a:pt x="153" y="122"/>
                      <a:pt x="140" y="118"/>
                      <a:pt x="137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27" name="Freeform 346">
                <a:extLst>
                  <a:ext uri="{FF2B5EF4-FFF2-40B4-BE49-F238E27FC236}">
                    <a16:creationId xmlns:a16="http://schemas.microsoft.com/office/drawing/2014/main" id="{7D3DDE21-C691-1549-A182-C9CDCB2696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77867" y="3120267"/>
                <a:ext cx="150376" cy="135912"/>
              </a:xfrm>
              <a:custGeom>
                <a:avLst/>
                <a:gdLst>
                  <a:gd name="T0" fmla="*/ 205 w 345"/>
                  <a:gd name="T1" fmla="*/ 164 h 311"/>
                  <a:gd name="T2" fmla="*/ 205 w 345"/>
                  <a:gd name="T3" fmla="*/ 164 h 311"/>
                  <a:gd name="T4" fmla="*/ 211 w 345"/>
                  <a:gd name="T5" fmla="*/ 146 h 311"/>
                  <a:gd name="T6" fmla="*/ 211 w 345"/>
                  <a:gd name="T7" fmla="*/ 146 h 311"/>
                  <a:gd name="T8" fmla="*/ 234 w 345"/>
                  <a:gd name="T9" fmla="*/ 162 h 311"/>
                  <a:gd name="T10" fmla="*/ 234 w 345"/>
                  <a:gd name="T11" fmla="*/ 162 h 311"/>
                  <a:gd name="T12" fmla="*/ 206 w 345"/>
                  <a:gd name="T13" fmla="*/ 214 h 311"/>
                  <a:gd name="T14" fmla="*/ 206 w 345"/>
                  <a:gd name="T15" fmla="*/ 214 h 311"/>
                  <a:gd name="T16" fmla="*/ 143 w 345"/>
                  <a:gd name="T17" fmla="*/ 156 h 311"/>
                  <a:gd name="T18" fmla="*/ 143 w 345"/>
                  <a:gd name="T19" fmla="*/ 156 h 311"/>
                  <a:gd name="T20" fmla="*/ 281 w 345"/>
                  <a:gd name="T21" fmla="*/ 95 h 311"/>
                  <a:gd name="T22" fmla="*/ 281 w 345"/>
                  <a:gd name="T23" fmla="*/ 95 h 311"/>
                  <a:gd name="T24" fmla="*/ 306 w 345"/>
                  <a:gd name="T25" fmla="*/ 189 h 311"/>
                  <a:gd name="T26" fmla="*/ 306 w 345"/>
                  <a:gd name="T27" fmla="*/ 189 h 311"/>
                  <a:gd name="T28" fmla="*/ 239 w 345"/>
                  <a:gd name="T29" fmla="*/ 251 h 311"/>
                  <a:gd name="T30" fmla="*/ 239 w 345"/>
                  <a:gd name="T31" fmla="*/ 251 h 311"/>
                  <a:gd name="T32" fmla="*/ 75 w 345"/>
                  <a:gd name="T33" fmla="*/ 201 h 311"/>
                  <a:gd name="T34" fmla="*/ 75 w 345"/>
                  <a:gd name="T35" fmla="*/ 201 h 311"/>
                  <a:gd name="T36" fmla="*/ 161 w 345"/>
                  <a:gd name="T37" fmla="*/ 30 h 311"/>
                  <a:gd name="T38" fmla="*/ 161 w 345"/>
                  <a:gd name="T39" fmla="*/ 30 h 311"/>
                  <a:gd name="T40" fmla="*/ 148 w 345"/>
                  <a:gd name="T41" fmla="*/ 7 h 311"/>
                  <a:gd name="T42" fmla="*/ 148 w 345"/>
                  <a:gd name="T43" fmla="*/ 7 h 311"/>
                  <a:gd name="T44" fmla="*/ 62 w 345"/>
                  <a:gd name="T45" fmla="*/ 237 h 311"/>
                  <a:gd name="T46" fmla="*/ 62 w 345"/>
                  <a:gd name="T47" fmla="*/ 237 h 311"/>
                  <a:gd name="T48" fmla="*/ 307 w 345"/>
                  <a:gd name="T49" fmla="*/ 235 h 311"/>
                  <a:gd name="T50" fmla="*/ 307 w 345"/>
                  <a:gd name="T51" fmla="*/ 235 h 311"/>
                  <a:gd name="T52" fmla="*/ 320 w 345"/>
                  <a:gd name="T53" fmla="*/ 104 h 311"/>
                  <a:gd name="T54" fmla="*/ 320 w 345"/>
                  <a:gd name="T55" fmla="*/ 104 h 311"/>
                  <a:gd name="T56" fmla="*/ 205 w 345"/>
                  <a:gd name="T57" fmla="*/ 49 h 311"/>
                  <a:gd name="T58" fmla="*/ 205 w 345"/>
                  <a:gd name="T59" fmla="*/ 49 h 311"/>
                  <a:gd name="T60" fmla="*/ 113 w 345"/>
                  <a:gd name="T61" fmla="*/ 138 h 311"/>
                  <a:gd name="T62" fmla="*/ 113 w 345"/>
                  <a:gd name="T63" fmla="*/ 138 h 311"/>
                  <a:gd name="T64" fmla="*/ 180 w 345"/>
                  <a:gd name="T65" fmla="*/ 245 h 311"/>
                  <a:gd name="T66" fmla="*/ 180 w 345"/>
                  <a:gd name="T67" fmla="*/ 245 h 311"/>
                  <a:gd name="T68" fmla="*/ 247 w 345"/>
                  <a:gd name="T69" fmla="*/ 142 h 311"/>
                  <a:gd name="T70" fmla="*/ 247 w 345"/>
                  <a:gd name="T71" fmla="*/ 142 h 311"/>
                  <a:gd name="T72" fmla="*/ 196 w 345"/>
                  <a:gd name="T73" fmla="*/ 128 h 311"/>
                  <a:gd name="T74" fmla="*/ 196 w 345"/>
                  <a:gd name="T75" fmla="*/ 128 h 311"/>
                  <a:gd name="T76" fmla="*/ 192 w 345"/>
                  <a:gd name="T77" fmla="*/ 175 h 311"/>
                  <a:gd name="T78" fmla="*/ 192 w 345"/>
                  <a:gd name="T79" fmla="*/ 175 h 311"/>
                  <a:gd name="T80" fmla="*/ 205 w 345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5" h="311">
                    <a:moveTo>
                      <a:pt x="205" y="164"/>
                    </a:moveTo>
                    <a:lnTo>
                      <a:pt x="205" y="164"/>
                    </a:lnTo>
                    <a:cubicBezTo>
                      <a:pt x="201" y="156"/>
                      <a:pt x="205" y="147"/>
                      <a:pt x="211" y="146"/>
                    </a:cubicBezTo>
                    <a:lnTo>
                      <a:pt x="211" y="146"/>
                    </a:lnTo>
                    <a:cubicBezTo>
                      <a:pt x="222" y="142"/>
                      <a:pt x="232" y="153"/>
                      <a:pt x="234" y="162"/>
                    </a:cubicBezTo>
                    <a:lnTo>
                      <a:pt x="234" y="162"/>
                    </a:lnTo>
                    <a:cubicBezTo>
                      <a:pt x="238" y="181"/>
                      <a:pt x="222" y="205"/>
                      <a:pt x="206" y="214"/>
                    </a:cubicBezTo>
                    <a:lnTo>
                      <a:pt x="206" y="214"/>
                    </a:lnTo>
                    <a:cubicBezTo>
                      <a:pt x="169" y="235"/>
                      <a:pt x="143" y="187"/>
                      <a:pt x="143" y="156"/>
                    </a:cubicBezTo>
                    <a:lnTo>
                      <a:pt x="143" y="156"/>
                    </a:lnTo>
                    <a:cubicBezTo>
                      <a:pt x="140" y="83"/>
                      <a:pt x="228" y="50"/>
                      <a:pt x="281" y="95"/>
                    </a:cubicBezTo>
                    <a:lnTo>
                      <a:pt x="281" y="95"/>
                    </a:lnTo>
                    <a:cubicBezTo>
                      <a:pt x="309" y="117"/>
                      <a:pt x="318" y="156"/>
                      <a:pt x="306" y="189"/>
                    </a:cubicBezTo>
                    <a:lnTo>
                      <a:pt x="306" y="189"/>
                    </a:lnTo>
                    <a:cubicBezTo>
                      <a:pt x="295" y="220"/>
                      <a:pt x="268" y="239"/>
                      <a:pt x="239" y="251"/>
                    </a:cubicBezTo>
                    <a:lnTo>
                      <a:pt x="239" y="251"/>
                    </a:lnTo>
                    <a:cubicBezTo>
                      <a:pt x="184" y="271"/>
                      <a:pt x="100" y="266"/>
                      <a:pt x="75" y="201"/>
                    </a:cubicBezTo>
                    <a:lnTo>
                      <a:pt x="75" y="201"/>
                    </a:lnTo>
                    <a:cubicBezTo>
                      <a:pt x="47" y="129"/>
                      <a:pt x="100" y="63"/>
                      <a:pt x="161" y="30"/>
                    </a:cubicBezTo>
                    <a:lnTo>
                      <a:pt x="161" y="30"/>
                    </a:lnTo>
                    <a:cubicBezTo>
                      <a:pt x="177" y="22"/>
                      <a:pt x="164" y="0"/>
                      <a:pt x="148" y="7"/>
                    </a:cubicBezTo>
                    <a:lnTo>
                      <a:pt x="148" y="7"/>
                    </a:lnTo>
                    <a:cubicBezTo>
                      <a:pt x="66" y="46"/>
                      <a:pt x="0" y="151"/>
                      <a:pt x="62" y="237"/>
                    </a:cubicBezTo>
                    <a:lnTo>
                      <a:pt x="62" y="237"/>
                    </a:lnTo>
                    <a:cubicBezTo>
                      <a:pt x="114" y="310"/>
                      <a:pt x="249" y="302"/>
                      <a:pt x="307" y="235"/>
                    </a:cubicBezTo>
                    <a:lnTo>
                      <a:pt x="307" y="235"/>
                    </a:lnTo>
                    <a:cubicBezTo>
                      <a:pt x="339" y="200"/>
                      <a:pt x="344" y="146"/>
                      <a:pt x="320" y="104"/>
                    </a:cubicBezTo>
                    <a:lnTo>
                      <a:pt x="320" y="104"/>
                    </a:lnTo>
                    <a:cubicBezTo>
                      <a:pt x="298" y="63"/>
                      <a:pt x="251" y="41"/>
                      <a:pt x="205" y="49"/>
                    </a:cubicBezTo>
                    <a:lnTo>
                      <a:pt x="205" y="49"/>
                    </a:lnTo>
                    <a:cubicBezTo>
                      <a:pt x="159" y="55"/>
                      <a:pt x="119" y="92"/>
                      <a:pt x="113" y="138"/>
                    </a:cubicBezTo>
                    <a:lnTo>
                      <a:pt x="113" y="138"/>
                    </a:lnTo>
                    <a:cubicBezTo>
                      <a:pt x="108" y="183"/>
                      <a:pt x="131" y="239"/>
                      <a:pt x="180" y="245"/>
                    </a:cubicBezTo>
                    <a:lnTo>
                      <a:pt x="180" y="245"/>
                    </a:lnTo>
                    <a:cubicBezTo>
                      <a:pt x="228" y="252"/>
                      <a:pt x="276" y="184"/>
                      <a:pt x="247" y="142"/>
                    </a:cubicBezTo>
                    <a:lnTo>
                      <a:pt x="247" y="142"/>
                    </a:lnTo>
                    <a:cubicBezTo>
                      <a:pt x="236" y="125"/>
                      <a:pt x="214" y="116"/>
                      <a:pt x="196" y="128"/>
                    </a:cubicBezTo>
                    <a:lnTo>
                      <a:pt x="196" y="128"/>
                    </a:lnTo>
                    <a:cubicBezTo>
                      <a:pt x="180" y="138"/>
                      <a:pt x="176" y="162"/>
                      <a:pt x="192" y="175"/>
                    </a:cubicBezTo>
                    <a:lnTo>
                      <a:pt x="192" y="175"/>
                    </a:lnTo>
                    <a:cubicBezTo>
                      <a:pt x="198" y="181"/>
                      <a:pt x="210" y="174"/>
                      <a:pt x="205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128" name="Freeform 347">
                <a:extLst>
                  <a:ext uri="{FF2B5EF4-FFF2-40B4-BE49-F238E27FC236}">
                    <a16:creationId xmlns:a16="http://schemas.microsoft.com/office/drawing/2014/main" id="{7ACE16F0-0A92-7E47-9E3C-C65D66B3C9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04416" y="3120267"/>
                <a:ext cx="151822" cy="135912"/>
              </a:xfrm>
              <a:custGeom>
                <a:avLst/>
                <a:gdLst>
                  <a:gd name="T0" fmla="*/ 206 w 347"/>
                  <a:gd name="T1" fmla="*/ 164 h 311"/>
                  <a:gd name="T2" fmla="*/ 206 w 347"/>
                  <a:gd name="T3" fmla="*/ 164 h 311"/>
                  <a:gd name="T4" fmla="*/ 213 w 347"/>
                  <a:gd name="T5" fmla="*/ 146 h 311"/>
                  <a:gd name="T6" fmla="*/ 213 w 347"/>
                  <a:gd name="T7" fmla="*/ 146 h 311"/>
                  <a:gd name="T8" fmla="*/ 235 w 347"/>
                  <a:gd name="T9" fmla="*/ 162 h 311"/>
                  <a:gd name="T10" fmla="*/ 235 w 347"/>
                  <a:gd name="T11" fmla="*/ 162 h 311"/>
                  <a:gd name="T12" fmla="*/ 206 w 347"/>
                  <a:gd name="T13" fmla="*/ 214 h 311"/>
                  <a:gd name="T14" fmla="*/ 206 w 347"/>
                  <a:gd name="T15" fmla="*/ 214 h 311"/>
                  <a:gd name="T16" fmla="*/ 143 w 347"/>
                  <a:gd name="T17" fmla="*/ 156 h 311"/>
                  <a:gd name="T18" fmla="*/ 143 w 347"/>
                  <a:gd name="T19" fmla="*/ 156 h 311"/>
                  <a:gd name="T20" fmla="*/ 283 w 347"/>
                  <a:gd name="T21" fmla="*/ 95 h 311"/>
                  <a:gd name="T22" fmla="*/ 283 w 347"/>
                  <a:gd name="T23" fmla="*/ 95 h 311"/>
                  <a:gd name="T24" fmla="*/ 308 w 347"/>
                  <a:gd name="T25" fmla="*/ 189 h 311"/>
                  <a:gd name="T26" fmla="*/ 308 w 347"/>
                  <a:gd name="T27" fmla="*/ 189 h 311"/>
                  <a:gd name="T28" fmla="*/ 239 w 347"/>
                  <a:gd name="T29" fmla="*/ 251 h 311"/>
                  <a:gd name="T30" fmla="*/ 239 w 347"/>
                  <a:gd name="T31" fmla="*/ 251 h 311"/>
                  <a:gd name="T32" fmla="*/ 76 w 347"/>
                  <a:gd name="T33" fmla="*/ 201 h 311"/>
                  <a:gd name="T34" fmla="*/ 76 w 347"/>
                  <a:gd name="T35" fmla="*/ 201 h 311"/>
                  <a:gd name="T36" fmla="*/ 163 w 347"/>
                  <a:gd name="T37" fmla="*/ 30 h 311"/>
                  <a:gd name="T38" fmla="*/ 163 w 347"/>
                  <a:gd name="T39" fmla="*/ 30 h 311"/>
                  <a:gd name="T40" fmla="*/ 150 w 347"/>
                  <a:gd name="T41" fmla="*/ 7 h 311"/>
                  <a:gd name="T42" fmla="*/ 150 w 347"/>
                  <a:gd name="T43" fmla="*/ 7 h 311"/>
                  <a:gd name="T44" fmla="*/ 63 w 347"/>
                  <a:gd name="T45" fmla="*/ 237 h 311"/>
                  <a:gd name="T46" fmla="*/ 63 w 347"/>
                  <a:gd name="T47" fmla="*/ 237 h 311"/>
                  <a:gd name="T48" fmla="*/ 309 w 347"/>
                  <a:gd name="T49" fmla="*/ 235 h 311"/>
                  <a:gd name="T50" fmla="*/ 309 w 347"/>
                  <a:gd name="T51" fmla="*/ 235 h 311"/>
                  <a:gd name="T52" fmla="*/ 322 w 347"/>
                  <a:gd name="T53" fmla="*/ 104 h 311"/>
                  <a:gd name="T54" fmla="*/ 322 w 347"/>
                  <a:gd name="T55" fmla="*/ 104 h 311"/>
                  <a:gd name="T56" fmla="*/ 206 w 347"/>
                  <a:gd name="T57" fmla="*/ 49 h 311"/>
                  <a:gd name="T58" fmla="*/ 206 w 347"/>
                  <a:gd name="T59" fmla="*/ 49 h 311"/>
                  <a:gd name="T60" fmla="*/ 114 w 347"/>
                  <a:gd name="T61" fmla="*/ 138 h 311"/>
                  <a:gd name="T62" fmla="*/ 114 w 347"/>
                  <a:gd name="T63" fmla="*/ 138 h 311"/>
                  <a:gd name="T64" fmla="*/ 180 w 347"/>
                  <a:gd name="T65" fmla="*/ 245 h 311"/>
                  <a:gd name="T66" fmla="*/ 180 w 347"/>
                  <a:gd name="T67" fmla="*/ 245 h 311"/>
                  <a:gd name="T68" fmla="*/ 247 w 347"/>
                  <a:gd name="T69" fmla="*/ 142 h 311"/>
                  <a:gd name="T70" fmla="*/ 247 w 347"/>
                  <a:gd name="T71" fmla="*/ 142 h 311"/>
                  <a:gd name="T72" fmla="*/ 197 w 347"/>
                  <a:gd name="T73" fmla="*/ 128 h 311"/>
                  <a:gd name="T74" fmla="*/ 197 w 347"/>
                  <a:gd name="T75" fmla="*/ 128 h 311"/>
                  <a:gd name="T76" fmla="*/ 192 w 347"/>
                  <a:gd name="T77" fmla="*/ 175 h 311"/>
                  <a:gd name="T78" fmla="*/ 192 w 347"/>
                  <a:gd name="T79" fmla="*/ 175 h 311"/>
                  <a:gd name="T80" fmla="*/ 206 w 347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7" h="311">
                    <a:moveTo>
                      <a:pt x="206" y="164"/>
                    </a:moveTo>
                    <a:lnTo>
                      <a:pt x="206" y="164"/>
                    </a:lnTo>
                    <a:cubicBezTo>
                      <a:pt x="202" y="156"/>
                      <a:pt x="205" y="147"/>
                      <a:pt x="213" y="146"/>
                    </a:cubicBezTo>
                    <a:lnTo>
                      <a:pt x="213" y="146"/>
                    </a:lnTo>
                    <a:cubicBezTo>
                      <a:pt x="223" y="142"/>
                      <a:pt x="233" y="153"/>
                      <a:pt x="235" y="162"/>
                    </a:cubicBezTo>
                    <a:lnTo>
                      <a:pt x="235" y="162"/>
                    </a:lnTo>
                    <a:cubicBezTo>
                      <a:pt x="239" y="181"/>
                      <a:pt x="223" y="205"/>
                      <a:pt x="206" y="214"/>
                    </a:cubicBezTo>
                    <a:lnTo>
                      <a:pt x="206" y="214"/>
                    </a:lnTo>
                    <a:cubicBezTo>
                      <a:pt x="171" y="235"/>
                      <a:pt x="145" y="187"/>
                      <a:pt x="143" y="156"/>
                    </a:cubicBezTo>
                    <a:lnTo>
                      <a:pt x="143" y="156"/>
                    </a:lnTo>
                    <a:cubicBezTo>
                      <a:pt x="142" y="83"/>
                      <a:pt x="229" y="50"/>
                      <a:pt x="283" y="95"/>
                    </a:cubicBezTo>
                    <a:lnTo>
                      <a:pt x="283" y="95"/>
                    </a:lnTo>
                    <a:cubicBezTo>
                      <a:pt x="309" y="117"/>
                      <a:pt x="318" y="156"/>
                      <a:pt x="308" y="189"/>
                    </a:cubicBezTo>
                    <a:lnTo>
                      <a:pt x="308" y="189"/>
                    </a:lnTo>
                    <a:cubicBezTo>
                      <a:pt x="296" y="220"/>
                      <a:pt x="269" y="239"/>
                      <a:pt x="239" y="251"/>
                    </a:cubicBezTo>
                    <a:lnTo>
                      <a:pt x="239" y="251"/>
                    </a:lnTo>
                    <a:cubicBezTo>
                      <a:pt x="184" y="271"/>
                      <a:pt x="101" y="266"/>
                      <a:pt x="76" y="201"/>
                    </a:cubicBezTo>
                    <a:lnTo>
                      <a:pt x="76" y="201"/>
                    </a:lnTo>
                    <a:cubicBezTo>
                      <a:pt x="49" y="129"/>
                      <a:pt x="101" y="63"/>
                      <a:pt x="163" y="30"/>
                    </a:cubicBezTo>
                    <a:lnTo>
                      <a:pt x="163" y="30"/>
                    </a:lnTo>
                    <a:cubicBezTo>
                      <a:pt x="177" y="22"/>
                      <a:pt x="164" y="0"/>
                      <a:pt x="150" y="7"/>
                    </a:cubicBezTo>
                    <a:lnTo>
                      <a:pt x="150" y="7"/>
                    </a:lnTo>
                    <a:cubicBezTo>
                      <a:pt x="66" y="46"/>
                      <a:pt x="0" y="151"/>
                      <a:pt x="63" y="237"/>
                    </a:cubicBezTo>
                    <a:lnTo>
                      <a:pt x="63" y="237"/>
                    </a:lnTo>
                    <a:cubicBezTo>
                      <a:pt x="116" y="310"/>
                      <a:pt x="251" y="302"/>
                      <a:pt x="309" y="235"/>
                    </a:cubicBezTo>
                    <a:lnTo>
                      <a:pt x="309" y="235"/>
                    </a:lnTo>
                    <a:cubicBezTo>
                      <a:pt x="340" y="200"/>
                      <a:pt x="346" y="146"/>
                      <a:pt x="322" y="104"/>
                    </a:cubicBezTo>
                    <a:lnTo>
                      <a:pt x="322" y="104"/>
                    </a:lnTo>
                    <a:cubicBezTo>
                      <a:pt x="298" y="63"/>
                      <a:pt x="252" y="41"/>
                      <a:pt x="206" y="49"/>
                    </a:cubicBezTo>
                    <a:lnTo>
                      <a:pt x="206" y="49"/>
                    </a:lnTo>
                    <a:cubicBezTo>
                      <a:pt x="159" y="55"/>
                      <a:pt x="120" y="92"/>
                      <a:pt x="114" y="138"/>
                    </a:cubicBezTo>
                    <a:lnTo>
                      <a:pt x="114" y="138"/>
                    </a:lnTo>
                    <a:cubicBezTo>
                      <a:pt x="109" y="183"/>
                      <a:pt x="131" y="239"/>
                      <a:pt x="180" y="245"/>
                    </a:cubicBezTo>
                    <a:lnTo>
                      <a:pt x="180" y="245"/>
                    </a:lnTo>
                    <a:cubicBezTo>
                      <a:pt x="229" y="252"/>
                      <a:pt x="276" y="184"/>
                      <a:pt x="247" y="142"/>
                    </a:cubicBezTo>
                    <a:lnTo>
                      <a:pt x="247" y="142"/>
                    </a:lnTo>
                    <a:cubicBezTo>
                      <a:pt x="237" y="125"/>
                      <a:pt x="214" y="116"/>
                      <a:pt x="197" y="128"/>
                    </a:cubicBezTo>
                    <a:lnTo>
                      <a:pt x="197" y="128"/>
                    </a:lnTo>
                    <a:cubicBezTo>
                      <a:pt x="181" y="138"/>
                      <a:pt x="176" y="162"/>
                      <a:pt x="192" y="175"/>
                    </a:cubicBezTo>
                    <a:lnTo>
                      <a:pt x="192" y="175"/>
                    </a:lnTo>
                    <a:cubicBezTo>
                      <a:pt x="198" y="181"/>
                      <a:pt x="210" y="174"/>
                      <a:pt x="206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129" name="Freeform 348">
                <a:extLst>
                  <a:ext uri="{FF2B5EF4-FFF2-40B4-BE49-F238E27FC236}">
                    <a16:creationId xmlns:a16="http://schemas.microsoft.com/office/drawing/2014/main" id="{75B4ACAA-E676-064A-9797-0563600AA5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27704" y="3119841"/>
                <a:ext cx="132497" cy="136338"/>
              </a:xfrm>
              <a:custGeom>
                <a:avLst/>
                <a:gdLst>
                  <a:gd name="T0" fmla="*/ 59275 w 304"/>
                  <a:gd name="T1" fmla="*/ 56371 h 312"/>
                  <a:gd name="T2" fmla="*/ 59275 w 304"/>
                  <a:gd name="T3" fmla="*/ 56371 h 312"/>
                  <a:gd name="T4" fmla="*/ 51430 w 304"/>
                  <a:gd name="T5" fmla="*/ 59429 h 312"/>
                  <a:gd name="T6" fmla="*/ 51430 w 304"/>
                  <a:gd name="T7" fmla="*/ 59429 h 312"/>
                  <a:gd name="T8" fmla="*/ 49686 w 304"/>
                  <a:gd name="T9" fmla="*/ 48068 h 312"/>
                  <a:gd name="T10" fmla="*/ 49686 w 304"/>
                  <a:gd name="T11" fmla="*/ 48068 h 312"/>
                  <a:gd name="T12" fmla="*/ 74094 w 304"/>
                  <a:gd name="T13" fmla="*/ 40639 h 312"/>
                  <a:gd name="T14" fmla="*/ 74094 w 304"/>
                  <a:gd name="T15" fmla="*/ 40639 h 312"/>
                  <a:gd name="T16" fmla="*/ 75837 w 304"/>
                  <a:gd name="T17" fmla="*/ 77783 h 312"/>
                  <a:gd name="T18" fmla="*/ 75837 w 304"/>
                  <a:gd name="T19" fmla="*/ 77783 h 312"/>
                  <a:gd name="T20" fmla="*/ 13947 w 304"/>
                  <a:gd name="T21" fmla="*/ 53749 h 312"/>
                  <a:gd name="T22" fmla="*/ 13947 w 304"/>
                  <a:gd name="T23" fmla="*/ 53749 h 312"/>
                  <a:gd name="T24" fmla="*/ 35739 w 304"/>
                  <a:gd name="T25" fmla="*/ 17916 h 312"/>
                  <a:gd name="T26" fmla="*/ 35739 w 304"/>
                  <a:gd name="T27" fmla="*/ 17916 h 312"/>
                  <a:gd name="T28" fmla="*/ 74965 w 304"/>
                  <a:gd name="T29" fmla="*/ 18790 h 312"/>
                  <a:gd name="T30" fmla="*/ 74965 w 304"/>
                  <a:gd name="T31" fmla="*/ 18790 h 312"/>
                  <a:gd name="T32" fmla="*/ 111141 w 304"/>
                  <a:gd name="T33" fmla="*/ 84774 h 312"/>
                  <a:gd name="T34" fmla="*/ 111141 w 304"/>
                  <a:gd name="T35" fmla="*/ 84774 h 312"/>
                  <a:gd name="T36" fmla="*/ 31381 w 304"/>
                  <a:gd name="T37" fmla="*/ 110556 h 312"/>
                  <a:gd name="T38" fmla="*/ 31381 w 304"/>
                  <a:gd name="T39" fmla="*/ 110556 h 312"/>
                  <a:gd name="T40" fmla="*/ 28330 w 304"/>
                  <a:gd name="T41" fmla="*/ 122355 h 312"/>
                  <a:gd name="T42" fmla="*/ 28330 w 304"/>
                  <a:gd name="T43" fmla="*/ 122355 h 312"/>
                  <a:gd name="T44" fmla="*/ 125959 w 304"/>
                  <a:gd name="T45" fmla="*/ 78657 h 312"/>
                  <a:gd name="T46" fmla="*/ 125959 w 304"/>
                  <a:gd name="T47" fmla="*/ 78657 h 312"/>
                  <a:gd name="T48" fmla="*/ 49686 w 304"/>
                  <a:gd name="T49" fmla="*/ 2622 h 312"/>
                  <a:gd name="T50" fmla="*/ 49686 w 304"/>
                  <a:gd name="T51" fmla="*/ 2622 h 312"/>
                  <a:gd name="T52" fmla="*/ 4794 w 304"/>
                  <a:gd name="T53" fmla="*/ 38891 h 312"/>
                  <a:gd name="T54" fmla="*/ 4794 w 304"/>
                  <a:gd name="T55" fmla="*/ 38891 h 312"/>
                  <a:gd name="T56" fmla="*/ 23971 w 304"/>
                  <a:gd name="T57" fmla="*/ 92203 h 312"/>
                  <a:gd name="T58" fmla="*/ 23971 w 304"/>
                  <a:gd name="T59" fmla="*/ 92203 h 312"/>
                  <a:gd name="T60" fmla="*/ 80196 w 304"/>
                  <a:gd name="T61" fmla="*/ 93077 h 312"/>
                  <a:gd name="T62" fmla="*/ 80196 w 304"/>
                  <a:gd name="T63" fmla="*/ 93077 h 312"/>
                  <a:gd name="T64" fmla="*/ 91963 w 304"/>
                  <a:gd name="T65" fmla="*/ 39328 h 312"/>
                  <a:gd name="T66" fmla="*/ 91963 w 304"/>
                  <a:gd name="T67" fmla="*/ 39328 h 312"/>
                  <a:gd name="T68" fmla="*/ 39226 w 304"/>
                  <a:gd name="T69" fmla="*/ 50253 h 312"/>
                  <a:gd name="T70" fmla="*/ 39226 w 304"/>
                  <a:gd name="T71" fmla="*/ 50253 h 312"/>
                  <a:gd name="T72" fmla="*/ 50994 w 304"/>
                  <a:gd name="T73" fmla="*/ 70354 h 312"/>
                  <a:gd name="T74" fmla="*/ 50994 w 304"/>
                  <a:gd name="T75" fmla="*/ 70354 h 312"/>
                  <a:gd name="T76" fmla="*/ 66684 w 304"/>
                  <a:gd name="T77" fmla="*/ 57244 h 312"/>
                  <a:gd name="T78" fmla="*/ 66684 w 304"/>
                  <a:gd name="T79" fmla="*/ 57244 h 312"/>
                  <a:gd name="T80" fmla="*/ 59275 w 304"/>
                  <a:gd name="T81" fmla="*/ 56371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4" h="312">
                    <a:moveTo>
                      <a:pt x="136" y="129"/>
                    </a:moveTo>
                    <a:lnTo>
                      <a:pt x="136" y="129"/>
                    </a:lnTo>
                    <a:cubicBezTo>
                      <a:pt x="134" y="136"/>
                      <a:pt x="124" y="140"/>
                      <a:pt x="118" y="136"/>
                    </a:cubicBezTo>
                    <a:cubicBezTo>
                      <a:pt x="109" y="133"/>
                      <a:pt x="109" y="118"/>
                      <a:pt x="114" y="110"/>
                    </a:cubicBezTo>
                    <a:cubicBezTo>
                      <a:pt x="124" y="93"/>
                      <a:pt x="153" y="88"/>
                      <a:pt x="170" y="93"/>
                    </a:cubicBezTo>
                    <a:cubicBezTo>
                      <a:pt x="211" y="104"/>
                      <a:pt x="195" y="157"/>
                      <a:pt x="174" y="178"/>
                    </a:cubicBezTo>
                    <a:cubicBezTo>
                      <a:pt x="124" y="231"/>
                      <a:pt x="38" y="193"/>
                      <a:pt x="32" y="123"/>
                    </a:cubicBezTo>
                    <a:cubicBezTo>
                      <a:pt x="30" y="89"/>
                      <a:pt x="51" y="55"/>
                      <a:pt x="82" y="41"/>
                    </a:cubicBezTo>
                    <a:cubicBezTo>
                      <a:pt x="111" y="26"/>
                      <a:pt x="144" y="30"/>
                      <a:pt x="172" y="43"/>
                    </a:cubicBezTo>
                    <a:cubicBezTo>
                      <a:pt x="226" y="69"/>
                      <a:pt x="281" y="131"/>
                      <a:pt x="255" y="194"/>
                    </a:cubicBezTo>
                    <a:cubicBezTo>
                      <a:pt x="223" y="265"/>
                      <a:pt x="139" y="276"/>
                      <a:pt x="72" y="253"/>
                    </a:cubicBezTo>
                    <a:cubicBezTo>
                      <a:pt x="56" y="248"/>
                      <a:pt x="50" y="273"/>
                      <a:pt x="65" y="280"/>
                    </a:cubicBezTo>
                    <a:cubicBezTo>
                      <a:pt x="152" y="311"/>
                      <a:pt x="272" y="284"/>
                      <a:pt x="289" y="180"/>
                    </a:cubicBezTo>
                    <a:cubicBezTo>
                      <a:pt x="303" y="89"/>
                      <a:pt x="202" y="0"/>
                      <a:pt x="114" y="6"/>
                    </a:cubicBezTo>
                    <a:cubicBezTo>
                      <a:pt x="67" y="9"/>
                      <a:pt x="25" y="43"/>
                      <a:pt x="11" y="89"/>
                    </a:cubicBezTo>
                    <a:cubicBezTo>
                      <a:pt x="0" y="135"/>
                      <a:pt x="17" y="184"/>
                      <a:pt x="55" y="211"/>
                    </a:cubicBezTo>
                    <a:cubicBezTo>
                      <a:pt x="92" y="239"/>
                      <a:pt x="145" y="240"/>
                      <a:pt x="184" y="213"/>
                    </a:cubicBezTo>
                    <a:cubicBezTo>
                      <a:pt x="218" y="185"/>
                      <a:pt x="241" y="129"/>
                      <a:pt x="211" y="90"/>
                    </a:cubicBezTo>
                    <a:cubicBezTo>
                      <a:pt x="181" y="50"/>
                      <a:pt x="99" y="65"/>
                      <a:pt x="90" y="115"/>
                    </a:cubicBezTo>
                    <a:cubicBezTo>
                      <a:pt x="86" y="135"/>
                      <a:pt x="96" y="157"/>
                      <a:pt x="117" y="161"/>
                    </a:cubicBezTo>
                    <a:cubicBezTo>
                      <a:pt x="135" y="164"/>
                      <a:pt x="156" y="151"/>
                      <a:pt x="153" y="131"/>
                    </a:cubicBezTo>
                    <a:cubicBezTo>
                      <a:pt x="152" y="122"/>
                      <a:pt x="139" y="118"/>
                      <a:pt x="136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30" name="Freeform 349">
                <a:extLst>
                  <a:ext uri="{FF2B5EF4-FFF2-40B4-BE49-F238E27FC236}">
                    <a16:creationId xmlns:a16="http://schemas.microsoft.com/office/drawing/2014/main" id="{C41D8B41-296C-F940-869C-E6EB8AE8BA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16770" y="3119841"/>
                <a:ext cx="132497" cy="136338"/>
              </a:xfrm>
              <a:custGeom>
                <a:avLst/>
                <a:gdLst>
                  <a:gd name="T0" fmla="*/ 59275 w 304"/>
                  <a:gd name="T1" fmla="*/ 56371 h 312"/>
                  <a:gd name="T2" fmla="*/ 59275 w 304"/>
                  <a:gd name="T3" fmla="*/ 56371 h 312"/>
                  <a:gd name="T4" fmla="*/ 50994 w 304"/>
                  <a:gd name="T5" fmla="*/ 59429 h 312"/>
                  <a:gd name="T6" fmla="*/ 50994 w 304"/>
                  <a:gd name="T7" fmla="*/ 59429 h 312"/>
                  <a:gd name="T8" fmla="*/ 49686 w 304"/>
                  <a:gd name="T9" fmla="*/ 48068 h 312"/>
                  <a:gd name="T10" fmla="*/ 49686 w 304"/>
                  <a:gd name="T11" fmla="*/ 48068 h 312"/>
                  <a:gd name="T12" fmla="*/ 74530 w 304"/>
                  <a:gd name="T13" fmla="*/ 40639 h 312"/>
                  <a:gd name="T14" fmla="*/ 74530 w 304"/>
                  <a:gd name="T15" fmla="*/ 40639 h 312"/>
                  <a:gd name="T16" fmla="*/ 76273 w 304"/>
                  <a:gd name="T17" fmla="*/ 77783 h 312"/>
                  <a:gd name="T18" fmla="*/ 76273 w 304"/>
                  <a:gd name="T19" fmla="*/ 77783 h 312"/>
                  <a:gd name="T20" fmla="*/ 14383 w 304"/>
                  <a:gd name="T21" fmla="*/ 53749 h 312"/>
                  <a:gd name="T22" fmla="*/ 14383 w 304"/>
                  <a:gd name="T23" fmla="*/ 53749 h 312"/>
                  <a:gd name="T24" fmla="*/ 36175 w 304"/>
                  <a:gd name="T25" fmla="*/ 17916 h 312"/>
                  <a:gd name="T26" fmla="*/ 36175 w 304"/>
                  <a:gd name="T27" fmla="*/ 17916 h 312"/>
                  <a:gd name="T28" fmla="*/ 75401 w 304"/>
                  <a:gd name="T29" fmla="*/ 18790 h 312"/>
                  <a:gd name="T30" fmla="*/ 75401 w 304"/>
                  <a:gd name="T31" fmla="*/ 18790 h 312"/>
                  <a:gd name="T32" fmla="*/ 110269 w 304"/>
                  <a:gd name="T33" fmla="*/ 84774 h 312"/>
                  <a:gd name="T34" fmla="*/ 110269 w 304"/>
                  <a:gd name="T35" fmla="*/ 84774 h 312"/>
                  <a:gd name="T36" fmla="*/ 31381 w 304"/>
                  <a:gd name="T37" fmla="*/ 110556 h 312"/>
                  <a:gd name="T38" fmla="*/ 31381 w 304"/>
                  <a:gd name="T39" fmla="*/ 110556 h 312"/>
                  <a:gd name="T40" fmla="*/ 28330 w 304"/>
                  <a:gd name="T41" fmla="*/ 122355 h 312"/>
                  <a:gd name="T42" fmla="*/ 28330 w 304"/>
                  <a:gd name="T43" fmla="*/ 122355 h 312"/>
                  <a:gd name="T44" fmla="*/ 125523 w 304"/>
                  <a:gd name="T45" fmla="*/ 78657 h 312"/>
                  <a:gd name="T46" fmla="*/ 125523 w 304"/>
                  <a:gd name="T47" fmla="*/ 78657 h 312"/>
                  <a:gd name="T48" fmla="*/ 49686 w 304"/>
                  <a:gd name="T49" fmla="*/ 2622 h 312"/>
                  <a:gd name="T50" fmla="*/ 49686 w 304"/>
                  <a:gd name="T51" fmla="*/ 2622 h 312"/>
                  <a:gd name="T52" fmla="*/ 5230 w 304"/>
                  <a:gd name="T53" fmla="*/ 38891 h 312"/>
                  <a:gd name="T54" fmla="*/ 5230 w 304"/>
                  <a:gd name="T55" fmla="*/ 38891 h 312"/>
                  <a:gd name="T56" fmla="*/ 23536 w 304"/>
                  <a:gd name="T57" fmla="*/ 92203 h 312"/>
                  <a:gd name="T58" fmla="*/ 23536 w 304"/>
                  <a:gd name="T59" fmla="*/ 92203 h 312"/>
                  <a:gd name="T60" fmla="*/ 79324 w 304"/>
                  <a:gd name="T61" fmla="*/ 93077 h 312"/>
                  <a:gd name="T62" fmla="*/ 79324 w 304"/>
                  <a:gd name="T63" fmla="*/ 93077 h 312"/>
                  <a:gd name="T64" fmla="*/ 91963 w 304"/>
                  <a:gd name="T65" fmla="*/ 39328 h 312"/>
                  <a:gd name="T66" fmla="*/ 91963 w 304"/>
                  <a:gd name="T67" fmla="*/ 39328 h 312"/>
                  <a:gd name="T68" fmla="*/ 39226 w 304"/>
                  <a:gd name="T69" fmla="*/ 50253 h 312"/>
                  <a:gd name="T70" fmla="*/ 39226 w 304"/>
                  <a:gd name="T71" fmla="*/ 50253 h 312"/>
                  <a:gd name="T72" fmla="*/ 50994 w 304"/>
                  <a:gd name="T73" fmla="*/ 70354 h 312"/>
                  <a:gd name="T74" fmla="*/ 50994 w 304"/>
                  <a:gd name="T75" fmla="*/ 70354 h 312"/>
                  <a:gd name="T76" fmla="*/ 67120 w 304"/>
                  <a:gd name="T77" fmla="*/ 57244 h 312"/>
                  <a:gd name="T78" fmla="*/ 67120 w 304"/>
                  <a:gd name="T79" fmla="*/ 57244 h 312"/>
                  <a:gd name="T80" fmla="*/ 59275 w 304"/>
                  <a:gd name="T81" fmla="*/ 56371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4" h="312">
                    <a:moveTo>
                      <a:pt x="136" y="129"/>
                    </a:moveTo>
                    <a:lnTo>
                      <a:pt x="136" y="129"/>
                    </a:lnTo>
                    <a:cubicBezTo>
                      <a:pt x="134" y="136"/>
                      <a:pt x="125" y="140"/>
                      <a:pt x="117" y="136"/>
                    </a:cubicBezTo>
                    <a:cubicBezTo>
                      <a:pt x="108" y="133"/>
                      <a:pt x="109" y="118"/>
                      <a:pt x="114" y="110"/>
                    </a:cubicBezTo>
                    <a:cubicBezTo>
                      <a:pt x="125" y="93"/>
                      <a:pt x="152" y="88"/>
                      <a:pt x="171" y="93"/>
                    </a:cubicBezTo>
                    <a:cubicBezTo>
                      <a:pt x="210" y="104"/>
                      <a:pt x="194" y="157"/>
                      <a:pt x="175" y="178"/>
                    </a:cubicBezTo>
                    <a:cubicBezTo>
                      <a:pt x="125" y="231"/>
                      <a:pt x="38" y="193"/>
                      <a:pt x="33" y="123"/>
                    </a:cubicBezTo>
                    <a:cubicBezTo>
                      <a:pt x="30" y="89"/>
                      <a:pt x="51" y="55"/>
                      <a:pt x="83" y="41"/>
                    </a:cubicBezTo>
                    <a:cubicBezTo>
                      <a:pt x="111" y="26"/>
                      <a:pt x="144" y="30"/>
                      <a:pt x="173" y="43"/>
                    </a:cubicBezTo>
                    <a:cubicBezTo>
                      <a:pt x="226" y="69"/>
                      <a:pt x="281" y="131"/>
                      <a:pt x="253" y="194"/>
                    </a:cubicBezTo>
                    <a:cubicBezTo>
                      <a:pt x="222" y="265"/>
                      <a:pt x="139" y="276"/>
                      <a:pt x="72" y="253"/>
                    </a:cubicBezTo>
                    <a:cubicBezTo>
                      <a:pt x="55" y="248"/>
                      <a:pt x="48" y="273"/>
                      <a:pt x="65" y="280"/>
                    </a:cubicBezTo>
                    <a:cubicBezTo>
                      <a:pt x="151" y="311"/>
                      <a:pt x="272" y="284"/>
                      <a:pt x="288" y="180"/>
                    </a:cubicBezTo>
                    <a:cubicBezTo>
                      <a:pt x="303" y="89"/>
                      <a:pt x="201" y="0"/>
                      <a:pt x="114" y="6"/>
                    </a:cubicBezTo>
                    <a:cubicBezTo>
                      <a:pt x="65" y="9"/>
                      <a:pt x="23" y="43"/>
                      <a:pt x="12" y="89"/>
                    </a:cubicBezTo>
                    <a:cubicBezTo>
                      <a:pt x="0" y="135"/>
                      <a:pt x="16" y="184"/>
                      <a:pt x="54" y="211"/>
                    </a:cubicBezTo>
                    <a:cubicBezTo>
                      <a:pt x="90" y="239"/>
                      <a:pt x="144" y="240"/>
                      <a:pt x="182" y="213"/>
                    </a:cubicBezTo>
                    <a:cubicBezTo>
                      <a:pt x="218" y="185"/>
                      <a:pt x="240" y="129"/>
                      <a:pt x="211" y="90"/>
                    </a:cubicBezTo>
                    <a:cubicBezTo>
                      <a:pt x="181" y="50"/>
                      <a:pt x="100" y="65"/>
                      <a:pt x="90" y="115"/>
                    </a:cubicBezTo>
                    <a:cubicBezTo>
                      <a:pt x="86" y="135"/>
                      <a:pt x="96" y="157"/>
                      <a:pt x="117" y="161"/>
                    </a:cubicBezTo>
                    <a:cubicBezTo>
                      <a:pt x="135" y="164"/>
                      <a:pt x="155" y="151"/>
                      <a:pt x="154" y="131"/>
                    </a:cubicBezTo>
                    <a:cubicBezTo>
                      <a:pt x="152" y="122"/>
                      <a:pt x="139" y="118"/>
                      <a:pt x="136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31" name="Freeform 350">
                <a:extLst>
                  <a:ext uri="{FF2B5EF4-FFF2-40B4-BE49-F238E27FC236}">
                    <a16:creationId xmlns:a16="http://schemas.microsoft.com/office/drawing/2014/main" id="{AE7820FD-8481-C343-A269-8B94D90DA5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15058" y="3120267"/>
                <a:ext cx="151822" cy="135912"/>
              </a:xfrm>
              <a:custGeom>
                <a:avLst/>
                <a:gdLst>
                  <a:gd name="T0" fmla="*/ 204 w 347"/>
                  <a:gd name="T1" fmla="*/ 164 h 311"/>
                  <a:gd name="T2" fmla="*/ 204 w 347"/>
                  <a:gd name="T3" fmla="*/ 164 h 311"/>
                  <a:gd name="T4" fmla="*/ 213 w 347"/>
                  <a:gd name="T5" fmla="*/ 146 h 311"/>
                  <a:gd name="T6" fmla="*/ 213 w 347"/>
                  <a:gd name="T7" fmla="*/ 146 h 311"/>
                  <a:gd name="T8" fmla="*/ 234 w 347"/>
                  <a:gd name="T9" fmla="*/ 162 h 311"/>
                  <a:gd name="T10" fmla="*/ 234 w 347"/>
                  <a:gd name="T11" fmla="*/ 162 h 311"/>
                  <a:gd name="T12" fmla="*/ 207 w 347"/>
                  <a:gd name="T13" fmla="*/ 214 h 311"/>
                  <a:gd name="T14" fmla="*/ 207 w 347"/>
                  <a:gd name="T15" fmla="*/ 214 h 311"/>
                  <a:gd name="T16" fmla="*/ 143 w 347"/>
                  <a:gd name="T17" fmla="*/ 156 h 311"/>
                  <a:gd name="T18" fmla="*/ 143 w 347"/>
                  <a:gd name="T19" fmla="*/ 156 h 311"/>
                  <a:gd name="T20" fmla="*/ 281 w 347"/>
                  <a:gd name="T21" fmla="*/ 95 h 311"/>
                  <a:gd name="T22" fmla="*/ 281 w 347"/>
                  <a:gd name="T23" fmla="*/ 95 h 311"/>
                  <a:gd name="T24" fmla="*/ 306 w 347"/>
                  <a:gd name="T25" fmla="*/ 189 h 311"/>
                  <a:gd name="T26" fmla="*/ 306 w 347"/>
                  <a:gd name="T27" fmla="*/ 189 h 311"/>
                  <a:gd name="T28" fmla="*/ 239 w 347"/>
                  <a:gd name="T29" fmla="*/ 251 h 311"/>
                  <a:gd name="T30" fmla="*/ 239 w 347"/>
                  <a:gd name="T31" fmla="*/ 251 h 311"/>
                  <a:gd name="T32" fmla="*/ 76 w 347"/>
                  <a:gd name="T33" fmla="*/ 201 h 311"/>
                  <a:gd name="T34" fmla="*/ 76 w 347"/>
                  <a:gd name="T35" fmla="*/ 201 h 311"/>
                  <a:gd name="T36" fmla="*/ 162 w 347"/>
                  <a:gd name="T37" fmla="*/ 30 h 311"/>
                  <a:gd name="T38" fmla="*/ 162 w 347"/>
                  <a:gd name="T39" fmla="*/ 30 h 311"/>
                  <a:gd name="T40" fmla="*/ 149 w 347"/>
                  <a:gd name="T41" fmla="*/ 7 h 311"/>
                  <a:gd name="T42" fmla="*/ 149 w 347"/>
                  <a:gd name="T43" fmla="*/ 7 h 311"/>
                  <a:gd name="T44" fmla="*/ 61 w 347"/>
                  <a:gd name="T45" fmla="*/ 237 h 311"/>
                  <a:gd name="T46" fmla="*/ 61 w 347"/>
                  <a:gd name="T47" fmla="*/ 237 h 311"/>
                  <a:gd name="T48" fmla="*/ 308 w 347"/>
                  <a:gd name="T49" fmla="*/ 235 h 311"/>
                  <a:gd name="T50" fmla="*/ 308 w 347"/>
                  <a:gd name="T51" fmla="*/ 235 h 311"/>
                  <a:gd name="T52" fmla="*/ 321 w 347"/>
                  <a:gd name="T53" fmla="*/ 104 h 311"/>
                  <a:gd name="T54" fmla="*/ 321 w 347"/>
                  <a:gd name="T55" fmla="*/ 104 h 311"/>
                  <a:gd name="T56" fmla="*/ 205 w 347"/>
                  <a:gd name="T57" fmla="*/ 49 h 311"/>
                  <a:gd name="T58" fmla="*/ 205 w 347"/>
                  <a:gd name="T59" fmla="*/ 49 h 311"/>
                  <a:gd name="T60" fmla="*/ 113 w 347"/>
                  <a:gd name="T61" fmla="*/ 138 h 311"/>
                  <a:gd name="T62" fmla="*/ 113 w 347"/>
                  <a:gd name="T63" fmla="*/ 138 h 311"/>
                  <a:gd name="T64" fmla="*/ 179 w 347"/>
                  <a:gd name="T65" fmla="*/ 245 h 311"/>
                  <a:gd name="T66" fmla="*/ 179 w 347"/>
                  <a:gd name="T67" fmla="*/ 245 h 311"/>
                  <a:gd name="T68" fmla="*/ 247 w 347"/>
                  <a:gd name="T69" fmla="*/ 142 h 311"/>
                  <a:gd name="T70" fmla="*/ 247 w 347"/>
                  <a:gd name="T71" fmla="*/ 142 h 311"/>
                  <a:gd name="T72" fmla="*/ 196 w 347"/>
                  <a:gd name="T73" fmla="*/ 128 h 311"/>
                  <a:gd name="T74" fmla="*/ 196 w 347"/>
                  <a:gd name="T75" fmla="*/ 128 h 311"/>
                  <a:gd name="T76" fmla="*/ 191 w 347"/>
                  <a:gd name="T77" fmla="*/ 175 h 311"/>
                  <a:gd name="T78" fmla="*/ 191 w 347"/>
                  <a:gd name="T79" fmla="*/ 175 h 311"/>
                  <a:gd name="T80" fmla="*/ 204 w 347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7" h="311">
                    <a:moveTo>
                      <a:pt x="204" y="164"/>
                    </a:moveTo>
                    <a:lnTo>
                      <a:pt x="204" y="164"/>
                    </a:lnTo>
                    <a:cubicBezTo>
                      <a:pt x="201" y="156"/>
                      <a:pt x="204" y="147"/>
                      <a:pt x="213" y="146"/>
                    </a:cubicBezTo>
                    <a:lnTo>
                      <a:pt x="213" y="146"/>
                    </a:lnTo>
                    <a:cubicBezTo>
                      <a:pt x="222" y="142"/>
                      <a:pt x="233" y="153"/>
                      <a:pt x="234" y="162"/>
                    </a:cubicBezTo>
                    <a:lnTo>
                      <a:pt x="234" y="162"/>
                    </a:lnTo>
                    <a:cubicBezTo>
                      <a:pt x="239" y="181"/>
                      <a:pt x="222" y="205"/>
                      <a:pt x="207" y="214"/>
                    </a:cubicBezTo>
                    <a:lnTo>
                      <a:pt x="207" y="214"/>
                    </a:lnTo>
                    <a:cubicBezTo>
                      <a:pt x="170" y="235"/>
                      <a:pt x="143" y="187"/>
                      <a:pt x="143" y="156"/>
                    </a:cubicBezTo>
                    <a:lnTo>
                      <a:pt x="143" y="156"/>
                    </a:lnTo>
                    <a:cubicBezTo>
                      <a:pt x="141" y="83"/>
                      <a:pt x="229" y="50"/>
                      <a:pt x="281" y="95"/>
                    </a:cubicBezTo>
                    <a:lnTo>
                      <a:pt x="281" y="95"/>
                    </a:lnTo>
                    <a:cubicBezTo>
                      <a:pt x="309" y="117"/>
                      <a:pt x="318" y="156"/>
                      <a:pt x="306" y="189"/>
                    </a:cubicBezTo>
                    <a:lnTo>
                      <a:pt x="306" y="189"/>
                    </a:lnTo>
                    <a:cubicBezTo>
                      <a:pt x="296" y="220"/>
                      <a:pt x="268" y="239"/>
                      <a:pt x="239" y="251"/>
                    </a:cubicBezTo>
                    <a:lnTo>
                      <a:pt x="239" y="251"/>
                    </a:lnTo>
                    <a:cubicBezTo>
                      <a:pt x="183" y="271"/>
                      <a:pt x="100" y="266"/>
                      <a:pt x="76" y="201"/>
                    </a:cubicBezTo>
                    <a:lnTo>
                      <a:pt x="76" y="201"/>
                    </a:lnTo>
                    <a:cubicBezTo>
                      <a:pt x="48" y="129"/>
                      <a:pt x="100" y="63"/>
                      <a:pt x="162" y="30"/>
                    </a:cubicBezTo>
                    <a:lnTo>
                      <a:pt x="162" y="30"/>
                    </a:lnTo>
                    <a:cubicBezTo>
                      <a:pt x="178" y="22"/>
                      <a:pt x="164" y="0"/>
                      <a:pt x="149" y="7"/>
                    </a:cubicBezTo>
                    <a:lnTo>
                      <a:pt x="149" y="7"/>
                    </a:lnTo>
                    <a:cubicBezTo>
                      <a:pt x="66" y="46"/>
                      <a:pt x="0" y="151"/>
                      <a:pt x="61" y="237"/>
                    </a:cubicBezTo>
                    <a:lnTo>
                      <a:pt x="61" y="237"/>
                    </a:lnTo>
                    <a:cubicBezTo>
                      <a:pt x="115" y="310"/>
                      <a:pt x="250" y="302"/>
                      <a:pt x="308" y="235"/>
                    </a:cubicBezTo>
                    <a:lnTo>
                      <a:pt x="308" y="235"/>
                    </a:lnTo>
                    <a:cubicBezTo>
                      <a:pt x="339" y="200"/>
                      <a:pt x="346" y="146"/>
                      <a:pt x="321" y="104"/>
                    </a:cubicBezTo>
                    <a:lnTo>
                      <a:pt x="321" y="104"/>
                    </a:lnTo>
                    <a:cubicBezTo>
                      <a:pt x="297" y="63"/>
                      <a:pt x="251" y="41"/>
                      <a:pt x="205" y="49"/>
                    </a:cubicBezTo>
                    <a:lnTo>
                      <a:pt x="205" y="49"/>
                    </a:lnTo>
                    <a:cubicBezTo>
                      <a:pt x="159" y="55"/>
                      <a:pt x="120" y="92"/>
                      <a:pt x="113" y="138"/>
                    </a:cubicBezTo>
                    <a:lnTo>
                      <a:pt x="113" y="138"/>
                    </a:lnTo>
                    <a:cubicBezTo>
                      <a:pt x="108" y="183"/>
                      <a:pt x="132" y="239"/>
                      <a:pt x="179" y="245"/>
                    </a:cubicBezTo>
                    <a:lnTo>
                      <a:pt x="179" y="245"/>
                    </a:lnTo>
                    <a:cubicBezTo>
                      <a:pt x="229" y="252"/>
                      <a:pt x="276" y="184"/>
                      <a:pt x="247" y="142"/>
                    </a:cubicBezTo>
                    <a:lnTo>
                      <a:pt x="247" y="142"/>
                    </a:lnTo>
                    <a:cubicBezTo>
                      <a:pt x="237" y="125"/>
                      <a:pt x="214" y="116"/>
                      <a:pt x="196" y="128"/>
                    </a:cubicBezTo>
                    <a:lnTo>
                      <a:pt x="196" y="128"/>
                    </a:lnTo>
                    <a:cubicBezTo>
                      <a:pt x="180" y="138"/>
                      <a:pt x="175" y="162"/>
                      <a:pt x="191" y="175"/>
                    </a:cubicBezTo>
                    <a:lnTo>
                      <a:pt x="191" y="175"/>
                    </a:lnTo>
                    <a:cubicBezTo>
                      <a:pt x="199" y="181"/>
                      <a:pt x="210" y="174"/>
                      <a:pt x="204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</p:grpSp>
        <p:grpSp>
          <p:nvGrpSpPr>
            <p:cNvPr id="13" name="Group 168">
              <a:extLst>
                <a:ext uri="{FF2B5EF4-FFF2-40B4-BE49-F238E27FC236}">
                  <a16:creationId xmlns:a16="http://schemas.microsoft.com/office/drawing/2014/main" id="{B52063C0-805C-3849-8447-F70E0E46E951}"/>
                </a:ext>
              </a:extLst>
            </p:cNvPr>
            <p:cNvGrpSpPr>
              <a:grpSpLocks/>
            </p:cNvGrpSpPr>
            <p:nvPr/>
          </p:nvGrpSpPr>
          <p:grpSpPr bwMode="auto">
            <a:xfrm rot="-5400000">
              <a:off x="-2995799" y="3337408"/>
              <a:ext cx="6226160" cy="149712"/>
              <a:chOff x="84003" y="3861048"/>
              <a:chExt cx="6226160" cy="149712"/>
            </a:xfrm>
          </p:grpSpPr>
          <p:sp>
            <p:nvSpPr>
              <p:cNvPr id="43" name="Freeform 297">
                <a:extLst>
                  <a:ext uri="{FF2B5EF4-FFF2-40B4-BE49-F238E27FC236}">
                    <a16:creationId xmlns:a16="http://schemas.microsoft.com/office/drawing/2014/main" id="{CC2F85EC-A677-BC46-AE5F-17CD344DCF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5164" y="3859460"/>
                <a:ext cx="166709" cy="149236"/>
              </a:xfrm>
              <a:custGeom>
                <a:avLst/>
                <a:gdLst>
                  <a:gd name="T0" fmla="*/ 204 w 347"/>
                  <a:gd name="T1" fmla="*/ 164 h 311"/>
                  <a:gd name="T2" fmla="*/ 204 w 347"/>
                  <a:gd name="T3" fmla="*/ 164 h 311"/>
                  <a:gd name="T4" fmla="*/ 211 w 347"/>
                  <a:gd name="T5" fmla="*/ 146 h 311"/>
                  <a:gd name="T6" fmla="*/ 211 w 347"/>
                  <a:gd name="T7" fmla="*/ 146 h 311"/>
                  <a:gd name="T8" fmla="*/ 234 w 347"/>
                  <a:gd name="T9" fmla="*/ 162 h 311"/>
                  <a:gd name="T10" fmla="*/ 234 w 347"/>
                  <a:gd name="T11" fmla="*/ 162 h 311"/>
                  <a:gd name="T12" fmla="*/ 205 w 347"/>
                  <a:gd name="T13" fmla="*/ 214 h 311"/>
                  <a:gd name="T14" fmla="*/ 205 w 347"/>
                  <a:gd name="T15" fmla="*/ 214 h 311"/>
                  <a:gd name="T16" fmla="*/ 142 w 347"/>
                  <a:gd name="T17" fmla="*/ 156 h 311"/>
                  <a:gd name="T18" fmla="*/ 142 w 347"/>
                  <a:gd name="T19" fmla="*/ 156 h 311"/>
                  <a:gd name="T20" fmla="*/ 281 w 347"/>
                  <a:gd name="T21" fmla="*/ 95 h 311"/>
                  <a:gd name="T22" fmla="*/ 281 w 347"/>
                  <a:gd name="T23" fmla="*/ 95 h 311"/>
                  <a:gd name="T24" fmla="*/ 306 w 347"/>
                  <a:gd name="T25" fmla="*/ 189 h 311"/>
                  <a:gd name="T26" fmla="*/ 306 w 347"/>
                  <a:gd name="T27" fmla="*/ 189 h 311"/>
                  <a:gd name="T28" fmla="*/ 239 w 347"/>
                  <a:gd name="T29" fmla="*/ 251 h 311"/>
                  <a:gd name="T30" fmla="*/ 239 w 347"/>
                  <a:gd name="T31" fmla="*/ 251 h 311"/>
                  <a:gd name="T32" fmla="*/ 76 w 347"/>
                  <a:gd name="T33" fmla="*/ 201 h 311"/>
                  <a:gd name="T34" fmla="*/ 76 w 347"/>
                  <a:gd name="T35" fmla="*/ 201 h 311"/>
                  <a:gd name="T36" fmla="*/ 162 w 347"/>
                  <a:gd name="T37" fmla="*/ 30 h 311"/>
                  <a:gd name="T38" fmla="*/ 162 w 347"/>
                  <a:gd name="T39" fmla="*/ 30 h 311"/>
                  <a:gd name="T40" fmla="*/ 148 w 347"/>
                  <a:gd name="T41" fmla="*/ 7 h 311"/>
                  <a:gd name="T42" fmla="*/ 148 w 347"/>
                  <a:gd name="T43" fmla="*/ 7 h 311"/>
                  <a:gd name="T44" fmla="*/ 60 w 347"/>
                  <a:gd name="T45" fmla="*/ 237 h 311"/>
                  <a:gd name="T46" fmla="*/ 60 w 347"/>
                  <a:gd name="T47" fmla="*/ 237 h 311"/>
                  <a:gd name="T48" fmla="*/ 307 w 347"/>
                  <a:gd name="T49" fmla="*/ 235 h 311"/>
                  <a:gd name="T50" fmla="*/ 307 w 347"/>
                  <a:gd name="T51" fmla="*/ 235 h 311"/>
                  <a:gd name="T52" fmla="*/ 321 w 347"/>
                  <a:gd name="T53" fmla="*/ 104 h 311"/>
                  <a:gd name="T54" fmla="*/ 321 w 347"/>
                  <a:gd name="T55" fmla="*/ 104 h 311"/>
                  <a:gd name="T56" fmla="*/ 204 w 347"/>
                  <a:gd name="T57" fmla="*/ 49 h 311"/>
                  <a:gd name="T58" fmla="*/ 204 w 347"/>
                  <a:gd name="T59" fmla="*/ 49 h 311"/>
                  <a:gd name="T60" fmla="*/ 113 w 347"/>
                  <a:gd name="T61" fmla="*/ 138 h 311"/>
                  <a:gd name="T62" fmla="*/ 113 w 347"/>
                  <a:gd name="T63" fmla="*/ 138 h 311"/>
                  <a:gd name="T64" fmla="*/ 179 w 347"/>
                  <a:gd name="T65" fmla="*/ 245 h 311"/>
                  <a:gd name="T66" fmla="*/ 179 w 347"/>
                  <a:gd name="T67" fmla="*/ 245 h 311"/>
                  <a:gd name="T68" fmla="*/ 247 w 347"/>
                  <a:gd name="T69" fmla="*/ 142 h 311"/>
                  <a:gd name="T70" fmla="*/ 247 w 347"/>
                  <a:gd name="T71" fmla="*/ 142 h 311"/>
                  <a:gd name="T72" fmla="*/ 196 w 347"/>
                  <a:gd name="T73" fmla="*/ 128 h 311"/>
                  <a:gd name="T74" fmla="*/ 196 w 347"/>
                  <a:gd name="T75" fmla="*/ 128 h 311"/>
                  <a:gd name="T76" fmla="*/ 190 w 347"/>
                  <a:gd name="T77" fmla="*/ 175 h 311"/>
                  <a:gd name="T78" fmla="*/ 190 w 347"/>
                  <a:gd name="T79" fmla="*/ 175 h 311"/>
                  <a:gd name="T80" fmla="*/ 204 w 347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7" h="311">
                    <a:moveTo>
                      <a:pt x="204" y="164"/>
                    </a:moveTo>
                    <a:lnTo>
                      <a:pt x="204" y="164"/>
                    </a:lnTo>
                    <a:cubicBezTo>
                      <a:pt x="201" y="156"/>
                      <a:pt x="204" y="147"/>
                      <a:pt x="211" y="146"/>
                    </a:cubicBezTo>
                    <a:lnTo>
                      <a:pt x="211" y="146"/>
                    </a:lnTo>
                    <a:cubicBezTo>
                      <a:pt x="222" y="142"/>
                      <a:pt x="231" y="153"/>
                      <a:pt x="234" y="162"/>
                    </a:cubicBezTo>
                    <a:lnTo>
                      <a:pt x="234" y="162"/>
                    </a:lnTo>
                    <a:cubicBezTo>
                      <a:pt x="238" y="181"/>
                      <a:pt x="222" y="205"/>
                      <a:pt x="205" y="214"/>
                    </a:cubicBezTo>
                    <a:lnTo>
                      <a:pt x="205" y="214"/>
                    </a:lnTo>
                    <a:cubicBezTo>
                      <a:pt x="169" y="235"/>
                      <a:pt x="143" y="187"/>
                      <a:pt x="142" y="156"/>
                    </a:cubicBezTo>
                    <a:lnTo>
                      <a:pt x="142" y="156"/>
                    </a:lnTo>
                    <a:cubicBezTo>
                      <a:pt x="141" y="83"/>
                      <a:pt x="229" y="50"/>
                      <a:pt x="281" y="95"/>
                    </a:cubicBezTo>
                    <a:lnTo>
                      <a:pt x="281" y="95"/>
                    </a:lnTo>
                    <a:cubicBezTo>
                      <a:pt x="307" y="117"/>
                      <a:pt x="317" y="156"/>
                      <a:pt x="306" y="189"/>
                    </a:cubicBezTo>
                    <a:lnTo>
                      <a:pt x="306" y="189"/>
                    </a:lnTo>
                    <a:cubicBezTo>
                      <a:pt x="294" y="220"/>
                      <a:pt x="268" y="239"/>
                      <a:pt x="239" y="251"/>
                    </a:cubicBezTo>
                    <a:lnTo>
                      <a:pt x="239" y="251"/>
                    </a:lnTo>
                    <a:cubicBezTo>
                      <a:pt x="183" y="271"/>
                      <a:pt x="100" y="266"/>
                      <a:pt x="76" y="201"/>
                    </a:cubicBezTo>
                    <a:lnTo>
                      <a:pt x="76" y="201"/>
                    </a:lnTo>
                    <a:cubicBezTo>
                      <a:pt x="47" y="129"/>
                      <a:pt x="100" y="63"/>
                      <a:pt x="162" y="30"/>
                    </a:cubicBezTo>
                    <a:lnTo>
                      <a:pt x="162" y="30"/>
                    </a:lnTo>
                    <a:cubicBezTo>
                      <a:pt x="177" y="22"/>
                      <a:pt x="163" y="0"/>
                      <a:pt x="148" y="7"/>
                    </a:cubicBezTo>
                    <a:lnTo>
                      <a:pt x="148" y="7"/>
                    </a:lnTo>
                    <a:cubicBezTo>
                      <a:pt x="66" y="46"/>
                      <a:pt x="0" y="151"/>
                      <a:pt x="60" y="237"/>
                    </a:cubicBezTo>
                    <a:lnTo>
                      <a:pt x="60" y="237"/>
                    </a:lnTo>
                    <a:cubicBezTo>
                      <a:pt x="114" y="310"/>
                      <a:pt x="250" y="302"/>
                      <a:pt x="307" y="235"/>
                    </a:cubicBezTo>
                    <a:lnTo>
                      <a:pt x="307" y="235"/>
                    </a:lnTo>
                    <a:cubicBezTo>
                      <a:pt x="339" y="200"/>
                      <a:pt x="346" y="146"/>
                      <a:pt x="321" y="104"/>
                    </a:cubicBezTo>
                    <a:lnTo>
                      <a:pt x="321" y="104"/>
                    </a:lnTo>
                    <a:cubicBezTo>
                      <a:pt x="297" y="63"/>
                      <a:pt x="251" y="41"/>
                      <a:pt x="204" y="49"/>
                    </a:cubicBezTo>
                    <a:lnTo>
                      <a:pt x="204" y="49"/>
                    </a:lnTo>
                    <a:cubicBezTo>
                      <a:pt x="159" y="55"/>
                      <a:pt x="118" y="92"/>
                      <a:pt x="113" y="138"/>
                    </a:cubicBezTo>
                    <a:lnTo>
                      <a:pt x="113" y="138"/>
                    </a:lnTo>
                    <a:cubicBezTo>
                      <a:pt x="108" y="183"/>
                      <a:pt x="130" y="239"/>
                      <a:pt x="179" y="245"/>
                    </a:cubicBezTo>
                    <a:lnTo>
                      <a:pt x="179" y="245"/>
                    </a:lnTo>
                    <a:cubicBezTo>
                      <a:pt x="229" y="252"/>
                      <a:pt x="276" y="184"/>
                      <a:pt x="247" y="142"/>
                    </a:cubicBezTo>
                    <a:lnTo>
                      <a:pt x="247" y="142"/>
                    </a:lnTo>
                    <a:cubicBezTo>
                      <a:pt x="236" y="125"/>
                      <a:pt x="213" y="116"/>
                      <a:pt x="196" y="128"/>
                    </a:cubicBezTo>
                    <a:lnTo>
                      <a:pt x="196" y="128"/>
                    </a:lnTo>
                    <a:cubicBezTo>
                      <a:pt x="180" y="138"/>
                      <a:pt x="175" y="162"/>
                      <a:pt x="190" y="175"/>
                    </a:cubicBezTo>
                    <a:lnTo>
                      <a:pt x="190" y="175"/>
                    </a:lnTo>
                    <a:cubicBezTo>
                      <a:pt x="198" y="181"/>
                      <a:pt x="209" y="174"/>
                      <a:pt x="204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44" name="Freeform 298">
                <a:extLst>
                  <a:ext uri="{FF2B5EF4-FFF2-40B4-BE49-F238E27FC236}">
                    <a16:creationId xmlns:a16="http://schemas.microsoft.com/office/drawing/2014/main" id="{711517F6-94D9-4745-B8F5-EB5F7634E6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5204" y="3861048"/>
                <a:ext cx="145481" cy="149712"/>
              </a:xfrm>
              <a:custGeom>
                <a:avLst/>
                <a:gdLst>
                  <a:gd name="T0" fmla="*/ 65134 w 306"/>
                  <a:gd name="T1" fmla="*/ 61900 h 312"/>
                  <a:gd name="T2" fmla="*/ 65134 w 306"/>
                  <a:gd name="T3" fmla="*/ 61900 h 312"/>
                  <a:gd name="T4" fmla="*/ 56101 w 306"/>
                  <a:gd name="T5" fmla="*/ 65259 h 312"/>
                  <a:gd name="T6" fmla="*/ 56101 w 306"/>
                  <a:gd name="T7" fmla="*/ 65259 h 312"/>
                  <a:gd name="T8" fmla="*/ 54199 w 306"/>
                  <a:gd name="T9" fmla="*/ 52783 h 312"/>
                  <a:gd name="T10" fmla="*/ 54199 w 306"/>
                  <a:gd name="T11" fmla="*/ 52783 h 312"/>
                  <a:gd name="T12" fmla="*/ 81774 w 306"/>
                  <a:gd name="T13" fmla="*/ 44626 h 312"/>
                  <a:gd name="T14" fmla="*/ 81774 w 306"/>
                  <a:gd name="T15" fmla="*/ 44626 h 312"/>
                  <a:gd name="T16" fmla="*/ 83200 w 306"/>
                  <a:gd name="T17" fmla="*/ 85413 h 312"/>
                  <a:gd name="T18" fmla="*/ 83200 w 306"/>
                  <a:gd name="T19" fmla="*/ 85413 h 312"/>
                  <a:gd name="T20" fmla="*/ 15689 w 306"/>
                  <a:gd name="T21" fmla="*/ 59021 h 312"/>
                  <a:gd name="T22" fmla="*/ 15689 w 306"/>
                  <a:gd name="T23" fmla="*/ 59021 h 312"/>
                  <a:gd name="T24" fmla="*/ 39461 w 306"/>
                  <a:gd name="T25" fmla="*/ 19674 h 312"/>
                  <a:gd name="T26" fmla="*/ 39461 w 306"/>
                  <a:gd name="T27" fmla="*/ 19674 h 312"/>
                  <a:gd name="T28" fmla="*/ 82724 w 306"/>
                  <a:gd name="T29" fmla="*/ 20633 h 312"/>
                  <a:gd name="T30" fmla="*/ 82724 w 306"/>
                  <a:gd name="T31" fmla="*/ 20633 h 312"/>
                  <a:gd name="T32" fmla="*/ 120759 w 306"/>
                  <a:gd name="T33" fmla="*/ 93090 h 312"/>
                  <a:gd name="T34" fmla="*/ 120759 w 306"/>
                  <a:gd name="T35" fmla="*/ 93090 h 312"/>
                  <a:gd name="T36" fmla="*/ 34231 w 306"/>
                  <a:gd name="T37" fmla="*/ 121401 h 312"/>
                  <a:gd name="T38" fmla="*/ 34231 w 306"/>
                  <a:gd name="T39" fmla="*/ 121401 h 312"/>
                  <a:gd name="T40" fmla="*/ 31378 w 306"/>
                  <a:gd name="T41" fmla="*/ 134357 h 312"/>
                  <a:gd name="T42" fmla="*/ 31378 w 306"/>
                  <a:gd name="T43" fmla="*/ 134357 h 312"/>
                  <a:gd name="T44" fmla="*/ 137399 w 306"/>
                  <a:gd name="T45" fmla="*/ 86372 h 312"/>
                  <a:gd name="T46" fmla="*/ 137399 w 306"/>
                  <a:gd name="T47" fmla="*/ 86372 h 312"/>
                  <a:gd name="T48" fmla="*/ 54199 w 306"/>
                  <a:gd name="T49" fmla="*/ 2879 h 312"/>
                  <a:gd name="T50" fmla="*/ 54199 w 306"/>
                  <a:gd name="T51" fmla="*/ 2879 h 312"/>
                  <a:gd name="T52" fmla="*/ 5705 w 306"/>
                  <a:gd name="T53" fmla="*/ 42706 h 312"/>
                  <a:gd name="T54" fmla="*/ 5705 w 306"/>
                  <a:gd name="T55" fmla="*/ 42706 h 312"/>
                  <a:gd name="T56" fmla="*/ 25673 w 306"/>
                  <a:gd name="T57" fmla="*/ 101248 h 312"/>
                  <a:gd name="T58" fmla="*/ 25673 w 306"/>
                  <a:gd name="T59" fmla="*/ 101248 h 312"/>
                  <a:gd name="T60" fmla="*/ 87479 w 306"/>
                  <a:gd name="T61" fmla="*/ 102207 h 312"/>
                  <a:gd name="T62" fmla="*/ 87479 w 306"/>
                  <a:gd name="T63" fmla="*/ 102207 h 312"/>
                  <a:gd name="T64" fmla="*/ 100791 w 306"/>
                  <a:gd name="T65" fmla="*/ 43186 h 312"/>
                  <a:gd name="T66" fmla="*/ 100791 w 306"/>
                  <a:gd name="T67" fmla="*/ 43186 h 312"/>
                  <a:gd name="T68" fmla="*/ 43264 w 306"/>
                  <a:gd name="T69" fmla="*/ 55182 h 312"/>
                  <a:gd name="T70" fmla="*/ 43264 w 306"/>
                  <a:gd name="T71" fmla="*/ 55182 h 312"/>
                  <a:gd name="T72" fmla="*/ 55625 w 306"/>
                  <a:gd name="T73" fmla="*/ 77255 h 312"/>
                  <a:gd name="T74" fmla="*/ 55625 w 306"/>
                  <a:gd name="T75" fmla="*/ 77255 h 312"/>
                  <a:gd name="T76" fmla="*/ 73216 w 306"/>
                  <a:gd name="T77" fmla="*/ 62860 h 312"/>
                  <a:gd name="T78" fmla="*/ 73216 w 306"/>
                  <a:gd name="T79" fmla="*/ 62860 h 312"/>
                  <a:gd name="T80" fmla="*/ 65134 w 306"/>
                  <a:gd name="T81" fmla="*/ 61900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6" h="312">
                    <a:moveTo>
                      <a:pt x="137" y="129"/>
                    </a:moveTo>
                    <a:lnTo>
                      <a:pt x="137" y="129"/>
                    </a:lnTo>
                    <a:cubicBezTo>
                      <a:pt x="134" y="136"/>
                      <a:pt x="125" y="140"/>
                      <a:pt x="118" y="136"/>
                    </a:cubicBezTo>
                    <a:cubicBezTo>
                      <a:pt x="108" y="133"/>
                      <a:pt x="109" y="118"/>
                      <a:pt x="114" y="110"/>
                    </a:cubicBezTo>
                    <a:cubicBezTo>
                      <a:pt x="125" y="93"/>
                      <a:pt x="154" y="88"/>
                      <a:pt x="172" y="93"/>
                    </a:cubicBezTo>
                    <a:cubicBezTo>
                      <a:pt x="212" y="104"/>
                      <a:pt x="196" y="157"/>
                      <a:pt x="175" y="178"/>
                    </a:cubicBezTo>
                    <a:cubicBezTo>
                      <a:pt x="125" y="231"/>
                      <a:pt x="40" y="193"/>
                      <a:pt x="33" y="123"/>
                    </a:cubicBezTo>
                    <a:cubicBezTo>
                      <a:pt x="30" y="89"/>
                      <a:pt x="51" y="55"/>
                      <a:pt x="83" y="41"/>
                    </a:cubicBezTo>
                    <a:cubicBezTo>
                      <a:pt x="112" y="26"/>
                      <a:pt x="146" y="30"/>
                      <a:pt x="174" y="43"/>
                    </a:cubicBezTo>
                    <a:cubicBezTo>
                      <a:pt x="227" y="69"/>
                      <a:pt x="283" y="131"/>
                      <a:pt x="254" y="194"/>
                    </a:cubicBezTo>
                    <a:cubicBezTo>
                      <a:pt x="224" y="265"/>
                      <a:pt x="139" y="276"/>
                      <a:pt x="72" y="253"/>
                    </a:cubicBezTo>
                    <a:cubicBezTo>
                      <a:pt x="57" y="248"/>
                      <a:pt x="50" y="273"/>
                      <a:pt x="66" y="280"/>
                    </a:cubicBezTo>
                    <a:cubicBezTo>
                      <a:pt x="151" y="311"/>
                      <a:pt x="272" y="284"/>
                      <a:pt x="289" y="180"/>
                    </a:cubicBezTo>
                    <a:cubicBezTo>
                      <a:pt x="305" y="89"/>
                      <a:pt x="202" y="0"/>
                      <a:pt x="114" y="6"/>
                    </a:cubicBezTo>
                    <a:cubicBezTo>
                      <a:pt x="67" y="9"/>
                      <a:pt x="25" y="43"/>
                      <a:pt x="12" y="89"/>
                    </a:cubicBezTo>
                    <a:cubicBezTo>
                      <a:pt x="0" y="135"/>
                      <a:pt x="17" y="184"/>
                      <a:pt x="54" y="211"/>
                    </a:cubicBezTo>
                    <a:cubicBezTo>
                      <a:pt x="92" y="239"/>
                      <a:pt x="146" y="240"/>
                      <a:pt x="184" y="213"/>
                    </a:cubicBezTo>
                    <a:cubicBezTo>
                      <a:pt x="218" y="185"/>
                      <a:pt x="241" y="129"/>
                      <a:pt x="212" y="90"/>
                    </a:cubicBezTo>
                    <a:cubicBezTo>
                      <a:pt x="183" y="50"/>
                      <a:pt x="101" y="65"/>
                      <a:pt x="91" y="115"/>
                    </a:cubicBezTo>
                    <a:cubicBezTo>
                      <a:pt x="87" y="135"/>
                      <a:pt x="97" y="157"/>
                      <a:pt x="117" y="161"/>
                    </a:cubicBezTo>
                    <a:cubicBezTo>
                      <a:pt x="135" y="164"/>
                      <a:pt x="156" y="151"/>
                      <a:pt x="154" y="131"/>
                    </a:cubicBezTo>
                    <a:cubicBezTo>
                      <a:pt x="154" y="122"/>
                      <a:pt x="141" y="118"/>
                      <a:pt x="137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45" name="Freeform 299">
                <a:extLst>
                  <a:ext uri="{FF2B5EF4-FFF2-40B4-BE49-F238E27FC236}">
                    <a16:creationId xmlns:a16="http://schemas.microsoft.com/office/drawing/2014/main" id="{81C08E89-BAEA-454D-A2E0-78C41D8663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003" y="3861048"/>
                <a:ext cx="145481" cy="149712"/>
              </a:xfrm>
              <a:custGeom>
                <a:avLst/>
                <a:gdLst>
                  <a:gd name="T0" fmla="*/ 65347 w 305"/>
                  <a:gd name="T1" fmla="*/ 61900 h 312"/>
                  <a:gd name="T2" fmla="*/ 65347 w 305"/>
                  <a:gd name="T3" fmla="*/ 61900 h 312"/>
                  <a:gd name="T4" fmla="*/ 56761 w 305"/>
                  <a:gd name="T5" fmla="*/ 65259 h 312"/>
                  <a:gd name="T6" fmla="*/ 56761 w 305"/>
                  <a:gd name="T7" fmla="*/ 65259 h 312"/>
                  <a:gd name="T8" fmla="*/ 54853 w 305"/>
                  <a:gd name="T9" fmla="*/ 52783 h 312"/>
                  <a:gd name="T10" fmla="*/ 54853 w 305"/>
                  <a:gd name="T11" fmla="*/ 52783 h 312"/>
                  <a:gd name="T12" fmla="*/ 81565 w 305"/>
                  <a:gd name="T13" fmla="*/ 44626 h 312"/>
                  <a:gd name="T14" fmla="*/ 81565 w 305"/>
                  <a:gd name="T15" fmla="*/ 44626 h 312"/>
                  <a:gd name="T16" fmla="*/ 83473 w 305"/>
                  <a:gd name="T17" fmla="*/ 85413 h 312"/>
                  <a:gd name="T18" fmla="*/ 83473 w 305"/>
                  <a:gd name="T19" fmla="*/ 85413 h 312"/>
                  <a:gd name="T20" fmla="*/ 15741 w 305"/>
                  <a:gd name="T21" fmla="*/ 59021 h 312"/>
                  <a:gd name="T22" fmla="*/ 15741 w 305"/>
                  <a:gd name="T23" fmla="*/ 59021 h 312"/>
                  <a:gd name="T24" fmla="*/ 39590 w 305"/>
                  <a:gd name="T25" fmla="*/ 19674 h 312"/>
                  <a:gd name="T26" fmla="*/ 39590 w 305"/>
                  <a:gd name="T27" fmla="*/ 19674 h 312"/>
                  <a:gd name="T28" fmla="*/ 82042 w 305"/>
                  <a:gd name="T29" fmla="*/ 20633 h 312"/>
                  <a:gd name="T30" fmla="*/ 82042 w 305"/>
                  <a:gd name="T31" fmla="*/ 20633 h 312"/>
                  <a:gd name="T32" fmla="*/ 121155 w 305"/>
                  <a:gd name="T33" fmla="*/ 93090 h 312"/>
                  <a:gd name="T34" fmla="*/ 121155 w 305"/>
                  <a:gd name="T35" fmla="*/ 93090 h 312"/>
                  <a:gd name="T36" fmla="*/ 34820 w 305"/>
                  <a:gd name="T37" fmla="*/ 121401 h 312"/>
                  <a:gd name="T38" fmla="*/ 34820 w 305"/>
                  <a:gd name="T39" fmla="*/ 121401 h 312"/>
                  <a:gd name="T40" fmla="*/ 31481 w 305"/>
                  <a:gd name="T41" fmla="*/ 134357 h 312"/>
                  <a:gd name="T42" fmla="*/ 31481 w 305"/>
                  <a:gd name="T43" fmla="*/ 134357 h 312"/>
                  <a:gd name="T44" fmla="*/ 137372 w 305"/>
                  <a:gd name="T45" fmla="*/ 86372 h 312"/>
                  <a:gd name="T46" fmla="*/ 137372 w 305"/>
                  <a:gd name="T47" fmla="*/ 86372 h 312"/>
                  <a:gd name="T48" fmla="*/ 54853 w 305"/>
                  <a:gd name="T49" fmla="*/ 2879 h 312"/>
                  <a:gd name="T50" fmla="*/ 54853 w 305"/>
                  <a:gd name="T51" fmla="*/ 2879 h 312"/>
                  <a:gd name="T52" fmla="*/ 5724 w 305"/>
                  <a:gd name="T53" fmla="*/ 42706 h 312"/>
                  <a:gd name="T54" fmla="*/ 5724 w 305"/>
                  <a:gd name="T55" fmla="*/ 42706 h 312"/>
                  <a:gd name="T56" fmla="*/ 25757 w 305"/>
                  <a:gd name="T57" fmla="*/ 101248 h 312"/>
                  <a:gd name="T58" fmla="*/ 25757 w 305"/>
                  <a:gd name="T59" fmla="*/ 101248 h 312"/>
                  <a:gd name="T60" fmla="*/ 87289 w 305"/>
                  <a:gd name="T61" fmla="*/ 102207 h 312"/>
                  <a:gd name="T62" fmla="*/ 87289 w 305"/>
                  <a:gd name="T63" fmla="*/ 102207 h 312"/>
                  <a:gd name="T64" fmla="*/ 101121 w 305"/>
                  <a:gd name="T65" fmla="*/ 43186 h 312"/>
                  <a:gd name="T66" fmla="*/ 101121 w 305"/>
                  <a:gd name="T67" fmla="*/ 43186 h 312"/>
                  <a:gd name="T68" fmla="*/ 42929 w 305"/>
                  <a:gd name="T69" fmla="*/ 55182 h 312"/>
                  <a:gd name="T70" fmla="*/ 42929 w 305"/>
                  <a:gd name="T71" fmla="*/ 55182 h 312"/>
                  <a:gd name="T72" fmla="*/ 55330 w 305"/>
                  <a:gd name="T73" fmla="*/ 77255 h 312"/>
                  <a:gd name="T74" fmla="*/ 55330 w 305"/>
                  <a:gd name="T75" fmla="*/ 77255 h 312"/>
                  <a:gd name="T76" fmla="*/ 73456 w 305"/>
                  <a:gd name="T77" fmla="*/ 62860 h 312"/>
                  <a:gd name="T78" fmla="*/ 73456 w 305"/>
                  <a:gd name="T79" fmla="*/ 62860 h 312"/>
                  <a:gd name="T80" fmla="*/ 65347 w 305"/>
                  <a:gd name="T81" fmla="*/ 61900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5" h="312">
                    <a:moveTo>
                      <a:pt x="137" y="129"/>
                    </a:moveTo>
                    <a:lnTo>
                      <a:pt x="137" y="129"/>
                    </a:lnTo>
                    <a:cubicBezTo>
                      <a:pt x="134" y="136"/>
                      <a:pt x="125" y="140"/>
                      <a:pt x="119" y="136"/>
                    </a:cubicBezTo>
                    <a:cubicBezTo>
                      <a:pt x="108" y="133"/>
                      <a:pt x="109" y="118"/>
                      <a:pt x="115" y="110"/>
                    </a:cubicBezTo>
                    <a:cubicBezTo>
                      <a:pt x="124" y="93"/>
                      <a:pt x="154" y="88"/>
                      <a:pt x="171" y="93"/>
                    </a:cubicBezTo>
                    <a:cubicBezTo>
                      <a:pt x="212" y="104"/>
                      <a:pt x="195" y="157"/>
                      <a:pt x="175" y="178"/>
                    </a:cubicBezTo>
                    <a:cubicBezTo>
                      <a:pt x="125" y="231"/>
                      <a:pt x="38" y="193"/>
                      <a:pt x="33" y="123"/>
                    </a:cubicBezTo>
                    <a:cubicBezTo>
                      <a:pt x="31" y="89"/>
                      <a:pt x="52" y="55"/>
                      <a:pt x="83" y="41"/>
                    </a:cubicBezTo>
                    <a:cubicBezTo>
                      <a:pt x="112" y="26"/>
                      <a:pt x="145" y="30"/>
                      <a:pt x="172" y="43"/>
                    </a:cubicBezTo>
                    <a:cubicBezTo>
                      <a:pt x="226" y="69"/>
                      <a:pt x="281" y="131"/>
                      <a:pt x="254" y="194"/>
                    </a:cubicBezTo>
                    <a:cubicBezTo>
                      <a:pt x="222" y="265"/>
                      <a:pt x="140" y="276"/>
                      <a:pt x="73" y="253"/>
                    </a:cubicBezTo>
                    <a:cubicBezTo>
                      <a:pt x="55" y="248"/>
                      <a:pt x="49" y="273"/>
                      <a:pt x="66" y="280"/>
                    </a:cubicBezTo>
                    <a:cubicBezTo>
                      <a:pt x="151" y="311"/>
                      <a:pt x="272" y="284"/>
                      <a:pt x="288" y="180"/>
                    </a:cubicBezTo>
                    <a:cubicBezTo>
                      <a:pt x="304" y="89"/>
                      <a:pt x="201" y="0"/>
                      <a:pt x="115" y="6"/>
                    </a:cubicBezTo>
                    <a:cubicBezTo>
                      <a:pt x="66" y="9"/>
                      <a:pt x="24" y="43"/>
                      <a:pt x="12" y="89"/>
                    </a:cubicBezTo>
                    <a:cubicBezTo>
                      <a:pt x="0" y="135"/>
                      <a:pt x="16" y="184"/>
                      <a:pt x="54" y="211"/>
                    </a:cubicBezTo>
                    <a:cubicBezTo>
                      <a:pt x="92" y="239"/>
                      <a:pt x="146" y="240"/>
                      <a:pt x="183" y="213"/>
                    </a:cubicBezTo>
                    <a:cubicBezTo>
                      <a:pt x="218" y="185"/>
                      <a:pt x="242" y="129"/>
                      <a:pt x="212" y="90"/>
                    </a:cubicBezTo>
                    <a:cubicBezTo>
                      <a:pt x="182" y="50"/>
                      <a:pt x="100" y="65"/>
                      <a:pt x="90" y="115"/>
                    </a:cubicBezTo>
                    <a:cubicBezTo>
                      <a:pt x="87" y="135"/>
                      <a:pt x="96" y="157"/>
                      <a:pt x="116" y="161"/>
                    </a:cubicBezTo>
                    <a:cubicBezTo>
                      <a:pt x="136" y="164"/>
                      <a:pt x="155" y="151"/>
                      <a:pt x="154" y="131"/>
                    </a:cubicBezTo>
                    <a:cubicBezTo>
                      <a:pt x="153" y="122"/>
                      <a:pt x="140" y="118"/>
                      <a:pt x="137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46" name="Freeform 300">
                <a:extLst>
                  <a:ext uri="{FF2B5EF4-FFF2-40B4-BE49-F238E27FC236}">
                    <a16:creationId xmlns:a16="http://schemas.microsoft.com/office/drawing/2014/main" id="{2B90F9C0-DA77-8440-BA84-68D03D246E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2895" y="3859460"/>
                <a:ext cx="165121" cy="149236"/>
              </a:xfrm>
              <a:custGeom>
                <a:avLst/>
                <a:gdLst>
                  <a:gd name="T0" fmla="*/ 205 w 346"/>
                  <a:gd name="T1" fmla="*/ 164 h 311"/>
                  <a:gd name="T2" fmla="*/ 205 w 346"/>
                  <a:gd name="T3" fmla="*/ 164 h 311"/>
                  <a:gd name="T4" fmla="*/ 211 w 346"/>
                  <a:gd name="T5" fmla="*/ 146 h 311"/>
                  <a:gd name="T6" fmla="*/ 211 w 346"/>
                  <a:gd name="T7" fmla="*/ 146 h 311"/>
                  <a:gd name="T8" fmla="*/ 234 w 346"/>
                  <a:gd name="T9" fmla="*/ 162 h 311"/>
                  <a:gd name="T10" fmla="*/ 234 w 346"/>
                  <a:gd name="T11" fmla="*/ 162 h 311"/>
                  <a:gd name="T12" fmla="*/ 206 w 346"/>
                  <a:gd name="T13" fmla="*/ 214 h 311"/>
                  <a:gd name="T14" fmla="*/ 206 w 346"/>
                  <a:gd name="T15" fmla="*/ 214 h 311"/>
                  <a:gd name="T16" fmla="*/ 142 w 346"/>
                  <a:gd name="T17" fmla="*/ 156 h 311"/>
                  <a:gd name="T18" fmla="*/ 142 w 346"/>
                  <a:gd name="T19" fmla="*/ 156 h 311"/>
                  <a:gd name="T20" fmla="*/ 281 w 346"/>
                  <a:gd name="T21" fmla="*/ 95 h 311"/>
                  <a:gd name="T22" fmla="*/ 281 w 346"/>
                  <a:gd name="T23" fmla="*/ 95 h 311"/>
                  <a:gd name="T24" fmla="*/ 306 w 346"/>
                  <a:gd name="T25" fmla="*/ 189 h 311"/>
                  <a:gd name="T26" fmla="*/ 306 w 346"/>
                  <a:gd name="T27" fmla="*/ 189 h 311"/>
                  <a:gd name="T28" fmla="*/ 239 w 346"/>
                  <a:gd name="T29" fmla="*/ 251 h 311"/>
                  <a:gd name="T30" fmla="*/ 239 w 346"/>
                  <a:gd name="T31" fmla="*/ 251 h 311"/>
                  <a:gd name="T32" fmla="*/ 76 w 346"/>
                  <a:gd name="T33" fmla="*/ 201 h 311"/>
                  <a:gd name="T34" fmla="*/ 76 w 346"/>
                  <a:gd name="T35" fmla="*/ 201 h 311"/>
                  <a:gd name="T36" fmla="*/ 161 w 346"/>
                  <a:gd name="T37" fmla="*/ 30 h 311"/>
                  <a:gd name="T38" fmla="*/ 161 w 346"/>
                  <a:gd name="T39" fmla="*/ 30 h 311"/>
                  <a:gd name="T40" fmla="*/ 148 w 346"/>
                  <a:gd name="T41" fmla="*/ 7 h 311"/>
                  <a:gd name="T42" fmla="*/ 148 w 346"/>
                  <a:gd name="T43" fmla="*/ 7 h 311"/>
                  <a:gd name="T44" fmla="*/ 62 w 346"/>
                  <a:gd name="T45" fmla="*/ 237 h 311"/>
                  <a:gd name="T46" fmla="*/ 62 w 346"/>
                  <a:gd name="T47" fmla="*/ 237 h 311"/>
                  <a:gd name="T48" fmla="*/ 307 w 346"/>
                  <a:gd name="T49" fmla="*/ 235 h 311"/>
                  <a:gd name="T50" fmla="*/ 307 w 346"/>
                  <a:gd name="T51" fmla="*/ 235 h 311"/>
                  <a:gd name="T52" fmla="*/ 320 w 346"/>
                  <a:gd name="T53" fmla="*/ 104 h 311"/>
                  <a:gd name="T54" fmla="*/ 320 w 346"/>
                  <a:gd name="T55" fmla="*/ 104 h 311"/>
                  <a:gd name="T56" fmla="*/ 205 w 346"/>
                  <a:gd name="T57" fmla="*/ 49 h 311"/>
                  <a:gd name="T58" fmla="*/ 205 w 346"/>
                  <a:gd name="T59" fmla="*/ 49 h 311"/>
                  <a:gd name="T60" fmla="*/ 113 w 346"/>
                  <a:gd name="T61" fmla="*/ 138 h 311"/>
                  <a:gd name="T62" fmla="*/ 113 w 346"/>
                  <a:gd name="T63" fmla="*/ 138 h 311"/>
                  <a:gd name="T64" fmla="*/ 180 w 346"/>
                  <a:gd name="T65" fmla="*/ 245 h 311"/>
                  <a:gd name="T66" fmla="*/ 180 w 346"/>
                  <a:gd name="T67" fmla="*/ 245 h 311"/>
                  <a:gd name="T68" fmla="*/ 247 w 346"/>
                  <a:gd name="T69" fmla="*/ 142 h 311"/>
                  <a:gd name="T70" fmla="*/ 247 w 346"/>
                  <a:gd name="T71" fmla="*/ 142 h 311"/>
                  <a:gd name="T72" fmla="*/ 197 w 346"/>
                  <a:gd name="T73" fmla="*/ 128 h 311"/>
                  <a:gd name="T74" fmla="*/ 197 w 346"/>
                  <a:gd name="T75" fmla="*/ 128 h 311"/>
                  <a:gd name="T76" fmla="*/ 190 w 346"/>
                  <a:gd name="T77" fmla="*/ 175 h 311"/>
                  <a:gd name="T78" fmla="*/ 190 w 346"/>
                  <a:gd name="T79" fmla="*/ 175 h 311"/>
                  <a:gd name="T80" fmla="*/ 205 w 346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6" h="311">
                    <a:moveTo>
                      <a:pt x="205" y="164"/>
                    </a:moveTo>
                    <a:lnTo>
                      <a:pt x="205" y="164"/>
                    </a:lnTo>
                    <a:cubicBezTo>
                      <a:pt x="201" y="156"/>
                      <a:pt x="203" y="147"/>
                      <a:pt x="211" y="146"/>
                    </a:cubicBezTo>
                    <a:lnTo>
                      <a:pt x="211" y="146"/>
                    </a:lnTo>
                    <a:cubicBezTo>
                      <a:pt x="223" y="142"/>
                      <a:pt x="232" y="153"/>
                      <a:pt x="234" y="162"/>
                    </a:cubicBezTo>
                    <a:lnTo>
                      <a:pt x="234" y="162"/>
                    </a:lnTo>
                    <a:cubicBezTo>
                      <a:pt x="239" y="181"/>
                      <a:pt x="222" y="205"/>
                      <a:pt x="206" y="214"/>
                    </a:cubicBezTo>
                    <a:lnTo>
                      <a:pt x="206" y="214"/>
                    </a:lnTo>
                    <a:cubicBezTo>
                      <a:pt x="169" y="235"/>
                      <a:pt x="143" y="187"/>
                      <a:pt x="142" y="156"/>
                    </a:cubicBezTo>
                    <a:lnTo>
                      <a:pt x="142" y="156"/>
                    </a:lnTo>
                    <a:cubicBezTo>
                      <a:pt x="140" y="83"/>
                      <a:pt x="228" y="50"/>
                      <a:pt x="281" y="95"/>
                    </a:cubicBezTo>
                    <a:lnTo>
                      <a:pt x="281" y="95"/>
                    </a:lnTo>
                    <a:cubicBezTo>
                      <a:pt x="309" y="117"/>
                      <a:pt x="318" y="156"/>
                      <a:pt x="306" y="189"/>
                    </a:cubicBezTo>
                    <a:lnTo>
                      <a:pt x="306" y="189"/>
                    </a:lnTo>
                    <a:cubicBezTo>
                      <a:pt x="295" y="220"/>
                      <a:pt x="268" y="239"/>
                      <a:pt x="239" y="251"/>
                    </a:cubicBezTo>
                    <a:lnTo>
                      <a:pt x="239" y="251"/>
                    </a:lnTo>
                    <a:cubicBezTo>
                      <a:pt x="184" y="271"/>
                      <a:pt x="101" y="266"/>
                      <a:pt x="76" y="201"/>
                    </a:cubicBezTo>
                    <a:lnTo>
                      <a:pt x="76" y="201"/>
                    </a:lnTo>
                    <a:cubicBezTo>
                      <a:pt x="47" y="129"/>
                      <a:pt x="100" y="63"/>
                      <a:pt x="161" y="30"/>
                    </a:cubicBezTo>
                    <a:lnTo>
                      <a:pt x="161" y="30"/>
                    </a:lnTo>
                    <a:cubicBezTo>
                      <a:pt x="177" y="22"/>
                      <a:pt x="164" y="0"/>
                      <a:pt x="148" y="7"/>
                    </a:cubicBezTo>
                    <a:lnTo>
                      <a:pt x="148" y="7"/>
                    </a:lnTo>
                    <a:cubicBezTo>
                      <a:pt x="65" y="46"/>
                      <a:pt x="0" y="151"/>
                      <a:pt x="62" y="237"/>
                    </a:cubicBezTo>
                    <a:lnTo>
                      <a:pt x="62" y="237"/>
                    </a:lnTo>
                    <a:cubicBezTo>
                      <a:pt x="114" y="310"/>
                      <a:pt x="251" y="302"/>
                      <a:pt x="307" y="235"/>
                    </a:cubicBezTo>
                    <a:lnTo>
                      <a:pt x="307" y="235"/>
                    </a:lnTo>
                    <a:cubicBezTo>
                      <a:pt x="339" y="200"/>
                      <a:pt x="345" y="146"/>
                      <a:pt x="320" y="104"/>
                    </a:cubicBezTo>
                    <a:lnTo>
                      <a:pt x="320" y="104"/>
                    </a:lnTo>
                    <a:cubicBezTo>
                      <a:pt x="298" y="63"/>
                      <a:pt x="251" y="41"/>
                      <a:pt x="205" y="49"/>
                    </a:cubicBezTo>
                    <a:lnTo>
                      <a:pt x="205" y="49"/>
                    </a:lnTo>
                    <a:cubicBezTo>
                      <a:pt x="159" y="55"/>
                      <a:pt x="119" y="92"/>
                      <a:pt x="113" y="138"/>
                    </a:cubicBezTo>
                    <a:lnTo>
                      <a:pt x="113" y="138"/>
                    </a:lnTo>
                    <a:cubicBezTo>
                      <a:pt x="108" y="183"/>
                      <a:pt x="131" y="239"/>
                      <a:pt x="180" y="245"/>
                    </a:cubicBezTo>
                    <a:lnTo>
                      <a:pt x="180" y="245"/>
                    </a:lnTo>
                    <a:cubicBezTo>
                      <a:pt x="228" y="252"/>
                      <a:pt x="274" y="184"/>
                      <a:pt x="247" y="142"/>
                    </a:cubicBezTo>
                    <a:lnTo>
                      <a:pt x="247" y="142"/>
                    </a:lnTo>
                    <a:cubicBezTo>
                      <a:pt x="235" y="125"/>
                      <a:pt x="214" y="116"/>
                      <a:pt x="197" y="128"/>
                    </a:cubicBezTo>
                    <a:lnTo>
                      <a:pt x="197" y="128"/>
                    </a:lnTo>
                    <a:cubicBezTo>
                      <a:pt x="180" y="138"/>
                      <a:pt x="176" y="162"/>
                      <a:pt x="190" y="175"/>
                    </a:cubicBezTo>
                    <a:lnTo>
                      <a:pt x="190" y="175"/>
                    </a:lnTo>
                    <a:cubicBezTo>
                      <a:pt x="198" y="181"/>
                      <a:pt x="210" y="174"/>
                      <a:pt x="205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47" name="Freeform 301">
                <a:extLst>
                  <a:ext uri="{FF2B5EF4-FFF2-40B4-BE49-F238E27FC236}">
                    <a16:creationId xmlns:a16="http://schemas.microsoft.com/office/drawing/2014/main" id="{DF562BA8-E477-9944-A040-895E3DAF88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96976" y="3859460"/>
                <a:ext cx="163533" cy="149236"/>
              </a:xfrm>
              <a:custGeom>
                <a:avLst/>
                <a:gdLst>
                  <a:gd name="T0" fmla="*/ 205 w 346"/>
                  <a:gd name="T1" fmla="*/ 164 h 311"/>
                  <a:gd name="T2" fmla="*/ 205 w 346"/>
                  <a:gd name="T3" fmla="*/ 164 h 311"/>
                  <a:gd name="T4" fmla="*/ 212 w 346"/>
                  <a:gd name="T5" fmla="*/ 146 h 311"/>
                  <a:gd name="T6" fmla="*/ 212 w 346"/>
                  <a:gd name="T7" fmla="*/ 146 h 311"/>
                  <a:gd name="T8" fmla="*/ 233 w 346"/>
                  <a:gd name="T9" fmla="*/ 162 h 311"/>
                  <a:gd name="T10" fmla="*/ 233 w 346"/>
                  <a:gd name="T11" fmla="*/ 162 h 311"/>
                  <a:gd name="T12" fmla="*/ 206 w 346"/>
                  <a:gd name="T13" fmla="*/ 214 h 311"/>
                  <a:gd name="T14" fmla="*/ 206 w 346"/>
                  <a:gd name="T15" fmla="*/ 214 h 311"/>
                  <a:gd name="T16" fmla="*/ 143 w 346"/>
                  <a:gd name="T17" fmla="*/ 156 h 311"/>
                  <a:gd name="T18" fmla="*/ 143 w 346"/>
                  <a:gd name="T19" fmla="*/ 156 h 311"/>
                  <a:gd name="T20" fmla="*/ 282 w 346"/>
                  <a:gd name="T21" fmla="*/ 95 h 311"/>
                  <a:gd name="T22" fmla="*/ 282 w 346"/>
                  <a:gd name="T23" fmla="*/ 95 h 311"/>
                  <a:gd name="T24" fmla="*/ 307 w 346"/>
                  <a:gd name="T25" fmla="*/ 189 h 311"/>
                  <a:gd name="T26" fmla="*/ 307 w 346"/>
                  <a:gd name="T27" fmla="*/ 189 h 311"/>
                  <a:gd name="T28" fmla="*/ 239 w 346"/>
                  <a:gd name="T29" fmla="*/ 251 h 311"/>
                  <a:gd name="T30" fmla="*/ 239 w 346"/>
                  <a:gd name="T31" fmla="*/ 251 h 311"/>
                  <a:gd name="T32" fmla="*/ 76 w 346"/>
                  <a:gd name="T33" fmla="*/ 201 h 311"/>
                  <a:gd name="T34" fmla="*/ 76 w 346"/>
                  <a:gd name="T35" fmla="*/ 201 h 311"/>
                  <a:gd name="T36" fmla="*/ 163 w 346"/>
                  <a:gd name="T37" fmla="*/ 30 h 311"/>
                  <a:gd name="T38" fmla="*/ 163 w 346"/>
                  <a:gd name="T39" fmla="*/ 30 h 311"/>
                  <a:gd name="T40" fmla="*/ 149 w 346"/>
                  <a:gd name="T41" fmla="*/ 7 h 311"/>
                  <a:gd name="T42" fmla="*/ 149 w 346"/>
                  <a:gd name="T43" fmla="*/ 7 h 311"/>
                  <a:gd name="T44" fmla="*/ 61 w 346"/>
                  <a:gd name="T45" fmla="*/ 237 h 311"/>
                  <a:gd name="T46" fmla="*/ 61 w 346"/>
                  <a:gd name="T47" fmla="*/ 237 h 311"/>
                  <a:gd name="T48" fmla="*/ 308 w 346"/>
                  <a:gd name="T49" fmla="*/ 235 h 311"/>
                  <a:gd name="T50" fmla="*/ 308 w 346"/>
                  <a:gd name="T51" fmla="*/ 235 h 311"/>
                  <a:gd name="T52" fmla="*/ 322 w 346"/>
                  <a:gd name="T53" fmla="*/ 104 h 311"/>
                  <a:gd name="T54" fmla="*/ 322 w 346"/>
                  <a:gd name="T55" fmla="*/ 104 h 311"/>
                  <a:gd name="T56" fmla="*/ 206 w 346"/>
                  <a:gd name="T57" fmla="*/ 49 h 311"/>
                  <a:gd name="T58" fmla="*/ 206 w 346"/>
                  <a:gd name="T59" fmla="*/ 49 h 311"/>
                  <a:gd name="T60" fmla="*/ 114 w 346"/>
                  <a:gd name="T61" fmla="*/ 138 h 311"/>
                  <a:gd name="T62" fmla="*/ 114 w 346"/>
                  <a:gd name="T63" fmla="*/ 138 h 311"/>
                  <a:gd name="T64" fmla="*/ 180 w 346"/>
                  <a:gd name="T65" fmla="*/ 245 h 311"/>
                  <a:gd name="T66" fmla="*/ 180 w 346"/>
                  <a:gd name="T67" fmla="*/ 245 h 311"/>
                  <a:gd name="T68" fmla="*/ 247 w 346"/>
                  <a:gd name="T69" fmla="*/ 142 h 311"/>
                  <a:gd name="T70" fmla="*/ 247 w 346"/>
                  <a:gd name="T71" fmla="*/ 142 h 311"/>
                  <a:gd name="T72" fmla="*/ 195 w 346"/>
                  <a:gd name="T73" fmla="*/ 128 h 311"/>
                  <a:gd name="T74" fmla="*/ 195 w 346"/>
                  <a:gd name="T75" fmla="*/ 128 h 311"/>
                  <a:gd name="T76" fmla="*/ 191 w 346"/>
                  <a:gd name="T77" fmla="*/ 175 h 311"/>
                  <a:gd name="T78" fmla="*/ 191 w 346"/>
                  <a:gd name="T79" fmla="*/ 175 h 311"/>
                  <a:gd name="T80" fmla="*/ 205 w 346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6" h="311">
                    <a:moveTo>
                      <a:pt x="205" y="164"/>
                    </a:moveTo>
                    <a:lnTo>
                      <a:pt x="205" y="164"/>
                    </a:lnTo>
                    <a:cubicBezTo>
                      <a:pt x="201" y="156"/>
                      <a:pt x="205" y="147"/>
                      <a:pt x="212" y="146"/>
                    </a:cubicBezTo>
                    <a:lnTo>
                      <a:pt x="212" y="146"/>
                    </a:lnTo>
                    <a:cubicBezTo>
                      <a:pt x="222" y="142"/>
                      <a:pt x="232" y="153"/>
                      <a:pt x="233" y="162"/>
                    </a:cubicBezTo>
                    <a:lnTo>
                      <a:pt x="233" y="162"/>
                    </a:lnTo>
                    <a:cubicBezTo>
                      <a:pt x="239" y="181"/>
                      <a:pt x="222" y="205"/>
                      <a:pt x="206" y="214"/>
                    </a:cubicBezTo>
                    <a:lnTo>
                      <a:pt x="206" y="214"/>
                    </a:lnTo>
                    <a:cubicBezTo>
                      <a:pt x="169" y="235"/>
                      <a:pt x="143" y="187"/>
                      <a:pt x="143" y="156"/>
                    </a:cubicBezTo>
                    <a:lnTo>
                      <a:pt x="143" y="156"/>
                    </a:lnTo>
                    <a:cubicBezTo>
                      <a:pt x="142" y="83"/>
                      <a:pt x="228" y="50"/>
                      <a:pt x="282" y="95"/>
                    </a:cubicBezTo>
                    <a:lnTo>
                      <a:pt x="282" y="95"/>
                    </a:lnTo>
                    <a:cubicBezTo>
                      <a:pt x="308" y="117"/>
                      <a:pt x="318" y="156"/>
                      <a:pt x="307" y="189"/>
                    </a:cubicBezTo>
                    <a:lnTo>
                      <a:pt x="307" y="189"/>
                    </a:lnTo>
                    <a:cubicBezTo>
                      <a:pt x="295" y="220"/>
                      <a:pt x="269" y="239"/>
                      <a:pt x="239" y="251"/>
                    </a:cubicBezTo>
                    <a:lnTo>
                      <a:pt x="239" y="251"/>
                    </a:lnTo>
                    <a:cubicBezTo>
                      <a:pt x="182" y="271"/>
                      <a:pt x="101" y="266"/>
                      <a:pt x="76" y="201"/>
                    </a:cubicBezTo>
                    <a:lnTo>
                      <a:pt x="76" y="201"/>
                    </a:lnTo>
                    <a:cubicBezTo>
                      <a:pt x="48" y="129"/>
                      <a:pt x="101" y="63"/>
                      <a:pt x="163" y="30"/>
                    </a:cubicBezTo>
                    <a:lnTo>
                      <a:pt x="163" y="30"/>
                    </a:lnTo>
                    <a:cubicBezTo>
                      <a:pt x="178" y="22"/>
                      <a:pt x="165" y="0"/>
                      <a:pt x="149" y="7"/>
                    </a:cubicBezTo>
                    <a:lnTo>
                      <a:pt x="149" y="7"/>
                    </a:lnTo>
                    <a:cubicBezTo>
                      <a:pt x="65" y="46"/>
                      <a:pt x="0" y="151"/>
                      <a:pt x="61" y="237"/>
                    </a:cubicBezTo>
                    <a:lnTo>
                      <a:pt x="61" y="237"/>
                    </a:lnTo>
                    <a:cubicBezTo>
                      <a:pt x="115" y="310"/>
                      <a:pt x="251" y="302"/>
                      <a:pt x="308" y="235"/>
                    </a:cubicBezTo>
                    <a:lnTo>
                      <a:pt x="308" y="235"/>
                    </a:lnTo>
                    <a:cubicBezTo>
                      <a:pt x="340" y="200"/>
                      <a:pt x="345" y="146"/>
                      <a:pt x="322" y="104"/>
                    </a:cubicBezTo>
                    <a:lnTo>
                      <a:pt x="322" y="104"/>
                    </a:lnTo>
                    <a:cubicBezTo>
                      <a:pt x="298" y="63"/>
                      <a:pt x="251" y="41"/>
                      <a:pt x="206" y="49"/>
                    </a:cubicBezTo>
                    <a:lnTo>
                      <a:pt x="206" y="49"/>
                    </a:lnTo>
                    <a:cubicBezTo>
                      <a:pt x="159" y="55"/>
                      <a:pt x="119" y="92"/>
                      <a:pt x="114" y="138"/>
                    </a:cubicBezTo>
                    <a:lnTo>
                      <a:pt x="114" y="138"/>
                    </a:lnTo>
                    <a:cubicBezTo>
                      <a:pt x="107" y="183"/>
                      <a:pt x="131" y="239"/>
                      <a:pt x="180" y="245"/>
                    </a:cubicBezTo>
                    <a:lnTo>
                      <a:pt x="180" y="245"/>
                    </a:lnTo>
                    <a:cubicBezTo>
                      <a:pt x="228" y="252"/>
                      <a:pt x="276" y="184"/>
                      <a:pt x="247" y="142"/>
                    </a:cubicBezTo>
                    <a:lnTo>
                      <a:pt x="247" y="142"/>
                    </a:lnTo>
                    <a:cubicBezTo>
                      <a:pt x="236" y="125"/>
                      <a:pt x="214" y="116"/>
                      <a:pt x="195" y="128"/>
                    </a:cubicBezTo>
                    <a:lnTo>
                      <a:pt x="195" y="128"/>
                    </a:lnTo>
                    <a:cubicBezTo>
                      <a:pt x="181" y="138"/>
                      <a:pt x="176" y="162"/>
                      <a:pt x="191" y="175"/>
                    </a:cubicBezTo>
                    <a:lnTo>
                      <a:pt x="191" y="175"/>
                    </a:lnTo>
                    <a:cubicBezTo>
                      <a:pt x="198" y="181"/>
                      <a:pt x="210" y="174"/>
                      <a:pt x="205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48" name="Freeform 302">
                <a:extLst>
                  <a:ext uri="{FF2B5EF4-FFF2-40B4-BE49-F238E27FC236}">
                    <a16:creationId xmlns:a16="http://schemas.microsoft.com/office/drawing/2014/main" id="{0A6A31FF-3D5A-3645-80CE-C0C584EF0B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5498" y="3861048"/>
                <a:ext cx="145482" cy="149712"/>
              </a:xfrm>
              <a:custGeom>
                <a:avLst/>
                <a:gdLst>
                  <a:gd name="T0" fmla="*/ 65348 w 305"/>
                  <a:gd name="T1" fmla="*/ 61900 h 312"/>
                  <a:gd name="T2" fmla="*/ 65348 w 305"/>
                  <a:gd name="T3" fmla="*/ 61900 h 312"/>
                  <a:gd name="T4" fmla="*/ 56285 w 305"/>
                  <a:gd name="T5" fmla="*/ 65259 h 312"/>
                  <a:gd name="T6" fmla="*/ 56285 w 305"/>
                  <a:gd name="T7" fmla="*/ 65259 h 312"/>
                  <a:gd name="T8" fmla="*/ 54377 w 305"/>
                  <a:gd name="T9" fmla="*/ 52783 h 312"/>
                  <a:gd name="T10" fmla="*/ 54377 w 305"/>
                  <a:gd name="T11" fmla="*/ 52783 h 312"/>
                  <a:gd name="T12" fmla="*/ 81565 w 305"/>
                  <a:gd name="T13" fmla="*/ 44626 h 312"/>
                  <a:gd name="T14" fmla="*/ 81565 w 305"/>
                  <a:gd name="T15" fmla="*/ 44626 h 312"/>
                  <a:gd name="T16" fmla="*/ 83473 w 305"/>
                  <a:gd name="T17" fmla="*/ 85413 h 312"/>
                  <a:gd name="T18" fmla="*/ 83473 w 305"/>
                  <a:gd name="T19" fmla="*/ 85413 h 312"/>
                  <a:gd name="T20" fmla="*/ 15741 w 305"/>
                  <a:gd name="T21" fmla="*/ 59021 h 312"/>
                  <a:gd name="T22" fmla="*/ 15741 w 305"/>
                  <a:gd name="T23" fmla="*/ 59021 h 312"/>
                  <a:gd name="T24" fmla="*/ 39590 w 305"/>
                  <a:gd name="T25" fmla="*/ 19674 h 312"/>
                  <a:gd name="T26" fmla="*/ 39590 w 305"/>
                  <a:gd name="T27" fmla="*/ 19674 h 312"/>
                  <a:gd name="T28" fmla="*/ 82042 w 305"/>
                  <a:gd name="T29" fmla="*/ 20633 h 312"/>
                  <a:gd name="T30" fmla="*/ 82042 w 305"/>
                  <a:gd name="T31" fmla="*/ 20633 h 312"/>
                  <a:gd name="T32" fmla="*/ 121156 w 305"/>
                  <a:gd name="T33" fmla="*/ 93090 h 312"/>
                  <a:gd name="T34" fmla="*/ 121156 w 305"/>
                  <a:gd name="T35" fmla="*/ 93090 h 312"/>
                  <a:gd name="T36" fmla="*/ 34343 w 305"/>
                  <a:gd name="T37" fmla="*/ 121401 h 312"/>
                  <a:gd name="T38" fmla="*/ 34343 w 305"/>
                  <a:gd name="T39" fmla="*/ 121401 h 312"/>
                  <a:gd name="T40" fmla="*/ 31481 w 305"/>
                  <a:gd name="T41" fmla="*/ 134357 h 312"/>
                  <a:gd name="T42" fmla="*/ 31481 w 305"/>
                  <a:gd name="T43" fmla="*/ 134357 h 312"/>
                  <a:gd name="T44" fmla="*/ 137850 w 305"/>
                  <a:gd name="T45" fmla="*/ 86372 h 312"/>
                  <a:gd name="T46" fmla="*/ 137850 w 305"/>
                  <a:gd name="T47" fmla="*/ 86372 h 312"/>
                  <a:gd name="T48" fmla="*/ 54377 w 305"/>
                  <a:gd name="T49" fmla="*/ 2879 h 312"/>
                  <a:gd name="T50" fmla="*/ 54377 w 305"/>
                  <a:gd name="T51" fmla="*/ 2879 h 312"/>
                  <a:gd name="T52" fmla="*/ 5724 w 305"/>
                  <a:gd name="T53" fmla="*/ 42706 h 312"/>
                  <a:gd name="T54" fmla="*/ 5724 w 305"/>
                  <a:gd name="T55" fmla="*/ 42706 h 312"/>
                  <a:gd name="T56" fmla="*/ 25757 w 305"/>
                  <a:gd name="T57" fmla="*/ 101248 h 312"/>
                  <a:gd name="T58" fmla="*/ 25757 w 305"/>
                  <a:gd name="T59" fmla="*/ 101248 h 312"/>
                  <a:gd name="T60" fmla="*/ 87766 w 305"/>
                  <a:gd name="T61" fmla="*/ 102207 h 312"/>
                  <a:gd name="T62" fmla="*/ 87766 w 305"/>
                  <a:gd name="T63" fmla="*/ 102207 h 312"/>
                  <a:gd name="T64" fmla="*/ 101122 w 305"/>
                  <a:gd name="T65" fmla="*/ 43186 h 312"/>
                  <a:gd name="T66" fmla="*/ 101122 w 305"/>
                  <a:gd name="T67" fmla="*/ 43186 h 312"/>
                  <a:gd name="T68" fmla="*/ 42452 w 305"/>
                  <a:gd name="T69" fmla="*/ 55182 h 312"/>
                  <a:gd name="T70" fmla="*/ 42452 w 305"/>
                  <a:gd name="T71" fmla="*/ 55182 h 312"/>
                  <a:gd name="T72" fmla="*/ 55808 w 305"/>
                  <a:gd name="T73" fmla="*/ 77255 h 312"/>
                  <a:gd name="T74" fmla="*/ 55808 w 305"/>
                  <a:gd name="T75" fmla="*/ 77255 h 312"/>
                  <a:gd name="T76" fmla="*/ 73456 w 305"/>
                  <a:gd name="T77" fmla="*/ 62860 h 312"/>
                  <a:gd name="T78" fmla="*/ 73456 w 305"/>
                  <a:gd name="T79" fmla="*/ 62860 h 312"/>
                  <a:gd name="T80" fmla="*/ 65348 w 305"/>
                  <a:gd name="T81" fmla="*/ 61900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5" h="312">
                    <a:moveTo>
                      <a:pt x="137" y="129"/>
                    </a:moveTo>
                    <a:lnTo>
                      <a:pt x="137" y="129"/>
                    </a:lnTo>
                    <a:cubicBezTo>
                      <a:pt x="134" y="136"/>
                      <a:pt x="125" y="140"/>
                      <a:pt x="118" y="136"/>
                    </a:cubicBezTo>
                    <a:cubicBezTo>
                      <a:pt x="109" y="133"/>
                      <a:pt x="109" y="118"/>
                      <a:pt x="114" y="110"/>
                    </a:cubicBezTo>
                    <a:cubicBezTo>
                      <a:pt x="125" y="93"/>
                      <a:pt x="154" y="88"/>
                      <a:pt x="171" y="93"/>
                    </a:cubicBezTo>
                    <a:cubicBezTo>
                      <a:pt x="212" y="104"/>
                      <a:pt x="196" y="157"/>
                      <a:pt x="175" y="178"/>
                    </a:cubicBezTo>
                    <a:cubicBezTo>
                      <a:pt x="125" y="231"/>
                      <a:pt x="38" y="193"/>
                      <a:pt x="33" y="123"/>
                    </a:cubicBezTo>
                    <a:cubicBezTo>
                      <a:pt x="30" y="89"/>
                      <a:pt x="51" y="55"/>
                      <a:pt x="83" y="41"/>
                    </a:cubicBezTo>
                    <a:cubicBezTo>
                      <a:pt x="112" y="26"/>
                      <a:pt x="145" y="30"/>
                      <a:pt x="172" y="43"/>
                    </a:cubicBezTo>
                    <a:cubicBezTo>
                      <a:pt x="227" y="69"/>
                      <a:pt x="281" y="131"/>
                      <a:pt x="254" y="194"/>
                    </a:cubicBezTo>
                    <a:cubicBezTo>
                      <a:pt x="222" y="265"/>
                      <a:pt x="139" y="276"/>
                      <a:pt x="72" y="253"/>
                    </a:cubicBezTo>
                    <a:cubicBezTo>
                      <a:pt x="55" y="248"/>
                      <a:pt x="50" y="273"/>
                      <a:pt x="66" y="280"/>
                    </a:cubicBezTo>
                    <a:cubicBezTo>
                      <a:pt x="151" y="311"/>
                      <a:pt x="272" y="284"/>
                      <a:pt x="289" y="180"/>
                    </a:cubicBezTo>
                    <a:cubicBezTo>
                      <a:pt x="304" y="89"/>
                      <a:pt x="202" y="0"/>
                      <a:pt x="114" y="6"/>
                    </a:cubicBezTo>
                    <a:cubicBezTo>
                      <a:pt x="67" y="9"/>
                      <a:pt x="25" y="43"/>
                      <a:pt x="12" y="89"/>
                    </a:cubicBezTo>
                    <a:cubicBezTo>
                      <a:pt x="0" y="135"/>
                      <a:pt x="17" y="184"/>
                      <a:pt x="54" y="211"/>
                    </a:cubicBezTo>
                    <a:cubicBezTo>
                      <a:pt x="92" y="239"/>
                      <a:pt x="146" y="240"/>
                      <a:pt x="184" y="213"/>
                    </a:cubicBezTo>
                    <a:cubicBezTo>
                      <a:pt x="218" y="185"/>
                      <a:pt x="242" y="129"/>
                      <a:pt x="212" y="90"/>
                    </a:cubicBezTo>
                    <a:cubicBezTo>
                      <a:pt x="181" y="50"/>
                      <a:pt x="100" y="65"/>
                      <a:pt x="89" y="115"/>
                    </a:cubicBezTo>
                    <a:cubicBezTo>
                      <a:pt x="87" y="135"/>
                      <a:pt x="96" y="157"/>
                      <a:pt x="117" y="161"/>
                    </a:cubicBezTo>
                    <a:cubicBezTo>
                      <a:pt x="135" y="164"/>
                      <a:pt x="155" y="151"/>
                      <a:pt x="154" y="131"/>
                    </a:cubicBezTo>
                    <a:cubicBezTo>
                      <a:pt x="153" y="122"/>
                      <a:pt x="139" y="118"/>
                      <a:pt x="137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49" name="Freeform 303">
                <a:extLst>
                  <a:ext uri="{FF2B5EF4-FFF2-40B4-BE49-F238E27FC236}">
                    <a16:creationId xmlns:a16="http://schemas.microsoft.com/office/drawing/2014/main" id="{30363CCC-8F4D-F246-B302-D049948426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4296" y="3861048"/>
                <a:ext cx="145482" cy="149712"/>
              </a:xfrm>
              <a:custGeom>
                <a:avLst/>
                <a:gdLst>
                  <a:gd name="T0" fmla="*/ 65610 w 306"/>
                  <a:gd name="T1" fmla="*/ 61900 h 312"/>
                  <a:gd name="T2" fmla="*/ 65610 w 306"/>
                  <a:gd name="T3" fmla="*/ 61900 h 312"/>
                  <a:gd name="T4" fmla="*/ 56101 w 306"/>
                  <a:gd name="T5" fmla="*/ 65259 h 312"/>
                  <a:gd name="T6" fmla="*/ 56101 w 306"/>
                  <a:gd name="T7" fmla="*/ 65259 h 312"/>
                  <a:gd name="T8" fmla="*/ 54199 w 306"/>
                  <a:gd name="T9" fmla="*/ 52783 h 312"/>
                  <a:gd name="T10" fmla="*/ 54199 w 306"/>
                  <a:gd name="T11" fmla="*/ 52783 h 312"/>
                  <a:gd name="T12" fmla="*/ 81774 w 306"/>
                  <a:gd name="T13" fmla="*/ 44626 h 312"/>
                  <a:gd name="T14" fmla="*/ 81774 w 306"/>
                  <a:gd name="T15" fmla="*/ 44626 h 312"/>
                  <a:gd name="T16" fmla="*/ 83676 w 306"/>
                  <a:gd name="T17" fmla="*/ 85413 h 312"/>
                  <a:gd name="T18" fmla="*/ 83676 w 306"/>
                  <a:gd name="T19" fmla="*/ 85413 h 312"/>
                  <a:gd name="T20" fmla="*/ 15689 w 306"/>
                  <a:gd name="T21" fmla="*/ 59021 h 312"/>
                  <a:gd name="T22" fmla="*/ 15689 w 306"/>
                  <a:gd name="T23" fmla="*/ 59021 h 312"/>
                  <a:gd name="T24" fmla="*/ 39936 w 306"/>
                  <a:gd name="T25" fmla="*/ 19674 h 312"/>
                  <a:gd name="T26" fmla="*/ 39936 w 306"/>
                  <a:gd name="T27" fmla="*/ 19674 h 312"/>
                  <a:gd name="T28" fmla="*/ 82250 w 306"/>
                  <a:gd name="T29" fmla="*/ 20633 h 312"/>
                  <a:gd name="T30" fmla="*/ 82250 w 306"/>
                  <a:gd name="T31" fmla="*/ 20633 h 312"/>
                  <a:gd name="T32" fmla="*/ 121235 w 306"/>
                  <a:gd name="T33" fmla="*/ 93090 h 312"/>
                  <a:gd name="T34" fmla="*/ 121235 w 306"/>
                  <a:gd name="T35" fmla="*/ 93090 h 312"/>
                  <a:gd name="T36" fmla="*/ 34231 w 306"/>
                  <a:gd name="T37" fmla="*/ 121401 h 312"/>
                  <a:gd name="T38" fmla="*/ 34231 w 306"/>
                  <a:gd name="T39" fmla="*/ 121401 h 312"/>
                  <a:gd name="T40" fmla="*/ 31378 w 306"/>
                  <a:gd name="T41" fmla="*/ 134357 h 312"/>
                  <a:gd name="T42" fmla="*/ 31378 w 306"/>
                  <a:gd name="T43" fmla="*/ 134357 h 312"/>
                  <a:gd name="T44" fmla="*/ 137875 w 306"/>
                  <a:gd name="T45" fmla="*/ 86372 h 312"/>
                  <a:gd name="T46" fmla="*/ 137875 w 306"/>
                  <a:gd name="T47" fmla="*/ 86372 h 312"/>
                  <a:gd name="T48" fmla="*/ 55150 w 306"/>
                  <a:gd name="T49" fmla="*/ 2879 h 312"/>
                  <a:gd name="T50" fmla="*/ 55150 w 306"/>
                  <a:gd name="T51" fmla="*/ 2879 h 312"/>
                  <a:gd name="T52" fmla="*/ 6181 w 306"/>
                  <a:gd name="T53" fmla="*/ 42706 h 312"/>
                  <a:gd name="T54" fmla="*/ 6181 w 306"/>
                  <a:gd name="T55" fmla="*/ 42706 h 312"/>
                  <a:gd name="T56" fmla="*/ 26149 w 306"/>
                  <a:gd name="T57" fmla="*/ 101248 h 312"/>
                  <a:gd name="T58" fmla="*/ 26149 w 306"/>
                  <a:gd name="T59" fmla="*/ 101248 h 312"/>
                  <a:gd name="T60" fmla="*/ 87479 w 306"/>
                  <a:gd name="T61" fmla="*/ 102207 h 312"/>
                  <a:gd name="T62" fmla="*/ 87479 w 306"/>
                  <a:gd name="T63" fmla="*/ 102207 h 312"/>
                  <a:gd name="T64" fmla="*/ 101267 w 306"/>
                  <a:gd name="T65" fmla="*/ 43186 h 312"/>
                  <a:gd name="T66" fmla="*/ 101267 w 306"/>
                  <a:gd name="T67" fmla="*/ 43186 h 312"/>
                  <a:gd name="T68" fmla="*/ 43740 w 306"/>
                  <a:gd name="T69" fmla="*/ 55182 h 312"/>
                  <a:gd name="T70" fmla="*/ 43740 w 306"/>
                  <a:gd name="T71" fmla="*/ 55182 h 312"/>
                  <a:gd name="T72" fmla="*/ 56101 w 306"/>
                  <a:gd name="T73" fmla="*/ 77255 h 312"/>
                  <a:gd name="T74" fmla="*/ 56101 w 306"/>
                  <a:gd name="T75" fmla="*/ 77255 h 312"/>
                  <a:gd name="T76" fmla="*/ 73692 w 306"/>
                  <a:gd name="T77" fmla="*/ 62860 h 312"/>
                  <a:gd name="T78" fmla="*/ 73692 w 306"/>
                  <a:gd name="T79" fmla="*/ 62860 h 312"/>
                  <a:gd name="T80" fmla="*/ 65610 w 306"/>
                  <a:gd name="T81" fmla="*/ 61900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6" h="312">
                    <a:moveTo>
                      <a:pt x="138" y="129"/>
                    </a:moveTo>
                    <a:lnTo>
                      <a:pt x="138" y="129"/>
                    </a:lnTo>
                    <a:cubicBezTo>
                      <a:pt x="135" y="136"/>
                      <a:pt x="125" y="140"/>
                      <a:pt x="118" y="136"/>
                    </a:cubicBezTo>
                    <a:cubicBezTo>
                      <a:pt x="109" y="133"/>
                      <a:pt x="110" y="118"/>
                      <a:pt x="114" y="110"/>
                    </a:cubicBezTo>
                    <a:cubicBezTo>
                      <a:pt x="125" y="93"/>
                      <a:pt x="154" y="88"/>
                      <a:pt x="172" y="93"/>
                    </a:cubicBezTo>
                    <a:cubicBezTo>
                      <a:pt x="212" y="104"/>
                      <a:pt x="197" y="157"/>
                      <a:pt x="176" y="178"/>
                    </a:cubicBezTo>
                    <a:cubicBezTo>
                      <a:pt x="125" y="231"/>
                      <a:pt x="39" y="193"/>
                      <a:pt x="33" y="123"/>
                    </a:cubicBezTo>
                    <a:cubicBezTo>
                      <a:pt x="32" y="89"/>
                      <a:pt x="53" y="55"/>
                      <a:pt x="84" y="41"/>
                    </a:cubicBezTo>
                    <a:cubicBezTo>
                      <a:pt x="112" y="26"/>
                      <a:pt x="146" y="30"/>
                      <a:pt x="173" y="43"/>
                    </a:cubicBezTo>
                    <a:cubicBezTo>
                      <a:pt x="227" y="69"/>
                      <a:pt x="282" y="131"/>
                      <a:pt x="255" y="194"/>
                    </a:cubicBezTo>
                    <a:cubicBezTo>
                      <a:pt x="223" y="265"/>
                      <a:pt x="139" y="276"/>
                      <a:pt x="72" y="253"/>
                    </a:cubicBezTo>
                    <a:cubicBezTo>
                      <a:pt x="56" y="248"/>
                      <a:pt x="51" y="273"/>
                      <a:pt x="66" y="280"/>
                    </a:cubicBezTo>
                    <a:cubicBezTo>
                      <a:pt x="152" y="311"/>
                      <a:pt x="272" y="284"/>
                      <a:pt x="290" y="180"/>
                    </a:cubicBezTo>
                    <a:cubicBezTo>
                      <a:pt x="305" y="89"/>
                      <a:pt x="202" y="0"/>
                      <a:pt x="116" y="6"/>
                    </a:cubicBezTo>
                    <a:cubicBezTo>
                      <a:pt x="67" y="9"/>
                      <a:pt x="25" y="43"/>
                      <a:pt x="13" y="89"/>
                    </a:cubicBezTo>
                    <a:cubicBezTo>
                      <a:pt x="0" y="135"/>
                      <a:pt x="17" y="184"/>
                      <a:pt x="55" y="211"/>
                    </a:cubicBezTo>
                    <a:cubicBezTo>
                      <a:pt x="92" y="239"/>
                      <a:pt x="146" y="240"/>
                      <a:pt x="184" y="213"/>
                    </a:cubicBezTo>
                    <a:cubicBezTo>
                      <a:pt x="218" y="185"/>
                      <a:pt x="242" y="129"/>
                      <a:pt x="213" y="90"/>
                    </a:cubicBezTo>
                    <a:cubicBezTo>
                      <a:pt x="183" y="50"/>
                      <a:pt x="101" y="65"/>
                      <a:pt x="92" y="115"/>
                    </a:cubicBezTo>
                    <a:cubicBezTo>
                      <a:pt x="88" y="135"/>
                      <a:pt x="97" y="157"/>
                      <a:pt x="118" y="161"/>
                    </a:cubicBezTo>
                    <a:cubicBezTo>
                      <a:pt x="137" y="164"/>
                      <a:pt x="156" y="151"/>
                      <a:pt x="155" y="131"/>
                    </a:cubicBezTo>
                    <a:cubicBezTo>
                      <a:pt x="152" y="122"/>
                      <a:pt x="139" y="118"/>
                      <a:pt x="138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50" name="Freeform 304">
                <a:extLst>
                  <a:ext uri="{FF2B5EF4-FFF2-40B4-BE49-F238E27FC236}">
                    <a16:creationId xmlns:a16="http://schemas.microsoft.com/office/drawing/2014/main" id="{5252D380-AEAE-9946-9AE5-6BA716A061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43120" y="3859460"/>
                <a:ext cx="165121" cy="149236"/>
              </a:xfrm>
              <a:custGeom>
                <a:avLst/>
                <a:gdLst>
                  <a:gd name="T0" fmla="*/ 205 w 345"/>
                  <a:gd name="T1" fmla="*/ 164 h 311"/>
                  <a:gd name="T2" fmla="*/ 205 w 345"/>
                  <a:gd name="T3" fmla="*/ 164 h 311"/>
                  <a:gd name="T4" fmla="*/ 211 w 345"/>
                  <a:gd name="T5" fmla="*/ 146 h 311"/>
                  <a:gd name="T6" fmla="*/ 211 w 345"/>
                  <a:gd name="T7" fmla="*/ 146 h 311"/>
                  <a:gd name="T8" fmla="*/ 234 w 345"/>
                  <a:gd name="T9" fmla="*/ 162 h 311"/>
                  <a:gd name="T10" fmla="*/ 234 w 345"/>
                  <a:gd name="T11" fmla="*/ 162 h 311"/>
                  <a:gd name="T12" fmla="*/ 206 w 345"/>
                  <a:gd name="T13" fmla="*/ 214 h 311"/>
                  <a:gd name="T14" fmla="*/ 206 w 345"/>
                  <a:gd name="T15" fmla="*/ 214 h 311"/>
                  <a:gd name="T16" fmla="*/ 143 w 345"/>
                  <a:gd name="T17" fmla="*/ 156 h 311"/>
                  <a:gd name="T18" fmla="*/ 143 w 345"/>
                  <a:gd name="T19" fmla="*/ 156 h 311"/>
                  <a:gd name="T20" fmla="*/ 281 w 345"/>
                  <a:gd name="T21" fmla="*/ 95 h 311"/>
                  <a:gd name="T22" fmla="*/ 281 w 345"/>
                  <a:gd name="T23" fmla="*/ 95 h 311"/>
                  <a:gd name="T24" fmla="*/ 305 w 345"/>
                  <a:gd name="T25" fmla="*/ 189 h 311"/>
                  <a:gd name="T26" fmla="*/ 305 w 345"/>
                  <a:gd name="T27" fmla="*/ 189 h 311"/>
                  <a:gd name="T28" fmla="*/ 239 w 345"/>
                  <a:gd name="T29" fmla="*/ 251 h 311"/>
                  <a:gd name="T30" fmla="*/ 239 w 345"/>
                  <a:gd name="T31" fmla="*/ 251 h 311"/>
                  <a:gd name="T32" fmla="*/ 75 w 345"/>
                  <a:gd name="T33" fmla="*/ 201 h 311"/>
                  <a:gd name="T34" fmla="*/ 75 w 345"/>
                  <a:gd name="T35" fmla="*/ 201 h 311"/>
                  <a:gd name="T36" fmla="*/ 161 w 345"/>
                  <a:gd name="T37" fmla="*/ 30 h 311"/>
                  <a:gd name="T38" fmla="*/ 161 w 345"/>
                  <a:gd name="T39" fmla="*/ 30 h 311"/>
                  <a:gd name="T40" fmla="*/ 148 w 345"/>
                  <a:gd name="T41" fmla="*/ 7 h 311"/>
                  <a:gd name="T42" fmla="*/ 148 w 345"/>
                  <a:gd name="T43" fmla="*/ 7 h 311"/>
                  <a:gd name="T44" fmla="*/ 60 w 345"/>
                  <a:gd name="T45" fmla="*/ 237 h 311"/>
                  <a:gd name="T46" fmla="*/ 60 w 345"/>
                  <a:gd name="T47" fmla="*/ 237 h 311"/>
                  <a:gd name="T48" fmla="*/ 307 w 345"/>
                  <a:gd name="T49" fmla="*/ 235 h 311"/>
                  <a:gd name="T50" fmla="*/ 307 w 345"/>
                  <a:gd name="T51" fmla="*/ 235 h 311"/>
                  <a:gd name="T52" fmla="*/ 320 w 345"/>
                  <a:gd name="T53" fmla="*/ 104 h 311"/>
                  <a:gd name="T54" fmla="*/ 320 w 345"/>
                  <a:gd name="T55" fmla="*/ 104 h 311"/>
                  <a:gd name="T56" fmla="*/ 205 w 345"/>
                  <a:gd name="T57" fmla="*/ 49 h 311"/>
                  <a:gd name="T58" fmla="*/ 205 w 345"/>
                  <a:gd name="T59" fmla="*/ 49 h 311"/>
                  <a:gd name="T60" fmla="*/ 113 w 345"/>
                  <a:gd name="T61" fmla="*/ 138 h 311"/>
                  <a:gd name="T62" fmla="*/ 113 w 345"/>
                  <a:gd name="T63" fmla="*/ 138 h 311"/>
                  <a:gd name="T64" fmla="*/ 178 w 345"/>
                  <a:gd name="T65" fmla="*/ 245 h 311"/>
                  <a:gd name="T66" fmla="*/ 178 w 345"/>
                  <a:gd name="T67" fmla="*/ 245 h 311"/>
                  <a:gd name="T68" fmla="*/ 247 w 345"/>
                  <a:gd name="T69" fmla="*/ 142 h 311"/>
                  <a:gd name="T70" fmla="*/ 247 w 345"/>
                  <a:gd name="T71" fmla="*/ 142 h 311"/>
                  <a:gd name="T72" fmla="*/ 196 w 345"/>
                  <a:gd name="T73" fmla="*/ 128 h 311"/>
                  <a:gd name="T74" fmla="*/ 196 w 345"/>
                  <a:gd name="T75" fmla="*/ 128 h 311"/>
                  <a:gd name="T76" fmla="*/ 192 w 345"/>
                  <a:gd name="T77" fmla="*/ 175 h 311"/>
                  <a:gd name="T78" fmla="*/ 192 w 345"/>
                  <a:gd name="T79" fmla="*/ 175 h 311"/>
                  <a:gd name="T80" fmla="*/ 205 w 345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5" h="311">
                    <a:moveTo>
                      <a:pt x="205" y="164"/>
                    </a:moveTo>
                    <a:lnTo>
                      <a:pt x="205" y="164"/>
                    </a:lnTo>
                    <a:cubicBezTo>
                      <a:pt x="199" y="156"/>
                      <a:pt x="205" y="147"/>
                      <a:pt x="211" y="146"/>
                    </a:cubicBezTo>
                    <a:lnTo>
                      <a:pt x="211" y="146"/>
                    </a:lnTo>
                    <a:cubicBezTo>
                      <a:pt x="222" y="142"/>
                      <a:pt x="231" y="153"/>
                      <a:pt x="234" y="162"/>
                    </a:cubicBezTo>
                    <a:lnTo>
                      <a:pt x="234" y="162"/>
                    </a:lnTo>
                    <a:cubicBezTo>
                      <a:pt x="238" y="181"/>
                      <a:pt x="222" y="205"/>
                      <a:pt x="206" y="214"/>
                    </a:cubicBezTo>
                    <a:lnTo>
                      <a:pt x="206" y="214"/>
                    </a:lnTo>
                    <a:cubicBezTo>
                      <a:pt x="169" y="235"/>
                      <a:pt x="143" y="187"/>
                      <a:pt x="143" y="156"/>
                    </a:cubicBezTo>
                    <a:lnTo>
                      <a:pt x="143" y="156"/>
                    </a:lnTo>
                    <a:cubicBezTo>
                      <a:pt x="140" y="83"/>
                      <a:pt x="228" y="50"/>
                      <a:pt x="281" y="95"/>
                    </a:cubicBezTo>
                    <a:lnTo>
                      <a:pt x="281" y="95"/>
                    </a:lnTo>
                    <a:cubicBezTo>
                      <a:pt x="309" y="117"/>
                      <a:pt x="316" y="156"/>
                      <a:pt x="305" y="189"/>
                    </a:cubicBezTo>
                    <a:lnTo>
                      <a:pt x="305" y="189"/>
                    </a:lnTo>
                    <a:cubicBezTo>
                      <a:pt x="295" y="220"/>
                      <a:pt x="268" y="239"/>
                      <a:pt x="239" y="251"/>
                    </a:cubicBezTo>
                    <a:lnTo>
                      <a:pt x="239" y="251"/>
                    </a:lnTo>
                    <a:cubicBezTo>
                      <a:pt x="182" y="271"/>
                      <a:pt x="100" y="266"/>
                      <a:pt x="75" y="201"/>
                    </a:cubicBezTo>
                    <a:lnTo>
                      <a:pt x="75" y="201"/>
                    </a:lnTo>
                    <a:cubicBezTo>
                      <a:pt x="47" y="129"/>
                      <a:pt x="100" y="63"/>
                      <a:pt x="161" y="30"/>
                    </a:cubicBezTo>
                    <a:lnTo>
                      <a:pt x="161" y="30"/>
                    </a:lnTo>
                    <a:cubicBezTo>
                      <a:pt x="177" y="22"/>
                      <a:pt x="163" y="0"/>
                      <a:pt x="148" y="7"/>
                    </a:cubicBezTo>
                    <a:lnTo>
                      <a:pt x="148" y="7"/>
                    </a:lnTo>
                    <a:cubicBezTo>
                      <a:pt x="65" y="46"/>
                      <a:pt x="0" y="151"/>
                      <a:pt x="60" y="237"/>
                    </a:cubicBezTo>
                    <a:lnTo>
                      <a:pt x="60" y="237"/>
                    </a:lnTo>
                    <a:cubicBezTo>
                      <a:pt x="114" y="310"/>
                      <a:pt x="249" y="302"/>
                      <a:pt x="307" y="235"/>
                    </a:cubicBezTo>
                    <a:lnTo>
                      <a:pt x="307" y="235"/>
                    </a:lnTo>
                    <a:cubicBezTo>
                      <a:pt x="339" y="200"/>
                      <a:pt x="344" y="146"/>
                      <a:pt x="320" y="104"/>
                    </a:cubicBezTo>
                    <a:lnTo>
                      <a:pt x="320" y="104"/>
                    </a:lnTo>
                    <a:cubicBezTo>
                      <a:pt x="297" y="63"/>
                      <a:pt x="251" y="41"/>
                      <a:pt x="205" y="49"/>
                    </a:cubicBezTo>
                    <a:lnTo>
                      <a:pt x="205" y="49"/>
                    </a:lnTo>
                    <a:cubicBezTo>
                      <a:pt x="159" y="55"/>
                      <a:pt x="118" y="92"/>
                      <a:pt x="113" y="138"/>
                    </a:cubicBezTo>
                    <a:lnTo>
                      <a:pt x="113" y="138"/>
                    </a:lnTo>
                    <a:cubicBezTo>
                      <a:pt x="106" y="183"/>
                      <a:pt x="131" y="239"/>
                      <a:pt x="178" y="245"/>
                    </a:cubicBezTo>
                    <a:lnTo>
                      <a:pt x="178" y="245"/>
                    </a:lnTo>
                    <a:cubicBezTo>
                      <a:pt x="228" y="252"/>
                      <a:pt x="276" y="184"/>
                      <a:pt x="247" y="142"/>
                    </a:cubicBezTo>
                    <a:lnTo>
                      <a:pt x="247" y="142"/>
                    </a:lnTo>
                    <a:cubicBezTo>
                      <a:pt x="236" y="125"/>
                      <a:pt x="213" y="116"/>
                      <a:pt x="196" y="128"/>
                    </a:cubicBezTo>
                    <a:lnTo>
                      <a:pt x="196" y="128"/>
                    </a:lnTo>
                    <a:cubicBezTo>
                      <a:pt x="180" y="138"/>
                      <a:pt x="175" y="162"/>
                      <a:pt x="192" y="175"/>
                    </a:cubicBezTo>
                    <a:lnTo>
                      <a:pt x="192" y="175"/>
                    </a:lnTo>
                    <a:cubicBezTo>
                      <a:pt x="198" y="181"/>
                      <a:pt x="210" y="174"/>
                      <a:pt x="205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51" name="Freeform 305">
                <a:extLst>
                  <a:ext uri="{FF2B5EF4-FFF2-40B4-BE49-F238E27FC236}">
                    <a16:creationId xmlns:a16="http://schemas.microsoft.com/office/drawing/2014/main" id="{B6E353F4-1FCE-A14B-BADA-F28E273558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97202" y="3859460"/>
                <a:ext cx="163532" cy="149236"/>
              </a:xfrm>
              <a:custGeom>
                <a:avLst/>
                <a:gdLst>
                  <a:gd name="T0" fmla="*/ 205 w 346"/>
                  <a:gd name="T1" fmla="*/ 164 h 311"/>
                  <a:gd name="T2" fmla="*/ 205 w 346"/>
                  <a:gd name="T3" fmla="*/ 164 h 311"/>
                  <a:gd name="T4" fmla="*/ 211 w 346"/>
                  <a:gd name="T5" fmla="*/ 146 h 311"/>
                  <a:gd name="T6" fmla="*/ 211 w 346"/>
                  <a:gd name="T7" fmla="*/ 146 h 311"/>
                  <a:gd name="T8" fmla="*/ 233 w 346"/>
                  <a:gd name="T9" fmla="*/ 162 h 311"/>
                  <a:gd name="T10" fmla="*/ 233 w 346"/>
                  <a:gd name="T11" fmla="*/ 162 h 311"/>
                  <a:gd name="T12" fmla="*/ 206 w 346"/>
                  <a:gd name="T13" fmla="*/ 214 h 311"/>
                  <a:gd name="T14" fmla="*/ 206 w 346"/>
                  <a:gd name="T15" fmla="*/ 214 h 311"/>
                  <a:gd name="T16" fmla="*/ 143 w 346"/>
                  <a:gd name="T17" fmla="*/ 156 h 311"/>
                  <a:gd name="T18" fmla="*/ 143 w 346"/>
                  <a:gd name="T19" fmla="*/ 156 h 311"/>
                  <a:gd name="T20" fmla="*/ 282 w 346"/>
                  <a:gd name="T21" fmla="*/ 95 h 311"/>
                  <a:gd name="T22" fmla="*/ 282 w 346"/>
                  <a:gd name="T23" fmla="*/ 95 h 311"/>
                  <a:gd name="T24" fmla="*/ 306 w 346"/>
                  <a:gd name="T25" fmla="*/ 189 h 311"/>
                  <a:gd name="T26" fmla="*/ 306 w 346"/>
                  <a:gd name="T27" fmla="*/ 189 h 311"/>
                  <a:gd name="T28" fmla="*/ 239 w 346"/>
                  <a:gd name="T29" fmla="*/ 251 h 311"/>
                  <a:gd name="T30" fmla="*/ 239 w 346"/>
                  <a:gd name="T31" fmla="*/ 251 h 311"/>
                  <a:gd name="T32" fmla="*/ 76 w 346"/>
                  <a:gd name="T33" fmla="*/ 201 h 311"/>
                  <a:gd name="T34" fmla="*/ 76 w 346"/>
                  <a:gd name="T35" fmla="*/ 201 h 311"/>
                  <a:gd name="T36" fmla="*/ 163 w 346"/>
                  <a:gd name="T37" fmla="*/ 30 h 311"/>
                  <a:gd name="T38" fmla="*/ 163 w 346"/>
                  <a:gd name="T39" fmla="*/ 30 h 311"/>
                  <a:gd name="T40" fmla="*/ 148 w 346"/>
                  <a:gd name="T41" fmla="*/ 7 h 311"/>
                  <a:gd name="T42" fmla="*/ 148 w 346"/>
                  <a:gd name="T43" fmla="*/ 7 h 311"/>
                  <a:gd name="T44" fmla="*/ 61 w 346"/>
                  <a:gd name="T45" fmla="*/ 237 h 311"/>
                  <a:gd name="T46" fmla="*/ 61 w 346"/>
                  <a:gd name="T47" fmla="*/ 237 h 311"/>
                  <a:gd name="T48" fmla="*/ 307 w 346"/>
                  <a:gd name="T49" fmla="*/ 235 h 311"/>
                  <a:gd name="T50" fmla="*/ 307 w 346"/>
                  <a:gd name="T51" fmla="*/ 235 h 311"/>
                  <a:gd name="T52" fmla="*/ 320 w 346"/>
                  <a:gd name="T53" fmla="*/ 104 h 311"/>
                  <a:gd name="T54" fmla="*/ 320 w 346"/>
                  <a:gd name="T55" fmla="*/ 104 h 311"/>
                  <a:gd name="T56" fmla="*/ 205 w 346"/>
                  <a:gd name="T57" fmla="*/ 49 h 311"/>
                  <a:gd name="T58" fmla="*/ 205 w 346"/>
                  <a:gd name="T59" fmla="*/ 49 h 311"/>
                  <a:gd name="T60" fmla="*/ 113 w 346"/>
                  <a:gd name="T61" fmla="*/ 138 h 311"/>
                  <a:gd name="T62" fmla="*/ 113 w 346"/>
                  <a:gd name="T63" fmla="*/ 138 h 311"/>
                  <a:gd name="T64" fmla="*/ 180 w 346"/>
                  <a:gd name="T65" fmla="*/ 245 h 311"/>
                  <a:gd name="T66" fmla="*/ 180 w 346"/>
                  <a:gd name="T67" fmla="*/ 245 h 311"/>
                  <a:gd name="T68" fmla="*/ 247 w 346"/>
                  <a:gd name="T69" fmla="*/ 142 h 311"/>
                  <a:gd name="T70" fmla="*/ 247 w 346"/>
                  <a:gd name="T71" fmla="*/ 142 h 311"/>
                  <a:gd name="T72" fmla="*/ 197 w 346"/>
                  <a:gd name="T73" fmla="*/ 128 h 311"/>
                  <a:gd name="T74" fmla="*/ 197 w 346"/>
                  <a:gd name="T75" fmla="*/ 128 h 311"/>
                  <a:gd name="T76" fmla="*/ 190 w 346"/>
                  <a:gd name="T77" fmla="*/ 175 h 311"/>
                  <a:gd name="T78" fmla="*/ 190 w 346"/>
                  <a:gd name="T79" fmla="*/ 175 h 311"/>
                  <a:gd name="T80" fmla="*/ 205 w 346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6" h="311">
                    <a:moveTo>
                      <a:pt x="205" y="164"/>
                    </a:moveTo>
                    <a:lnTo>
                      <a:pt x="205" y="164"/>
                    </a:lnTo>
                    <a:cubicBezTo>
                      <a:pt x="201" y="156"/>
                      <a:pt x="205" y="147"/>
                      <a:pt x="211" y="146"/>
                    </a:cubicBezTo>
                    <a:lnTo>
                      <a:pt x="211" y="146"/>
                    </a:lnTo>
                    <a:cubicBezTo>
                      <a:pt x="223" y="142"/>
                      <a:pt x="232" y="153"/>
                      <a:pt x="233" y="162"/>
                    </a:cubicBezTo>
                    <a:lnTo>
                      <a:pt x="233" y="162"/>
                    </a:lnTo>
                    <a:cubicBezTo>
                      <a:pt x="239" y="181"/>
                      <a:pt x="222" y="205"/>
                      <a:pt x="206" y="214"/>
                    </a:cubicBezTo>
                    <a:lnTo>
                      <a:pt x="206" y="214"/>
                    </a:lnTo>
                    <a:cubicBezTo>
                      <a:pt x="170" y="235"/>
                      <a:pt x="143" y="187"/>
                      <a:pt x="143" y="156"/>
                    </a:cubicBezTo>
                    <a:lnTo>
                      <a:pt x="143" y="156"/>
                    </a:lnTo>
                    <a:cubicBezTo>
                      <a:pt x="140" y="83"/>
                      <a:pt x="228" y="50"/>
                      <a:pt x="282" y="95"/>
                    </a:cubicBezTo>
                    <a:lnTo>
                      <a:pt x="282" y="95"/>
                    </a:lnTo>
                    <a:cubicBezTo>
                      <a:pt x="308" y="117"/>
                      <a:pt x="318" y="156"/>
                      <a:pt x="306" y="189"/>
                    </a:cubicBezTo>
                    <a:lnTo>
                      <a:pt x="306" y="189"/>
                    </a:lnTo>
                    <a:cubicBezTo>
                      <a:pt x="295" y="220"/>
                      <a:pt x="268" y="239"/>
                      <a:pt x="239" y="251"/>
                    </a:cubicBezTo>
                    <a:lnTo>
                      <a:pt x="239" y="251"/>
                    </a:lnTo>
                    <a:cubicBezTo>
                      <a:pt x="184" y="271"/>
                      <a:pt x="101" y="266"/>
                      <a:pt x="76" y="201"/>
                    </a:cubicBezTo>
                    <a:lnTo>
                      <a:pt x="76" y="201"/>
                    </a:lnTo>
                    <a:cubicBezTo>
                      <a:pt x="47" y="129"/>
                      <a:pt x="99" y="63"/>
                      <a:pt x="163" y="30"/>
                    </a:cubicBezTo>
                    <a:lnTo>
                      <a:pt x="163" y="30"/>
                    </a:lnTo>
                    <a:cubicBezTo>
                      <a:pt x="177" y="22"/>
                      <a:pt x="164" y="0"/>
                      <a:pt x="148" y="7"/>
                    </a:cubicBezTo>
                    <a:lnTo>
                      <a:pt x="148" y="7"/>
                    </a:lnTo>
                    <a:cubicBezTo>
                      <a:pt x="65" y="46"/>
                      <a:pt x="0" y="151"/>
                      <a:pt x="61" y="237"/>
                    </a:cubicBezTo>
                    <a:lnTo>
                      <a:pt x="61" y="237"/>
                    </a:lnTo>
                    <a:cubicBezTo>
                      <a:pt x="114" y="310"/>
                      <a:pt x="251" y="302"/>
                      <a:pt x="307" y="235"/>
                    </a:cubicBezTo>
                    <a:lnTo>
                      <a:pt x="307" y="235"/>
                    </a:lnTo>
                    <a:cubicBezTo>
                      <a:pt x="339" y="200"/>
                      <a:pt x="345" y="146"/>
                      <a:pt x="320" y="104"/>
                    </a:cubicBezTo>
                    <a:lnTo>
                      <a:pt x="320" y="104"/>
                    </a:lnTo>
                    <a:cubicBezTo>
                      <a:pt x="297" y="63"/>
                      <a:pt x="251" y="41"/>
                      <a:pt x="205" y="49"/>
                    </a:cubicBezTo>
                    <a:lnTo>
                      <a:pt x="205" y="49"/>
                    </a:lnTo>
                    <a:cubicBezTo>
                      <a:pt x="159" y="55"/>
                      <a:pt x="119" y="92"/>
                      <a:pt x="113" y="138"/>
                    </a:cubicBezTo>
                    <a:lnTo>
                      <a:pt x="113" y="138"/>
                    </a:lnTo>
                    <a:cubicBezTo>
                      <a:pt x="107" y="183"/>
                      <a:pt x="131" y="239"/>
                      <a:pt x="180" y="245"/>
                    </a:cubicBezTo>
                    <a:lnTo>
                      <a:pt x="180" y="245"/>
                    </a:lnTo>
                    <a:cubicBezTo>
                      <a:pt x="228" y="252"/>
                      <a:pt x="276" y="184"/>
                      <a:pt x="247" y="142"/>
                    </a:cubicBezTo>
                    <a:lnTo>
                      <a:pt x="247" y="142"/>
                    </a:lnTo>
                    <a:cubicBezTo>
                      <a:pt x="236" y="125"/>
                      <a:pt x="214" y="116"/>
                      <a:pt x="197" y="128"/>
                    </a:cubicBezTo>
                    <a:lnTo>
                      <a:pt x="197" y="128"/>
                    </a:lnTo>
                    <a:cubicBezTo>
                      <a:pt x="181" y="138"/>
                      <a:pt x="176" y="162"/>
                      <a:pt x="190" y="175"/>
                    </a:cubicBezTo>
                    <a:lnTo>
                      <a:pt x="190" y="175"/>
                    </a:lnTo>
                    <a:cubicBezTo>
                      <a:pt x="198" y="181"/>
                      <a:pt x="210" y="174"/>
                      <a:pt x="205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52" name="Freeform 306">
                <a:extLst>
                  <a:ext uri="{FF2B5EF4-FFF2-40B4-BE49-F238E27FC236}">
                    <a16:creationId xmlns:a16="http://schemas.microsoft.com/office/drawing/2014/main" id="{0535AAB0-1984-CE46-80E3-3895AD5BA1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5795" y="3861048"/>
                <a:ext cx="145481" cy="149712"/>
              </a:xfrm>
              <a:custGeom>
                <a:avLst/>
                <a:gdLst>
                  <a:gd name="T0" fmla="*/ 65347 w 305"/>
                  <a:gd name="T1" fmla="*/ 61900 h 312"/>
                  <a:gd name="T2" fmla="*/ 65347 w 305"/>
                  <a:gd name="T3" fmla="*/ 61900 h 312"/>
                  <a:gd name="T4" fmla="*/ 56284 w 305"/>
                  <a:gd name="T5" fmla="*/ 65259 h 312"/>
                  <a:gd name="T6" fmla="*/ 56284 w 305"/>
                  <a:gd name="T7" fmla="*/ 65259 h 312"/>
                  <a:gd name="T8" fmla="*/ 54377 w 305"/>
                  <a:gd name="T9" fmla="*/ 52783 h 312"/>
                  <a:gd name="T10" fmla="*/ 54377 w 305"/>
                  <a:gd name="T11" fmla="*/ 52783 h 312"/>
                  <a:gd name="T12" fmla="*/ 81565 w 305"/>
                  <a:gd name="T13" fmla="*/ 44626 h 312"/>
                  <a:gd name="T14" fmla="*/ 81565 w 305"/>
                  <a:gd name="T15" fmla="*/ 44626 h 312"/>
                  <a:gd name="T16" fmla="*/ 83473 w 305"/>
                  <a:gd name="T17" fmla="*/ 85413 h 312"/>
                  <a:gd name="T18" fmla="*/ 83473 w 305"/>
                  <a:gd name="T19" fmla="*/ 85413 h 312"/>
                  <a:gd name="T20" fmla="*/ 15741 w 305"/>
                  <a:gd name="T21" fmla="*/ 59021 h 312"/>
                  <a:gd name="T22" fmla="*/ 15741 w 305"/>
                  <a:gd name="T23" fmla="*/ 59021 h 312"/>
                  <a:gd name="T24" fmla="*/ 39590 w 305"/>
                  <a:gd name="T25" fmla="*/ 19674 h 312"/>
                  <a:gd name="T26" fmla="*/ 39590 w 305"/>
                  <a:gd name="T27" fmla="*/ 19674 h 312"/>
                  <a:gd name="T28" fmla="*/ 82042 w 305"/>
                  <a:gd name="T29" fmla="*/ 20633 h 312"/>
                  <a:gd name="T30" fmla="*/ 82042 w 305"/>
                  <a:gd name="T31" fmla="*/ 20633 h 312"/>
                  <a:gd name="T32" fmla="*/ 121155 w 305"/>
                  <a:gd name="T33" fmla="*/ 93090 h 312"/>
                  <a:gd name="T34" fmla="*/ 121155 w 305"/>
                  <a:gd name="T35" fmla="*/ 93090 h 312"/>
                  <a:gd name="T36" fmla="*/ 34343 w 305"/>
                  <a:gd name="T37" fmla="*/ 121401 h 312"/>
                  <a:gd name="T38" fmla="*/ 34343 w 305"/>
                  <a:gd name="T39" fmla="*/ 121401 h 312"/>
                  <a:gd name="T40" fmla="*/ 31481 w 305"/>
                  <a:gd name="T41" fmla="*/ 134357 h 312"/>
                  <a:gd name="T42" fmla="*/ 31481 w 305"/>
                  <a:gd name="T43" fmla="*/ 134357 h 312"/>
                  <a:gd name="T44" fmla="*/ 137849 w 305"/>
                  <a:gd name="T45" fmla="*/ 86372 h 312"/>
                  <a:gd name="T46" fmla="*/ 137849 w 305"/>
                  <a:gd name="T47" fmla="*/ 86372 h 312"/>
                  <a:gd name="T48" fmla="*/ 54377 w 305"/>
                  <a:gd name="T49" fmla="*/ 2879 h 312"/>
                  <a:gd name="T50" fmla="*/ 54377 w 305"/>
                  <a:gd name="T51" fmla="*/ 2879 h 312"/>
                  <a:gd name="T52" fmla="*/ 5724 w 305"/>
                  <a:gd name="T53" fmla="*/ 42706 h 312"/>
                  <a:gd name="T54" fmla="*/ 5724 w 305"/>
                  <a:gd name="T55" fmla="*/ 42706 h 312"/>
                  <a:gd name="T56" fmla="*/ 25757 w 305"/>
                  <a:gd name="T57" fmla="*/ 101248 h 312"/>
                  <a:gd name="T58" fmla="*/ 25757 w 305"/>
                  <a:gd name="T59" fmla="*/ 101248 h 312"/>
                  <a:gd name="T60" fmla="*/ 87289 w 305"/>
                  <a:gd name="T61" fmla="*/ 102207 h 312"/>
                  <a:gd name="T62" fmla="*/ 87289 w 305"/>
                  <a:gd name="T63" fmla="*/ 102207 h 312"/>
                  <a:gd name="T64" fmla="*/ 101121 w 305"/>
                  <a:gd name="T65" fmla="*/ 43186 h 312"/>
                  <a:gd name="T66" fmla="*/ 101121 w 305"/>
                  <a:gd name="T67" fmla="*/ 43186 h 312"/>
                  <a:gd name="T68" fmla="*/ 43406 w 305"/>
                  <a:gd name="T69" fmla="*/ 55182 h 312"/>
                  <a:gd name="T70" fmla="*/ 43406 w 305"/>
                  <a:gd name="T71" fmla="*/ 55182 h 312"/>
                  <a:gd name="T72" fmla="*/ 55807 w 305"/>
                  <a:gd name="T73" fmla="*/ 77255 h 312"/>
                  <a:gd name="T74" fmla="*/ 55807 w 305"/>
                  <a:gd name="T75" fmla="*/ 77255 h 312"/>
                  <a:gd name="T76" fmla="*/ 73456 w 305"/>
                  <a:gd name="T77" fmla="*/ 62860 h 312"/>
                  <a:gd name="T78" fmla="*/ 73456 w 305"/>
                  <a:gd name="T79" fmla="*/ 62860 h 312"/>
                  <a:gd name="T80" fmla="*/ 65347 w 305"/>
                  <a:gd name="T81" fmla="*/ 61900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5" h="312">
                    <a:moveTo>
                      <a:pt x="137" y="129"/>
                    </a:moveTo>
                    <a:lnTo>
                      <a:pt x="137" y="129"/>
                    </a:lnTo>
                    <a:cubicBezTo>
                      <a:pt x="134" y="136"/>
                      <a:pt x="125" y="140"/>
                      <a:pt x="118" y="136"/>
                    </a:cubicBezTo>
                    <a:cubicBezTo>
                      <a:pt x="108" y="133"/>
                      <a:pt x="109" y="118"/>
                      <a:pt x="114" y="110"/>
                    </a:cubicBezTo>
                    <a:cubicBezTo>
                      <a:pt x="124" y="93"/>
                      <a:pt x="154" y="88"/>
                      <a:pt x="171" y="93"/>
                    </a:cubicBezTo>
                    <a:cubicBezTo>
                      <a:pt x="210" y="104"/>
                      <a:pt x="196" y="157"/>
                      <a:pt x="175" y="178"/>
                    </a:cubicBezTo>
                    <a:cubicBezTo>
                      <a:pt x="125" y="231"/>
                      <a:pt x="38" y="193"/>
                      <a:pt x="33" y="123"/>
                    </a:cubicBezTo>
                    <a:cubicBezTo>
                      <a:pt x="30" y="89"/>
                      <a:pt x="51" y="55"/>
                      <a:pt x="83" y="41"/>
                    </a:cubicBezTo>
                    <a:cubicBezTo>
                      <a:pt x="110" y="26"/>
                      <a:pt x="145" y="30"/>
                      <a:pt x="172" y="43"/>
                    </a:cubicBezTo>
                    <a:cubicBezTo>
                      <a:pt x="226" y="69"/>
                      <a:pt x="281" y="131"/>
                      <a:pt x="254" y="194"/>
                    </a:cubicBezTo>
                    <a:cubicBezTo>
                      <a:pt x="222" y="265"/>
                      <a:pt x="139" y="276"/>
                      <a:pt x="72" y="253"/>
                    </a:cubicBezTo>
                    <a:cubicBezTo>
                      <a:pt x="55" y="248"/>
                      <a:pt x="50" y="273"/>
                      <a:pt x="66" y="280"/>
                    </a:cubicBezTo>
                    <a:cubicBezTo>
                      <a:pt x="151" y="311"/>
                      <a:pt x="272" y="284"/>
                      <a:pt x="289" y="180"/>
                    </a:cubicBezTo>
                    <a:cubicBezTo>
                      <a:pt x="304" y="89"/>
                      <a:pt x="201" y="0"/>
                      <a:pt x="114" y="6"/>
                    </a:cubicBezTo>
                    <a:cubicBezTo>
                      <a:pt x="66" y="9"/>
                      <a:pt x="24" y="43"/>
                      <a:pt x="12" y="89"/>
                    </a:cubicBezTo>
                    <a:cubicBezTo>
                      <a:pt x="0" y="135"/>
                      <a:pt x="16" y="184"/>
                      <a:pt x="54" y="211"/>
                    </a:cubicBezTo>
                    <a:cubicBezTo>
                      <a:pt x="92" y="239"/>
                      <a:pt x="146" y="240"/>
                      <a:pt x="183" y="213"/>
                    </a:cubicBezTo>
                    <a:cubicBezTo>
                      <a:pt x="218" y="185"/>
                      <a:pt x="241" y="129"/>
                      <a:pt x="212" y="90"/>
                    </a:cubicBezTo>
                    <a:cubicBezTo>
                      <a:pt x="181" y="50"/>
                      <a:pt x="100" y="65"/>
                      <a:pt x="91" y="115"/>
                    </a:cubicBezTo>
                    <a:cubicBezTo>
                      <a:pt x="87" y="135"/>
                      <a:pt x="96" y="157"/>
                      <a:pt x="117" y="161"/>
                    </a:cubicBezTo>
                    <a:cubicBezTo>
                      <a:pt x="135" y="164"/>
                      <a:pt x="156" y="151"/>
                      <a:pt x="154" y="131"/>
                    </a:cubicBezTo>
                    <a:cubicBezTo>
                      <a:pt x="153" y="122"/>
                      <a:pt x="139" y="118"/>
                      <a:pt x="137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53" name="Freeform 307">
                <a:extLst>
                  <a:ext uri="{FF2B5EF4-FFF2-40B4-BE49-F238E27FC236}">
                    <a16:creationId xmlns:a16="http://schemas.microsoft.com/office/drawing/2014/main" id="{69E190BE-7ABA-B443-A33A-65C763CBDF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4593" y="3861048"/>
                <a:ext cx="145481" cy="149712"/>
              </a:xfrm>
              <a:custGeom>
                <a:avLst/>
                <a:gdLst>
                  <a:gd name="T0" fmla="*/ 65134 w 306"/>
                  <a:gd name="T1" fmla="*/ 61900 h 312"/>
                  <a:gd name="T2" fmla="*/ 65134 w 306"/>
                  <a:gd name="T3" fmla="*/ 61900 h 312"/>
                  <a:gd name="T4" fmla="*/ 56101 w 306"/>
                  <a:gd name="T5" fmla="*/ 65259 h 312"/>
                  <a:gd name="T6" fmla="*/ 56101 w 306"/>
                  <a:gd name="T7" fmla="*/ 65259 h 312"/>
                  <a:gd name="T8" fmla="*/ 54199 w 306"/>
                  <a:gd name="T9" fmla="*/ 52783 h 312"/>
                  <a:gd name="T10" fmla="*/ 54199 w 306"/>
                  <a:gd name="T11" fmla="*/ 52783 h 312"/>
                  <a:gd name="T12" fmla="*/ 81774 w 306"/>
                  <a:gd name="T13" fmla="*/ 44626 h 312"/>
                  <a:gd name="T14" fmla="*/ 81774 w 306"/>
                  <a:gd name="T15" fmla="*/ 44626 h 312"/>
                  <a:gd name="T16" fmla="*/ 83675 w 306"/>
                  <a:gd name="T17" fmla="*/ 85413 h 312"/>
                  <a:gd name="T18" fmla="*/ 83675 w 306"/>
                  <a:gd name="T19" fmla="*/ 85413 h 312"/>
                  <a:gd name="T20" fmla="*/ 16165 w 306"/>
                  <a:gd name="T21" fmla="*/ 59021 h 312"/>
                  <a:gd name="T22" fmla="*/ 16165 w 306"/>
                  <a:gd name="T23" fmla="*/ 59021 h 312"/>
                  <a:gd name="T24" fmla="*/ 39461 w 306"/>
                  <a:gd name="T25" fmla="*/ 19674 h 312"/>
                  <a:gd name="T26" fmla="*/ 39461 w 306"/>
                  <a:gd name="T27" fmla="*/ 19674 h 312"/>
                  <a:gd name="T28" fmla="*/ 82249 w 306"/>
                  <a:gd name="T29" fmla="*/ 20633 h 312"/>
                  <a:gd name="T30" fmla="*/ 82249 w 306"/>
                  <a:gd name="T31" fmla="*/ 20633 h 312"/>
                  <a:gd name="T32" fmla="*/ 121234 w 306"/>
                  <a:gd name="T33" fmla="*/ 93090 h 312"/>
                  <a:gd name="T34" fmla="*/ 121234 w 306"/>
                  <a:gd name="T35" fmla="*/ 93090 h 312"/>
                  <a:gd name="T36" fmla="*/ 35182 w 306"/>
                  <a:gd name="T37" fmla="*/ 121401 h 312"/>
                  <a:gd name="T38" fmla="*/ 35182 w 306"/>
                  <a:gd name="T39" fmla="*/ 121401 h 312"/>
                  <a:gd name="T40" fmla="*/ 31378 w 306"/>
                  <a:gd name="T41" fmla="*/ 134357 h 312"/>
                  <a:gd name="T42" fmla="*/ 31378 w 306"/>
                  <a:gd name="T43" fmla="*/ 134357 h 312"/>
                  <a:gd name="T44" fmla="*/ 137399 w 306"/>
                  <a:gd name="T45" fmla="*/ 86372 h 312"/>
                  <a:gd name="T46" fmla="*/ 137399 w 306"/>
                  <a:gd name="T47" fmla="*/ 86372 h 312"/>
                  <a:gd name="T48" fmla="*/ 54199 w 306"/>
                  <a:gd name="T49" fmla="*/ 2879 h 312"/>
                  <a:gd name="T50" fmla="*/ 54199 w 306"/>
                  <a:gd name="T51" fmla="*/ 2879 h 312"/>
                  <a:gd name="T52" fmla="*/ 5705 w 306"/>
                  <a:gd name="T53" fmla="*/ 42706 h 312"/>
                  <a:gd name="T54" fmla="*/ 5705 w 306"/>
                  <a:gd name="T55" fmla="*/ 42706 h 312"/>
                  <a:gd name="T56" fmla="*/ 25673 w 306"/>
                  <a:gd name="T57" fmla="*/ 101248 h 312"/>
                  <a:gd name="T58" fmla="*/ 25673 w 306"/>
                  <a:gd name="T59" fmla="*/ 101248 h 312"/>
                  <a:gd name="T60" fmla="*/ 87003 w 306"/>
                  <a:gd name="T61" fmla="*/ 102207 h 312"/>
                  <a:gd name="T62" fmla="*/ 87003 w 306"/>
                  <a:gd name="T63" fmla="*/ 102207 h 312"/>
                  <a:gd name="T64" fmla="*/ 100791 w 306"/>
                  <a:gd name="T65" fmla="*/ 43186 h 312"/>
                  <a:gd name="T66" fmla="*/ 100791 w 306"/>
                  <a:gd name="T67" fmla="*/ 43186 h 312"/>
                  <a:gd name="T68" fmla="*/ 43264 w 306"/>
                  <a:gd name="T69" fmla="*/ 55182 h 312"/>
                  <a:gd name="T70" fmla="*/ 43264 w 306"/>
                  <a:gd name="T71" fmla="*/ 55182 h 312"/>
                  <a:gd name="T72" fmla="*/ 55625 w 306"/>
                  <a:gd name="T73" fmla="*/ 77255 h 312"/>
                  <a:gd name="T74" fmla="*/ 55625 w 306"/>
                  <a:gd name="T75" fmla="*/ 77255 h 312"/>
                  <a:gd name="T76" fmla="*/ 73216 w 306"/>
                  <a:gd name="T77" fmla="*/ 62860 h 312"/>
                  <a:gd name="T78" fmla="*/ 73216 w 306"/>
                  <a:gd name="T79" fmla="*/ 62860 h 312"/>
                  <a:gd name="T80" fmla="*/ 65134 w 306"/>
                  <a:gd name="T81" fmla="*/ 61900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6" h="312">
                    <a:moveTo>
                      <a:pt x="137" y="129"/>
                    </a:moveTo>
                    <a:lnTo>
                      <a:pt x="137" y="129"/>
                    </a:lnTo>
                    <a:cubicBezTo>
                      <a:pt x="135" y="136"/>
                      <a:pt x="126" y="140"/>
                      <a:pt x="118" y="136"/>
                    </a:cubicBezTo>
                    <a:cubicBezTo>
                      <a:pt x="109" y="133"/>
                      <a:pt x="110" y="118"/>
                      <a:pt x="114" y="110"/>
                    </a:cubicBezTo>
                    <a:cubicBezTo>
                      <a:pt x="126" y="93"/>
                      <a:pt x="154" y="88"/>
                      <a:pt x="172" y="93"/>
                    </a:cubicBezTo>
                    <a:cubicBezTo>
                      <a:pt x="212" y="104"/>
                      <a:pt x="196" y="157"/>
                      <a:pt x="176" y="178"/>
                    </a:cubicBezTo>
                    <a:cubicBezTo>
                      <a:pt x="126" y="231"/>
                      <a:pt x="39" y="193"/>
                      <a:pt x="34" y="123"/>
                    </a:cubicBezTo>
                    <a:cubicBezTo>
                      <a:pt x="30" y="89"/>
                      <a:pt x="51" y="55"/>
                      <a:pt x="83" y="41"/>
                    </a:cubicBezTo>
                    <a:cubicBezTo>
                      <a:pt x="112" y="26"/>
                      <a:pt x="146" y="30"/>
                      <a:pt x="173" y="43"/>
                    </a:cubicBezTo>
                    <a:cubicBezTo>
                      <a:pt x="227" y="69"/>
                      <a:pt x="282" y="131"/>
                      <a:pt x="255" y="194"/>
                    </a:cubicBezTo>
                    <a:cubicBezTo>
                      <a:pt x="222" y="265"/>
                      <a:pt x="139" y="276"/>
                      <a:pt x="74" y="253"/>
                    </a:cubicBezTo>
                    <a:cubicBezTo>
                      <a:pt x="56" y="248"/>
                      <a:pt x="50" y="273"/>
                      <a:pt x="66" y="280"/>
                    </a:cubicBezTo>
                    <a:cubicBezTo>
                      <a:pt x="152" y="311"/>
                      <a:pt x="272" y="284"/>
                      <a:pt x="289" y="180"/>
                    </a:cubicBezTo>
                    <a:cubicBezTo>
                      <a:pt x="305" y="89"/>
                      <a:pt x="202" y="0"/>
                      <a:pt x="114" y="6"/>
                    </a:cubicBezTo>
                    <a:cubicBezTo>
                      <a:pt x="67" y="9"/>
                      <a:pt x="24" y="43"/>
                      <a:pt x="12" y="89"/>
                    </a:cubicBezTo>
                    <a:cubicBezTo>
                      <a:pt x="0" y="135"/>
                      <a:pt x="17" y="184"/>
                      <a:pt x="54" y="211"/>
                    </a:cubicBezTo>
                    <a:cubicBezTo>
                      <a:pt x="92" y="239"/>
                      <a:pt x="146" y="240"/>
                      <a:pt x="183" y="213"/>
                    </a:cubicBezTo>
                    <a:cubicBezTo>
                      <a:pt x="218" y="185"/>
                      <a:pt x="242" y="129"/>
                      <a:pt x="212" y="90"/>
                    </a:cubicBezTo>
                    <a:cubicBezTo>
                      <a:pt x="183" y="50"/>
                      <a:pt x="101" y="65"/>
                      <a:pt x="91" y="115"/>
                    </a:cubicBezTo>
                    <a:cubicBezTo>
                      <a:pt x="87" y="135"/>
                      <a:pt x="97" y="157"/>
                      <a:pt x="117" y="161"/>
                    </a:cubicBezTo>
                    <a:cubicBezTo>
                      <a:pt x="137" y="164"/>
                      <a:pt x="156" y="151"/>
                      <a:pt x="154" y="131"/>
                    </a:cubicBezTo>
                    <a:cubicBezTo>
                      <a:pt x="154" y="122"/>
                      <a:pt x="141" y="118"/>
                      <a:pt x="137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54" name="Freeform 308">
                <a:extLst>
                  <a:ext uri="{FF2B5EF4-FFF2-40B4-BE49-F238E27FC236}">
                    <a16:creationId xmlns:a16="http://schemas.microsoft.com/office/drawing/2014/main" id="{21DBD52F-96D7-A245-8330-8A5C92E145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6520" y="3859460"/>
                <a:ext cx="166709" cy="149236"/>
              </a:xfrm>
              <a:custGeom>
                <a:avLst/>
                <a:gdLst>
                  <a:gd name="T0" fmla="*/ 205 w 348"/>
                  <a:gd name="T1" fmla="*/ 164 h 311"/>
                  <a:gd name="T2" fmla="*/ 205 w 348"/>
                  <a:gd name="T3" fmla="*/ 164 h 311"/>
                  <a:gd name="T4" fmla="*/ 213 w 348"/>
                  <a:gd name="T5" fmla="*/ 146 h 311"/>
                  <a:gd name="T6" fmla="*/ 213 w 348"/>
                  <a:gd name="T7" fmla="*/ 146 h 311"/>
                  <a:gd name="T8" fmla="*/ 236 w 348"/>
                  <a:gd name="T9" fmla="*/ 162 h 311"/>
                  <a:gd name="T10" fmla="*/ 236 w 348"/>
                  <a:gd name="T11" fmla="*/ 162 h 311"/>
                  <a:gd name="T12" fmla="*/ 207 w 348"/>
                  <a:gd name="T13" fmla="*/ 214 h 311"/>
                  <a:gd name="T14" fmla="*/ 207 w 348"/>
                  <a:gd name="T15" fmla="*/ 214 h 311"/>
                  <a:gd name="T16" fmla="*/ 144 w 348"/>
                  <a:gd name="T17" fmla="*/ 156 h 311"/>
                  <a:gd name="T18" fmla="*/ 144 w 348"/>
                  <a:gd name="T19" fmla="*/ 156 h 311"/>
                  <a:gd name="T20" fmla="*/ 283 w 348"/>
                  <a:gd name="T21" fmla="*/ 95 h 311"/>
                  <a:gd name="T22" fmla="*/ 283 w 348"/>
                  <a:gd name="T23" fmla="*/ 95 h 311"/>
                  <a:gd name="T24" fmla="*/ 308 w 348"/>
                  <a:gd name="T25" fmla="*/ 189 h 311"/>
                  <a:gd name="T26" fmla="*/ 308 w 348"/>
                  <a:gd name="T27" fmla="*/ 189 h 311"/>
                  <a:gd name="T28" fmla="*/ 241 w 348"/>
                  <a:gd name="T29" fmla="*/ 251 h 311"/>
                  <a:gd name="T30" fmla="*/ 241 w 348"/>
                  <a:gd name="T31" fmla="*/ 251 h 311"/>
                  <a:gd name="T32" fmla="*/ 77 w 348"/>
                  <a:gd name="T33" fmla="*/ 201 h 311"/>
                  <a:gd name="T34" fmla="*/ 77 w 348"/>
                  <a:gd name="T35" fmla="*/ 201 h 311"/>
                  <a:gd name="T36" fmla="*/ 163 w 348"/>
                  <a:gd name="T37" fmla="*/ 30 h 311"/>
                  <a:gd name="T38" fmla="*/ 163 w 348"/>
                  <a:gd name="T39" fmla="*/ 30 h 311"/>
                  <a:gd name="T40" fmla="*/ 150 w 348"/>
                  <a:gd name="T41" fmla="*/ 7 h 311"/>
                  <a:gd name="T42" fmla="*/ 150 w 348"/>
                  <a:gd name="T43" fmla="*/ 7 h 311"/>
                  <a:gd name="T44" fmla="*/ 62 w 348"/>
                  <a:gd name="T45" fmla="*/ 237 h 311"/>
                  <a:gd name="T46" fmla="*/ 62 w 348"/>
                  <a:gd name="T47" fmla="*/ 237 h 311"/>
                  <a:gd name="T48" fmla="*/ 309 w 348"/>
                  <a:gd name="T49" fmla="*/ 235 h 311"/>
                  <a:gd name="T50" fmla="*/ 309 w 348"/>
                  <a:gd name="T51" fmla="*/ 235 h 311"/>
                  <a:gd name="T52" fmla="*/ 322 w 348"/>
                  <a:gd name="T53" fmla="*/ 104 h 311"/>
                  <a:gd name="T54" fmla="*/ 322 w 348"/>
                  <a:gd name="T55" fmla="*/ 104 h 311"/>
                  <a:gd name="T56" fmla="*/ 205 w 348"/>
                  <a:gd name="T57" fmla="*/ 49 h 311"/>
                  <a:gd name="T58" fmla="*/ 205 w 348"/>
                  <a:gd name="T59" fmla="*/ 49 h 311"/>
                  <a:gd name="T60" fmla="*/ 115 w 348"/>
                  <a:gd name="T61" fmla="*/ 138 h 311"/>
                  <a:gd name="T62" fmla="*/ 115 w 348"/>
                  <a:gd name="T63" fmla="*/ 138 h 311"/>
                  <a:gd name="T64" fmla="*/ 180 w 348"/>
                  <a:gd name="T65" fmla="*/ 245 h 311"/>
                  <a:gd name="T66" fmla="*/ 180 w 348"/>
                  <a:gd name="T67" fmla="*/ 245 h 311"/>
                  <a:gd name="T68" fmla="*/ 249 w 348"/>
                  <a:gd name="T69" fmla="*/ 142 h 311"/>
                  <a:gd name="T70" fmla="*/ 249 w 348"/>
                  <a:gd name="T71" fmla="*/ 142 h 311"/>
                  <a:gd name="T72" fmla="*/ 198 w 348"/>
                  <a:gd name="T73" fmla="*/ 128 h 311"/>
                  <a:gd name="T74" fmla="*/ 198 w 348"/>
                  <a:gd name="T75" fmla="*/ 128 h 311"/>
                  <a:gd name="T76" fmla="*/ 192 w 348"/>
                  <a:gd name="T77" fmla="*/ 175 h 311"/>
                  <a:gd name="T78" fmla="*/ 192 w 348"/>
                  <a:gd name="T79" fmla="*/ 175 h 311"/>
                  <a:gd name="T80" fmla="*/ 205 w 348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8" h="311">
                    <a:moveTo>
                      <a:pt x="205" y="164"/>
                    </a:moveTo>
                    <a:lnTo>
                      <a:pt x="205" y="164"/>
                    </a:lnTo>
                    <a:cubicBezTo>
                      <a:pt x="203" y="156"/>
                      <a:pt x="205" y="147"/>
                      <a:pt x="213" y="146"/>
                    </a:cubicBezTo>
                    <a:lnTo>
                      <a:pt x="213" y="146"/>
                    </a:lnTo>
                    <a:cubicBezTo>
                      <a:pt x="224" y="142"/>
                      <a:pt x="233" y="153"/>
                      <a:pt x="236" y="162"/>
                    </a:cubicBezTo>
                    <a:lnTo>
                      <a:pt x="236" y="162"/>
                    </a:lnTo>
                    <a:cubicBezTo>
                      <a:pt x="241" y="181"/>
                      <a:pt x="222" y="205"/>
                      <a:pt x="207" y="214"/>
                    </a:cubicBezTo>
                    <a:lnTo>
                      <a:pt x="207" y="214"/>
                    </a:lnTo>
                    <a:cubicBezTo>
                      <a:pt x="171" y="235"/>
                      <a:pt x="145" y="187"/>
                      <a:pt x="144" y="156"/>
                    </a:cubicBezTo>
                    <a:lnTo>
                      <a:pt x="144" y="156"/>
                    </a:lnTo>
                    <a:cubicBezTo>
                      <a:pt x="142" y="83"/>
                      <a:pt x="230" y="50"/>
                      <a:pt x="283" y="95"/>
                    </a:cubicBezTo>
                    <a:lnTo>
                      <a:pt x="283" y="95"/>
                    </a:lnTo>
                    <a:cubicBezTo>
                      <a:pt x="309" y="117"/>
                      <a:pt x="318" y="156"/>
                      <a:pt x="308" y="189"/>
                    </a:cubicBezTo>
                    <a:lnTo>
                      <a:pt x="308" y="189"/>
                    </a:lnTo>
                    <a:cubicBezTo>
                      <a:pt x="296" y="220"/>
                      <a:pt x="270" y="239"/>
                      <a:pt x="241" y="251"/>
                    </a:cubicBezTo>
                    <a:lnTo>
                      <a:pt x="241" y="251"/>
                    </a:lnTo>
                    <a:cubicBezTo>
                      <a:pt x="184" y="271"/>
                      <a:pt x="102" y="266"/>
                      <a:pt x="77" y="201"/>
                    </a:cubicBezTo>
                    <a:lnTo>
                      <a:pt x="77" y="201"/>
                    </a:lnTo>
                    <a:cubicBezTo>
                      <a:pt x="49" y="129"/>
                      <a:pt x="102" y="63"/>
                      <a:pt x="163" y="30"/>
                    </a:cubicBezTo>
                    <a:lnTo>
                      <a:pt x="163" y="30"/>
                    </a:lnTo>
                    <a:cubicBezTo>
                      <a:pt x="178" y="22"/>
                      <a:pt x="165" y="0"/>
                      <a:pt x="150" y="7"/>
                    </a:cubicBezTo>
                    <a:lnTo>
                      <a:pt x="150" y="7"/>
                    </a:lnTo>
                    <a:cubicBezTo>
                      <a:pt x="67" y="46"/>
                      <a:pt x="0" y="151"/>
                      <a:pt x="62" y="237"/>
                    </a:cubicBezTo>
                    <a:lnTo>
                      <a:pt x="62" y="237"/>
                    </a:lnTo>
                    <a:cubicBezTo>
                      <a:pt x="116" y="310"/>
                      <a:pt x="251" y="302"/>
                      <a:pt x="309" y="235"/>
                    </a:cubicBezTo>
                    <a:lnTo>
                      <a:pt x="309" y="235"/>
                    </a:lnTo>
                    <a:cubicBezTo>
                      <a:pt x="341" y="200"/>
                      <a:pt x="347" y="146"/>
                      <a:pt x="322" y="104"/>
                    </a:cubicBezTo>
                    <a:lnTo>
                      <a:pt x="322" y="104"/>
                    </a:lnTo>
                    <a:cubicBezTo>
                      <a:pt x="299" y="63"/>
                      <a:pt x="253" y="41"/>
                      <a:pt x="205" y="49"/>
                    </a:cubicBezTo>
                    <a:lnTo>
                      <a:pt x="205" y="49"/>
                    </a:lnTo>
                    <a:cubicBezTo>
                      <a:pt x="161" y="55"/>
                      <a:pt x="121" y="92"/>
                      <a:pt x="115" y="138"/>
                    </a:cubicBezTo>
                    <a:lnTo>
                      <a:pt x="115" y="138"/>
                    </a:lnTo>
                    <a:cubicBezTo>
                      <a:pt x="109" y="183"/>
                      <a:pt x="132" y="239"/>
                      <a:pt x="180" y="245"/>
                    </a:cubicBezTo>
                    <a:lnTo>
                      <a:pt x="180" y="245"/>
                    </a:lnTo>
                    <a:cubicBezTo>
                      <a:pt x="230" y="252"/>
                      <a:pt x="276" y="184"/>
                      <a:pt x="249" y="142"/>
                    </a:cubicBezTo>
                    <a:lnTo>
                      <a:pt x="249" y="142"/>
                    </a:lnTo>
                    <a:cubicBezTo>
                      <a:pt x="238" y="125"/>
                      <a:pt x="215" y="116"/>
                      <a:pt x="198" y="128"/>
                    </a:cubicBezTo>
                    <a:lnTo>
                      <a:pt x="198" y="128"/>
                    </a:lnTo>
                    <a:cubicBezTo>
                      <a:pt x="182" y="138"/>
                      <a:pt x="176" y="162"/>
                      <a:pt x="192" y="175"/>
                    </a:cubicBezTo>
                    <a:lnTo>
                      <a:pt x="192" y="175"/>
                    </a:lnTo>
                    <a:cubicBezTo>
                      <a:pt x="200" y="181"/>
                      <a:pt x="211" y="174"/>
                      <a:pt x="205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55" name="Freeform 309">
                <a:extLst>
                  <a:ext uri="{FF2B5EF4-FFF2-40B4-BE49-F238E27FC236}">
                    <a16:creationId xmlns:a16="http://schemas.microsoft.com/office/drawing/2014/main" id="{58696769-CBAF-D844-9E81-0719EC0163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97426" y="3859460"/>
                <a:ext cx="163533" cy="149236"/>
              </a:xfrm>
              <a:custGeom>
                <a:avLst/>
                <a:gdLst>
                  <a:gd name="T0" fmla="*/ 205 w 345"/>
                  <a:gd name="T1" fmla="*/ 164 h 311"/>
                  <a:gd name="T2" fmla="*/ 205 w 345"/>
                  <a:gd name="T3" fmla="*/ 164 h 311"/>
                  <a:gd name="T4" fmla="*/ 211 w 345"/>
                  <a:gd name="T5" fmla="*/ 146 h 311"/>
                  <a:gd name="T6" fmla="*/ 211 w 345"/>
                  <a:gd name="T7" fmla="*/ 146 h 311"/>
                  <a:gd name="T8" fmla="*/ 233 w 345"/>
                  <a:gd name="T9" fmla="*/ 162 h 311"/>
                  <a:gd name="T10" fmla="*/ 233 w 345"/>
                  <a:gd name="T11" fmla="*/ 162 h 311"/>
                  <a:gd name="T12" fmla="*/ 206 w 345"/>
                  <a:gd name="T13" fmla="*/ 214 h 311"/>
                  <a:gd name="T14" fmla="*/ 206 w 345"/>
                  <a:gd name="T15" fmla="*/ 214 h 311"/>
                  <a:gd name="T16" fmla="*/ 141 w 345"/>
                  <a:gd name="T17" fmla="*/ 156 h 311"/>
                  <a:gd name="T18" fmla="*/ 141 w 345"/>
                  <a:gd name="T19" fmla="*/ 156 h 311"/>
                  <a:gd name="T20" fmla="*/ 281 w 345"/>
                  <a:gd name="T21" fmla="*/ 95 h 311"/>
                  <a:gd name="T22" fmla="*/ 281 w 345"/>
                  <a:gd name="T23" fmla="*/ 95 h 311"/>
                  <a:gd name="T24" fmla="*/ 306 w 345"/>
                  <a:gd name="T25" fmla="*/ 189 h 311"/>
                  <a:gd name="T26" fmla="*/ 306 w 345"/>
                  <a:gd name="T27" fmla="*/ 189 h 311"/>
                  <a:gd name="T28" fmla="*/ 239 w 345"/>
                  <a:gd name="T29" fmla="*/ 251 h 311"/>
                  <a:gd name="T30" fmla="*/ 239 w 345"/>
                  <a:gd name="T31" fmla="*/ 251 h 311"/>
                  <a:gd name="T32" fmla="*/ 74 w 345"/>
                  <a:gd name="T33" fmla="*/ 201 h 311"/>
                  <a:gd name="T34" fmla="*/ 74 w 345"/>
                  <a:gd name="T35" fmla="*/ 201 h 311"/>
                  <a:gd name="T36" fmla="*/ 161 w 345"/>
                  <a:gd name="T37" fmla="*/ 30 h 311"/>
                  <a:gd name="T38" fmla="*/ 161 w 345"/>
                  <a:gd name="T39" fmla="*/ 30 h 311"/>
                  <a:gd name="T40" fmla="*/ 148 w 345"/>
                  <a:gd name="T41" fmla="*/ 7 h 311"/>
                  <a:gd name="T42" fmla="*/ 148 w 345"/>
                  <a:gd name="T43" fmla="*/ 7 h 311"/>
                  <a:gd name="T44" fmla="*/ 61 w 345"/>
                  <a:gd name="T45" fmla="*/ 237 h 311"/>
                  <a:gd name="T46" fmla="*/ 61 w 345"/>
                  <a:gd name="T47" fmla="*/ 237 h 311"/>
                  <a:gd name="T48" fmla="*/ 307 w 345"/>
                  <a:gd name="T49" fmla="*/ 235 h 311"/>
                  <a:gd name="T50" fmla="*/ 307 w 345"/>
                  <a:gd name="T51" fmla="*/ 235 h 311"/>
                  <a:gd name="T52" fmla="*/ 320 w 345"/>
                  <a:gd name="T53" fmla="*/ 104 h 311"/>
                  <a:gd name="T54" fmla="*/ 320 w 345"/>
                  <a:gd name="T55" fmla="*/ 104 h 311"/>
                  <a:gd name="T56" fmla="*/ 205 w 345"/>
                  <a:gd name="T57" fmla="*/ 49 h 311"/>
                  <a:gd name="T58" fmla="*/ 205 w 345"/>
                  <a:gd name="T59" fmla="*/ 49 h 311"/>
                  <a:gd name="T60" fmla="*/ 113 w 345"/>
                  <a:gd name="T61" fmla="*/ 138 h 311"/>
                  <a:gd name="T62" fmla="*/ 113 w 345"/>
                  <a:gd name="T63" fmla="*/ 138 h 311"/>
                  <a:gd name="T64" fmla="*/ 180 w 345"/>
                  <a:gd name="T65" fmla="*/ 245 h 311"/>
                  <a:gd name="T66" fmla="*/ 180 w 345"/>
                  <a:gd name="T67" fmla="*/ 245 h 311"/>
                  <a:gd name="T68" fmla="*/ 247 w 345"/>
                  <a:gd name="T69" fmla="*/ 142 h 311"/>
                  <a:gd name="T70" fmla="*/ 247 w 345"/>
                  <a:gd name="T71" fmla="*/ 142 h 311"/>
                  <a:gd name="T72" fmla="*/ 195 w 345"/>
                  <a:gd name="T73" fmla="*/ 128 h 311"/>
                  <a:gd name="T74" fmla="*/ 195 w 345"/>
                  <a:gd name="T75" fmla="*/ 128 h 311"/>
                  <a:gd name="T76" fmla="*/ 191 w 345"/>
                  <a:gd name="T77" fmla="*/ 175 h 311"/>
                  <a:gd name="T78" fmla="*/ 191 w 345"/>
                  <a:gd name="T79" fmla="*/ 175 h 311"/>
                  <a:gd name="T80" fmla="*/ 205 w 345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5" h="311">
                    <a:moveTo>
                      <a:pt x="205" y="164"/>
                    </a:moveTo>
                    <a:lnTo>
                      <a:pt x="205" y="164"/>
                    </a:lnTo>
                    <a:cubicBezTo>
                      <a:pt x="201" y="156"/>
                      <a:pt x="205" y="147"/>
                      <a:pt x="211" y="146"/>
                    </a:cubicBezTo>
                    <a:lnTo>
                      <a:pt x="211" y="146"/>
                    </a:lnTo>
                    <a:cubicBezTo>
                      <a:pt x="222" y="142"/>
                      <a:pt x="232" y="153"/>
                      <a:pt x="233" y="162"/>
                    </a:cubicBezTo>
                    <a:lnTo>
                      <a:pt x="233" y="162"/>
                    </a:lnTo>
                    <a:cubicBezTo>
                      <a:pt x="237" y="181"/>
                      <a:pt x="222" y="205"/>
                      <a:pt x="206" y="214"/>
                    </a:cubicBezTo>
                    <a:lnTo>
                      <a:pt x="206" y="214"/>
                    </a:lnTo>
                    <a:cubicBezTo>
                      <a:pt x="169" y="235"/>
                      <a:pt x="143" y="187"/>
                      <a:pt x="141" y="156"/>
                    </a:cubicBezTo>
                    <a:lnTo>
                      <a:pt x="141" y="156"/>
                    </a:lnTo>
                    <a:cubicBezTo>
                      <a:pt x="140" y="83"/>
                      <a:pt x="228" y="50"/>
                      <a:pt x="281" y="95"/>
                    </a:cubicBezTo>
                    <a:lnTo>
                      <a:pt x="281" y="95"/>
                    </a:lnTo>
                    <a:cubicBezTo>
                      <a:pt x="308" y="117"/>
                      <a:pt x="318" y="156"/>
                      <a:pt x="306" y="189"/>
                    </a:cubicBezTo>
                    <a:lnTo>
                      <a:pt x="306" y="189"/>
                    </a:lnTo>
                    <a:cubicBezTo>
                      <a:pt x="295" y="220"/>
                      <a:pt x="268" y="239"/>
                      <a:pt x="239" y="251"/>
                    </a:cubicBezTo>
                    <a:lnTo>
                      <a:pt x="239" y="251"/>
                    </a:lnTo>
                    <a:cubicBezTo>
                      <a:pt x="182" y="271"/>
                      <a:pt x="99" y="266"/>
                      <a:pt x="74" y="201"/>
                    </a:cubicBezTo>
                    <a:lnTo>
                      <a:pt x="74" y="201"/>
                    </a:lnTo>
                    <a:cubicBezTo>
                      <a:pt x="47" y="129"/>
                      <a:pt x="99" y="63"/>
                      <a:pt x="161" y="30"/>
                    </a:cubicBezTo>
                    <a:lnTo>
                      <a:pt x="161" y="30"/>
                    </a:lnTo>
                    <a:cubicBezTo>
                      <a:pt x="177" y="22"/>
                      <a:pt x="164" y="0"/>
                      <a:pt x="148" y="7"/>
                    </a:cubicBezTo>
                    <a:lnTo>
                      <a:pt x="148" y="7"/>
                    </a:lnTo>
                    <a:cubicBezTo>
                      <a:pt x="65" y="46"/>
                      <a:pt x="0" y="151"/>
                      <a:pt x="61" y="237"/>
                    </a:cubicBezTo>
                    <a:lnTo>
                      <a:pt x="61" y="237"/>
                    </a:lnTo>
                    <a:cubicBezTo>
                      <a:pt x="114" y="310"/>
                      <a:pt x="249" y="302"/>
                      <a:pt x="307" y="235"/>
                    </a:cubicBezTo>
                    <a:lnTo>
                      <a:pt x="307" y="235"/>
                    </a:lnTo>
                    <a:cubicBezTo>
                      <a:pt x="339" y="200"/>
                      <a:pt x="344" y="146"/>
                      <a:pt x="320" y="104"/>
                    </a:cubicBezTo>
                    <a:lnTo>
                      <a:pt x="320" y="104"/>
                    </a:lnTo>
                    <a:cubicBezTo>
                      <a:pt x="298" y="63"/>
                      <a:pt x="251" y="41"/>
                      <a:pt x="205" y="49"/>
                    </a:cubicBezTo>
                    <a:lnTo>
                      <a:pt x="205" y="49"/>
                    </a:lnTo>
                    <a:cubicBezTo>
                      <a:pt x="159" y="55"/>
                      <a:pt x="119" y="92"/>
                      <a:pt x="113" y="138"/>
                    </a:cubicBezTo>
                    <a:lnTo>
                      <a:pt x="113" y="138"/>
                    </a:lnTo>
                    <a:cubicBezTo>
                      <a:pt x="107" y="183"/>
                      <a:pt x="131" y="239"/>
                      <a:pt x="180" y="245"/>
                    </a:cubicBezTo>
                    <a:lnTo>
                      <a:pt x="180" y="245"/>
                    </a:lnTo>
                    <a:cubicBezTo>
                      <a:pt x="228" y="252"/>
                      <a:pt x="274" y="184"/>
                      <a:pt x="247" y="142"/>
                    </a:cubicBezTo>
                    <a:lnTo>
                      <a:pt x="247" y="142"/>
                    </a:lnTo>
                    <a:cubicBezTo>
                      <a:pt x="235" y="125"/>
                      <a:pt x="214" y="116"/>
                      <a:pt x="195" y="128"/>
                    </a:cubicBezTo>
                    <a:lnTo>
                      <a:pt x="195" y="128"/>
                    </a:lnTo>
                    <a:cubicBezTo>
                      <a:pt x="180" y="138"/>
                      <a:pt x="176" y="162"/>
                      <a:pt x="191" y="175"/>
                    </a:cubicBezTo>
                    <a:lnTo>
                      <a:pt x="191" y="175"/>
                    </a:lnTo>
                    <a:cubicBezTo>
                      <a:pt x="198" y="181"/>
                      <a:pt x="208" y="174"/>
                      <a:pt x="205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56" name="Freeform 310">
                <a:extLst>
                  <a:ext uri="{FF2B5EF4-FFF2-40B4-BE49-F238E27FC236}">
                    <a16:creationId xmlns:a16="http://schemas.microsoft.com/office/drawing/2014/main" id="{37C4FFD3-05F6-8546-BDAA-F897F66A50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6088" y="3861048"/>
                <a:ext cx="145482" cy="149712"/>
              </a:xfrm>
              <a:custGeom>
                <a:avLst/>
                <a:gdLst>
                  <a:gd name="T0" fmla="*/ 64659 w 306"/>
                  <a:gd name="T1" fmla="*/ 61900 h 312"/>
                  <a:gd name="T2" fmla="*/ 64659 w 306"/>
                  <a:gd name="T3" fmla="*/ 61900 h 312"/>
                  <a:gd name="T4" fmla="*/ 56101 w 306"/>
                  <a:gd name="T5" fmla="*/ 65259 h 312"/>
                  <a:gd name="T6" fmla="*/ 56101 w 306"/>
                  <a:gd name="T7" fmla="*/ 65259 h 312"/>
                  <a:gd name="T8" fmla="*/ 54199 w 306"/>
                  <a:gd name="T9" fmla="*/ 52783 h 312"/>
                  <a:gd name="T10" fmla="*/ 54199 w 306"/>
                  <a:gd name="T11" fmla="*/ 52783 h 312"/>
                  <a:gd name="T12" fmla="*/ 81774 w 306"/>
                  <a:gd name="T13" fmla="*/ 44626 h 312"/>
                  <a:gd name="T14" fmla="*/ 81774 w 306"/>
                  <a:gd name="T15" fmla="*/ 44626 h 312"/>
                  <a:gd name="T16" fmla="*/ 83676 w 306"/>
                  <a:gd name="T17" fmla="*/ 85413 h 312"/>
                  <a:gd name="T18" fmla="*/ 83676 w 306"/>
                  <a:gd name="T19" fmla="*/ 85413 h 312"/>
                  <a:gd name="T20" fmla="*/ 15689 w 306"/>
                  <a:gd name="T21" fmla="*/ 59021 h 312"/>
                  <a:gd name="T22" fmla="*/ 15689 w 306"/>
                  <a:gd name="T23" fmla="*/ 59021 h 312"/>
                  <a:gd name="T24" fmla="*/ 39936 w 306"/>
                  <a:gd name="T25" fmla="*/ 19674 h 312"/>
                  <a:gd name="T26" fmla="*/ 39936 w 306"/>
                  <a:gd name="T27" fmla="*/ 19674 h 312"/>
                  <a:gd name="T28" fmla="*/ 82250 w 306"/>
                  <a:gd name="T29" fmla="*/ 20633 h 312"/>
                  <a:gd name="T30" fmla="*/ 82250 w 306"/>
                  <a:gd name="T31" fmla="*/ 20633 h 312"/>
                  <a:gd name="T32" fmla="*/ 121235 w 306"/>
                  <a:gd name="T33" fmla="*/ 93090 h 312"/>
                  <a:gd name="T34" fmla="*/ 121235 w 306"/>
                  <a:gd name="T35" fmla="*/ 93090 h 312"/>
                  <a:gd name="T36" fmla="*/ 34231 w 306"/>
                  <a:gd name="T37" fmla="*/ 121401 h 312"/>
                  <a:gd name="T38" fmla="*/ 34231 w 306"/>
                  <a:gd name="T39" fmla="*/ 121401 h 312"/>
                  <a:gd name="T40" fmla="*/ 30903 w 306"/>
                  <a:gd name="T41" fmla="*/ 134357 h 312"/>
                  <a:gd name="T42" fmla="*/ 30903 w 306"/>
                  <a:gd name="T43" fmla="*/ 134357 h 312"/>
                  <a:gd name="T44" fmla="*/ 137875 w 306"/>
                  <a:gd name="T45" fmla="*/ 86372 h 312"/>
                  <a:gd name="T46" fmla="*/ 137875 w 306"/>
                  <a:gd name="T47" fmla="*/ 86372 h 312"/>
                  <a:gd name="T48" fmla="*/ 54675 w 306"/>
                  <a:gd name="T49" fmla="*/ 2879 h 312"/>
                  <a:gd name="T50" fmla="*/ 54675 w 306"/>
                  <a:gd name="T51" fmla="*/ 2879 h 312"/>
                  <a:gd name="T52" fmla="*/ 6181 w 306"/>
                  <a:gd name="T53" fmla="*/ 42706 h 312"/>
                  <a:gd name="T54" fmla="*/ 6181 w 306"/>
                  <a:gd name="T55" fmla="*/ 42706 h 312"/>
                  <a:gd name="T56" fmla="*/ 26149 w 306"/>
                  <a:gd name="T57" fmla="*/ 101248 h 312"/>
                  <a:gd name="T58" fmla="*/ 26149 w 306"/>
                  <a:gd name="T59" fmla="*/ 101248 h 312"/>
                  <a:gd name="T60" fmla="*/ 87479 w 306"/>
                  <a:gd name="T61" fmla="*/ 102207 h 312"/>
                  <a:gd name="T62" fmla="*/ 87479 w 306"/>
                  <a:gd name="T63" fmla="*/ 102207 h 312"/>
                  <a:gd name="T64" fmla="*/ 101267 w 306"/>
                  <a:gd name="T65" fmla="*/ 43186 h 312"/>
                  <a:gd name="T66" fmla="*/ 101267 w 306"/>
                  <a:gd name="T67" fmla="*/ 43186 h 312"/>
                  <a:gd name="T68" fmla="*/ 42789 w 306"/>
                  <a:gd name="T69" fmla="*/ 55182 h 312"/>
                  <a:gd name="T70" fmla="*/ 42789 w 306"/>
                  <a:gd name="T71" fmla="*/ 55182 h 312"/>
                  <a:gd name="T72" fmla="*/ 56101 w 306"/>
                  <a:gd name="T73" fmla="*/ 77255 h 312"/>
                  <a:gd name="T74" fmla="*/ 56101 w 306"/>
                  <a:gd name="T75" fmla="*/ 77255 h 312"/>
                  <a:gd name="T76" fmla="*/ 73692 w 306"/>
                  <a:gd name="T77" fmla="*/ 62860 h 312"/>
                  <a:gd name="T78" fmla="*/ 73692 w 306"/>
                  <a:gd name="T79" fmla="*/ 62860 h 312"/>
                  <a:gd name="T80" fmla="*/ 64659 w 306"/>
                  <a:gd name="T81" fmla="*/ 61900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6" h="312">
                    <a:moveTo>
                      <a:pt x="136" y="129"/>
                    </a:moveTo>
                    <a:lnTo>
                      <a:pt x="136" y="129"/>
                    </a:lnTo>
                    <a:cubicBezTo>
                      <a:pt x="135" y="136"/>
                      <a:pt x="125" y="140"/>
                      <a:pt x="118" y="136"/>
                    </a:cubicBezTo>
                    <a:cubicBezTo>
                      <a:pt x="109" y="133"/>
                      <a:pt x="110" y="118"/>
                      <a:pt x="114" y="110"/>
                    </a:cubicBezTo>
                    <a:cubicBezTo>
                      <a:pt x="125" y="93"/>
                      <a:pt x="154" y="88"/>
                      <a:pt x="172" y="93"/>
                    </a:cubicBezTo>
                    <a:cubicBezTo>
                      <a:pt x="211" y="104"/>
                      <a:pt x="196" y="157"/>
                      <a:pt x="176" y="178"/>
                    </a:cubicBezTo>
                    <a:cubicBezTo>
                      <a:pt x="125" y="231"/>
                      <a:pt x="39" y="193"/>
                      <a:pt x="33" y="123"/>
                    </a:cubicBezTo>
                    <a:cubicBezTo>
                      <a:pt x="30" y="89"/>
                      <a:pt x="52" y="55"/>
                      <a:pt x="84" y="41"/>
                    </a:cubicBezTo>
                    <a:cubicBezTo>
                      <a:pt x="111" y="26"/>
                      <a:pt x="146" y="30"/>
                      <a:pt x="173" y="43"/>
                    </a:cubicBezTo>
                    <a:cubicBezTo>
                      <a:pt x="227" y="69"/>
                      <a:pt x="282" y="131"/>
                      <a:pt x="255" y="194"/>
                    </a:cubicBezTo>
                    <a:cubicBezTo>
                      <a:pt x="223" y="265"/>
                      <a:pt x="140" y="276"/>
                      <a:pt x="72" y="253"/>
                    </a:cubicBezTo>
                    <a:cubicBezTo>
                      <a:pt x="56" y="248"/>
                      <a:pt x="50" y="273"/>
                      <a:pt x="65" y="280"/>
                    </a:cubicBezTo>
                    <a:cubicBezTo>
                      <a:pt x="152" y="311"/>
                      <a:pt x="272" y="284"/>
                      <a:pt x="290" y="180"/>
                    </a:cubicBezTo>
                    <a:cubicBezTo>
                      <a:pt x="305" y="89"/>
                      <a:pt x="202" y="0"/>
                      <a:pt x="115" y="6"/>
                    </a:cubicBezTo>
                    <a:cubicBezTo>
                      <a:pt x="68" y="9"/>
                      <a:pt x="25" y="43"/>
                      <a:pt x="13" y="89"/>
                    </a:cubicBezTo>
                    <a:cubicBezTo>
                      <a:pt x="0" y="135"/>
                      <a:pt x="17" y="184"/>
                      <a:pt x="55" y="211"/>
                    </a:cubicBezTo>
                    <a:cubicBezTo>
                      <a:pt x="92" y="239"/>
                      <a:pt x="146" y="240"/>
                      <a:pt x="184" y="213"/>
                    </a:cubicBezTo>
                    <a:cubicBezTo>
                      <a:pt x="218" y="185"/>
                      <a:pt x="242" y="129"/>
                      <a:pt x="213" y="90"/>
                    </a:cubicBezTo>
                    <a:cubicBezTo>
                      <a:pt x="182" y="50"/>
                      <a:pt x="101" y="65"/>
                      <a:pt x="90" y="115"/>
                    </a:cubicBezTo>
                    <a:cubicBezTo>
                      <a:pt x="88" y="135"/>
                      <a:pt x="97" y="157"/>
                      <a:pt x="118" y="161"/>
                    </a:cubicBezTo>
                    <a:cubicBezTo>
                      <a:pt x="136" y="164"/>
                      <a:pt x="156" y="151"/>
                      <a:pt x="155" y="131"/>
                    </a:cubicBezTo>
                    <a:cubicBezTo>
                      <a:pt x="154" y="122"/>
                      <a:pt x="140" y="118"/>
                      <a:pt x="136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57" name="Freeform 311">
                <a:extLst>
                  <a:ext uri="{FF2B5EF4-FFF2-40B4-BE49-F238E27FC236}">
                    <a16:creationId xmlns:a16="http://schemas.microsoft.com/office/drawing/2014/main" id="{63DBD020-8F26-1B4E-8996-A7B45C6EB3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4887" y="3861048"/>
                <a:ext cx="145482" cy="149712"/>
              </a:xfrm>
              <a:custGeom>
                <a:avLst/>
                <a:gdLst>
                  <a:gd name="T0" fmla="*/ 65134 w 306"/>
                  <a:gd name="T1" fmla="*/ 61900 h 312"/>
                  <a:gd name="T2" fmla="*/ 65134 w 306"/>
                  <a:gd name="T3" fmla="*/ 61900 h 312"/>
                  <a:gd name="T4" fmla="*/ 56101 w 306"/>
                  <a:gd name="T5" fmla="*/ 65259 h 312"/>
                  <a:gd name="T6" fmla="*/ 56101 w 306"/>
                  <a:gd name="T7" fmla="*/ 65259 h 312"/>
                  <a:gd name="T8" fmla="*/ 54199 w 306"/>
                  <a:gd name="T9" fmla="*/ 52783 h 312"/>
                  <a:gd name="T10" fmla="*/ 54199 w 306"/>
                  <a:gd name="T11" fmla="*/ 52783 h 312"/>
                  <a:gd name="T12" fmla="*/ 81774 w 306"/>
                  <a:gd name="T13" fmla="*/ 44626 h 312"/>
                  <a:gd name="T14" fmla="*/ 81774 w 306"/>
                  <a:gd name="T15" fmla="*/ 44626 h 312"/>
                  <a:gd name="T16" fmla="*/ 83200 w 306"/>
                  <a:gd name="T17" fmla="*/ 85413 h 312"/>
                  <a:gd name="T18" fmla="*/ 83200 w 306"/>
                  <a:gd name="T19" fmla="*/ 85413 h 312"/>
                  <a:gd name="T20" fmla="*/ 15689 w 306"/>
                  <a:gd name="T21" fmla="*/ 59021 h 312"/>
                  <a:gd name="T22" fmla="*/ 15689 w 306"/>
                  <a:gd name="T23" fmla="*/ 59021 h 312"/>
                  <a:gd name="T24" fmla="*/ 39461 w 306"/>
                  <a:gd name="T25" fmla="*/ 19674 h 312"/>
                  <a:gd name="T26" fmla="*/ 39461 w 306"/>
                  <a:gd name="T27" fmla="*/ 19674 h 312"/>
                  <a:gd name="T28" fmla="*/ 82250 w 306"/>
                  <a:gd name="T29" fmla="*/ 20633 h 312"/>
                  <a:gd name="T30" fmla="*/ 82250 w 306"/>
                  <a:gd name="T31" fmla="*/ 20633 h 312"/>
                  <a:gd name="T32" fmla="*/ 121235 w 306"/>
                  <a:gd name="T33" fmla="*/ 93090 h 312"/>
                  <a:gd name="T34" fmla="*/ 121235 w 306"/>
                  <a:gd name="T35" fmla="*/ 93090 h 312"/>
                  <a:gd name="T36" fmla="*/ 34231 w 306"/>
                  <a:gd name="T37" fmla="*/ 121401 h 312"/>
                  <a:gd name="T38" fmla="*/ 34231 w 306"/>
                  <a:gd name="T39" fmla="*/ 121401 h 312"/>
                  <a:gd name="T40" fmla="*/ 31378 w 306"/>
                  <a:gd name="T41" fmla="*/ 134357 h 312"/>
                  <a:gd name="T42" fmla="*/ 31378 w 306"/>
                  <a:gd name="T43" fmla="*/ 134357 h 312"/>
                  <a:gd name="T44" fmla="*/ 137400 w 306"/>
                  <a:gd name="T45" fmla="*/ 86372 h 312"/>
                  <a:gd name="T46" fmla="*/ 137400 w 306"/>
                  <a:gd name="T47" fmla="*/ 86372 h 312"/>
                  <a:gd name="T48" fmla="*/ 54199 w 306"/>
                  <a:gd name="T49" fmla="*/ 2879 h 312"/>
                  <a:gd name="T50" fmla="*/ 54199 w 306"/>
                  <a:gd name="T51" fmla="*/ 2879 h 312"/>
                  <a:gd name="T52" fmla="*/ 5705 w 306"/>
                  <a:gd name="T53" fmla="*/ 42706 h 312"/>
                  <a:gd name="T54" fmla="*/ 5705 w 306"/>
                  <a:gd name="T55" fmla="*/ 42706 h 312"/>
                  <a:gd name="T56" fmla="*/ 25673 w 306"/>
                  <a:gd name="T57" fmla="*/ 101248 h 312"/>
                  <a:gd name="T58" fmla="*/ 25673 w 306"/>
                  <a:gd name="T59" fmla="*/ 101248 h 312"/>
                  <a:gd name="T60" fmla="*/ 87479 w 306"/>
                  <a:gd name="T61" fmla="*/ 102207 h 312"/>
                  <a:gd name="T62" fmla="*/ 87479 w 306"/>
                  <a:gd name="T63" fmla="*/ 102207 h 312"/>
                  <a:gd name="T64" fmla="*/ 100316 w 306"/>
                  <a:gd name="T65" fmla="*/ 43186 h 312"/>
                  <a:gd name="T66" fmla="*/ 100316 w 306"/>
                  <a:gd name="T67" fmla="*/ 43186 h 312"/>
                  <a:gd name="T68" fmla="*/ 43264 w 306"/>
                  <a:gd name="T69" fmla="*/ 55182 h 312"/>
                  <a:gd name="T70" fmla="*/ 43264 w 306"/>
                  <a:gd name="T71" fmla="*/ 55182 h 312"/>
                  <a:gd name="T72" fmla="*/ 55625 w 306"/>
                  <a:gd name="T73" fmla="*/ 77255 h 312"/>
                  <a:gd name="T74" fmla="*/ 55625 w 306"/>
                  <a:gd name="T75" fmla="*/ 77255 h 312"/>
                  <a:gd name="T76" fmla="*/ 73216 w 306"/>
                  <a:gd name="T77" fmla="*/ 62860 h 312"/>
                  <a:gd name="T78" fmla="*/ 73216 w 306"/>
                  <a:gd name="T79" fmla="*/ 62860 h 312"/>
                  <a:gd name="T80" fmla="*/ 65134 w 306"/>
                  <a:gd name="T81" fmla="*/ 61900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6" h="312">
                    <a:moveTo>
                      <a:pt x="137" y="129"/>
                    </a:moveTo>
                    <a:lnTo>
                      <a:pt x="137" y="129"/>
                    </a:lnTo>
                    <a:cubicBezTo>
                      <a:pt x="135" y="136"/>
                      <a:pt x="125" y="140"/>
                      <a:pt x="118" y="136"/>
                    </a:cubicBezTo>
                    <a:cubicBezTo>
                      <a:pt x="109" y="133"/>
                      <a:pt x="109" y="118"/>
                      <a:pt x="114" y="110"/>
                    </a:cubicBezTo>
                    <a:cubicBezTo>
                      <a:pt x="125" y="93"/>
                      <a:pt x="154" y="88"/>
                      <a:pt x="172" y="93"/>
                    </a:cubicBezTo>
                    <a:cubicBezTo>
                      <a:pt x="211" y="104"/>
                      <a:pt x="196" y="157"/>
                      <a:pt x="175" y="178"/>
                    </a:cubicBezTo>
                    <a:cubicBezTo>
                      <a:pt x="125" y="231"/>
                      <a:pt x="39" y="193"/>
                      <a:pt x="33" y="123"/>
                    </a:cubicBezTo>
                    <a:cubicBezTo>
                      <a:pt x="30" y="89"/>
                      <a:pt x="51" y="55"/>
                      <a:pt x="83" y="41"/>
                    </a:cubicBezTo>
                    <a:cubicBezTo>
                      <a:pt x="112" y="26"/>
                      <a:pt x="144" y="30"/>
                      <a:pt x="173" y="43"/>
                    </a:cubicBezTo>
                    <a:cubicBezTo>
                      <a:pt x="226" y="69"/>
                      <a:pt x="281" y="131"/>
                      <a:pt x="255" y="194"/>
                    </a:cubicBezTo>
                    <a:cubicBezTo>
                      <a:pt x="223" y="265"/>
                      <a:pt x="139" y="276"/>
                      <a:pt x="72" y="253"/>
                    </a:cubicBezTo>
                    <a:cubicBezTo>
                      <a:pt x="56" y="248"/>
                      <a:pt x="50" y="273"/>
                      <a:pt x="66" y="280"/>
                    </a:cubicBezTo>
                    <a:cubicBezTo>
                      <a:pt x="151" y="311"/>
                      <a:pt x="272" y="284"/>
                      <a:pt x="289" y="180"/>
                    </a:cubicBezTo>
                    <a:cubicBezTo>
                      <a:pt x="305" y="89"/>
                      <a:pt x="202" y="0"/>
                      <a:pt x="114" y="6"/>
                    </a:cubicBezTo>
                    <a:cubicBezTo>
                      <a:pt x="67" y="9"/>
                      <a:pt x="25" y="43"/>
                      <a:pt x="12" y="89"/>
                    </a:cubicBezTo>
                    <a:cubicBezTo>
                      <a:pt x="0" y="135"/>
                      <a:pt x="17" y="184"/>
                      <a:pt x="54" y="211"/>
                    </a:cubicBezTo>
                    <a:cubicBezTo>
                      <a:pt x="92" y="239"/>
                      <a:pt x="146" y="240"/>
                      <a:pt x="184" y="213"/>
                    </a:cubicBezTo>
                    <a:cubicBezTo>
                      <a:pt x="218" y="185"/>
                      <a:pt x="242" y="129"/>
                      <a:pt x="211" y="90"/>
                    </a:cubicBezTo>
                    <a:cubicBezTo>
                      <a:pt x="181" y="50"/>
                      <a:pt x="101" y="65"/>
                      <a:pt x="91" y="115"/>
                    </a:cubicBezTo>
                    <a:cubicBezTo>
                      <a:pt x="87" y="135"/>
                      <a:pt x="96" y="157"/>
                      <a:pt x="117" y="161"/>
                    </a:cubicBezTo>
                    <a:cubicBezTo>
                      <a:pt x="135" y="164"/>
                      <a:pt x="156" y="151"/>
                      <a:pt x="154" y="131"/>
                    </a:cubicBezTo>
                    <a:cubicBezTo>
                      <a:pt x="154" y="122"/>
                      <a:pt x="139" y="118"/>
                      <a:pt x="137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58" name="Freeform 312">
                <a:extLst>
                  <a:ext uri="{FF2B5EF4-FFF2-40B4-BE49-F238E27FC236}">
                    <a16:creationId xmlns:a16="http://schemas.microsoft.com/office/drawing/2014/main" id="{F0DAD895-D795-5349-B177-D162CD37D2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45157" y="3861049"/>
                <a:ext cx="166709" cy="149236"/>
              </a:xfrm>
              <a:custGeom>
                <a:avLst/>
                <a:gdLst>
                  <a:gd name="T0" fmla="*/ 205 w 347"/>
                  <a:gd name="T1" fmla="*/ 164 h 311"/>
                  <a:gd name="T2" fmla="*/ 205 w 347"/>
                  <a:gd name="T3" fmla="*/ 164 h 311"/>
                  <a:gd name="T4" fmla="*/ 213 w 347"/>
                  <a:gd name="T5" fmla="*/ 146 h 311"/>
                  <a:gd name="T6" fmla="*/ 213 w 347"/>
                  <a:gd name="T7" fmla="*/ 146 h 311"/>
                  <a:gd name="T8" fmla="*/ 234 w 347"/>
                  <a:gd name="T9" fmla="*/ 162 h 311"/>
                  <a:gd name="T10" fmla="*/ 234 w 347"/>
                  <a:gd name="T11" fmla="*/ 162 h 311"/>
                  <a:gd name="T12" fmla="*/ 207 w 347"/>
                  <a:gd name="T13" fmla="*/ 214 h 311"/>
                  <a:gd name="T14" fmla="*/ 207 w 347"/>
                  <a:gd name="T15" fmla="*/ 214 h 311"/>
                  <a:gd name="T16" fmla="*/ 144 w 347"/>
                  <a:gd name="T17" fmla="*/ 156 h 311"/>
                  <a:gd name="T18" fmla="*/ 144 w 347"/>
                  <a:gd name="T19" fmla="*/ 156 h 311"/>
                  <a:gd name="T20" fmla="*/ 283 w 347"/>
                  <a:gd name="T21" fmla="*/ 95 h 311"/>
                  <a:gd name="T22" fmla="*/ 283 w 347"/>
                  <a:gd name="T23" fmla="*/ 95 h 311"/>
                  <a:gd name="T24" fmla="*/ 307 w 347"/>
                  <a:gd name="T25" fmla="*/ 189 h 311"/>
                  <a:gd name="T26" fmla="*/ 307 w 347"/>
                  <a:gd name="T27" fmla="*/ 189 h 311"/>
                  <a:gd name="T28" fmla="*/ 240 w 347"/>
                  <a:gd name="T29" fmla="*/ 251 h 311"/>
                  <a:gd name="T30" fmla="*/ 240 w 347"/>
                  <a:gd name="T31" fmla="*/ 251 h 311"/>
                  <a:gd name="T32" fmla="*/ 77 w 347"/>
                  <a:gd name="T33" fmla="*/ 201 h 311"/>
                  <a:gd name="T34" fmla="*/ 77 w 347"/>
                  <a:gd name="T35" fmla="*/ 201 h 311"/>
                  <a:gd name="T36" fmla="*/ 163 w 347"/>
                  <a:gd name="T37" fmla="*/ 30 h 311"/>
                  <a:gd name="T38" fmla="*/ 163 w 347"/>
                  <a:gd name="T39" fmla="*/ 30 h 311"/>
                  <a:gd name="T40" fmla="*/ 150 w 347"/>
                  <a:gd name="T41" fmla="*/ 7 h 311"/>
                  <a:gd name="T42" fmla="*/ 150 w 347"/>
                  <a:gd name="T43" fmla="*/ 7 h 311"/>
                  <a:gd name="T44" fmla="*/ 62 w 347"/>
                  <a:gd name="T45" fmla="*/ 237 h 311"/>
                  <a:gd name="T46" fmla="*/ 62 w 347"/>
                  <a:gd name="T47" fmla="*/ 237 h 311"/>
                  <a:gd name="T48" fmla="*/ 309 w 347"/>
                  <a:gd name="T49" fmla="*/ 235 h 311"/>
                  <a:gd name="T50" fmla="*/ 309 w 347"/>
                  <a:gd name="T51" fmla="*/ 235 h 311"/>
                  <a:gd name="T52" fmla="*/ 322 w 347"/>
                  <a:gd name="T53" fmla="*/ 104 h 311"/>
                  <a:gd name="T54" fmla="*/ 322 w 347"/>
                  <a:gd name="T55" fmla="*/ 104 h 311"/>
                  <a:gd name="T56" fmla="*/ 207 w 347"/>
                  <a:gd name="T57" fmla="*/ 49 h 311"/>
                  <a:gd name="T58" fmla="*/ 207 w 347"/>
                  <a:gd name="T59" fmla="*/ 49 h 311"/>
                  <a:gd name="T60" fmla="*/ 115 w 347"/>
                  <a:gd name="T61" fmla="*/ 138 h 311"/>
                  <a:gd name="T62" fmla="*/ 115 w 347"/>
                  <a:gd name="T63" fmla="*/ 138 h 311"/>
                  <a:gd name="T64" fmla="*/ 180 w 347"/>
                  <a:gd name="T65" fmla="*/ 245 h 311"/>
                  <a:gd name="T66" fmla="*/ 180 w 347"/>
                  <a:gd name="T67" fmla="*/ 245 h 311"/>
                  <a:gd name="T68" fmla="*/ 247 w 347"/>
                  <a:gd name="T69" fmla="*/ 142 h 311"/>
                  <a:gd name="T70" fmla="*/ 247 w 347"/>
                  <a:gd name="T71" fmla="*/ 142 h 311"/>
                  <a:gd name="T72" fmla="*/ 198 w 347"/>
                  <a:gd name="T73" fmla="*/ 128 h 311"/>
                  <a:gd name="T74" fmla="*/ 198 w 347"/>
                  <a:gd name="T75" fmla="*/ 128 h 311"/>
                  <a:gd name="T76" fmla="*/ 192 w 347"/>
                  <a:gd name="T77" fmla="*/ 175 h 311"/>
                  <a:gd name="T78" fmla="*/ 192 w 347"/>
                  <a:gd name="T79" fmla="*/ 175 h 311"/>
                  <a:gd name="T80" fmla="*/ 205 w 347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7" h="311">
                    <a:moveTo>
                      <a:pt x="205" y="164"/>
                    </a:moveTo>
                    <a:lnTo>
                      <a:pt x="205" y="164"/>
                    </a:lnTo>
                    <a:cubicBezTo>
                      <a:pt x="201" y="156"/>
                      <a:pt x="205" y="147"/>
                      <a:pt x="213" y="146"/>
                    </a:cubicBezTo>
                    <a:lnTo>
                      <a:pt x="213" y="146"/>
                    </a:lnTo>
                    <a:cubicBezTo>
                      <a:pt x="224" y="142"/>
                      <a:pt x="233" y="153"/>
                      <a:pt x="234" y="162"/>
                    </a:cubicBezTo>
                    <a:lnTo>
                      <a:pt x="234" y="162"/>
                    </a:lnTo>
                    <a:cubicBezTo>
                      <a:pt x="240" y="181"/>
                      <a:pt x="224" y="205"/>
                      <a:pt x="207" y="214"/>
                    </a:cubicBezTo>
                    <a:lnTo>
                      <a:pt x="207" y="214"/>
                    </a:lnTo>
                    <a:cubicBezTo>
                      <a:pt x="171" y="235"/>
                      <a:pt x="145" y="187"/>
                      <a:pt x="144" y="156"/>
                    </a:cubicBezTo>
                    <a:lnTo>
                      <a:pt x="144" y="156"/>
                    </a:lnTo>
                    <a:cubicBezTo>
                      <a:pt x="142" y="83"/>
                      <a:pt x="229" y="50"/>
                      <a:pt x="283" y="95"/>
                    </a:cubicBezTo>
                    <a:lnTo>
                      <a:pt x="283" y="95"/>
                    </a:lnTo>
                    <a:cubicBezTo>
                      <a:pt x="309" y="117"/>
                      <a:pt x="318" y="156"/>
                      <a:pt x="307" y="189"/>
                    </a:cubicBezTo>
                    <a:lnTo>
                      <a:pt x="307" y="189"/>
                    </a:lnTo>
                    <a:cubicBezTo>
                      <a:pt x="296" y="220"/>
                      <a:pt x="270" y="239"/>
                      <a:pt x="240" y="251"/>
                    </a:cubicBezTo>
                    <a:lnTo>
                      <a:pt x="240" y="251"/>
                    </a:lnTo>
                    <a:cubicBezTo>
                      <a:pt x="184" y="271"/>
                      <a:pt x="102" y="266"/>
                      <a:pt x="77" y="201"/>
                    </a:cubicBezTo>
                    <a:lnTo>
                      <a:pt x="77" y="201"/>
                    </a:lnTo>
                    <a:cubicBezTo>
                      <a:pt x="49" y="129"/>
                      <a:pt x="100" y="63"/>
                      <a:pt x="163" y="30"/>
                    </a:cubicBezTo>
                    <a:lnTo>
                      <a:pt x="163" y="30"/>
                    </a:lnTo>
                    <a:cubicBezTo>
                      <a:pt x="179" y="22"/>
                      <a:pt x="165" y="0"/>
                      <a:pt x="150" y="7"/>
                    </a:cubicBezTo>
                    <a:lnTo>
                      <a:pt x="150" y="7"/>
                    </a:lnTo>
                    <a:cubicBezTo>
                      <a:pt x="66" y="46"/>
                      <a:pt x="0" y="151"/>
                      <a:pt x="62" y="237"/>
                    </a:cubicBezTo>
                    <a:lnTo>
                      <a:pt x="62" y="237"/>
                    </a:lnTo>
                    <a:cubicBezTo>
                      <a:pt x="115" y="310"/>
                      <a:pt x="251" y="302"/>
                      <a:pt x="309" y="235"/>
                    </a:cubicBezTo>
                    <a:lnTo>
                      <a:pt x="309" y="235"/>
                    </a:lnTo>
                    <a:cubicBezTo>
                      <a:pt x="341" y="200"/>
                      <a:pt x="346" y="146"/>
                      <a:pt x="322" y="104"/>
                    </a:cubicBezTo>
                    <a:lnTo>
                      <a:pt x="322" y="104"/>
                    </a:lnTo>
                    <a:cubicBezTo>
                      <a:pt x="299" y="63"/>
                      <a:pt x="251" y="41"/>
                      <a:pt x="207" y="49"/>
                    </a:cubicBezTo>
                    <a:lnTo>
                      <a:pt x="207" y="49"/>
                    </a:lnTo>
                    <a:cubicBezTo>
                      <a:pt x="159" y="55"/>
                      <a:pt x="120" y="92"/>
                      <a:pt x="115" y="138"/>
                    </a:cubicBezTo>
                    <a:lnTo>
                      <a:pt x="115" y="138"/>
                    </a:lnTo>
                    <a:cubicBezTo>
                      <a:pt x="108" y="183"/>
                      <a:pt x="132" y="239"/>
                      <a:pt x="180" y="245"/>
                    </a:cubicBezTo>
                    <a:lnTo>
                      <a:pt x="180" y="245"/>
                    </a:lnTo>
                    <a:cubicBezTo>
                      <a:pt x="229" y="252"/>
                      <a:pt x="276" y="184"/>
                      <a:pt x="247" y="142"/>
                    </a:cubicBezTo>
                    <a:lnTo>
                      <a:pt x="247" y="142"/>
                    </a:lnTo>
                    <a:cubicBezTo>
                      <a:pt x="237" y="125"/>
                      <a:pt x="215" y="116"/>
                      <a:pt x="198" y="128"/>
                    </a:cubicBezTo>
                    <a:lnTo>
                      <a:pt x="198" y="128"/>
                    </a:lnTo>
                    <a:cubicBezTo>
                      <a:pt x="182" y="138"/>
                      <a:pt x="176" y="162"/>
                      <a:pt x="192" y="175"/>
                    </a:cubicBezTo>
                    <a:lnTo>
                      <a:pt x="192" y="175"/>
                    </a:lnTo>
                    <a:cubicBezTo>
                      <a:pt x="199" y="181"/>
                      <a:pt x="211" y="174"/>
                      <a:pt x="205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64" name="Freeform 313">
                <a:extLst>
                  <a:ext uri="{FF2B5EF4-FFF2-40B4-BE49-F238E27FC236}">
                    <a16:creationId xmlns:a16="http://schemas.microsoft.com/office/drawing/2014/main" id="{74DDB0EB-3C7B-3946-8DC9-C89E6CDEC7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94476" y="3861049"/>
                <a:ext cx="165121" cy="149236"/>
              </a:xfrm>
              <a:custGeom>
                <a:avLst/>
                <a:gdLst>
                  <a:gd name="T0" fmla="*/ 205 w 345"/>
                  <a:gd name="T1" fmla="*/ 164 h 311"/>
                  <a:gd name="T2" fmla="*/ 205 w 345"/>
                  <a:gd name="T3" fmla="*/ 164 h 311"/>
                  <a:gd name="T4" fmla="*/ 211 w 345"/>
                  <a:gd name="T5" fmla="*/ 146 h 311"/>
                  <a:gd name="T6" fmla="*/ 211 w 345"/>
                  <a:gd name="T7" fmla="*/ 146 h 311"/>
                  <a:gd name="T8" fmla="*/ 233 w 345"/>
                  <a:gd name="T9" fmla="*/ 162 h 311"/>
                  <a:gd name="T10" fmla="*/ 233 w 345"/>
                  <a:gd name="T11" fmla="*/ 162 h 311"/>
                  <a:gd name="T12" fmla="*/ 205 w 345"/>
                  <a:gd name="T13" fmla="*/ 214 h 311"/>
                  <a:gd name="T14" fmla="*/ 205 w 345"/>
                  <a:gd name="T15" fmla="*/ 214 h 311"/>
                  <a:gd name="T16" fmla="*/ 141 w 345"/>
                  <a:gd name="T17" fmla="*/ 156 h 311"/>
                  <a:gd name="T18" fmla="*/ 141 w 345"/>
                  <a:gd name="T19" fmla="*/ 156 h 311"/>
                  <a:gd name="T20" fmla="*/ 281 w 345"/>
                  <a:gd name="T21" fmla="*/ 95 h 311"/>
                  <a:gd name="T22" fmla="*/ 281 w 345"/>
                  <a:gd name="T23" fmla="*/ 95 h 311"/>
                  <a:gd name="T24" fmla="*/ 304 w 345"/>
                  <a:gd name="T25" fmla="*/ 189 h 311"/>
                  <a:gd name="T26" fmla="*/ 304 w 345"/>
                  <a:gd name="T27" fmla="*/ 189 h 311"/>
                  <a:gd name="T28" fmla="*/ 239 w 345"/>
                  <a:gd name="T29" fmla="*/ 251 h 311"/>
                  <a:gd name="T30" fmla="*/ 239 w 345"/>
                  <a:gd name="T31" fmla="*/ 251 h 311"/>
                  <a:gd name="T32" fmla="*/ 76 w 345"/>
                  <a:gd name="T33" fmla="*/ 201 h 311"/>
                  <a:gd name="T34" fmla="*/ 76 w 345"/>
                  <a:gd name="T35" fmla="*/ 201 h 311"/>
                  <a:gd name="T36" fmla="*/ 161 w 345"/>
                  <a:gd name="T37" fmla="*/ 30 h 311"/>
                  <a:gd name="T38" fmla="*/ 161 w 345"/>
                  <a:gd name="T39" fmla="*/ 30 h 311"/>
                  <a:gd name="T40" fmla="*/ 148 w 345"/>
                  <a:gd name="T41" fmla="*/ 7 h 311"/>
                  <a:gd name="T42" fmla="*/ 148 w 345"/>
                  <a:gd name="T43" fmla="*/ 7 h 311"/>
                  <a:gd name="T44" fmla="*/ 60 w 345"/>
                  <a:gd name="T45" fmla="*/ 237 h 311"/>
                  <a:gd name="T46" fmla="*/ 60 w 345"/>
                  <a:gd name="T47" fmla="*/ 237 h 311"/>
                  <a:gd name="T48" fmla="*/ 307 w 345"/>
                  <a:gd name="T49" fmla="*/ 235 h 311"/>
                  <a:gd name="T50" fmla="*/ 307 w 345"/>
                  <a:gd name="T51" fmla="*/ 235 h 311"/>
                  <a:gd name="T52" fmla="*/ 320 w 345"/>
                  <a:gd name="T53" fmla="*/ 104 h 311"/>
                  <a:gd name="T54" fmla="*/ 320 w 345"/>
                  <a:gd name="T55" fmla="*/ 104 h 311"/>
                  <a:gd name="T56" fmla="*/ 205 w 345"/>
                  <a:gd name="T57" fmla="*/ 49 h 311"/>
                  <a:gd name="T58" fmla="*/ 205 w 345"/>
                  <a:gd name="T59" fmla="*/ 49 h 311"/>
                  <a:gd name="T60" fmla="*/ 113 w 345"/>
                  <a:gd name="T61" fmla="*/ 138 h 311"/>
                  <a:gd name="T62" fmla="*/ 113 w 345"/>
                  <a:gd name="T63" fmla="*/ 138 h 311"/>
                  <a:gd name="T64" fmla="*/ 178 w 345"/>
                  <a:gd name="T65" fmla="*/ 245 h 311"/>
                  <a:gd name="T66" fmla="*/ 178 w 345"/>
                  <a:gd name="T67" fmla="*/ 245 h 311"/>
                  <a:gd name="T68" fmla="*/ 247 w 345"/>
                  <a:gd name="T69" fmla="*/ 142 h 311"/>
                  <a:gd name="T70" fmla="*/ 247 w 345"/>
                  <a:gd name="T71" fmla="*/ 142 h 311"/>
                  <a:gd name="T72" fmla="*/ 195 w 345"/>
                  <a:gd name="T73" fmla="*/ 128 h 311"/>
                  <a:gd name="T74" fmla="*/ 195 w 345"/>
                  <a:gd name="T75" fmla="*/ 128 h 311"/>
                  <a:gd name="T76" fmla="*/ 190 w 345"/>
                  <a:gd name="T77" fmla="*/ 175 h 311"/>
                  <a:gd name="T78" fmla="*/ 190 w 345"/>
                  <a:gd name="T79" fmla="*/ 175 h 311"/>
                  <a:gd name="T80" fmla="*/ 205 w 345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5" h="311">
                    <a:moveTo>
                      <a:pt x="205" y="164"/>
                    </a:moveTo>
                    <a:lnTo>
                      <a:pt x="205" y="164"/>
                    </a:lnTo>
                    <a:cubicBezTo>
                      <a:pt x="201" y="156"/>
                      <a:pt x="205" y="147"/>
                      <a:pt x="211" y="146"/>
                    </a:cubicBezTo>
                    <a:lnTo>
                      <a:pt x="211" y="146"/>
                    </a:lnTo>
                    <a:cubicBezTo>
                      <a:pt x="222" y="142"/>
                      <a:pt x="231" y="153"/>
                      <a:pt x="233" y="162"/>
                    </a:cubicBezTo>
                    <a:lnTo>
                      <a:pt x="233" y="162"/>
                    </a:lnTo>
                    <a:cubicBezTo>
                      <a:pt x="237" y="181"/>
                      <a:pt x="222" y="205"/>
                      <a:pt x="205" y="214"/>
                    </a:cubicBezTo>
                    <a:lnTo>
                      <a:pt x="205" y="214"/>
                    </a:lnTo>
                    <a:cubicBezTo>
                      <a:pt x="169" y="235"/>
                      <a:pt x="143" y="187"/>
                      <a:pt x="141" y="156"/>
                    </a:cubicBezTo>
                    <a:lnTo>
                      <a:pt x="141" y="156"/>
                    </a:lnTo>
                    <a:cubicBezTo>
                      <a:pt x="140" y="83"/>
                      <a:pt x="228" y="50"/>
                      <a:pt x="281" y="95"/>
                    </a:cubicBezTo>
                    <a:lnTo>
                      <a:pt x="281" y="95"/>
                    </a:lnTo>
                    <a:cubicBezTo>
                      <a:pt x="308" y="117"/>
                      <a:pt x="316" y="156"/>
                      <a:pt x="304" y="189"/>
                    </a:cubicBezTo>
                    <a:lnTo>
                      <a:pt x="304" y="189"/>
                    </a:lnTo>
                    <a:cubicBezTo>
                      <a:pt x="295" y="220"/>
                      <a:pt x="268" y="239"/>
                      <a:pt x="239" y="251"/>
                    </a:cubicBezTo>
                    <a:lnTo>
                      <a:pt x="239" y="251"/>
                    </a:lnTo>
                    <a:cubicBezTo>
                      <a:pt x="182" y="271"/>
                      <a:pt x="99" y="266"/>
                      <a:pt x="76" y="201"/>
                    </a:cubicBezTo>
                    <a:lnTo>
                      <a:pt x="76" y="201"/>
                    </a:lnTo>
                    <a:cubicBezTo>
                      <a:pt x="47" y="129"/>
                      <a:pt x="99" y="63"/>
                      <a:pt x="161" y="30"/>
                    </a:cubicBezTo>
                    <a:lnTo>
                      <a:pt x="161" y="30"/>
                    </a:lnTo>
                    <a:cubicBezTo>
                      <a:pt x="177" y="22"/>
                      <a:pt x="162" y="0"/>
                      <a:pt x="148" y="7"/>
                    </a:cubicBezTo>
                    <a:lnTo>
                      <a:pt x="148" y="7"/>
                    </a:lnTo>
                    <a:cubicBezTo>
                      <a:pt x="65" y="46"/>
                      <a:pt x="0" y="151"/>
                      <a:pt x="60" y="237"/>
                    </a:cubicBezTo>
                    <a:lnTo>
                      <a:pt x="60" y="237"/>
                    </a:lnTo>
                    <a:cubicBezTo>
                      <a:pt x="114" y="310"/>
                      <a:pt x="249" y="302"/>
                      <a:pt x="307" y="235"/>
                    </a:cubicBezTo>
                    <a:lnTo>
                      <a:pt x="307" y="235"/>
                    </a:lnTo>
                    <a:cubicBezTo>
                      <a:pt x="339" y="200"/>
                      <a:pt x="344" y="146"/>
                      <a:pt x="320" y="104"/>
                    </a:cubicBezTo>
                    <a:lnTo>
                      <a:pt x="320" y="104"/>
                    </a:lnTo>
                    <a:cubicBezTo>
                      <a:pt x="297" y="63"/>
                      <a:pt x="251" y="41"/>
                      <a:pt x="205" y="49"/>
                    </a:cubicBezTo>
                    <a:lnTo>
                      <a:pt x="205" y="49"/>
                    </a:lnTo>
                    <a:cubicBezTo>
                      <a:pt x="159" y="55"/>
                      <a:pt x="118" y="92"/>
                      <a:pt x="113" y="138"/>
                    </a:cubicBezTo>
                    <a:lnTo>
                      <a:pt x="113" y="138"/>
                    </a:lnTo>
                    <a:cubicBezTo>
                      <a:pt x="106" y="183"/>
                      <a:pt x="130" y="239"/>
                      <a:pt x="178" y="245"/>
                    </a:cubicBezTo>
                    <a:lnTo>
                      <a:pt x="178" y="245"/>
                    </a:lnTo>
                    <a:cubicBezTo>
                      <a:pt x="228" y="252"/>
                      <a:pt x="275" y="184"/>
                      <a:pt x="247" y="142"/>
                    </a:cubicBezTo>
                    <a:lnTo>
                      <a:pt x="247" y="142"/>
                    </a:lnTo>
                    <a:cubicBezTo>
                      <a:pt x="236" y="125"/>
                      <a:pt x="212" y="116"/>
                      <a:pt x="195" y="128"/>
                    </a:cubicBezTo>
                    <a:lnTo>
                      <a:pt x="195" y="128"/>
                    </a:lnTo>
                    <a:cubicBezTo>
                      <a:pt x="180" y="138"/>
                      <a:pt x="174" y="162"/>
                      <a:pt x="190" y="175"/>
                    </a:cubicBezTo>
                    <a:lnTo>
                      <a:pt x="190" y="175"/>
                    </a:lnTo>
                    <a:cubicBezTo>
                      <a:pt x="198" y="181"/>
                      <a:pt x="210" y="174"/>
                      <a:pt x="205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65" name="Freeform 314">
                <a:extLst>
                  <a:ext uri="{FF2B5EF4-FFF2-40B4-BE49-F238E27FC236}">
                    <a16:creationId xmlns:a16="http://schemas.microsoft.com/office/drawing/2014/main" id="{DA9A3EC3-6823-D646-A98A-4586EFB67F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6384" y="3861048"/>
                <a:ext cx="145481" cy="149712"/>
              </a:xfrm>
              <a:custGeom>
                <a:avLst/>
                <a:gdLst>
                  <a:gd name="T0" fmla="*/ 64658 w 306"/>
                  <a:gd name="T1" fmla="*/ 61900 h 312"/>
                  <a:gd name="T2" fmla="*/ 64658 w 306"/>
                  <a:gd name="T3" fmla="*/ 61900 h 312"/>
                  <a:gd name="T4" fmla="*/ 56101 w 306"/>
                  <a:gd name="T5" fmla="*/ 65259 h 312"/>
                  <a:gd name="T6" fmla="*/ 56101 w 306"/>
                  <a:gd name="T7" fmla="*/ 65259 h 312"/>
                  <a:gd name="T8" fmla="*/ 54199 w 306"/>
                  <a:gd name="T9" fmla="*/ 52783 h 312"/>
                  <a:gd name="T10" fmla="*/ 54199 w 306"/>
                  <a:gd name="T11" fmla="*/ 52783 h 312"/>
                  <a:gd name="T12" fmla="*/ 81774 w 306"/>
                  <a:gd name="T13" fmla="*/ 44626 h 312"/>
                  <a:gd name="T14" fmla="*/ 81774 w 306"/>
                  <a:gd name="T15" fmla="*/ 44626 h 312"/>
                  <a:gd name="T16" fmla="*/ 83675 w 306"/>
                  <a:gd name="T17" fmla="*/ 85413 h 312"/>
                  <a:gd name="T18" fmla="*/ 83675 w 306"/>
                  <a:gd name="T19" fmla="*/ 85413 h 312"/>
                  <a:gd name="T20" fmla="*/ 16165 w 306"/>
                  <a:gd name="T21" fmla="*/ 59021 h 312"/>
                  <a:gd name="T22" fmla="*/ 16165 w 306"/>
                  <a:gd name="T23" fmla="*/ 59021 h 312"/>
                  <a:gd name="T24" fmla="*/ 39461 w 306"/>
                  <a:gd name="T25" fmla="*/ 19674 h 312"/>
                  <a:gd name="T26" fmla="*/ 39461 w 306"/>
                  <a:gd name="T27" fmla="*/ 19674 h 312"/>
                  <a:gd name="T28" fmla="*/ 82249 w 306"/>
                  <a:gd name="T29" fmla="*/ 20633 h 312"/>
                  <a:gd name="T30" fmla="*/ 82249 w 306"/>
                  <a:gd name="T31" fmla="*/ 20633 h 312"/>
                  <a:gd name="T32" fmla="*/ 120283 w 306"/>
                  <a:gd name="T33" fmla="*/ 93090 h 312"/>
                  <a:gd name="T34" fmla="*/ 120283 w 306"/>
                  <a:gd name="T35" fmla="*/ 93090 h 312"/>
                  <a:gd name="T36" fmla="*/ 34706 w 306"/>
                  <a:gd name="T37" fmla="*/ 121401 h 312"/>
                  <a:gd name="T38" fmla="*/ 34706 w 306"/>
                  <a:gd name="T39" fmla="*/ 121401 h 312"/>
                  <a:gd name="T40" fmla="*/ 30903 w 306"/>
                  <a:gd name="T41" fmla="*/ 134357 h 312"/>
                  <a:gd name="T42" fmla="*/ 30903 w 306"/>
                  <a:gd name="T43" fmla="*/ 134357 h 312"/>
                  <a:gd name="T44" fmla="*/ 137399 w 306"/>
                  <a:gd name="T45" fmla="*/ 86372 h 312"/>
                  <a:gd name="T46" fmla="*/ 137399 w 306"/>
                  <a:gd name="T47" fmla="*/ 86372 h 312"/>
                  <a:gd name="T48" fmla="*/ 54199 w 306"/>
                  <a:gd name="T49" fmla="*/ 2879 h 312"/>
                  <a:gd name="T50" fmla="*/ 54199 w 306"/>
                  <a:gd name="T51" fmla="*/ 2879 h 312"/>
                  <a:gd name="T52" fmla="*/ 5705 w 306"/>
                  <a:gd name="T53" fmla="*/ 42706 h 312"/>
                  <a:gd name="T54" fmla="*/ 5705 w 306"/>
                  <a:gd name="T55" fmla="*/ 42706 h 312"/>
                  <a:gd name="T56" fmla="*/ 25673 w 306"/>
                  <a:gd name="T57" fmla="*/ 101248 h 312"/>
                  <a:gd name="T58" fmla="*/ 25673 w 306"/>
                  <a:gd name="T59" fmla="*/ 101248 h 312"/>
                  <a:gd name="T60" fmla="*/ 87479 w 306"/>
                  <a:gd name="T61" fmla="*/ 102207 h 312"/>
                  <a:gd name="T62" fmla="*/ 87479 w 306"/>
                  <a:gd name="T63" fmla="*/ 102207 h 312"/>
                  <a:gd name="T64" fmla="*/ 100315 w 306"/>
                  <a:gd name="T65" fmla="*/ 43186 h 312"/>
                  <a:gd name="T66" fmla="*/ 100315 w 306"/>
                  <a:gd name="T67" fmla="*/ 43186 h 312"/>
                  <a:gd name="T68" fmla="*/ 42789 w 306"/>
                  <a:gd name="T69" fmla="*/ 55182 h 312"/>
                  <a:gd name="T70" fmla="*/ 42789 w 306"/>
                  <a:gd name="T71" fmla="*/ 55182 h 312"/>
                  <a:gd name="T72" fmla="*/ 55625 w 306"/>
                  <a:gd name="T73" fmla="*/ 77255 h 312"/>
                  <a:gd name="T74" fmla="*/ 55625 w 306"/>
                  <a:gd name="T75" fmla="*/ 77255 h 312"/>
                  <a:gd name="T76" fmla="*/ 73216 w 306"/>
                  <a:gd name="T77" fmla="*/ 62860 h 312"/>
                  <a:gd name="T78" fmla="*/ 73216 w 306"/>
                  <a:gd name="T79" fmla="*/ 62860 h 312"/>
                  <a:gd name="T80" fmla="*/ 64658 w 306"/>
                  <a:gd name="T81" fmla="*/ 61900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6" h="312">
                    <a:moveTo>
                      <a:pt x="136" y="129"/>
                    </a:moveTo>
                    <a:lnTo>
                      <a:pt x="136" y="129"/>
                    </a:lnTo>
                    <a:cubicBezTo>
                      <a:pt x="134" y="136"/>
                      <a:pt x="126" y="140"/>
                      <a:pt x="118" y="136"/>
                    </a:cubicBezTo>
                    <a:cubicBezTo>
                      <a:pt x="109" y="133"/>
                      <a:pt x="109" y="118"/>
                      <a:pt x="114" y="110"/>
                    </a:cubicBezTo>
                    <a:cubicBezTo>
                      <a:pt x="125" y="93"/>
                      <a:pt x="154" y="88"/>
                      <a:pt x="172" y="93"/>
                    </a:cubicBezTo>
                    <a:cubicBezTo>
                      <a:pt x="211" y="104"/>
                      <a:pt x="196" y="157"/>
                      <a:pt x="176" y="178"/>
                    </a:cubicBezTo>
                    <a:cubicBezTo>
                      <a:pt x="126" y="231"/>
                      <a:pt x="39" y="193"/>
                      <a:pt x="34" y="123"/>
                    </a:cubicBezTo>
                    <a:cubicBezTo>
                      <a:pt x="30" y="89"/>
                      <a:pt x="51" y="55"/>
                      <a:pt x="83" y="41"/>
                    </a:cubicBezTo>
                    <a:cubicBezTo>
                      <a:pt x="111" y="26"/>
                      <a:pt x="146" y="30"/>
                      <a:pt x="173" y="43"/>
                    </a:cubicBezTo>
                    <a:cubicBezTo>
                      <a:pt x="227" y="69"/>
                      <a:pt x="282" y="131"/>
                      <a:pt x="253" y="194"/>
                    </a:cubicBezTo>
                    <a:cubicBezTo>
                      <a:pt x="223" y="265"/>
                      <a:pt x="139" y="276"/>
                      <a:pt x="73" y="253"/>
                    </a:cubicBezTo>
                    <a:cubicBezTo>
                      <a:pt x="56" y="248"/>
                      <a:pt x="50" y="273"/>
                      <a:pt x="65" y="280"/>
                    </a:cubicBezTo>
                    <a:cubicBezTo>
                      <a:pt x="152" y="311"/>
                      <a:pt x="272" y="284"/>
                      <a:pt x="289" y="180"/>
                    </a:cubicBezTo>
                    <a:cubicBezTo>
                      <a:pt x="305" y="89"/>
                      <a:pt x="202" y="0"/>
                      <a:pt x="114" y="6"/>
                    </a:cubicBezTo>
                    <a:cubicBezTo>
                      <a:pt x="67" y="9"/>
                      <a:pt x="25" y="43"/>
                      <a:pt x="12" y="89"/>
                    </a:cubicBezTo>
                    <a:cubicBezTo>
                      <a:pt x="0" y="135"/>
                      <a:pt x="17" y="184"/>
                      <a:pt x="54" y="211"/>
                    </a:cubicBezTo>
                    <a:cubicBezTo>
                      <a:pt x="92" y="239"/>
                      <a:pt x="146" y="240"/>
                      <a:pt x="184" y="213"/>
                    </a:cubicBezTo>
                    <a:cubicBezTo>
                      <a:pt x="218" y="185"/>
                      <a:pt x="242" y="129"/>
                      <a:pt x="211" y="90"/>
                    </a:cubicBezTo>
                    <a:cubicBezTo>
                      <a:pt x="182" y="50"/>
                      <a:pt x="101" y="65"/>
                      <a:pt x="90" y="115"/>
                    </a:cubicBezTo>
                    <a:cubicBezTo>
                      <a:pt x="86" y="135"/>
                      <a:pt x="97" y="157"/>
                      <a:pt x="117" y="161"/>
                    </a:cubicBezTo>
                    <a:cubicBezTo>
                      <a:pt x="136" y="164"/>
                      <a:pt x="156" y="151"/>
                      <a:pt x="154" y="131"/>
                    </a:cubicBezTo>
                    <a:cubicBezTo>
                      <a:pt x="154" y="122"/>
                      <a:pt x="140" y="118"/>
                      <a:pt x="136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66" name="Freeform 315">
                <a:extLst>
                  <a:ext uri="{FF2B5EF4-FFF2-40B4-BE49-F238E27FC236}">
                    <a16:creationId xmlns:a16="http://schemas.microsoft.com/office/drawing/2014/main" id="{DDEEB643-5A6E-E94A-A907-89D2C61F63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5183" y="3861048"/>
                <a:ext cx="145481" cy="149712"/>
              </a:xfrm>
              <a:custGeom>
                <a:avLst/>
                <a:gdLst>
                  <a:gd name="T0" fmla="*/ 65562 w 304"/>
                  <a:gd name="T1" fmla="*/ 61900 h 312"/>
                  <a:gd name="T2" fmla="*/ 65562 w 304"/>
                  <a:gd name="T3" fmla="*/ 61900 h 312"/>
                  <a:gd name="T4" fmla="*/ 56470 w 304"/>
                  <a:gd name="T5" fmla="*/ 65259 h 312"/>
                  <a:gd name="T6" fmla="*/ 56470 w 304"/>
                  <a:gd name="T7" fmla="*/ 65259 h 312"/>
                  <a:gd name="T8" fmla="*/ 54555 w 304"/>
                  <a:gd name="T9" fmla="*/ 52783 h 312"/>
                  <a:gd name="T10" fmla="*/ 54555 w 304"/>
                  <a:gd name="T11" fmla="*/ 52783 h 312"/>
                  <a:gd name="T12" fmla="*/ 81833 w 304"/>
                  <a:gd name="T13" fmla="*/ 44626 h 312"/>
                  <a:gd name="T14" fmla="*/ 81833 w 304"/>
                  <a:gd name="T15" fmla="*/ 44626 h 312"/>
                  <a:gd name="T16" fmla="*/ 83747 w 304"/>
                  <a:gd name="T17" fmla="*/ 85413 h 312"/>
                  <a:gd name="T18" fmla="*/ 83747 w 304"/>
                  <a:gd name="T19" fmla="*/ 85413 h 312"/>
                  <a:gd name="T20" fmla="*/ 15792 w 304"/>
                  <a:gd name="T21" fmla="*/ 59021 h 312"/>
                  <a:gd name="T22" fmla="*/ 15792 w 304"/>
                  <a:gd name="T23" fmla="*/ 59021 h 312"/>
                  <a:gd name="T24" fmla="*/ 39720 w 304"/>
                  <a:gd name="T25" fmla="*/ 19674 h 312"/>
                  <a:gd name="T26" fmla="*/ 39720 w 304"/>
                  <a:gd name="T27" fmla="*/ 19674 h 312"/>
                  <a:gd name="T28" fmla="*/ 82312 w 304"/>
                  <a:gd name="T29" fmla="*/ 20633 h 312"/>
                  <a:gd name="T30" fmla="*/ 82312 w 304"/>
                  <a:gd name="T31" fmla="*/ 20633 h 312"/>
                  <a:gd name="T32" fmla="*/ 121553 w 304"/>
                  <a:gd name="T33" fmla="*/ 93090 h 312"/>
                  <a:gd name="T34" fmla="*/ 121553 w 304"/>
                  <a:gd name="T35" fmla="*/ 93090 h 312"/>
                  <a:gd name="T36" fmla="*/ 34456 w 304"/>
                  <a:gd name="T37" fmla="*/ 121401 h 312"/>
                  <a:gd name="T38" fmla="*/ 34456 w 304"/>
                  <a:gd name="T39" fmla="*/ 121401 h 312"/>
                  <a:gd name="T40" fmla="*/ 31585 w 304"/>
                  <a:gd name="T41" fmla="*/ 134357 h 312"/>
                  <a:gd name="T42" fmla="*/ 31585 w 304"/>
                  <a:gd name="T43" fmla="*/ 134357 h 312"/>
                  <a:gd name="T44" fmla="*/ 138303 w 304"/>
                  <a:gd name="T45" fmla="*/ 86372 h 312"/>
                  <a:gd name="T46" fmla="*/ 138303 w 304"/>
                  <a:gd name="T47" fmla="*/ 86372 h 312"/>
                  <a:gd name="T48" fmla="*/ 54555 w 304"/>
                  <a:gd name="T49" fmla="*/ 2879 h 312"/>
                  <a:gd name="T50" fmla="*/ 54555 w 304"/>
                  <a:gd name="T51" fmla="*/ 2879 h 312"/>
                  <a:gd name="T52" fmla="*/ 5743 w 304"/>
                  <a:gd name="T53" fmla="*/ 42706 h 312"/>
                  <a:gd name="T54" fmla="*/ 5743 w 304"/>
                  <a:gd name="T55" fmla="*/ 42706 h 312"/>
                  <a:gd name="T56" fmla="*/ 25842 w 304"/>
                  <a:gd name="T57" fmla="*/ 101248 h 312"/>
                  <a:gd name="T58" fmla="*/ 25842 w 304"/>
                  <a:gd name="T59" fmla="*/ 101248 h 312"/>
                  <a:gd name="T60" fmla="*/ 87576 w 304"/>
                  <a:gd name="T61" fmla="*/ 102207 h 312"/>
                  <a:gd name="T62" fmla="*/ 87576 w 304"/>
                  <a:gd name="T63" fmla="*/ 102207 h 312"/>
                  <a:gd name="T64" fmla="*/ 100975 w 304"/>
                  <a:gd name="T65" fmla="*/ 43186 h 312"/>
                  <a:gd name="T66" fmla="*/ 100975 w 304"/>
                  <a:gd name="T67" fmla="*/ 43186 h 312"/>
                  <a:gd name="T68" fmla="*/ 42591 w 304"/>
                  <a:gd name="T69" fmla="*/ 55182 h 312"/>
                  <a:gd name="T70" fmla="*/ 42591 w 304"/>
                  <a:gd name="T71" fmla="*/ 55182 h 312"/>
                  <a:gd name="T72" fmla="*/ 55991 w 304"/>
                  <a:gd name="T73" fmla="*/ 77255 h 312"/>
                  <a:gd name="T74" fmla="*/ 55991 w 304"/>
                  <a:gd name="T75" fmla="*/ 77255 h 312"/>
                  <a:gd name="T76" fmla="*/ 73698 w 304"/>
                  <a:gd name="T77" fmla="*/ 62860 h 312"/>
                  <a:gd name="T78" fmla="*/ 73698 w 304"/>
                  <a:gd name="T79" fmla="*/ 62860 h 312"/>
                  <a:gd name="T80" fmla="*/ 65562 w 304"/>
                  <a:gd name="T81" fmla="*/ 61900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4" h="312">
                    <a:moveTo>
                      <a:pt x="137" y="129"/>
                    </a:moveTo>
                    <a:lnTo>
                      <a:pt x="137" y="129"/>
                    </a:lnTo>
                    <a:cubicBezTo>
                      <a:pt x="134" y="136"/>
                      <a:pt x="125" y="140"/>
                      <a:pt x="118" y="136"/>
                    </a:cubicBezTo>
                    <a:cubicBezTo>
                      <a:pt x="108" y="133"/>
                      <a:pt x="109" y="118"/>
                      <a:pt x="114" y="110"/>
                    </a:cubicBezTo>
                    <a:cubicBezTo>
                      <a:pt x="125" y="93"/>
                      <a:pt x="154" y="88"/>
                      <a:pt x="171" y="93"/>
                    </a:cubicBezTo>
                    <a:cubicBezTo>
                      <a:pt x="211" y="104"/>
                      <a:pt x="196" y="157"/>
                      <a:pt x="175" y="178"/>
                    </a:cubicBezTo>
                    <a:cubicBezTo>
                      <a:pt x="125" y="231"/>
                      <a:pt x="38" y="193"/>
                      <a:pt x="33" y="123"/>
                    </a:cubicBezTo>
                    <a:cubicBezTo>
                      <a:pt x="30" y="89"/>
                      <a:pt x="50" y="55"/>
                      <a:pt x="83" y="41"/>
                    </a:cubicBezTo>
                    <a:cubicBezTo>
                      <a:pt x="112" y="26"/>
                      <a:pt x="144" y="30"/>
                      <a:pt x="172" y="43"/>
                    </a:cubicBezTo>
                    <a:cubicBezTo>
                      <a:pt x="227" y="69"/>
                      <a:pt x="281" y="131"/>
                      <a:pt x="254" y="194"/>
                    </a:cubicBezTo>
                    <a:cubicBezTo>
                      <a:pt x="222" y="265"/>
                      <a:pt x="139" y="276"/>
                      <a:pt x="72" y="253"/>
                    </a:cubicBezTo>
                    <a:cubicBezTo>
                      <a:pt x="55" y="248"/>
                      <a:pt x="49" y="273"/>
                      <a:pt x="66" y="280"/>
                    </a:cubicBezTo>
                    <a:cubicBezTo>
                      <a:pt x="151" y="311"/>
                      <a:pt x="272" y="284"/>
                      <a:pt x="289" y="180"/>
                    </a:cubicBezTo>
                    <a:cubicBezTo>
                      <a:pt x="303" y="89"/>
                      <a:pt x="202" y="0"/>
                      <a:pt x="114" y="6"/>
                    </a:cubicBezTo>
                    <a:cubicBezTo>
                      <a:pt x="66" y="9"/>
                      <a:pt x="25" y="43"/>
                      <a:pt x="12" y="89"/>
                    </a:cubicBezTo>
                    <a:cubicBezTo>
                      <a:pt x="0" y="135"/>
                      <a:pt x="17" y="184"/>
                      <a:pt x="54" y="211"/>
                    </a:cubicBezTo>
                    <a:cubicBezTo>
                      <a:pt x="92" y="239"/>
                      <a:pt x="146" y="240"/>
                      <a:pt x="183" y="213"/>
                    </a:cubicBezTo>
                    <a:cubicBezTo>
                      <a:pt x="218" y="185"/>
                      <a:pt x="242" y="129"/>
                      <a:pt x="211" y="90"/>
                    </a:cubicBezTo>
                    <a:cubicBezTo>
                      <a:pt x="181" y="50"/>
                      <a:pt x="100" y="65"/>
                      <a:pt x="89" y="115"/>
                    </a:cubicBezTo>
                    <a:cubicBezTo>
                      <a:pt x="87" y="135"/>
                      <a:pt x="96" y="157"/>
                      <a:pt x="117" y="161"/>
                    </a:cubicBezTo>
                    <a:cubicBezTo>
                      <a:pt x="135" y="164"/>
                      <a:pt x="155" y="151"/>
                      <a:pt x="154" y="131"/>
                    </a:cubicBezTo>
                    <a:cubicBezTo>
                      <a:pt x="152" y="122"/>
                      <a:pt x="139" y="118"/>
                      <a:pt x="137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67" name="Freeform 316">
                <a:extLst>
                  <a:ext uri="{FF2B5EF4-FFF2-40B4-BE49-F238E27FC236}">
                    <a16:creationId xmlns:a16="http://schemas.microsoft.com/office/drawing/2014/main" id="{0ABF9EE9-68A3-7349-83C5-5066865FB3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45382" y="3861049"/>
                <a:ext cx="163532" cy="149236"/>
              </a:xfrm>
              <a:custGeom>
                <a:avLst/>
                <a:gdLst>
                  <a:gd name="T0" fmla="*/ 203 w 345"/>
                  <a:gd name="T1" fmla="*/ 164 h 311"/>
                  <a:gd name="T2" fmla="*/ 203 w 345"/>
                  <a:gd name="T3" fmla="*/ 164 h 311"/>
                  <a:gd name="T4" fmla="*/ 210 w 345"/>
                  <a:gd name="T5" fmla="*/ 146 h 311"/>
                  <a:gd name="T6" fmla="*/ 210 w 345"/>
                  <a:gd name="T7" fmla="*/ 146 h 311"/>
                  <a:gd name="T8" fmla="*/ 232 w 345"/>
                  <a:gd name="T9" fmla="*/ 162 h 311"/>
                  <a:gd name="T10" fmla="*/ 232 w 345"/>
                  <a:gd name="T11" fmla="*/ 162 h 311"/>
                  <a:gd name="T12" fmla="*/ 205 w 345"/>
                  <a:gd name="T13" fmla="*/ 214 h 311"/>
                  <a:gd name="T14" fmla="*/ 205 w 345"/>
                  <a:gd name="T15" fmla="*/ 214 h 311"/>
                  <a:gd name="T16" fmla="*/ 142 w 345"/>
                  <a:gd name="T17" fmla="*/ 156 h 311"/>
                  <a:gd name="T18" fmla="*/ 142 w 345"/>
                  <a:gd name="T19" fmla="*/ 156 h 311"/>
                  <a:gd name="T20" fmla="*/ 280 w 345"/>
                  <a:gd name="T21" fmla="*/ 95 h 311"/>
                  <a:gd name="T22" fmla="*/ 280 w 345"/>
                  <a:gd name="T23" fmla="*/ 95 h 311"/>
                  <a:gd name="T24" fmla="*/ 305 w 345"/>
                  <a:gd name="T25" fmla="*/ 189 h 311"/>
                  <a:gd name="T26" fmla="*/ 305 w 345"/>
                  <a:gd name="T27" fmla="*/ 189 h 311"/>
                  <a:gd name="T28" fmla="*/ 239 w 345"/>
                  <a:gd name="T29" fmla="*/ 251 h 311"/>
                  <a:gd name="T30" fmla="*/ 239 w 345"/>
                  <a:gd name="T31" fmla="*/ 251 h 311"/>
                  <a:gd name="T32" fmla="*/ 75 w 345"/>
                  <a:gd name="T33" fmla="*/ 201 h 311"/>
                  <a:gd name="T34" fmla="*/ 75 w 345"/>
                  <a:gd name="T35" fmla="*/ 201 h 311"/>
                  <a:gd name="T36" fmla="*/ 161 w 345"/>
                  <a:gd name="T37" fmla="*/ 30 h 311"/>
                  <a:gd name="T38" fmla="*/ 161 w 345"/>
                  <a:gd name="T39" fmla="*/ 30 h 311"/>
                  <a:gd name="T40" fmla="*/ 147 w 345"/>
                  <a:gd name="T41" fmla="*/ 7 h 311"/>
                  <a:gd name="T42" fmla="*/ 147 w 345"/>
                  <a:gd name="T43" fmla="*/ 7 h 311"/>
                  <a:gd name="T44" fmla="*/ 60 w 345"/>
                  <a:gd name="T45" fmla="*/ 237 h 311"/>
                  <a:gd name="T46" fmla="*/ 60 w 345"/>
                  <a:gd name="T47" fmla="*/ 237 h 311"/>
                  <a:gd name="T48" fmla="*/ 306 w 345"/>
                  <a:gd name="T49" fmla="*/ 235 h 311"/>
                  <a:gd name="T50" fmla="*/ 306 w 345"/>
                  <a:gd name="T51" fmla="*/ 235 h 311"/>
                  <a:gd name="T52" fmla="*/ 319 w 345"/>
                  <a:gd name="T53" fmla="*/ 104 h 311"/>
                  <a:gd name="T54" fmla="*/ 319 w 345"/>
                  <a:gd name="T55" fmla="*/ 104 h 311"/>
                  <a:gd name="T56" fmla="*/ 203 w 345"/>
                  <a:gd name="T57" fmla="*/ 49 h 311"/>
                  <a:gd name="T58" fmla="*/ 203 w 345"/>
                  <a:gd name="T59" fmla="*/ 49 h 311"/>
                  <a:gd name="T60" fmla="*/ 111 w 345"/>
                  <a:gd name="T61" fmla="*/ 138 h 311"/>
                  <a:gd name="T62" fmla="*/ 111 w 345"/>
                  <a:gd name="T63" fmla="*/ 138 h 311"/>
                  <a:gd name="T64" fmla="*/ 178 w 345"/>
                  <a:gd name="T65" fmla="*/ 245 h 311"/>
                  <a:gd name="T66" fmla="*/ 178 w 345"/>
                  <a:gd name="T67" fmla="*/ 245 h 311"/>
                  <a:gd name="T68" fmla="*/ 245 w 345"/>
                  <a:gd name="T69" fmla="*/ 142 h 311"/>
                  <a:gd name="T70" fmla="*/ 245 w 345"/>
                  <a:gd name="T71" fmla="*/ 142 h 311"/>
                  <a:gd name="T72" fmla="*/ 195 w 345"/>
                  <a:gd name="T73" fmla="*/ 128 h 311"/>
                  <a:gd name="T74" fmla="*/ 195 w 345"/>
                  <a:gd name="T75" fmla="*/ 128 h 311"/>
                  <a:gd name="T76" fmla="*/ 189 w 345"/>
                  <a:gd name="T77" fmla="*/ 175 h 311"/>
                  <a:gd name="T78" fmla="*/ 189 w 345"/>
                  <a:gd name="T79" fmla="*/ 175 h 311"/>
                  <a:gd name="T80" fmla="*/ 203 w 345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5" h="311">
                    <a:moveTo>
                      <a:pt x="203" y="164"/>
                    </a:moveTo>
                    <a:lnTo>
                      <a:pt x="203" y="164"/>
                    </a:lnTo>
                    <a:cubicBezTo>
                      <a:pt x="199" y="156"/>
                      <a:pt x="203" y="147"/>
                      <a:pt x="210" y="146"/>
                    </a:cubicBezTo>
                    <a:lnTo>
                      <a:pt x="210" y="146"/>
                    </a:lnTo>
                    <a:cubicBezTo>
                      <a:pt x="222" y="142"/>
                      <a:pt x="231" y="153"/>
                      <a:pt x="232" y="162"/>
                    </a:cubicBezTo>
                    <a:lnTo>
                      <a:pt x="232" y="162"/>
                    </a:lnTo>
                    <a:cubicBezTo>
                      <a:pt x="238" y="181"/>
                      <a:pt x="220" y="205"/>
                      <a:pt x="205" y="214"/>
                    </a:cubicBezTo>
                    <a:lnTo>
                      <a:pt x="205" y="214"/>
                    </a:lnTo>
                    <a:cubicBezTo>
                      <a:pt x="169" y="235"/>
                      <a:pt x="142" y="187"/>
                      <a:pt x="142" y="156"/>
                    </a:cubicBezTo>
                    <a:lnTo>
                      <a:pt x="142" y="156"/>
                    </a:lnTo>
                    <a:cubicBezTo>
                      <a:pt x="139" y="83"/>
                      <a:pt x="227" y="50"/>
                      <a:pt x="280" y="95"/>
                    </a:cubicBezTo>
                    <a:lnTo>
                      <a:pt x="280" y="95"/>
                    </a:lnTo>
                    <a:cubicBezTo>
                      <a:pt x="307" y="117"/>
                      <a:pt x="316" y="156"/>
                      <a:pt x="305" y="189"/>
                    </a:cubicBezTo>
                    <a:lnTo>
                      <a:pt x="305" y="189"/>
                    </a:lnTo>
                    <a:cubicBezTo>
                      <a:pt x="294" y="220"/>
                      <a:pt x="266" y="239"/>
                      <a:pt x="239" y="251"/>
                    </a:cubicBezTo>
                    <a:lnTo>
                      <a:pt x="239" y="251"/>
                    </a:lnTo>
                    <a:cubicBezTo>
                      <a:pt x="182" y="271"/>
                      <a:pt x="100" y="266"/>
                      <a:pt x="75" y="201"/>
                    </a:cubicBezTo>
                    <a:lnTo>
                      <a:pt x="75" y="201"/>
                    </a:lnTo>
                    <a:cubicBezTo>
                      <a:pt x="46" y="129"/>
                      <a:pt x="98" y="63"/>
                      <a:pt x="161" y="30"/>
                    </a:cubicBezTo>
                    <a:lnTo>
                      <a:pt x="161" y="30"/>
                    </a:lnTo>
                    <a:cubicBezTo>
                      <a:pt x="176" y="22"/>
                      <a:pt x="163" y="0"/>
                      <a:pt x="147" y="7"/>
                    </a:cubicBezTo>
                    <a:lnTo>
                      <a:pt x="147" y="7"/>
                    </a:lnTo>
                    <a:cubicBezTo>
                      <a:pt x="64" y="46"/>
                      <a:pt x="0" y="151"/>
                      <a:pt x="60" y="237"/>
                    </a:cubicBezTo>
                    <a:lnTo>
                      <a:pt x="60" y="237"/>
                    </a:lnTo>
                    <a:cubicBezTo>
                      <a:pt x="113" y="310"/>
                      <a:pt x="249" y="302"/>
                      <a:pt x="306" y="235"/>
                    </a:cubicBezTo>
                    <a:lnTo>
                      <a:pt x="306" y="235"/>
                    </a:lnTo>
                    <a:cubicBezTo>
                      <a:pt x="337" y="200"/>
                      <a:pt x="344" y="146"/>
                      <a:pt x="319" y="104"/>
                    </a:cubicBezTo>
                    <a:lnTo>
                      <a:pt x="319" y="104"/>
                    </a:lnTo>
                    <a:cubicBezTo>
                      <a:pt x="295" y="63"/>
                      <a:pt x="249" y="41"/>
                      <a:pt x="203" y="49"/>
                    </a:cubicBezTo>
                    <a:lnTo>
                      <a:pt x="203" y="49"/>
                    </a:lnTo>
                    <a:cubicBezTo>
                      <a:pt x="159" y="55"/>
                      <a:pt x="118" y="92"/>
                      <a:pt x="111" y="138"/>
                    </a:cubicBezTo>
                    <a:lnTo>
                      <a:pt x="111" y="138"/>
                    </a:lnTo>
                    <a:cubicBezTo>
                      <a:pt x="106" y="183"/>
                      <a:pt x="130" y="239"/>
                      <a:pt x="178" y="245"/>
                    </a:cubicBezTo>
                    <a:lnTo>
                      <a:pt x="178" y="245"/>
                    </a:lnTo>
                    <a:cubicBezTo>
                      <a:pt x="227" y="252"/>
                      <a:pt x="274" y="184"/>
                      <a:pt x="245" y="142"/>
                    </a:cubicBezTo>
                    <a:lnTo>
                      <a:pt x="245" y="142"/>
                    </a:lnTo>
                    <a:cubicBezTo>
                      <a:pt x="235" y="125"/>
                      <a:pt x="213" y="116"/>
                      <a:pt x="195" y="128"/>
                    </a:cubicBezTo>
                    <a:lnTo>
                      <a:pt x="195" y="128"/>
                    </a:lnTo>
                    <a:cubicBezTo>
                      <a:pt x="178" y="138"/>
                      <a:pt x="174" y="162"/>
                      <a:pt x="189" y="175"/>
                    </a:cubicBezTo>
                    <a:lnTo>
                      <a:pt x="189" y="175"/>
                    </a:lnTo>
                    <a:cubicBezTo>
                      <a:pt x="197" y="181"/>
                      <a:pt x="209" y="174"/>
                      <a:pt x="203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68" name="Freeform 317">
                <a:extLst>
                  <a:ext uri="{FF2B5EF4-FFF2-40B4-BE49-F238E27FC236}">
                    <a16:creationId xmlns:a16="http://schemas.microsoft.com/office/drawing/2014/main" id="{BCB58A9D-0CBE-6E47-9AAB-49DFCD2D3C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94700" y="3861049"/>
                <a:ext cx="166709" cy="149236"/>
              </a:xfrm>
              <a:custGeom>
                <a:avLst/>
                <a:gdLst>
                  <a:gd name="T0" fmla="*/ 207 w 348"/>
                  <a:gd name="T1" fmla="*/ 164 h 311"/>
                  <a:gd name="T2" fmla="*/ 207 w 348"/>
                  <a:gd name="T3" fmla="*/ 164 h 311"/>
                  <a:gd name="T4" fmla="*/ 213 w 348"/>
                  <a:gd name="T5" fmla="*/ 146 h 311"/>
                  <a:gd name="T6" fmla="*/ 213 w 348"/>
                  <a:gd name="T7" fmla="*/ 146 h 311"/>
                  <a:gd name="T8" fmla="*/ 235 w 348"/>
                  <a:gd name="T9" fmla="*/ 162 h 311"/>
                  <a:gd name="T10" fmla="*/ 235 w 348"/>
                  <a:gd name="T11" fmla="*/ 162 h 311"/>
                  <a:gd name="T12" fmla="*/ 207 w 348"/>
                  <a:gd name="T13" fmla="*/ 214 h 311"/>
                  <a:gd name="T14" fmla="*/ 207 w 348"/>
                  <a:gd name="T15" fmla="*/ 214 h 311"/>
                  <a:gd name="T16" fmla="*/ 143 w 348"/>
                  <a:gd name="T17" fmla="*/ 156 h 311"/>
                  <a:gd name="T18" fmla="*/ 143 w 348"/>
                  <a:gd name="T19" fmla="*/ 156 h 311"/>
                  <a:gd name="T20" fmla="*/ 283 w 348"/>
                  <a:gd name="T21" fmla="*/ 95 h 311"/>
                  <a:gd name="T22" fmla="*/ 283 w 348"/>
                  <a:gd name="T23" fmla="*/ 95 h 311"/>
                  <a:gd name="T24" fmla="*/ 308 w 348"/>
                  <a:gd name="T25" fmla="*/ 189 h 311"/>
                  <a:gd name="T26" fmla="*/ 308 w 348"/>
                  <a:gd name="T27" fmla="*/ 189 h 311"/>
                  <a:gd name="T28" fmla="*/ 239 w 348"/>
                  <a:gd name="T29" fmla="*/ 251 h 311"/>
                  <a:gd name="T30" fmla="*/ 239 w 348"/>
                  <a:gd name="T31" fmla="*/ 251 h 311"/>
                  <a:gd name="T32" fmla="*/ 76 w 348"/>
                  <a:gd name="T33" fmla="*/ 201 h 311"/>
                  <a:gd name="T34" fmla="*/ 76 w 348"/>
                  <a:gd name="T35" fmla="*/ 201 h 311"/>
                  <a:gd name="T36" fmla="*/ 163 w 348"/>
                  <a:gd name="T37" fmla="*/ 30 h 311"/>
                  <a:gd name="T38" fmla="*/ 163 w 348"/>
                  <a:gd name="T39" fmla="*/ 30 h 311"/>
                  <a:gd name="T40" fmla="*/ 150 w 348"/>
                  <a:gd name="T41" fmla="*/ 7 h 311"/>
                  <a:gd name="T42" fmla="*/ 150 w 348"/>
                  <a:gd name="T43" fmla="*/ 7 h 311"/>
                  <a:gd name="T44" fmla="*/ 62 w 348"/>
                  <a:gd name="T45" fmla="*/ 237 h 311"/>
                  <a:gd name="T46" fmla="*/ 62 w 348"/>
                  <a:gd name="T47" fmla="*/ 237 h 311"/>
                  <a:gd name="T48" fmla="*/ 309 w 348"/>
                  <a:gd name="T49" fmla="*/ 235 h 311"/>
                  <a:gd name="T50" fmla="*/ 309 w 348"/>
                  <a:gd name="T51" fmla="*/ 235 h 311"/>
                  <a:gd name="T52" fmla="*/ 322 w 348"/>
                  <a:gd name="T53" fmla="*/ 104 h 311"/>
                  <a:gd name="T54" fmla="*/ 322 w 348"/>
                  <a:gd name="T55" fmla="*/ 104 h 311"/>
                  <a:gd name="T56" fmla="*/ 207 w 348"/>
                  <a:gd name="T57" fmla="*/ 49 h 311"/>
                  <a:gd name="T58" fmla="*/ 207 w 348"/>
                  <a:gd name="T59" fmla="*/ 49 h 311"/>
                  <a:gd name="T60" fmla="*/ 115 w 348"/>
                  <a:gd name="T61" fmla="*/ 138 h 311"/>
                  <a:gd name="T62" fmla="*/ 115 w 348"/>
                  <a:gd name="T63" fmla="*/ 138 h 311"/>
                  <a:gd name="T64" fmla="*/ 180 w 348"/>
                  <a:gd name="T65" fmla="*/ 245 h 311"/>
                  <a:gd name="T66" fmla="*/ 180 w 348"/>
                  <a:gd name="T67" fmla="*/ 245 h 311"/>
                  <a:gd name="T68" fmla="*/ 249 w 348"/>
                  <a:gd name="T69" fmla="*/ 142 h 311"/>
                  <a:gd name="T70" fmla="*/ 249 w 348"/>
                  <a:gd name="T71" fmla="*/ 142 h 311"/>
                  <a:gd name="T72" fmla="*/ 197 w 348"/>
                  <a:gd name="T73" fmla="*/ 128 h 311"/>
                  <a:gd name="T74" fmla="*/ 197 w 348"/>
                  <a:gd name="T75" fmla="*/ 128 h 311"/>
                  <a:gd name="T76" fmla="*/ 192 w 348"/>
                  <a:gd name="T77" fmla="*/ 175 h 311"/>
                  <a:gd name="T78" fmla="*/ 192 w 348"/>
                  <a:gd name="T79" fmla="*/ 175 h 311"/>
                  <a:gd name="T80" fmla="*/ 207 w 348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8" h="311">
                    <a:moveTo>
                      <a:pt x="207" y="164"/>
                    </a:moveTo>
                    <a:lnTo>
                      <a:pt x="207" y="164"/>
                    </a:lnTo>
                    <a:cubicBezTo>
                      <a:pt x="203" y="156"/>
                      <a:pt x="205" y="147"/>
                      <a:pt x="213" y="146"/>
                    </a:cubicBezTo>
                    <a:lnTo>
                      <a:pt x="213" y="146"/>
                    </a:lnTo>
                    <a:cubicBezTo>
                      <a:pt x="224" y="142"/>
                      <a:pt x="233" y="153"/>
                      <a:pt x="235" y="162"/>
                    </a:cubicBezTo>
                    <a:lnTo>
                      <a:pt x="235" y="162"/>
                    </a:lnTo>
                    <a:cubicBezTo>
                      <a:pt x="239" y="181"/>
                      <a:pt x="222" y="205"/>
                      <a:pt x="207" y="214"/>
                    </a:cubicBezTo>
                    <a:lnTo>
                      <a:pt x="207" y="214"/>
                    </a:lnTo>
                    <a:cubicBezTo>
                      <a:pt x="171" y="235"/>
                      <a:pt x="145" y="187"/>
                      <a:pt x="143" y="156"/>
                    </a:cubicBezTo>
                    <a:lnTo>
                      <a:pt x="143" y="156"/>
                    </a:lnTo>
                    <a:cubicBezTo>
                      <a:pt x="142" y="83"/>
                      <a:pt x="230" y="50"/>
                      <a:pt x="283" y="95"/>
                    </a:cubicBezTo>
                    <a:lnTo>
                      <a:pt x="283" y="95"/>
                    </a:lnTo>
                    <a:cubicBezTo>
                      <a:pt x="309" y="117"/>
                      <a:pt x="318" y="156"/>
                      <a:pt x="308" y="189"/>
                    </a:cubicBezTo>
                    <a:lnTo>
                      <a:pt x="308" y="189"/>
                    </a:lnTo>
                    <a:cubicBezTo>
                      <a:pt x="296" y="220"/>
                      <a:pt x="270" y="239"/>
                      <a:pt x="239" y="251"/>
                    </a:cubicBezTo>
                    <a:lnTo>
                      <a:pt x="239" y="251"/>
                    </a:lnTo>
                    <a:cubicBezTo>
                      <a:pt x="184" y="271"/>
                      <a:pt x="101" y="266"/>
                      <a:pt x="76" y="201"/>
                    </a:cubicBezTo>
                    <a:lnTo>
                      <a:pt x="76" y="201"/>
                    </a:lnTo>
                    <a:cubicBezTo>
                      <a:pt x="49" y="129"/>
                      <a:pt x="101" y="63"/>
                      <a:pt x="163" y="30"/>
                    </a:cubicBezTo>
                    <a:lnTo>
                      <a:pt x="163" y="30"/>
                    </a:lnTo>
                    <a:cubicBezTo>
                      <a:pt x="178" y="22"/>
                      <a:pt x="166" y="0"/>
                      <a:pt x="150" y="7"/>
                    </a:cubicBezTo>
                    <a:lnTo>
                      <a:pt x="150" y="7"/>
                    </a:lnTo>
                    <a:cubicBezTo>
                      <a:pt x="67" y="46"/>
                      <a:pt x="0" y="151"/>
                      <a:pt x="62" y="237"/>
                    </a:cubicBezTo>
                    <a:lnTo>
                      <a:pt x="62" y="237"/>
                    </a:lnTo>
                    <a:cubicBezTo>
                      <a:pt x="116" y="310"/>
                      <a:pt x="251" y="302"/>
                      <a:pt x="309" y="235"/>
                    </a:cubicBezTo>
                    <a:lnTo>
                      <a:pt x="309" y="235"/>
                    </a:lnTo>
                    <a:cubicBezTo>
                      <a:pt x="341" y="200"/>
                      <a:pt x="347" y="146"/>
                      <a:pt x="322" y="104"/>
                    </a:cubicBezTo>
                    <a:lnTo>
                      <a:pt x="322" y="104"/>
                    </a:lnTo>
                    <a:cubicBezTo>
                      <a:pt x="299" y="63"/>
                      <a:pt x="253" y="41"/>
                      <a:pt x="207" y="49"/>
                    </a:cubicBezTo>
                    <a:lnTo>
                      <a:pt x="207" y="49"/>
                    </a:lnTo>
                    <a:cubicBezTo>
                      <a:pt x="159" y="55"/>
                      <a:pt x="120" y="92"/>
                      <a:pt x="115" y="138"/>
                    </a:cubicBezTo>
                    <a:lnTo>
                      <a:pt x="115" y="138"/>
                    </a:lnTo>
                    <a:cubicBezTo>
                      <a:pt x="109" y="183"/>
                      <a:pt x="132" y="239"/>
                      <a:pt x="180" y="245"/>
                    </a:cubicBezTo>
                    <a:lnTo>
                      <a:pt x="180" y="245"/>
                    </a:lnTo>
                    <a:cubicBezTo>
                      <a:pt x="229" y="252"/>
                      <a:pt x="276" y="184"/>
                      <a:pt x="249" y="142"/>
                    </a:cubicBezTo>
                    <a:lnTo>
                      <a:pt x="249" y="142"/>
                    </a:lnTo>
                    <a:cubicBezTo>
                      <a:pt x="237" y="125"/>
                      <a:pt x="214" y="116"/>
                      <a:pt x="197" y="128"/>
                    </a:cubicBezTo>
                    <a:lnTo>
                      <a:pt x="197" y="128"/>
                    </a:lnTo>
                    <a:cubicBezTo>
                      <a:pt x="182" y="138"/>
                      <a:pt x="176" y="162"/>
                      <a:pt x="192" y="175"/>
                    </a:cubicBezTo>
                    <a:lnTo>
                      <a:pt x="192" y="175"/>
                    </a:lnTo>
                    <a:cubicBezTo>
                      <a:pt x="200" y="181"/>
                      <a:pt x="210" y="174"/>
                      <a:pt x="207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69" name="Freeform 318">
                <a:extLst>
                  <a:ext uri="{FF2B5EF4-FFF2-40B4-BE49-F238E27FC236}">
                    <a16:creationId xmlns:a16="http://schemas.microsoft.com/office/drawing/2014/main" id="{38174C4F-DE1A-1E46-B2CA-4750D6B0BF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36679" y="3861048"/>
                <a:ext cx="145482" cy="149712"/>
              </a:xfrm>
              <a:custGeom>
                <a:avLst/>
                <a:gdLst>
                  <a:gd name="T0" fmla="*/ 65084 w 304"/>
                  <a:gd name="T1" fmla="*/ 61900 h 312"/>
                  <a:gd name="T2" fmla="*/ 65084 w 304"/>
                  <a:gd name="T3" fmla="*/ 61900 h 312"/>
                  <a:gd name="T4" fmla="*/ 56470 w 304"/>
                  <a:gd name="T5" fmla="*/ 65259 h 312"/>
                  <a:gd name="T6" fmla="*/ 56470 w 304"/>
                  <a:gd name="T7" fmla="*/ 65259 h 312"/>
                  <a:gd name="T8" fmla="*/ 54556 w 304"/>
                  <a:gd name="T9" fmla="*/ 52783 h 312"/>
                  <a:gd name="T10" fmla="*/ 54556 w 304"/>
                  <a:gd name="T11" fmla="*/ 52783 h 312"/>
                  <a:gd name="T12" fmla="*/ 81834 w 304"/>
                  <a:gd name="T13" fmla="*/ 44626 h 312"/>
                  <a:gd name="T14" fmla="*/ 81834 w 304"/>
                  <a:gd name="T15" fmla="*/ 44626 h 312"/>
                  <a:gd name="T16" fmla="*/ 83748 w 304"/>
                  <a:gd name="T17" fmla="*/ 85413 h 312"/>
                  <a:gd name="T18" fmla="*/ 83748 w 304"/>
                  <a:gd name="T19" fmla="*/ 85413 h 312"/>
                  <a:gd name="T20" fmla="*/ 15792 w 304"/>
                  <a:gd name="T21" fmla="*/ 59021 h 312"/>
                  <a:gd name="T22" fmla="*/ 15792 w 304"/>
                  <a:gd name="T23" fmla="*/ 59021 h 312"/>
                  <a:gd name="T24" fmla="*/ 39720 w 304"/>
                  <a:gd name="T25" fmla="*/ 19674 h 312"/>
                  <a:gd name="T26" fmla="*/ 39720 w 304"/>
                  <a:gd name="T27" fmla="*/ 19674 h 312"/>
                  <a:gd name="T28" fmla="*/ 82791 w 304"/>
                  <a:gd name="T29" fmla="*/ 20633 h 312"/>
                  <a:gd name="T30" fmla="*/ 82791 w 304"/>
                  <a:gd name="T31" fmla="*/ 20633 h 312"/>
                  <a:gd name="T32" fmla="*/ 122033 w 304"/>
                  <a:gd name="T33" fmla="*/ 93090 h 312"/>
                  <a:gd name="T34" fmla="*/ 122033 w 304"/>
                  <a:gd name="T35" fmla="*/ 93090 h 312"/>
                  <a:gd name="T36" fmla="*/ 34456 w 304"/>
                  <a:gd name="T37" fmla="*/ 121401 h 312"/>
                  <a:gd name="T38" fmla="*/ 34456 w 304"/>
                  <a:gd name="T39" fmla="*/ 121401 h 312"/>
                  <a:gd name="T40" fmla="*/ 31106 w 304"/>
                  <a:gd name="T41" fmla="*/ 134357 h 312"/>
                  <a:gd name="T42" fmla="*/ 31106 w 304"/>
                  <a:gd name="T43" fmla="*/ 134357 h 312"/>
                  <a:gd name="T44" fmla="*/ 138304 w 304"/>
                  <a:gd name="T45" fmla="*/ 86372 h 312"/>
                  <a:gd name="T46" fmla="*/ 138304 w 304"/>
                  <a:gd name="T47" fmla="*/ 86372 h 312"/>
                  <a:gd name="T48" fmla="*/ 54556 w 304"/>
                  <a:gd name="T49" fmla="*/ 2879 h 312"/>
                  <a:gd name="T50" fmla="*/ 54556 w 304"/>
                  <a:gd name="T51" fmla="*/ 2879 h 312"/>
                  <a:gd name="T52" fmla="*/ 5743 w 304"/>
                  <a:gd name="T53" fmla="*/ 42706 h 312"/>
                  <a:gd name="T54" fmla="*/ 5743 w 304"/>
                  <a:gd name="T55" fmla="*/ 42706 h 312"/>
                  <a:gd name="T56" fmla="*/ 26321 w 304"/>
                  <a:gd name="T57" fmla="*/ 101248 h 312"/>
                  <a:gd name="T58" fmla="*/ 26321 w 304"/>
                  <a:gd name="T59" fmla="*/ 101248 h 312"/>
                  <a:gd name="T60" fmla="*/ 88055 w 304"/>
                  <a:gd name="T61" fmla="*/ 102207 h 312"/>
                  <a:gd name="T62" fmla="*/ 88055 w 304"/>
                  <a:gd name="T63" fmla="*/ 102207 h 312"/>
                  <a:gd name="T64" fmla="*/ 100976 w 304"/>
                  <a:gd name="T65" fmla="*/ 43186 h 312"/>
                  <a:gd name="T66" fmla="*/ 100976 w 304"/>
                  <a:gd name="T67" fmla="*/ 43186 h 312"/>
                  <a:gd name="T68" fmla="*/ 43070 w 304"/>
                  <a:gd name="T69" fmla="*/ 55182 h 312"/>
                  <a:gd name="T70" fmla="*/ 43070 w 304"/>
                  <a:gd name="T71" fmla="*/ 55182 h 312"/>
                  <a:gd name="T72" fmla="*/ 55991 w 304"/>
                  <a:gd name="T73" fmla="*/ 77255 h 312"/>
                  <a:gd name="T74" fmla="*/ 55991 w 304"/>
                  <a:gd name="T75" fmla="*/ 77255 h 312"/>
                  <a:gd name="T76" fmla="*/ 73220 w 304"/>
                  <a:gd name="T77" fmla="*/ 62860 h 312"/>
                  <a:gd name="T78" fmla="*/ 73220 w 304"/>
                  <a:gd name="T79" fmla="*/ 62860 h 312"/>
                  <a:gd name="T80" fmla="*/ 65084 w 304"/>
                  <a:gd name="T81" fmla="*/ 61900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4" h="312">
                    <a:moveTo>
                      <a:pt x="136" y="129"/>
                    </a:moveTo>
                    <a:lnTo>
                      <a:pt x="136" y="129"/>
                    </a:lnTo>
                    <a:cubicBezTo>
                      <a:pt x="135" y="136"/>
                      <a:pt x="125" y="140"/>
                      <a:pt x="118" y="136"/>
                    </a:cubicBezTo>
                    <a:cubicBezTo>
                      <a:pt x="109" y="133"/>
                      <a:pt x="109" y="118"/>
                      <a:pt x="114" y="110"/>
                    </a:cubicBezTo>
                    <a:cubicBezTo>
                      <a:pt x="125" y="93"/>
                      <a:pt x="153" y="88"/>
                      <a:pt x="171" y="93"/>
                    </a:cubicBezTo>
                    <a:cubicBezTo>
                      <a:pt x="211" y="104"/>
                      <a:pt x="196" y="157"/>
                      <a:pt x="175" y="178"/>
                    </a:cubicBezTo>
                    <a:cubicBezTo>
                      <a:pt x="125" y="231"/>
                      <a:pt x="38" y="193"/>
                      <a:pt x="33" y="123"/>
                    </a:cubicBezTo>
                    <a:cubicBezTo>
                      <a:pt x="30" y="89"/>
                      <a:pt x="51" y="55"/>
                      <a:pt x="83" y="41"/>
                    </a:cubicBezTo>
                    <a:cubicBezTo>
                      <a:pt x="111" y="26"/>
                      <a:pt x="144" y="30"/>
                      <a:pt x="173" y="43"/>
                    </a:cubicBezTo>
                    <a:cubicBezTo>
                      <a:pt x="227" y="69"/>
                      <a:pt x="281" y="131"/>
                      <a:pt x="255" y="194"/>
                    </a:cubicBezTo>
                    <a:cubicBezTo>
                      <a:pt x="223" y="265"/>
                      <a:pt x="139" y="276"/>
                      <a:pt x="72" y="253"/>
                    </a:cubicBezTo>
                    <a:cubicBezTo>
                      <a:pt x="56" y="248"/>
                      <a:pt x="50" y="273"/>
                      <a:pt x="65" y="280"/>
                    </a:cubicBezTo>
                    <a:cubicBezTo>
                      <a:pt x="151" y="311"/>
                      <a:pt x="270" y="284"/>
                      <a:pt x="289" y="180"/>
                    </a:cubicBezTo>
                    <a:cubicBezTo>
                      <a:pt x="303" y="89"/>
                      <a:pt x="202" y="0"/>
                      <a:pt x="114" y="6"/>
                    </a:cubicBezTo>
                    <a:cubicBezTo>
                      <a:pt x="67" y="9"/>
                      <a:pt x="25" y="43"/>
                      <a:pt x="12" y="89"/>
                    </a:cubicBezTo>
                    <a:cubicBezTo>
                      <a:pt x="0" y="135"/>
                      <a:pt x="17" y="184"/>
                      <a:pt x="55" y="211"/>
                    </a:cubicBezTo>
                    <a:cubicBezTo>
                      <a:pt x="92" y="239"/>
                      <a:pt x="146" y="240"/>
                      <a:pt x="184" y="213"/>
                    </a:cubicBezTo>
                    <a:cubicBezTo>
                      <a:pt x="218" y="185"/>
                      <a:pt x="242" y="129"/>
                      <a:pt x="211" y="90"/>
                    </a:cubicBezTo>
                    <a:cubicBezTo>
                      <a:pt x="181" y="50"/>
                      <a:pt x="100" y="65"/>
                      <a:pt x="90" y="115"/>
                    </a:cubicBezTo>
                    <a:cubicBezTo>
                      <a:pt x="86" y="135"/>
                      <a:pt x="96" y="157"/>
                      <a:pt x="117" y="161"/>
                    </a:cubicBezTo>
                    <a:cubicBezTo>
                      <a:pt x="135" y="164"/>
                      <a:pt x="155" y="151"/>
                      <a:pt x="153" y="131"/>
                    </a:cubicBezTo>
                    <a:cubicBezTo>
                      <a:pt x="152" y="122"/>
                      <a:pt x="139" y="118"/>
                      <a:pt x="136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70" name="Freeform 319">
                <a:extLst>
                  <a:ext uri="{FF2B5EF4-FFF2-40B4-BE49-F238E27FC236}">
                    <a16:creationId xmlns:a16="http://schemas.microsoft.com/office/drawing/2014/main" id="{5383E5FD-92B3-1D49-8E25-43DB3AB54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5476" y="3861048"/>
                <a:ext cx="145482" cy="149712"/>
              </a:xfrm>
              <a:custGeom>
                <a:avLst/>
                <a:gdLst>
                  <a:gd name="T0" fmla="*/ 65563 w 304"/>
                  <a:gd name="T1" fmla="*/ 61900 h 312"/>
                  <a:gd name="T2" fmla="*/ 65563 w 304"/>
                  <a:gd name="T3" fmla="*/ 61900 h 312"/>
                  <a:gd name="T4" fmla="*/ 56470 w 304"/>
                  <a:gd name="T5" fmla="*/ 65259 h 312"/>
                  <a:gd name="T6" fmla="*/ 56470 w 304"/>
                  <a:gd name="T7" fmla="*/ 65259 h 312"/>
                  <a:gd name="T8" fmla="*/ 54556 w 304"/>
                  <a:gd name="T9" fmla="*/ 52783 h 312"/>
                  <a:gd name="T10" fmla="*/ 54556 w 304"/>
                  <a:gd name="T11" fmla="*/ 52783 h 312"/>
                  <a:gd name="T12" fmla="*/ 81834 w 304"/>
                  <a:gd name="T13" fmla="*/ 44626 h 312"/>
                  <a:gd name="T14" fmla="*/ 81834 w 304"/>
                  <a:gd name="T15" fmla="*/ 44626 h 312"/>
                  <a:gd name="T16" fmla="*/ 83748 w 304"/>
                  <a:gd name="T17" fmla="*/ 85413 h 312"/>
                  <a:gd name="T18" fmla="*/ 83748 w 304"/>
                  <a:gd name="T19" fmla="*/ 85413 h 312"/>
                  <a:gd name="T20" fmla="*/ 15792 w 304"/>
                  <a:gd name="T21" fmla="*/ 59021 h 312"/>
                  <a:gd name="T22" fmla="*/ 15792 w 304"/>
                  <a:gd name="T23" fmla="*/ 59021 h 312"/>
                  <a:gd name="T24" fmla="*/ 39720 w 304"/>
                  <a:gd name="T25" fmla="*/ 19674 h 312"/>
                  <a:gd name="T26" fmla="*/ 39720 w 304"/>
                  <a:gd name="T27" fmla="*/ 19674 h 312"/>
                  <a:gd name="T28" fmla="*/ 82312 w 304"/>
                  <a:gd name="T29" fmla="*/ 20633 h 312"/>
                  <a:gd name="T30" fmla="*/ 82312 w 304"/>
                  <a:gd name="T31" fmla="*/ 20633 h 312"/>
                  <a:gd name="T32" fmla="*/ 121554 w 304"/>
                  <a:gd name="T33" fmla="*/ 93090 h 312"/>
                  <a:gd name="T34" fmla="*/ 121554 w 304"/>
                  <a:gd name="T35" fmla="*/ 93090 h 312"/>
                  <a:gd name="T36" fmla="*/ 33978 w 304"/>
                  <a:gd name="T37" fmla="*/ 121401 h 312"/>
                  <a:gd name="T38" fmla="*/ 33978 w 304"/>
                  <a:gd name="T39" fmla="*/ 121401 h 312"/>
                  <a:gd name="T40" fmla="*/ 31585 w 304"/>
                  <a:gd name="T41" fmla="*/ 134357 h 312"/>
                  <a:gd name="T42" fmla="*/ 31585 w 304"/>
                  <a:gd name="T43" fmla="*/ 134357 h 312"/>
                  <a:gd name="T44" fmla="*/ 138304 w 304"/>
                  <a:gd name="T45" fmla="*/ 86372 h 312"/>
                  <a:gd name="T46" fmla="*/ 138304 w 304"/>
                  <a:gd name="T47" fmla="*/ 86372 h 312"/>
                  <a:gd name="T48" fmla="*/ 54556 w 304"/>
                  <a:gd name="T49" fmla="*/ 2879 h 312"/>
                  <a:gd name="T50" fmla="*/ 54556 w 304"/>
                  <a:gd name="T51" fmla="*/ 2879 h 312"/>
                  <a:gd name="T52" fmla="*/ 5743 w 304"/>
                  <a:gd name="T53" fmla="*/ 42706 h 312"/>
                  <a:gd name="T54" fmla="*/ 5743 w 304"/>
                  <a:gd name="T55" fmla="*/ 42706 h 312"/>
                  <a:gd name="T56" fmla="*/ 25842 w 304"/>
                  <a:gd name="T57" fmla="*/ 101248 h 312"/>
                  <a:gd name="T58" fmla="*/ 25842 w 304"/>
                  <a:gd name="T59" fmla="*/ 101248 h 312"/>
                  <a:gd name="T60" fmla="*/ 87576 w 304"/>
                  <a:gd name="T61" fmla="*/ 102207 h 312"/>
                  <a:gd name="T62" fmla="*/ 87576 w 304"/>
                  <a:gd name="T63" fmla="*/ 102207 h 312"/>
                  <a:gd name="T64" fmla="*/ 100976 w 304"/>
                  <a:gd name="T65" fmla="*/ 43186 h 312"/>
                  <a:gd name="T66" fmla="*/ 100976 w 304"/>
                  <a:gd name="T67" fmla="*/ 43186 h 312"/>
                  <a:gd name="T68" fmla="*/ 43549 w 304"/>
                  <a:gd name="T69" fmla="*/ 55182 h 312"/>
                  <a:gd name="T70" fmla="*/ 43549 w 304"/>
                  <a:gd name="T71" fmla="*/ 55182 h 312"/>
                  <a:gd name="T72" fmla="*/ 55991 w 304"/>
                  <a:gd name="T73" fmla="*/ 77255 h 312"/>
                  <a:gd name="T74" fmla="*/ 55991 w 304"/>
                  <a:gd name="T75" fmla="*/ 77255 h 312"/>
                  <a:gd name="T76" fmla="*/ 73698 w 304"/>
                  <a:gd name="T77" fmla="*/ 62860 h 312"/>
                  <a:gd name="T78" fmla="*/ 73698 w 304"/>
                  <a:gd name="T79" fmla="*/ 62860 h 312"/>
                  <a:gd name="T80" fmla="*/ 65563 w 304"/>
                  <a:gd name="T81" fmla="*/ 61900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4" h="312">
                    <a:moveTo>
                      <a:pt x="137" y="129"/>
                    </a:moveTo>
                    <a:lnTo>
                      <a:pt x="137" y="129"/>
                    </a:lnTo>
                    <a:cubicBezTo>
                      <a:pt x="134" y="136"/>
                      <a:pt x="125" y="140"/>
                      <a:pt x="118" y="136"/>
                    </a:cubicBezTo>
                    <a:cubicBezTo>
                      <a:pt x="108" y="133"/>
                      <a:pt x="109" y="118"/>
                      <a:pt x="114" y="110"/>
                    </a:cubicBezTo>
                    <a:cubicBezTo>
                      <a:pt x="123" y="93"/>
                      <a:pt x="152" y="88"/>
                      <a:pt x="171" y="93"/>
                    </a:cubicBezTo>
                    <a:cubicBezTo>
                      <a:pt x="210" y="104"/>
                      <a:pt x="196" y="157"/>
                      <a:pt x="175" y="178"/>
                    </a:cubicBezTo>
                    <a:cubicBezTo>
                      <a:pt x="123" y="231"/>
                      <a:pt x="38" y="193"/>
                      <a:pt x="33" y="123"/>
                    </a:cubicBezTo>
                    <a:cubicBezTo>
                      <a:pt x="30" y="89"/>
                      <a:pt x="51" y="55"/>
                      <a:pt x="83" y="41"/>
                    </a:cubicBezTo>
                    <a:cubicBezTo>
                      <a:pt x="110" y="26"/>
                      <a:pt x="144" y="30"/>
                      <a:pt x="172" y="43"/>
                    </a:cubicBezTo>
                    <a:cubicBezTo>
                      <a:pt x="227" y="69"/>
                      <a:pt x="281" y="131"/>
                      <a:pt x="254" y="194"/>
                    </a:cubicBezTo>
                    <a:cubicBezTo>
                      <a:pt x="222" y="265"/>
                      <a:pt x="139" y="276"/>
                      <a:pt x="71" y="253"/>
                    </a:cubicBezTo>
                    <a:cubicBezTo>
                      <a:pt x="55" y="248"/>
                      <a:pt x="50" y="273"/>
                      <a:pt x="66" y="280"/>
                    </a:cubicBezTo>
                    <a:cubicBezTo>
                      <a:pt x="151" y="311"/>
                      <a:pt x="272" y="284"/>
                      <a:pt x="289" y="180"/>
                    </a:cubicBezTo>
                    <a:cubicBezTo>
                      <a:pt x="303" y="89"/>
                      <a:pt x="201" y="0"/>
                      <a:pt x="114" y="6"/>
                    </a:cubicBezTo>
                    <a:cubicBezTo>
                      <a:pt x="66" y="9"/>
                      <a:pt x="24" y="43"/>
                      <a:pt x="12" y="89"/>
                    </a:cubicBezTo>
                    <a:cubicBezTo>
                      <a:pt x="0" y="135"/>
                      <a:pt x="16" y="184"/>
                      <a:pt x="54" y="211"/>
                    </a:cubicBezTo>
                    <a:cubicBezTo>
                      <a:pt x="92" y="239"/>
                      <a:pt x="146" y="240"/>
                      <a:pt x="183" y="213"/>
                    </a:cubicBezTo>
                    <a:cubicBezTo>
                      <a:pt x="217" y="185"/>
                      <a:pt x="240" y="129"/>
                      <a:pt x="211" y="90"/>
                    </a:cubicBezTo>
                    <a:cubicBezTo>
                      <a:pt x="181" y="50"/>
                      <a:pt x="100" y="65"/>
                      <a:pt x="91" y="115"/>
                    </a:cubicBezTo>
                    <a:cubicBezTo>
                      <a:pt x="87" y="135"/>
                      <a:pt x="96" y="157"/>
                      <a:pt x="117" y="161"/>
                    </a:cubicBezTo>
                    <a:cubicBezTo>
                      <a:pt x="135" y="164"/>
                      <a:pt x="156" y="151"/>
                      <a:pt x="154" y="131"/>
                    </a:cubicBezTo>
                    <a:cubicBezTo>
                      <a:pt x="152" y="122"/>
                      <a:pt x="139" y="118"/>
                      <a:pt x="137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71" name="Freeform 320">
                <a:extLst>
                  <a:ext uri="{FF2B5EF4-FFF2-40B4-BE49-F238E27FC236}">
                    <a16:creationId xmlns:a16="http://schemas.microsoft.com/office/drawing/2014/main" id="{E2075A8A-6E5A-BF46-BABC-D93A78D0F0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4019" y="3861049"/>
                <a:ext cx="165121" cy="149236"/>
              </a:xfrm>
              <a:custGeom>
                <a:avLst/>
                <a:gdLst>
                  <a:gd name="T0" fmla="*/ 205 w 346"/>
                  <a:gd name="T1" fmla="*/ 164 h 311"/>
                  <a:gd name="T2" fmla="*/ 205 w 346"/>
                  <a:gd name="T3" fmla="*/ 164 h 311"/>
                  <a:gd name="T4" fmla="*/ 212 w 346"/>
                  <a:gd name="T5" fmla="*/ 146 h 311"/>
                  <a:gd name="T6" fmla="*/ 212 w 346"/>
                  <a:gd name="T7" fmla="*/ 146 h 311"/>
                  <a:gd name="T8" fmla="*/ 234 w 346"/>
                  <a:gd name="T9" fmla="*/ 162 h 311"/>
                  <a:gd name="T10" fmla="*/ 234 w 346"/>
                  <a:gd name="T11" fmla="*/ 162 h 311"/>
                  <a:gd name="T12" fmla="*/ 207 w 346"/>
                  <a:gd name="T13" fmla="*/ 214 h 311"/>
                  <a:gd name="T14" fmla="*/ 207 w 346"/>
                  <a:gd name="T15" fmla="*/ 214 h 311"/>
                  <a:gd name="T16" fmla="*/ 144 w 346"/>
                  <a:gd name="T17" fmla="*/ 156 h 311"/>
                  <a:gd name="T18" fmla="*/ 144 w 346"/>
                  <a:gd name="T19" fmla="*/ 156 h 311"/>
                  <a:gd name="T20" fmla="*/ 282 w 346"/>
                  <a:gd name="T21" fmla="*/ 95 h 311"/>
                  <a:gd name="T22" fmla="*/ 282 w 346"/>
                  <a:gd name="T23" fmla="*/ 95 h 311"/>
                  <a:gd name="T24" fmla="*/ 307 w 346"/>
                  <a:gd name="T25" fmla="*/ 189 h 311"/>
                  <a:gd name="T26" fmla="*/ 307 w 346"/>
                  <a:gd name="T27" fmla="*/ 189 h 311"/>
                  <a:gd name="T28" fmla="*/ 240 w 346"/>
                  <a:gd name="T29" fmla="*/ 251 h 311"/>
                  <a:gd name="T30" fmla="*/ 240 w 346"/>
                  <a:gd name="T31" fmla="*/ 251 h 311"/>
                  <a:gd name="T32" fmla="*/ 75 w 346"/>
                  <a:gd name="T33" fmla="*/ 201 h 311"/>
                  <a:gd name="T34" fmla="*/ 75 w 346"/>
                  <a:gd name="T35" fmla="*/ 201 h 311"/>
                  <a:gd name="T36" fmla="*/ 162 w 346"/>
                  <a:gd name="T37" fmla="*/ 30 h 311"/>
                  <a:gd name="T38" fmla="*/ 162 w 346"/>
                  <a:gd name="T39" fmla="*/ 30 h 311"/>
                  <a:gd name="T40" fmla="*/ 149 w 346"/>
                  <a:gd name="T41" fmla="*/ 7 h 311"/>
                  <a:gd name="T42" fmla="*/ 149 w 346"/>
                  <a:gd name="T43" fmla="*/ 7 h 311"/>
                  <a:gd name="T44" fmla="*/ 61 w 346"/>
                  <a:gd name="T45" fmla="*/ 237 h 311"/>
                  <a:gd name="T46" fmla="*/ 61 w 346"/>
                  <a:gd name="T47" fmla="*/ 237 h 311"/>
                  <a:gd name="T48" fmla="*/ 308 w 346"/>
                  <a:gd name="T49" fmla="*/ 235 h 311"/>
                  <a:gd name="T50" fmla="*/ 308 w 346"/>
                  <a:gd name="T51" fmla="*/ 235 h 311"/>
                  <a:gd name="T52" fmla="*/ 321 w 346"/>
                  <a:gd name="T53" fmla="*/ 104 h 311"/>
                  <a:gd name="T54" fmla="*/ 321 w 346"/>
                  <a:gd name="T55" fmla="*/ 104 h 311"/>
                  <a:gd name="T56" fmla="*/ 205 w 346"/>
                  <a:gd name="T57" fmla="*/ 49 h 311"/>
                  <a:gd name="T58" fmla="*/ 205 w 346"/>
                  <a:gd name="T59" fmla="*/ 49 h 311"/>
                  <a:gd name="T60" fmla="*/ 113 w 346"/>
                  <a:gd name="T61" fmla="*/ 138 h 311"/>
                  <a:gd name="T62" fmla="*/ 113 w 346"/>
                  <a:gd name="T63" fmla="*/ 138 h 311"/>
                  <a:gd name="T64" fmla="*/ 180 w 346"/>
                  <a:gd name="T65" fmla="*/ 245 h 311"/>
                  <a:gd name="T66" fmla="*/ 180 w 346"/>
                  <a:gd name="T67" fmla="*/ 245 h 311"/>
                  <a:gd name="T68" fmla="*/ 247 w 346"/>
                  <a:gd name="T69" fmla="*/ 142 h 311"/>
                  <a:gd name="T70" fmla="*/ 247 w 346"/>
                  <a:gd name="T71" fmla="*/ 142 h 311"/>
                  <a:gd name="T72" fmla="*/ 196 w 346"/>
                  <a:gd name="T73" fmla="*/ 128 h 311"/>
                  <a:gd name="T74" fmla="*/ 196 w 346"/>
                  <a:gd name="T75" fmla="*/ 128 h 311"/>
                  <a:gd name="T76" fmla="*/ 192 w 346"/>
                  <a:gd name="T77" fmla="*/ 175 h 311"/>
                  <a:gd name="T78" fmla="*/ 192 w 346"/>
                  <a:gd name="T79" fmla="*/ 175 h 311"/>
                  <a:gd name="T80" fmla="*/ 205 w 346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6" h="311">
                    <a:moveTo>
                      <a:pt x="205" y="164"/>
                    </a:moveTo>
                    <a:lnTo>
                      <a:pt x="205" y="164"/>
                    </a:lnTo>
                    <a:cubicBezTo>
                      <a:pt x="201" y="156"/>
                      <a:pt x="205" y="147"/>
                      <a:pt x="212" y="146"/>
                    </a:cubicBezTo>
                    <a:lnTo>
                      <a:pt x="212" y="146"/>
                    </a:lnTo>
                    <a:cubicBezTo>
                      <a:pt x="222" y="142"/>
                      <a:pt x="233" y="153"/>
                      <a:pt x="234" y="162"/>
                    </a:cubicBezTo>
                    <a:lnTo>
                      <a:pt x="234" y="162"/>
                    </a:lnTo>
                    <a:cubicBezTo>
                      <a:pt x="238" y="181"/>
                      <a:pt x="222" y="205"/>
                      <a:pt x="207" y="214"/>
                    </a:cubicBezTo>
                    <a:lnTo>
                      <a:pt x="207" y="214"/>
                    </a:lnTo>
                    <a:cubicBezTo>
                      <a:pt x="170" y="235"/>
                      <a:pt x="144" y="187"/>
                      <a:pt x="144" y="156"/>
                    </a:cubicBezTo>
                    <a:lnTo>
                      <a:pt x="144" y="156"/>
                    </a:lnTo>
                    <a:cubicBezTo>
                      <a:pt x="141" y="83"/>
                      <a:pt x="229" y="50"/>
                      <a:pt x="282" y="95"/>
                    </a:cubicBezTo>
                    <a:lnTo>
                      <a:pt x="282" y="95"/>
                    </a:lnTo>
                    <a:cubicBezTo>
                      <a:pt x="309" y="117"/>
                      <a:pt x="318" y="156"/>
                      <a:pt x="307" y="189"/>
                    </a:cubicBezTo>
                    <a:lnTo>
                      <a:pt x="307" y="189"/>
                    </a:lnTo>
                    <a:cubicBezTo>
                      <a:pt x="296" y="220"/>
                      <a:pt x="268" y="239"/>
                      <a:pt x="240" y="251"/>
                    </a:cubicBezTo>
                    <a:lnTo>
                      <a:pt x="240" y="251"/>
                    </a:lnTo>
                    <a:cubicBezTo>
                      <a:pt x="183" y="271"/>
                      <a:pt x="100" y="266"/>
                      <a:pt x="75" y="201"/>
                    </a:cubicBezTo>
                    <a:lnTo>
                      <a:pt x="75" y="201"/>
                    </a:lnTo>
                    <a:cubicBezTo>
                      <a:pt x="48" y="129"/>
                      <a:pt x="100" y="63"/>
                      <a:pt x="162" y="30"/>
                    </a:cubicBezTo>
                    <a:lnTo>
                      <a:pt x="162" y="30"/>
                    </a:lnTo>
                    <a:cubicBezTo>
                      <a:pt x="178" y="22"/>
                      <a:pt x="165" y="0"/>
                      <a:pt x="149" y="7"/>
                    </a:cubicBezTo>
                    <a:lnTo>
                      <a:pt x="149" y="7"/>
                    </a:lnTo>
                    <a:cubicBezTo>
                      <a:pt x="66" y="46"/>
                      <a:pt x="0" y="151"/>
                      <a:pt x="61" y="237"/>
                    </a:cubicBezTo>
                    <a:lnTo>
                      <a:pt x="61" y="237"/>
                    </a:lnTo>
                    <a:cubicBezTo>
                      <a:pt x="115" y="310"/>
                      <a:pt x="250" y="302"/>
                      <a:pt x="308" y="235"/>
                    </a:cubicBezTo>
                    <a:lnTo>
                      <a:pt x="308" y="235"/>
                    </a:lnTo>
                    <a:cubicBezTo>
                      <a:pt x="339" y="200"/>
                      <a:pt x="345" y="146"/>
                      <a:pt x="321" y="104"/>
                    </a:cubicBezTo>
                    <a:lnTo>
                      <a:pt x="321" y="104"/>
                    </a:lnTo>
                    <a:cubicBezTo>
                      <a:pt x="299" y="63"/>
                      <a:pt x="251" y="41"/>
                      <a:pt x="205" y="49"/>
                    </a:cubicBezTo>
                    <a:lnTo>
                      <a:pt x="205" y="49"/>
                    </a:lnTo>
                    <a:cubicBezTo>
                      <a:pt x="159" y="55"/>
                      <a:pt x="120" y="92"/>
                      <a:pt x="113" y="138"/>
                    </a:cubicBezTo>
                    <a:lnTo>
                      <a:pt x="113" y="138"/>
                    </a:lnTo>
                    <a:cubicBezTo>
                      <a:pt x="107" y="183"/>
                      <a:pt x="132" y="239"/>
                      <a:pt x="180" y="245"/>
                    </a:cubicBezTo>
                    <a:lnTo>
                      <a:pt x="180" y="245"/>
                    </a:lnTo>
                    <a:cubicBezTo>
                      <a:pt x="229" y="252"/>
                      <a:pt x="276" y="184"/>
                      <a:pt x="247" y="142"/>
                    </a:cubicBezTo>
                    <a:lnTo>
                      <a:pt x="247" y="142"/>
                    </a:lnTo>
                    <a:cubicBezTo>
                      <a:pt x="237" y="125"/>
                      <a:pt x="215" y="116"/>
                      <a:pt x="196" y="128"/>
                    </a:cubicBezTo>
                    <a:lnTo>
                      <a:pt x="196" y="128"/>
                    </a:lnTo>
                    <a:cubicBezTo>
                      <a:pt x="180" y="138"/>
                      <a:pt x="175" y="162"/>
                      <a:pt x="192" y="175"/>
                    </a:cubicBezTo>
                    <a:lnTo>
                      <a:pt x="192" y="175"/>
                    </a:lnTo>
                    <a:cubicBezTo>
                      <a:pt x="199" y="181"/>
                      <a:pt x="211" y="174"/>
                      <a:pt x="205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72" name="Freeform 321">
                <a:extLst>
                  <a:ext uri="{FF2B5EF4-FFF2-40B4-BE49-F238E27FC236}">
                    <a16:creationId xmlns:a16="http://schemas.microsoft.com/office/drawing/2014/main" id="{4B22398E-7D3A-3D49-BBF6-30A15AD9AE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94925" y="3861048"/>
                <a:ext cx="166708" cy="149236"/>
              </a:xfrm>
              <a:custGeom>
                <a:avLst/>
                <a:gdLst>
                  <a:gd name="T0" fmla="*/ 205 w 347"/>
                  <a:gd name="T1" fmla="*/ 164 h 311"/>
                  <a:gd name="T2" fmla="*/ 205 w 347"/>
                  <a:gd name="T3" fmla="*/ 164 h 311"/>
                  <a:gd name="T4" fmla="*/ 213 w 347"/>
                  <a:gd name="T5" fmla="*/ 146 h 311"/>
                  <a:gd name="T6" fmla="*/ 213 w 347"/>
                  <a:gd name="T7" fmla="*/ 146 h 311"/>
                  <a:gd name="T8" fmla="*/ 235 w 347"/>
                  <a:gd name="T9" fmla="*/ 162 h 311"/>
                  <a:gd name="T10" fmla="*/ 235 w 347"/>
                  <a:gd name="T11" fmla="*/ 162 h 311"/>
                  <a:gd name="T12" fmla="*/ 207 w 347"/>
                  <a:gd name="T13" fmla="*/ 214 h 311"/>
                  <a:gd name="T14" fmla="*/ 207 w 347"/>
                  <a:gd name="T15" fmla="*/ 214 h 311"/>
                  <a:gd name="T16" fmla="*/ 143 w 347"/>
                  <a:gd name="T17" fmla="*/ 156 h 311"/>
                  <a:gd name="T18" fmla="*/ 143 w 347"/>
                  <a:gd name="T19" fmla="*/ 156 h 311"/>
                  <a:gd name="T20" fmla="*/ 283 w 347"/>
                  <a:gd name="T21" fmla="*/ 95 h 311"/>
                  <a:gd name="T22" fmla="*/ 283 w 347"/>
                  <a:gd name="T23" fmla="*/ 95 h 311"/>
                  <a:gd name="T24" fmla="*/ 306 w 347"/>
                  <a:gd name="T25" fmla="*/ 189 h 311"/>
                  <a:gd name="T26" fmla="*/ 306 w 347"/>
                  <a:gd name="T27" fmla="*/ 189 h 311"/>
                  <a:gd name="T28" fmla="*/ 239 w 347"/>
                  <a:gd name="T29" fmla="*/ 251 h 311"/>
                  <a:gd name="T30" fmla="*/ 239 w 347"/>
                  <a:gd name="T31" fmla="*/ 251 h 311"/>
                  <a:gd name="T32" fmla="*/ 76 w 347"/>
                  <a:gd name="T33" fmla="*/ 201 h 311"/>
                  <a:gd name="T34" fmla="*/ 76 w 347"/>
                  <a:gd name="T35" fmla="*/ 201 h 311"/>
                  <a:gd name="T36" fmla="*/ 163 w 347"/>
                  <a:gd name="T37" fmla="*/ 30 h 311"/>
                  <a:gd name="T38" fmla="*/ 163 w 347"/>
                  <a:gd name="T39" fmla="*/ 30 h 311"/>
                  <a:gd name="T40" fmla="*/ 150 w 347"/>
                  <a:gd name="T41" fmla="*/ 7 h 311"/>
                  <a:gd name="T42" fmla="*/ 150 w 347"/>
                  <a:gd name="T43" fmla="*/ 7 h 311"/>
                  <a:gd name="T44" fmla="*/ 62 w 347"/>
                  <a:gd name="T45" fmla="*/ 237 h 311"/>
                  <a:gd name="T46" fmla="*/ 62 w 347"/>
                  <a:gd name="T47" fmla="*/ 237 h 311"/>
                  <a:gd name="T48" fmla="*/ 308 w 347"/>
                  <a:gd name="T49" fmla="*/ 235 h 311"/>
                  <a:gd name="T50" fmla="*/ 308 w 347"/>
                  <a:gd name="T51" fmla="*/ 235 h 311"/>
                  <a:gd name="T52" fmla="*/ 322 w 347"/>
                  <a:gd name="T53" fmla="*/ 104 h 311"/>
                  <a:gd name="T54" fmla="*/ 322 w 347"/>
                  <a:gd name="T55" fmla="*/ 104 h 311"/>
                  <a:gd name="T56" fmla="*/ 207 w 347"/>
                  <a:gd name="T57" fmla="*/ 49 h 311"/>
                  <a:gd name="T58" fmla="*/ 207 w 347"/>
                  <a:gd name="T59" fmla="*/ 49 h 311"/>
                  <a:gd name="T60" fmla="*/ 115 w 347"/>
                  <a:gd name="T61" fmla="*/ 138 h 311"/>
                  <a:gd name="T62" fmla="*/ 115 w 347"/>
                  <a:gd name="T63" fmla="*/ 138 h 311"/>
                  <a:gd name="T64" fmla="*/ 180 w 347"/>
                  <a:gd name="T65" fmla="*/ 245 h 311"/>
                  <a:gd name="T66" fmla="*/ 180 w 347"/>
                  <a:gd name="T67" fmla="*/ 245 h 311"/>
                  <a:gd name="T68" fmla="*/ 247 w 347"/>
                  <a:gd name="T69" fmla="*/ 142 h 311"/>
                  <a:gd name="T70" fmla="*/ 247 w 347"/>
                  <a:gd name="T71" fmla="*/ 142 h 311"/>
                  <a:gd name="T72" fmla="*/ 197 w 347"/>
                  <a:gd name="T73" fmla="*/ 128 h 311"/>
                  <a:gd name="T74" fmla="*/ 197 w 347"/>
                  <a:gd name="T75" fmla="*/ 128 h 311"/>
                  <a:gd name="T76" fmla="*/ 192 w 347"/>
                  <a:gd name="T77" fmla="*/ 175 h 311"/>
                  <a:gd name="T78" fmla="*/ 192 w 347"/>
                  <a:gd name="T79" fmla="*/ 175 h 311"/>
                  <a:gd name="T80" fmla="*/ 205 w 347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7" h="311">
                    <a:moveTo>
                      <a:pt x="205" y="164"/>
                    </a:moveTo>
                    <a:lnTo>
                      <a:pt x="205" y="164"/>
                    </a:lnTo>
                    <a:cubicBezTo>
                      <a:pt x="201" y="156"/>
                      <a:pt x="205" y="147"/>
                      <a:pt x="213" y="146"/>
                    </a:cubicBezTo>
                    <a:lnTo>
                      <a:pt x="213" y="146"/>
                    </a:lnTo>
                    <a:cubicBezTo>
                      <a:pt x="224" y="142"/>
                      <a:pt x="233" y="153"/>
                      <a:pt x="235" y="162"/>
                    </a:cubicBezTo>
                    <a:lnTo>
                      <a:pt x="235" y="162"/>
                    </a:lnTo>
                    <a:cubicBezTo>
                      <a:pt x="239" y="181"/>
                      <a:pt x="222" y="205"/>
                      <a:pt x="207" y="214"/>
                    </a:cubicBezTo>
                    <a:lnTo>
                      <a:pt x="207" y="214"/>
                    </a:lnTo>
                    <a:cubicBezTo>
                      <a:pt x="171" y="235"/>
                      <a:pt x="143" y="187"/>
                      <a:pt x="143" y="156"/>
                    </a:cubicBezTo>
                    <a:lnTo>
                      <a:pt x="143" y="156"/>
                    </a:lnTo>
                    <a:cubicBezTo>
                      <a:pt x="141" y="83"/>
                      <a:pt x="229" y="50"/>
                      <a:pt x="283" y="95"/>
                    </a:cubicBezTo>
                    <a:lnTo>
                      <a:pt x="283" y="95"/>
                    </a:lnTo>
                    <a:cubicBezTo>
                      <a:pt x="309" y="117"/>
                      <a:pt x="318" y="156"/>
                      <a:pt x="306" y="189"/>
                    </a:cubicBezTo>
                    <a:lnTo>
                      <a:pt x="306" y="189"/>
                    </a:lnTo>
                    <a:cubicBezTo>
                      <a:pt x="296" y="220"/>
                      <a:pt x="270" y="239"/>
                      <a:pt x="239" y="251"/>
                    </a:cubicBezTo>
                    <a:lnTo>
                      <a:pt x="239" y="251"/>
                    </a:lnTo>
                    <a:cubicBezTo>
                      <a:pt x="184" y="271"/>
                      <a:pt x="101" y="266"/>
                      <a:pt x="76" y="201"/>
                    </a:cubicBezTo>
                    <a:lnTo>
                      <a:pt x="76" y="201"/>
                    </a:lnTo>
                    <a:cubicBezTo>
                      <a:pt x="48" y="129"/>
                      <a:pt x="100" y="63"/>
                      <a:pt x="163" y="30"/>
                    </a:cubicBezTo>
                    <a:lnTo>
                      <a:pt x="163" y="30"/>
                    </a:lnTo>
                    <a:cubicBezTo>
                      <a:pt x="178" y="22"/>
                      <a:pt x="164" y="0"/>
                      <a:pt x="150" y="7"/>
                    </a:cubicBezTo>
                    <a:lnTo>
                      <a:pt x="150" y="7"/>
                    </a:lnTo>
                    <a:cubicBezTo>
                      <a:pt x="66" y="46"/>
                      <a:pt x="0" y="151"/>
                      <a:pt x="62" y="237"/>
                    </a:cubicBezTo>
                    <a:lnTo>
                      <a:pt x="62" y="237"/>
                    </a:lnTo>
                    <a:cubicBezTo>
                      <a:pt x="115" y="310"/>
                      <a:pt x="251" y="302"/>
                      <a:pt x="308" y="235"/>
                    </a:cubicBezTo>
                    <a:lnTo>
                      <a:pt x="308" y="235"/>
                    </a:lnTo>
                    <a:cubicBezTo>
                      <a:pt x="339" y="200"/>
                      <a:pt x="346" y="146"/>
                      <a:pt x="322" y="104"/>
                    </a:cubicBezTo>
                    <a:lnTo>
                      <a:pt x="322" y="104"/>
                    </a:lnTo>
                    <a:cubicBezTo>
                      <a:pt x="298" y="63"/>
                      <a:pt x="251" y="41"/>
                      <a:pt x="207" y="49"/>
                    </a:cubicBezTo>
                    <a:lnTo>
                      <a:pt x="207" y="49"/>
                    </a:lnTo>
                    <a:cubicBezTo>
                      <a:pt x="159" y="55"/>
                      <a:pt x="120" y="92"/>
                      <a:pt x="115" y="138"/>
                    </a:cubicBezTo>
                    <a:lnTo>
                      <a:pt x="115" y="138"/>
                    </a:lnTo>
                    <a:cubicBezTo>
                      <a:pt x="108" y="183"/>
                      <a:pt x="132" y="239"/>
                      <a:pt x="180" y="245"/>
                    </a:cubicBezTo>
                    <a:lnTo>
                      <a:pt x="180" y="245"/>
                    </a:lnTo>
                    <a:cubicBezTo>
                      <a:pt x="229" y="252"/>
                      <a:pt x="276" y="184"/>
                      <a:pt x="247" y="142"/>
                    </a:cubicBezTo>
                    <a:lnTo>
                      <a:pt x="247" y="142"/>
                    </a:lnTo>
                    <a:cubicBezTo>
                      <a:pt x="237" y="125"/>
                      <a:pt x="213" y="116"/>
                      <a:pt x="197" y="128"/>
                    </a:cubicBezTo>
                    <a:lnTo>
                      <a:pt x="197" y="128"/>
                    </a:lnTo>
                    <a:cubicBezTo>
                      <a:pt x="182" y="138"/>
                      <a:pt x="176" y="162"/>
                      <a:pt x="192" y="175"/>
                    </a:cubicBezTo>
                    <a:lnTo>
                      <a:pt x="192" y="175"/>
                    </a:lnTo>
                    <a:cubicBezTo>
                      <a:pt x="199" y="181"/>
                      <a:pt x="210" y="174"/>
                      <a:pt x="205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73" name="Freeform 322">
                <a:extLst>
                  <a:ext uri="{FF2B5EF4-FFF2-40B4-BE49-F238E27FC236}">
                    <a16:creationId xmlns:a16="http://schemas.microsoft.com/office/drawing/2014/main" id="{93D7E960-214E-1945-8888-2990ED1F02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36975" y="3861048"/>
                <a:ext cx="145481" cy="149712"/>
              </a:xfrm>
              <a:custGeom>
                <a:avLst/>
                <a:gdLst>
                  <a:gd name="T0" fmla="*/ 65084 w 304"/>
                  <a:gd name="T1" fmla="*/ 61900 h 312"/>
                  <a:gd name="T2" fmla="*/ 65084 w 304"/>
                  <a:gd name="T3" fmla="*/ 61900 h 312"/>
                  <a:gd name="T4" fmla="*/ 56470 w 304"/>
                  <a:gd name="T5" fmla="*/ 65259 h 312"/>
                  <a:gd name="T6" fmla="*/ 56470 w 304"/>
                  <a:gd name="T7" fmla="*/ 65259 h 312"/>
                  <a:gd name="T8" fmla="*/ 54555 w 304"/>
                  <a:gd name="T9" fmla="*/ 52783 h 312"/>
                  <a:gd name="T10" fmla="*/ 54555 w 304"/>
                  <a:gd name="T11" fmla="*/ 52783 h 312"/>
                  <a:gd name="T12" fmla="*/ 81833 w 304"/>
                  <a:gd name="T13" fmla="*/ 44626 h 312"/>
                  <a:gd name="T14" fmla="*/ 81833 w 304"/>
                  <a:gd name="T15" fmla="*/ 44626 h 312"/>
                  <a:gd name="T16" fmla="*/ 83747 w 304"/>
                  <a:gd name="T17" fmla="*/ 85413 h 312"/>
                  <a:gd name="T18" fmla="*/ 83747 w 304"/>
                  <a:gd name="T19" fmla="*/ 85413 h 312"/>
                  <a:gd name="T20" fmla="*/ 15792 w 304"/>
                  <a:gd name="T21" fmla="*/ 59021 h 312"/>
                  <a:gd name="T22" fmla="*/ 15792 w 304"/>
                  <a:gd name="T23" fmla="*/ 59021 h 312"/>
                  <a:gd name="T24" fmla="*/ 39720 w 304"/>
                  <a:gd name="T25" fmla="*/ 19674 h 312"/>
                  <a:gd name="T26" fmla="*/ 39720 w 304"/>
                  <a:gd name="T27" fmla="*/ 19674 h 312"/>
                  <a:gd name="T28" fmla="*/ 82312 w 304"/>
                  <a:gd name="T29" fmla="*/ 20633 h 312"/>
                  <a:gd name="T30" fmla="*/ 82312 w 304"/>
                  <a:gd name="T31" fmla="*/ 20633 h 312"/>
                  <a:gd name="T32" fmla="*/ 121075 w 304"/>
                  <a:gd name="T33" fmla="*/ 93090 h 312"/>
                  <a:gd name="T34" fmla="*/ 121075 w 304"/>
                  <a:gd name="T35" fmla="*/ 93090 h 312"/>
                  <a:gd name="T36" fmla="*/ 34456 w 304"/>
                  <a:gd name="T37" fmla="*/ 121401 h 312"/>
                  <a:gd name="T38" fmla="*/ 34456 w 304"/>
                  <a:gd name="T39" fmla="*/ 121401 h 312"/>
                  <a:gd name="T40" fmla="*/ 31106 w 304"/>
                  <a:gd name="T41" fmla="*/ 134357 h 312"/>
                  <a:gd name="T42" fmla="*/ 31106 w 304"/>
                  <a:gd name="T43" fmla="*/ 134357 h 312"/>
                  <a:gd name="T44" fmla="*/ 138303 w 304"/>
                  <a:gd name="T45" fmla="*/ 86372 h 312"/>
                  <a:gd name="T46" fmla="*/ 138303 w 304"/>
                  <a:gd name="T47" fmla="*/ 86372 h 312"/>
                  <a:gd name="T48" fmla="*/ 54555 w 304"/>
                  <a:gd name="T49" fmla="*/ 2879 h 312"/>
                  <a:gd name="T50" fmla="*/ 54555 w 304"/>
                  <a:gd name="T51" fmla="*/ 2879 h 312"/>
                  <a:gd name="T52" fmla="*/ 5743 w 304"/>
                  <a:gd name="T53" fmla="*/ 42706 h 312"/>
                  <a:gd name="T54" fmla="*/ 5743 w 304"/>
                  <a:gd name="T55" fmla="*/ 42706 h 312"/>
                  <a:gd name="T56" fmla="*/ 25842 w 304"/>
                  <a:gd name="T57" fmla="*/ 101248 h 312"/>
                  <a:gd name="T58" fmla="*/ 25842 w 304"/>
                  <a:gd name="T59" fmla="*/ 101248 h 312"/>
                  <a:gd name="T60" fmla="*/ 87097 w 304"/>
                  <a:gd name="T61" fmla="*/ 102207 h 312"/>
                  <a:gd name="T62" fmla="*/ 87097 w 304"/>
                  <a:gd name="T63" fmla="*/ 102207 h 312"/>
                  <a:gd name="T64" fmla="*/ 100975 w 304"/>
                  <a:gd name="T65" fmla="*/ 43186 h 312"/>
                  <a:gd name="T66" fmla="*/ 100975 w 304"/>
                  <a:gd name="T67" fmla="*/ 43186 h 312"/>
                  <a:gd name="T68" fmla="*/ 43070 w 304"/>
                  <a:gd name="T69" fmla="*/ 55182 h 312"/>
                  <a:gd name="T70" fmla="*/ 43070 w 304"/>
                  <a:gd name="T71" fmla="*/ 55182 h 312"/>
                  <a:gd name="T72" fmla="*/ 55991 w 304"/>
                  <a:gd name="T73" fmla="*/ 77255 h 312"/>
                  <a:gd name="T74" fmla="*/ 55991 w 304"/>
                  <a:gd name="T75" fmla="*/ 77255 h 312"/>
                  <a:gd name="T76" fmla="*/ 73219 w 304"/>
                  <a:gd name="T77" fmla="*/ 62860 h 312"/>
                  <a:gd name="T78" fmla="*/ 73219 w 304"/>
                  <a:gd name="T79" fmla="*/ 62860 h 312"/>
                  <a:gd name="T80" fmla="*/ 65084 w 304"/>
                  <a:gd name="T81" fmla="*/ 61900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4" h="312">
                    <a:moveTo>
                      <a:pt x="136" y="129"/>
                    </a:moveTo>
                    <a:lnTo>
                      <a:pt x="136" y="129"/>
                    </a:lnTo>
                    <a:cubicBezTo>
                      <a:pt x="134" y="136"/>
                      <a:pt x="125" y="140"/>
                      <a:pt x="118" y="136"/>
                    </a:cubicBezTo>
                    <a:cubicBezTo>
                      <a:pt x="107" y="133"/>
                      <a:pt x="109" y="118"/>
                      <a:pt x="114" y="110"/>
                    </a:cubicBezTo>
                    <a:cubicBezTo>
                      <a:pt x="125" y="93"/>
                      <a:pt x="153" y="88"/>
                      <a:pt x="171" y="93"/>
                    </a:cubicBezTo>
                    <a:cubicBezTo>
                      <a:pt x="211" y="104"/>
                      <a:pt x="196" y="157"/>
                      <a:pt x="175" y="178"/>
                    </a:cubicBezTo>
                    <a:cubicBezTo>
                      <a:pt x="125" y="231"/>
                      <a:pt x="38" y="193"/>
                      <a:pt x="33" y="123"/>
                    </a:cubicBezTo>
                    <a:cubicBezTo>
                      <a:pt x="30" y="89"/>
                      <a:pt x="51" y="55"/>
                      <a:pt x="83" y="41"/>
                    </a:cubicBezTo>
                    <a:cubicBezTo>
                      <a:pt x="111" y="26"/>
                      <a:pt x="144" y="30"/>
                      <a:pt x="172" y="43"/>
                    </a:cubicBezTo>
                    <a:cubicBezTo>
                      <a:pt x="226" y="69"/>
                      <a:pt x="281" y="131"/>
                      <a:pt x="253" y="194"/>
                    </a:cubicBezTo>
                    <a:cubicBezTo>
                      <a:pt x="222" y="265"/>
                      <a:pt x="139" y="276"/>
                      <a:pt x="72" y="253"/>
                    </a:cubicBezTo>
                    <a:cubicBezTo>
                      <a:pt x="55" y="248"/>
                      <a:pt x="48" y="273"/>
                      <a:pt x="65" y="280"/>
                    </a:cubicBezTo>
                    <a:cubicBezTo>
                      <a:pt x="151" y="311"/>
                      <a:pt x="272" y="284"/>
                      <a:pt x="289" y="180"/>
                    </a:cubicBezTo>
                    <a:cubicBezTo>
                      <a:pt x="303" y="89"/>
                      <a:pt x="201" y="0"/>
                      <a:pt x="114" y="6"/>
                    </a:cubicBezTo>
                    <a:cubicBezTo>
                      <a:pt x="65" y="9"/>
                      <a:pt x="23" y="43"/>
                      <a:pt x="12" y="89"/>
                    </a:cubicBezTo>
                    <a:cubicBezTo>
                      <a:pt x="0" y="135"/>
                      <a:pt x="16" y="184"/>
                      <a:pt x="54" y="211"/>
                    </a:cubicBezTo>
                    <a:cubicBezTo>
                      <a:pt x="92" y="239"/>
                      <a:pt x="146" y="240"/>
                      <a:pt x="182" y="213"/>
                    </a:cubicBezTo>
                    <a:cubicBezTo>
                      <a:pt x="218" y="185"/>
                      <a:pt x="242" y="129"/>
                      <a:pt x="211" y="90"/>
                    </a:cubicBezTo>
                    <a:cubicBezTo>
                      <a:pt x="181" y="50"/>
                      <a:pt x="100" y="65"/>
                      <a:pt x="90" y="115"/>
                    </a:cubicBezTo>
                    <a:cubicBezTo>
                      <a:pt x="86" y="135"/>
                      <a:pt x="96" y="157"/>
                      <a:pt x="117" y="161"/>
                    </a:cubicBezTo>
                    <a:cubicBezTo>
                      <a:pt x="135" y="164"/>
                      <a:pt x="155" y="151"/>
                      <a:pt x="153" y="131"/>
                    </a:cubicBezTo>
                    <a:cubicBezTo>
                      <a:pt x="152" y="122"/>
                      <a:pt x="139" y="118"/>
                      <a:pt x="136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74" name="Freeform 323">
                <a:extLst>
                  <a:ext uri="{FF2B5EF4-FFF2-40B4-BE49-F238E27FC236}">
                    <a16:creationId xmlns:a16="http://schemas.microsoft.com/office/drawing/2014/main" id="{5B7BA13A-EB3C-A64B-B6EB-519F461ABA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5773" y="3861048"/>
                <a:ext cx="145481" cy="149712"/>
              </a:xfrm>
              <a:custGeom>
                <a:avLst/>
                <a:gdLst>
                  <a:gd name="T0" fmla="*/ 64870 w 305"/>
                  <a:gd name="T1" fmla="*/ 61900 h 312"/>
                  <a:gd name="T2" fmla="*/ 64870 w 305"/>
                  <a:gd name="T3" fmla="*/ 61900 h 312"/>
                  <a:gd name="T4" fmla="*/ 56284 w 305"/>
                  <a:gd name="T5" fmla="*/ 65259 h 312"/>
                  <a:gd name="T6" fmla="*/ 56284 w 305"/>
                  <a:gd name="T7" fmla="*/ 65259 h 312"/>
                  <a:gd name="T8" fmla="*/ 54377 w 305"/>
                  <a:gd name="T9" fmla="*/ 52783 h 312"/>
                  <a:gd name="T10" fmla="*/ 54377 w 305"/>
                  <a:gd name="T11" fmla="*/ 52783 h 312"/>
                  <a:gd name="T12" fmla="*/ 82042 w 305"/>
                  <a:gd name="T13" fmla="*/ 44626 h 312"/>
                  <a:gd name="T14" fmla="*/ 82042 w 305"/>
                  <a:gd name="T15" fmla="*/ 44626 h 312"/>
                  <a:gd name="T16" fmla="*/ 83950 w 305"/>
                  <a:gd name="T17" fmla="*/ 85413 h 312"/>
                  <a:gd name="T18" fmla="*/ 83950 w 305"/>
                  <a:gd name="T19" fmla="*/ 85413 h 312"/>
                  <a:gd name="T20" fmla="*/ 16218 w 305"/>
                  <a:gd name="T21" fmla="*/ 59021 h 312"/>
                  <a:gd name="T22" fmla="*/ 16218 w 305"/>
                  <a:gd name="T23" fmla="*/ 59021 h 312"/>
                  <a:gd name="T24" fmla="*/ 40067 w 305"/>
                  <a:gd name="T25" fmla="*/ 19674 h 312"/>
                  <a:gd name="T26" fmla="*/ 40067 w 305"/>
                  <a:gd name="T27" fmla="*/ 19674 h 312"/>
                  <a:gd name="T28" fmla="*/ 82519 w 305"/>
                  <a:gd name="T29" fmla="*/ 20633 h 312"/>
                  <a:gd name="T30" fmla="*/ 82519 w 305"/>
                  <a:gd name="T31" fmla="*/ 20633 h 312"/>
                  <a:gd name="T32" fmla="*/ 121632 w 305"/>
                  <a:gd name="T33" fmla="*/ 93090 h 312"/>
                  <a:gd name="T34" fmla="*/ 121632 w 305"/>
                  <a:gd name="T35" fmla="*/ 93090 h 312"/>
                  <a:gd name="T36" fmla="*/ 34820 w 305"/>
                  <a:gd name="T37" fmla="*/ 121401 h 312"/>
                  <a:gd name="T38" fmla="*/ 34820 w 305"/>
                  <a:gd name="T39" fmla="*/ 121401 h 312"/>
                  <a:gd name="T40" fmla="*/ 31004 w 305"/>
                  <a:gd name="T41" fmla="*/ 134357 h 312"/>
                  <a:gd name="T42" fmla="*/ 31004 w 305"/>
                  <a:gd name="T43" fmla="*/ 134357 h 312"/>
                  <a:gd name="T44" fmla="*/ 137849 w 305"/>
                  <a:gd name="T45" fmla="*/ 86372 h 312"/>
                  <a:gd name="T46" fmla="*/ 137849 w 305"/>
                  <a:gd name="T47" fmla="*/ 86372 h 312"/>
                  <a:gd name="T48" fmla="*/ 54853 w 305"/>
                  <a:gd name="T49" fmla="*/ 2879 h 312"/>
                  <a:gd name="T50" fmla="*/ 54853 w 305"/>
                  <a:gd name="T51" fmla="*/ 2879 h 312"/>
                  <a:gd name="T52" fmla="*/ 6201 w 305"/>
                  <a:gd name="T53" fmla="*/ 42706 h 312"/>
                  <a:gd name="T54" fmla="*/ 6201 w 305"/>
                  <a:gd name="T55" fmla="*/ 42706 h 312"/>
                  <a:gd name="T56" fmla="*/ 26234 w 305"/>
                  <a:gd name="T57" fmla="*/ 101248 h 312"/>
                  <a:gd name="T58" fmla="*/ 26234 w 305"/>
                  <a:gd name="T59" fmla="*/ 101248 h 312"/>
                  <a:gd name="T60" fmla="*/ 87766 w 305"/>
                  <a:gd name="T61" fmla="*/ 102207 h 312"/>
                  <a:gd name="T62" fmla="*/ 87766 w 305"/>
                  <a:gd name="T63" fmla="*/ 102207 h 312"/>
                  <a:gd name="T64" fmla="*/ 101121 w 305"/>
                  <a:gd name="T65" fmla="*/ 43186 h 312"/>
                  <a:gd name="T66" fmla="*/ 101121 w 305"/>
                  <a:gd name="T67" fmla="*/ 43186 h 312"/>
                  <a:gd name="T68" fmla="*/ 42929 w 305"/>
                  <a:gd name="T69" fmla="*/ 55182 h 312"/>
                  <a:gd name="T70" fmla="*/ 42929 w 305"/>
                  <a:gd name="T71" fmla="*/ 55182 h 312"/>
                  <a:gd name="T72" fmla="*/ 56284 w 305"/>
                  <a:gd name="T73" fmla="*/ 77255 h 312"/>
                  <a:gd name="T74" fmla="*/ 56284 w 305"/>
                  <a:gd name="T75" fmla="*/ 77255 h 312"/>
                  <a:gd name="T76" fmla="*/ 73933 w 305"/>
                  <a:gd name="T77" fmla="*/ 62860 h 312"/>
                  <a:gd name="T78" fmla="*/ 73933 w 305"/>
                  <a:gd name="T79" fmla="*/ 62860 h 312"/>
                  <a:gd name="T80" fmla="*/ 64870 w 305"/>
                  <a:gd name="T81" fmla="*/ 61900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5" h="312">
                    <a:moveTo>
                      <a:pt x="136" y="129"/>
                    </a:moveTo>
                    <a:lnTo>
                      <a:pt x="136" y="129"/>
                    </a:lnTo>
                    <a:cubicBezTo>
                      <a:pt x="135" y="136"/>
                      <a:pt x="126" y="140"/>
                      <a:pt x="118" y="136"/>
                    </a:cubicBezTo>
                    <a:cubicBezTo>
                      <a:pt x="109" y="133"/>
                      <a:pt x="110" y="118"/>
                      <a:pt x="114" y="110"/>
                    </a:cubicBezTo>
                    <a:cubicBezTo>
                      <a:pt x="126" y="93"/>
                      <a:pt x="153" y="88"/>
                      <a:pt x="172" y="93"/>
                    </a:cubicBezTo>
                    <a:cubicBezTo>
                      <a:pt x="211" y="104"/>
                      <a:pt x="195" y="157"/>
                      <a:pt x="176" y="178"/>
                    </a:cubicBezTo>
                    <a:cubicBezTo>
                      <a:pt x="126" y="231"/>
                      <a:pt x="39" y="193"/>
                      <a:pt x="34" y="123"/>
                    </a:cubicBezTo>
                    <a:cubicBezTo>
                      <a:pt x="30" y="89"/>
                      <a:pt x="52" y="55"/>
                      <a:pt x="84" y="41"/>
                    </a:cubicBezTo>
                    <a:cubicBezTo>
                      <a:pt x="113" y="26"/>
                      <a:pt x="145" y="30"/>
                      <a:pt x="173" y="43"/>
                    </a:cubicBezTo>
                    <a:cubicBezTo>
                      <a:pt x="227" y="69"/>
                      <a:pt x="282" y="131"/>
                      <a:pt x="255" y="194"/>
                    </a:cubicBezTo>
                    <a:cubicBezTo>
                      <a:pt x="223" y="265"/>
                      <a:pt x="139" y="276"/>
                      <a:pt x="73" y="253"/>
                    </a:cubicBezTo>
                    <a:cubicBezTo>
                      <a:pt x="56" y="248"/>
                      <a:pt x="50" y="273"/>
                      <a:pt x="65" y="280"/>
                    </a:cubicBezTo>
                    <a:cubicBezTo>
                      <a:pt x="152" y="311"/>
                      <a:pt x="272" y="284"/>
                      <a:pt x="289" y="180"/>
                    </a:cubicBezTo>
                    <a:cubicBezTo>
                      <a:pt x="304" y="89"/>
                      <a:pt x="202" y="0"/>
                      <a:pt x="115" y="6"/>
                    </a:cubicBezTo>
                    <a:cubicBezTo>
                      <a:pt x="67" y="9"/>
                      <a:pt x="25" y="43"/>
                      <a:pt x="13" y="89"/>
                    </a:cubicBezTo>
                    <a:cubicBezTo>
                      <a:pt x="0" y="135"/>
                      <a:pt x="17" y="184"/>
                      <a:pt x="55" y="211"/>
                    </a:cubicBezTo>
                    <a:cubicBezTo>
                      <a:pt x="92" y="239"/>
                      <a:pt x="145" y="240"/>
                      <a:pt x="184" y="213"/>
                    </a:cubicBezTo>
                    <a:cubicBezTo>
                      <a:pt x="219" y="185"/>
                      <a:pt x="241" y="129"/>
                      <a:pt x="212" y="90"/>
                    </a:cubicBezTo>
                    <a:cubicBezTo>
                      <a:pt x="182" y="50"/>
                      <a:pt x="101" y="65"/>
                      <a:pt x="90" y="115"/>
                    </a:cubicBezTo>
                    <a:cubicBezTo>
                      <a:pt x="86" y="135"/>
                      <a:pt x="97" y="157"/>
                      <a:pt x="118" y="161"/>
                    </a:cubicBezTo>
                    <a:cubicBezTo>
                      <a:pt x="136" y="164"/>
                      <a:pt x="156" y="151"/>
                      <a:pt x="155" y="131"/>
                    </a:cubicBezTo>
                    <a:cubicBezTo>
                      <a:pt x="153" y="122"/>
                      <a:pt x="140" y="118"/>
                      <a:pt x="136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75" name="Freeform 324">
                <a:extLst>
                  <a:ext uri="{FF2B5EF4-FFF2-40B4-BE49-F238E27FC236}">
                    <a16:creationId xmlns:a16="http://schemas.microsoft.com/office/drawing/2014/main" id="{AA2F20F4-745D-B741-B290-032993D070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45831" y="3861048"/>
                <a:ext cx="166708" cy="149236"/>
              </a:xfrm>
              <a:custGeom>
                <a:avLst/>
                <a:gdLst>
                  <a:gd name="T0" fmla="*/ 204 w 347"/>
                  <a:gd name="T1" fmla="*/ 164 h 311"/>
                  <a:gd name="T2" fmla="*/ 204 w 347"/>
                  <a:gd name="T3" fmla="*/ 164 h 311"/>
                  <a:gd name="T4" fmla="*/ 212 w 347"/>
                  <a:gd name="T5" fmla="*/ 146 h 311"/>
                  <a:gd name="T6" fmla="*/ 212 w 347"/>
                  <a:gd name="T7" fmla="*/ 146 h 311"/>
                  <a:gd name="T8" fmla="*/ 234 w 347"/>
                  <a:gd name="T9" fmla="*/ 162 h 311"/>
                  <a:gd name="T10" fmla="*/ 234 w 347"/>
                  <a:gd name="T11" fmla="*/ 162 h 311"/>
                  <a:gd name="T12" fmla="*/ 205 w 347"/>
                  <a:gd name="T13" fmla="*/ 214 h 311"/>
                  <a:gd name="T14" fmla="*/ 205 w 347"/>
                  <a:gd name="T15" fmla="*/ 214 h 311"/>
                  <a:gd name="T16" fmla="*/ 142 w 347"/>
                  <a:gd name="T17" fmla="*/ 156 h 311"/>
                  <a:gd name="T18" fmla="*/ 142 w 347"/>
                  <a:gd name="T19" fmla="*/ 156 h 311"/>
                  <a:gd name="T20" fmla="*/ 282 w 347"/>
                  <a:gd name="T21" fmla="*/ 95 h 311"/>
                  <a:gd name="T22" fmla="*/ 282 w 347"/>
                  <a:gd name="T23" fmla="*/ 95 h 311"/>
                  <a:gd name="T24" fmla="*/ 307 w 347"/>
                  <a:gd name="T25" fmla="*/ 189 h 311"/>
                  <a:gd name="T26" fmla="*/ 307 w 347"/>
                  <a:gd name="T27" fmla="*/ 189 h 311"/>
                  <a:gd name="T28" fmla="*/ 240 w 347"/>
                  <a:gd name="T29" fmla="*/ 251 h 311"/>
                  <a:gd name="T30" fmla="*/ 240 w 347"/>
                  <a:gd name="T31" fmla="*/ 251 h 311"/>
                  <a:gd name="T32" fmla="*/ 77 w 347"/>
                  <a:gd name="T33" fmla="*/ 201 h 311"/>
                  <a:gd name="T34" fmla="*/ 77 w 347"/>
                  <a:gd name="T35" fmla="*/ 201 h 311"/>
                  <a:gd name="T36" fmla="*/ 162 w 347"/>
                  <a:gd name="T37" fmla="*/ 30 h 311"/>
                  <a:gd name="T38" fmla="*/ 162 w 347"/>
                  <a:gd name="T39" fmla="*/ 30 h 311"/>
                  <a:gd name="T40" fmla="*/ 149 w 347"/>
                  <a:gd name="T41" fmla="*/ 7 h 311"/>
                  <a:gd name="T42" fmla="*/ 149 w 347"/>
                  <a:gd name="T43" fmla="*/ 7 h 311"/>
                  <a:gd name="T44" fmla="*/ 61 w 347"/>
                  <a:gd name="T45" fmla="*/ 237 h 311"/>
                  <a:gd name="T46" fmla="*/ 61 w 347"/>
                  <a:gd name="T47" fmla="*/ 237 h 311"/>
                  <a:gd name="T48" fmla="*/ 308 w 347"/>
                  <a:gd name="T49" fmla="*/ 235 h 311"/>
                  <a:gd name="T50" fmla="*/ 308 w 347"/>
                  <a:gd name="T51" fmla="*/ 235 h 311"/>
                  <a:gd name="T52" fmla="*/ 321 w 347"/>
                  <a:gd name="T53" fmla="*/ 104 h 311"/>
                  <a:gd name="T54" fmla="*/ 321 w 347"/>
                  <a:gd name="T55" fmla="*/ 104 h 311"/>
                  <a:gd name="T56" fmla="*/ 204 w 347"/>
                  <a:gd name="T57" fmla="*/ 49 h 311"/>
                  <a:gd name="T58" fmla="*/ 204 w 347"/>
                  <a:gd name="T59" fmla="*/ 49 h 311"/>
                  <a:gd name="T60" fmla="*/ 113 w 347"/>
                  <a:gd name="T61" fmla="*/ 138 h 311"/>
                  <a:gd name="T62" fmla="*/ 113 w 347"/>
                  <a:gd name="T63" fmla="*/ 138 h 311"/>
                  <a:gd name="T64" fmla="*/ 179 w 347"/>
                  <a:gd name="T65" fmla="*/ 245 h 311"/>
                  <a:gd name="T66" fmla="*/ 179 w 347"/>
                  <a:gd name="T67" fmla="*/ 245 h 311"/>
                  <a:gd name="T68" fmla="*/ 247 w 347"/>
                  <a:gd name="T69" fmla="*/ 142 h 311"/>
                  <a:gd name="T70" fmla="*/ 247 w 347"/>
                  <a:gd name="T71" fmla="*/ 142 h 311"/>
                  <a:gd name="T72" fmla="*/ 196 w 347"/>
                  <a:gd name="T73" fmla="*/ 128 h 311"/>
                  <a:gd name="T74" fmla="*/ 196 w 347"/>
                  <a:gd name="T75" fmla="*/ 128 h 311"/>
                  <a:gd name="T76" fmla="*/ 191 w 347"/>
                  <a:gd name="T77" fmla="*/ 175 h 311"/>
                  <a:gd name="T78" fmla="*/ 191 w 347"/>
                  <a:gd name="T79" fmla="*/ 175 h 311"/>
                  <a:gd name="T80" fmla="*/ 204 w 347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7" h="311">
                    <a:moveTo>
                      <a:pt x="204" y="164"/>
                    </a:moveTo>
                    <a:lnTo>
                      <a:pt x="204" y="164"/>
                    </a:lnTo>
                    <a:cubicBezTo>
                      <a:pt x="201" y="156"/>
                      <a:pt x="204" y="147"/>
                      <a:pt x="212" y="146"/>
                    </a:cubicBezTo>
                    <a:lnTo>
                      <a:pt x="212" y="146"/>
                    </a:lnTo>
                    <a:cubicBezTo>
                      <a:pt x="222" y="142"/>
                      <a:pt x="232" y="153"/>
                      <a:pt x="234" y="162"/>
                    </a:cubicBezTo>
                    <a:lnTo>
                      <a:pt x="234" y="162"/>
                    </a:lnTo>
                    <a:cubicBezTo>
                      <a:pt x="238" y="181"/>
                      <a:pt x="222" y="205"/>
                      <a:pt x="205" y="214"/>
                    </a:cubicBezTo>
                    <a:lnTo>
                      <a:pt x="205" y="214"/>
                    </a:lnTo>
                    <a:cubicBezTo>
                      <a:pt x="170" y="235"/>
                      <a:pt x="144" y="187"/>
                      <a:pt x="142" y="156"/>
                    </a:cubicBezTo>
                    <a:lnTo>
                      <a:pt x="142" y="156"/>
                    </a:lnTo>
                    <a:cubicBezTo>
                      <a:pt x="141" y="83"/>
                      <a:pt x="229" y="50"/>
                      <a:pt x="282" y="95"/>
                    </a:cubicBezTo>
                    <a:lnTo>
                      <a:pt x="282" y="95"/>
                    </a:lnTo>
                    <a:cubicBezTo>
                      <a:pt x="308" y="117"/>
                      <a:pt x="317" y="156"/>
                      <a:pt x="307" y="189"/>
                    </a:cubicBezTo>
                    <a:lnTo>
                      <a:pt x="307" y="189"/>
                    </a:lnTo>
                    <a:cubicBezTo>
                      <a:pt x="295" y="220"/>
                      <a:pt x="268" y="239"/>
                      <a:pt x="240" y="251"/>
                    </a:cubicBezTo>
                    <a:lnTo>
                      <a:pt x="240" y="251"/>
                    </a:lnTo>
                    <a:cubicBezTo>
                      <a:pt x="183" y="271"/>
                      <a:pt x="100" y="266"/>
                      <a:pt x="77" y="201"/>
                    </a:cubicBezTo>
                    <a:lnTo>
                      <a:pt x="77" y="201"/>
                    </a:lnTo>
                    <a:cubicBezTo>
                      <a:pt x="48" y="129"/>
                      <a:pt x="100" y="63"/>
                      <a:pt x="162" y="30"/>
                    </a:cubicBezTo>
                    <a:lnTo>
                      <a:pt x="162" y="30"/>
                    </a:lnTo>
                    <a:cubicBezTo>
                      <a:pt x="178" y="22"/>
                      <a:pt x="163" y="0"/>
                      <a:pt x="149" y="7"/>
                    </a:cubicBezTo>
                    <a:lnTo>
                      <a:pt x="149" y="7"/>
                    </a:lnTo>
                    <a:cubicBezTo>
                      <a:pt x="66" y="46"/>
                      <a:pt x="0" y="151"/>
                      <a:pt x="61" y="237"/>
                    </a:cubicBezTo>
                    <a:lnTo>
                      <a:pt x="61" y="237"/>
                    </a:lnTo>
                    <a:cubicBezTo>
                      <a:pt x="115" y="310"/>
                      <a:pt x="250" y="302"/>
                      <a:pt x="308" y="235"/>
                    </a:cubicBezTo>
                    <a:lnTo>
                      <a:pt x="308" y="235"/>
                    </a:lnTo>
                    <a:cubicBezTo>
                      <a:pt x="339" y="200"/>
                      <a:pt x="346" y="146"/>
                      <a:pt x="321" y="104"/>
                    </a:cubicBezTo>
                    <a:lnTo>
                      <a:pt x="321" y="104"/>
                    </a:lnTo>
                    <a:cubicBezTo>
                      <a:pt x="297" y="63"/>
                      <a:pt x="251" y="41"/>
                      <a:pt x="204" y="49"/>
                    </a:cubicBezTo>
                    <a:lnTo>
                      <a:pt x="204" y="49"/>
                    </a:lnTo>
                    <a:cubicBezTo>
                      <a:pt x="159" y="55"/>
                      <a:pt x="119" y="92"/>
                      <a:pt x="113" y="138"/>
                    </a:cubicBezTo>
                    <a:lnTo>
                      <a:pt x="113" y="138"/>
                    </a:lnTo>
                    <a:cubicBezTo>
                      <a:pt x="108" y="183"/>
                      <a:pt x="130" y="239"/>
                      <a:pt x="179" y="245"/>
                    </a:cubicBezTo>
                    <a:lnTo>
                      <a:pt x="179" y="245"/>
                    </a:lnTo>
                    <a:cubicBezTo>
                      <a:pt x="229" y="252"/>
                      <a:pt x="276" y="184"/>
                      <a:pt x="247" y="142"/>
                    </a:cubicBezTo>
                    <a:lnTo>
                      <a:pt x="247" y="142"/>
                    </a:lnTo>
                    <a:cubicBezTo>
                      <a:pt x="237" y="125"/>
                      <a:pt x="213" y="116"/>
                      <a:pt x="196" y="128"/>
                    </a:cubicBezTo>
                    <a:lnTo>
                      <a:pt x="196" y="128"/>
                    </a:lnTo>
                    <a:cubicBezTo>
                      <a:pt x="180" y="138"/>
                      <a:pt x="175" y="162"/>
                      <a:pt x="191" y="175"/>
                    </a:cubicBezTo>
                    <a:lnTo>
                      <a:pt x="191" y="175"/>
                    </a:lnTo>
                    <a:cubicBezTo>
                      <a:pt x="199" y="181"/>
                      <a:pt x="211" y="174"/>
                      <a:pt x="204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</p:grpSp>
        <p:grpSp>
          <p:nvGrpSpPr>
            <p:cNvPr id="14" name="Group 169">
              <a:extLst>
                <a:ext uri="{FF2B5EF4-FFF2-40B4-BE49-F238E27FC236}">
                  <a16:creationId xmlns:a16="http://schemas.microsoft.com/office/drawing/2014/main" id="{094D982F-1A22-1F49-8804-CECDD1664683}"/>
                </a:ext>
              </a:extLst>
            </p:cNvPr>
            <p:cNvGrpSpPr>
              <a:grpSpLocks/>
            </p:cNvGrpSpPr>
            <p:nvPr/>
          </p:nvGrpSpPr>
          <p:grpSpPr bwMode="auto">
            <a:xfrm rot="-5400000">
              <a:off x="8963226" y="3337408"/>
              <a:ext cx="6226160" cy="149712"/>
              <a:chOff x="84003" y="3861048"/>
              <a:chExt cx="6226160" cy="149712"/>
            </a:xfrm>
          </p:grpSpPr>
          <p:sp>
            <p:nvSpPr>
              <p:cNvPr id="15" name="Freeform 297">
                <a:extLst>
                  <a:ext uri="{FF2B5EF4-FFF2-40B4-BE49-F238E27FC236}">
                    <a16:creationId xmlns:a16="http://schemas.microsoft.com/office/drawing/2014/main" id="{2947615F-9128-FA4B-9499-F85A144B13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576" y="3861524"/>
                <a:ext cx="166708" cy="149236"/>
              </a:xfrm>
              <a:custGeom>
                <a:avLst/>
                <a:gdLst>
                  <a:gd name="T0" fmla="*/ 204 w 347"/>
                  <a:gd name="T1" fmla="*/ 164 h 311"/>
                  <a:gd name="T2" fmla="*/ 204 w 347"/>
                  <a:gd name="T3" fmla="*/ 164 h 311"/>
                  <a:gd name="T4" fmla="*/ 211 w 347"/>
                  <a:gd name="T5" fmla="*/ 146 h 311"/>
                  <a:gd name="T6" fmla="*/ 211 w 347"/>
                  <a:gd name="T7" fmla="*/ 146 h 311"/>
                  <a:gd name="T8" fmla="*/ 234 w 347"/>
                  <a:gd name="T9" fmla="*/ 162 h 311"/>
                  <a:gd name="T10" fmla="*/ 234 w 347"/>
                  <a:gd name="T11" fmla="*/ 162 h 311"/>
                  <a:gd name="T12" fmla="*/ 205 w 347"/>
                  <a:gd name="T13" fmla="*/ 214 h 311"/>
                  <a:gd name="T14" fmla="*/ 205 w 347"/>
                  <a:gd name="T15" fmla="*/ 214 h 311"/>
                  <a:gd name="T16" fmla="*/ 142 w 347"/>
                  <a:gd name="T17" fmla="*/ 156 h 311"/>
                  <a:gd name="T18" fmla="*/ 142 w 347"/>
                  <a:gd name="T19" fmla="*/ 156 h 311"/>
                  <a:gd name="T20" fmla="*/ 281 w 347"/>
                  <a:gd name="T21" fmla="*/ 95 h 311"/>
                  <a:gd name="T22" fmla="*/ 281 w 347"/>
                  <a:gd name="T23" fmla="*/ 95 h 311"/>
                  <a:gd name="T24" fmla="*/ 306 w 347"/>
                  <a:gd name="T25" fmla="*/ 189 h 311"/>
                  <a:gd name="T26" fmla="*/ 306 w 347"/>
                  <a:gd name="T27" fmla="*/ 189 h 311"/>
                  <a:gd name="T28" fmla="*/ 239 w 347"/>
                  <a:gd name="T29" fmla="*/ 251 h 311"/>
                  <a:gd name="T30" fmla="*/ 239 w 347"/>
                  <a:gd name="T31" fmla="*/ 251 h 311"/>
                  <a:gd name="T32" fmla="*/ 76 w 347"/>
                  <a:gd name="T33" fmla="*/ 201 h 311"/>
                  <a:gd name="T34" fmla="*/ 76 w 347"/>
                  <a:gd name="T35" fmla="*/ 201 h 311"/>
                  <a:gd name="T36" fmla="*/ 162 w 347"/>
                  <a:gd name="T37" fmla="*/ 30 h 311"/>
                  <a:gd name="T38" fmla="*/ 162 w 347"/>
                  <a:gd name="T39" fmla="*/ 30 h 311"/>
                  <a:gd name="T40" fmla="*/ 148 w 347"/>
                  <a:gd name="T41" fmla="*/ 7 h 311"/>
                  <a:gd name="T42" fmla="*/ 148 w 347"/>
                  <a:gd name="T43" fmla="*/ 7 h 311"/>
                  <a:gd name="T44" fmla="*/ 60 w 347"/>
                  <a:gd name="T45" fmla="*/ 237 h 311"/>
                  <a:gd name="T46" fmla="*/ 60 w 347"/>
                  <a:gd name="T47" fmla="*/ 237 h 311"/>
                  <a:gd name="T48" fmla="*/ 307 w 347"/>
                  <a:gd name="T49" fmla="*/ 235 h 311"/>
                  <a:gd name="T50" fmla="*/ 307 w 347"/>
                  <a:gd name="T51" fmla="*/ 235 h 311"/>
                  <a:gd name="T52" fmla="*/ 321 w 347"/>
                  <a:gd name="T53" fmla="*/ 104 h 311"/>
                  <a:gd name="T54" fmla="*/ 321 w 347"/>
                  <a:gd name="T55" fmla="*/ 104 h 311"/>
                  <a:gd name="T56" fmla="*/ 204 w 347"/>
                  <a:gd name="T57" fmla="*/ 49 h 311"/>
                  <a:gd name="T58" fmla="*/ 204 w 347"/>
                  <a:gd name="T59" fmla="*/ 49 h 311"/>
                  <a:gd name="T60" fmla="*/ 113 w 347"/>
                  <a:gd name="T61" fmla="*/ 138 h 311"/>
                  <a:gd name="T62" fmla="*/ 113 w 347"/>
                  <a:gd name="T63" fmla="*/ 138 h 311"/>
                  <a:gd name="T64" fmla="*/ 179 w 347"/>
                  <a:gd name="T65" fmla="*/ 245 h 311"/>
                  <a:gd name="T66" fmla="*/ 179 w 347"/>
                  <a:gd name="T67" fmla="*/ 245 h 311"/>
                  <a:gd name="T68" fmla="*/ 247 w 347"/>
                  <a:gd name="T69" fmla="*/ 142 h 311"/>
                  <a:gd name="T70" fmla="*/ 247 w 347"/>
                  <a:gd name="T71" fmla="*/ 142 h 311"/>
                  <a:gd name="T72" fmla="*/ 196 w 347"/>
                  <a:gd name="T73" fmla="*/ 128 h 311"/>
                  <a:gd name="T74" fmla="*/ 196 w 347"/>
                  <a:gd name="T75" fmla="*/ 128 h 311"/>
                  <a:gd name="T76" fmla="*/ 190 w 347"/>
                  <a:gd name="T77" fmla="*/ 175 h 311"/>
                  <a:gd name="T78" fmla="*/ 190 w 347"/>
                  <a:gd name="T79" fmla="*/ 175 h 311"/>
                  <a:gd name="T80" fmla="*/ 204 w 347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7" h="311">
                    <a:moveTo>
                      <a:pt x="204" y="164"/>
                    </a:moveTo>
                    <a:lnTo>
                      <a:pt x="204" y="164"/>
                    </a:lnTo>
                    <a:cubicBezTo>
                      <a:pt x="201" y="156"/>
                      <a:pt x="204" y="147"/>
                      <a:pt x="211" y="146"/>
                    </a:cubicBezTo>
                    <a:lnTo>
                      <a:pt x="211" y="146"/>
                    </a:lnTo>
                    <a:cubicBezTo>
                      <a:pt x="222" y="142"/>
                      <a:pt x="231" y="153"/>
                      <a:pt x="234" y="162"/>
                    </a:cubicBezTo>
                    <a:lnTo>
                      <a:pt x="234" y="162"/>
                    </a:lnTo>
                    <a:cubicBezTo>
                      <a:pt x="238" y="181"/>
                      <a:pt x="222" y="205"/>
                      <a:pt x="205" y="214"/>
                    </a:cubicBezTo>
                    <a:lnTo>
                      <a:pt x="205" y="214"/>
                    </a:lnTo>
                    <a:cubicBezTo>
                      <a:pt x="169" y="235"/>
                      <a:pt x="143" y="187"/>
                      <a:pt x="142" y="156"/>
                    </a:cubicBezTo>
                    <a:lnTo>
                      <a:pt x="142" y="156"/>
                    </a:lnTo>
                    <a:cubicBezTo>
                      <a:pt x="141" y="83"/>
                      <a:pt x="229" y="50"/>
                      <a:pt x="281" y="95"/>
                    </a:cubicBezTo>
                    <a:lnTo>
                      <a:pt x="281" y="95"/>
                    </a:lnTo>
                    <a:cubicBezTo>
                      <a:pt x="307" y="117"/>
                      <a:pt x="317" y="156"/>
                      <a:pt x="306" y="189"/>
                    </a:cubicBezTo>
                    <a:lnTo>
                      <a:pt x="306" y="189"/>
                    </a:lnTo>
                    <a:cubicBezTo>
                      <a:pt x="294" y="220"/>
                      <a:pt x="268" y="239"/>
                      <a:pt x="239" y="251"/>
                    </a:cubicBezTo>
                    <a:lnTo>
                      <a:pt x="239" y="251"/>
                    </a:lnTo>
                    <a:cubicBezTo>
                      <a:pt x="183" y="271"/>
                      <a:pt x="100" y="266"/>
                      <a:pt x="76" y="201"/>
                    </a:cubicBezTo>
                    <a:lnTo>
                      <a:pt x="76" y="201"/>
                    </a:lnTo>
                    <a:cubicBezTo>
                      <a:pt x="47" y="129"/>
                      <a:pt x="100" y="63"/>
                      <a:pt x="162" y="30"/>
                    </a:cubicBezTo>
                    <a:lnTo>
                      <a:pt x="162" y="30"/>
                    </a:lnTo>
                    <a:cubicBezTo>
                      <a:pt x="177" y="22"/>
                      <a:pt x="163" y="0"/>
                      <a:pt x="148" y="7"/>
                    </a:cubicBezTo>
                    <a:lnTo>
                      <a:pt x="148" y="7"/>
                    </a:lnTo>
                    <a:cubicBezTo>
                      <a:pt x="66" y="46"/>
                      <a:pt x="0" y="151"/>
                      <a:pt x="60" y="237"/>
                    </a:cubicBezTo>
                    <a:lnTo>
                      <a:pt x="60" y="237"/>
                    </a:lnTo>
                    <a:cubicBezTo>
                      <a:pt x="114" y="310"/>
                      <a:pt x="250" y="302"/>
                      <a:pt x="307" y="235"/>
                    </a:cubicBezTo>
                    <a:lnTo>
                      <a:pt x="307" y="235"/>
                    </a:lnTo>
                    <a:cubicBezTo>
                      <a:pt x="339" y="200"/>
                      <a:pt x="346" y="146"/>
                      <a:pt x="321" y="104"/>
                    </a:cubicBezTo>
                    <a:lnTo>
                      <a:pt x="321" y="104"/>
                    </a:lnTo>
                    <a:cubicBezTo>
                      <a:pt x="297" y="63"/>
                      <a:pt x="251" y="41"/>
                      <a:pt x="204" y="49"/>
                    </a:cubicBezTo>
                    <a:lnTo>
                      <a:pt x="204" y="49"/>
                    </a:lnTo>
                    <a:cubicBezTo>
                      <a:pt x="159" y="55"/>
                      <a:pt x="118" y="92"/>
                      <a:pt x="113" y="138"/>
                    </a:cubicBezTo>
                    <a:lnTo>
                      <a:pt x="113" y="138"/>
                    </a:lnTo>
                    <a:cubicBezTo>
                      <a:pt x="108" y="183"/>
                      <a:pt x="130" y="239"/>
                      <a:pt x="179" y="245"/>
                    </a:cubicBezTo>
                    <a:lnTo>
                      <a:pt x="179" y="245"/>
                    </a:lnTo>
                    <a:cubicBezTo>
                      <a:pt x="229" y="252"/>
                      <a:pt x="276" y="184"/>
                      <a:pt x="247" y="142"/>
                    </a:cubicBezTo>
                    <a:lnTo>
                      <a:pt x="247" y="142"/>
                    </a:lnTo>
                    <a:cubicBezTo>
                      <a:pt x="236" y="125"/>
                      <a:pt x="213" y="116"/>
                      <a:pt x="196" y="128"/>
                    </a:cubicBezTo>
                    <a:lnTo>
                      <a:pt x="196" y="128"/>
                    </a:lnTo>
                    <a:cubicBezTo>
                      <a:pt x="180" y="138"/>
                      <a:pt x="175" y="162"/>
                      <a:pt x="190" y="175"/>
                    </a:cubicBezTo>
                    <a:lnTo>
                      <a:pt x="190" y="175"/>
                    </a:lnTo>
                    <a:cubicBezTo>
                      <a:pt x="198" y="181"/>
                      <a:pt x="209" y="174"/>
                      <a:pt x="204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16" name="Freeform 298">
                <a:extLst>
                  <a:ext uri="{FF2B5EF4-FFF2-40B4-BE49-F238E27FC236}">
                    <a16:creationId xmlns:a16="http://schemas.microsoft.com/office/drawing/2014/main" id="{F76B17C2-93B0-E946-8E4A-0A61B5877F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5204" y="3861048"/>
                <a:ext cx="145481" cy="149712"/>
              </a:xfrm>
              <a:custGeom>
                <a:avLst/>
                <a:gdLst>
                  <a:gd name="T0" fmla="*/ 65134 w 306"/>
                  <a:gd name="T1" fmla="*/ 61900 h 312"/>
                  <a:gd name="T2" fmla="*/ 65134 w 306"/>
                  <a:gd name="T3" fmla="*/ 61900 h 312"/>
                  <a:gd name="T4" fmla="*/ 56101 w 306"/>
                  <a:gd name="T5" fmla="*/ 65259 h 312"/>
                  <a:gd name="T6" fmla="*/ 56101 w 306"/>
                  <a:gd name="T7" fmla="*/ 65259 h 312"/>
                  <a:gd name="T8" fmla="*/ 54199 w 306"/>
                  <a:gd name="T9" fmla="*/ 52783 h 312"/>
                  <a:gd name="T10" fmla="*/ 54199 w 306"/>
                  <a:gd name="T11" fmla="*/ 52783 h 312"/>
                  <a:gd name="T12" fmla="*/ 81774 w 306"/>
                  <a:gd name="T13" fmla="*/ 44626 h 312"/>
                  <a:gd name="T14" fmla="*/ 81774 w 306"/>
                  <a:gd name="T15" fmla="*/ 44626 h 312"/>
                  <a:gd name="T16" fmla="*/ 83200 w 306"/>
                  <a:gd name="T17" fmla="*/ 85413 h 312"/>
                  <a:gd name="T18" fmla="*/ 83200 w 306"/>
                  <a:gd name="T19" fmla="*/ 85413 h 312"/>
                  <a:gd name="T20" fmla="*/ 15689 w 306"/>
                  <a:gd name="T21" fmla="*/ 59021 h 312"/>
                  <a:gd name="T22" fmla="*/ 15689 w 306"/>
                  <a:gd name="T23" fmla="*/ 59021 h 312"/>
                  <a:gd name="T24" fmla="*/ 39461 w 306"/>
                  <a:gd name="T25" fmla="*/ 19674 h 312"/>
                  <a:gd name="T26" fmla="*/ 39461 w 306"/>
                  <a:gd name="T27" fmla="*/ 19674 h 312"/>
                  <a:gd name="T28" fmla="*/ 82724 w 306"/>
                  <a:gd name="T29" fmla="*/ 20633 h 312"/>
                  <a:gd name="T30" fmla="*/ 82724 w 306"/>
                  <a:gd name="T31" fmla="*/ 20633 h 312"/>
                  <a:gd name="T32" fmla="*/ 120759 w 306"/>
                  <a:gd name="T33" fmla="*/ 93090 h 312"/>
                  <a:gd name="T34" fmla="*/ 120759 w 306"/>
                  <a:gd name="T35" fmla="*/ 93090 h 312"/>
                  <a:gd name="T36" fmla="*/ 34231 w 306"/>
                  <a:gd name="T37" fmla="*/ 121401 h 312"/>
                  <a:gd name="T38" fmla="*/ 34231 w 306"/>
                  <a:gd name="T39" fmla="*/ 121401 h 312"/>
                  <a:gd name="T40" fmla="*/ 31378 w 306"/>
                  <a:gd name="T41" fmla="*/ 134357 h 312"/>
                  <a:gd name="T42" fmla="*/ 31378 w 306"/>
                  <a:gd name="T43" fmla="*/ 134357 h 312"/>
                  <a:gd name="T44" fmla="*/ 137399 w 306"/>
                  <a:gd name="T45" fmla="*/ 86372 h 312"/>
                  <a:gd name="T46" fmla="*/ 137399 w 306"/>
                  <a:gd name="T47" fmla="*/ 86372 h 312"/>
                  <a:gd name="T48" fmla="*/ 54199 w 306"/>
                  <a:gd name="T49" fmla="*/ 2879 h 312"/>
                  <a:gd name="T50" fmla="*/ 54199 w 306"/>
                  <a:gd name="T51" fmla="*/ 2879 h 312"/>
                  <a:gd name="T52" fmla="*/ 5705 w 306"/>
                  <a:gd name="T53" fmla="*/ 42706 h 312"/>
                  <a:gd name="T54" fmla="*/ 5705 w 306"/>
                  <a:gd name="T55" fmla="*/ 42706 h 312"/>
                  <a:gd name="T56" fmla="*/ 25673 w 306"/>
                  <a:gd name="T57" fmla="*/ 101248 h 312"/>
                  <a:gd name="T58" fmla="*/ 25673 w 306"/>
                  <a:gd name="T59" fmla="*/ 101248 h 312"/>
                  <a:gd name="T60" fmla="*/ 87479 w 306"/>
                  <a:gd name="T61" fmla="*/ 102207 h 312"/>
                  <a:gd name="T62" fmla="*/ 87479 w 306"/>
                  <a:gd name="T63" fmla="*/ 102207 h 312"/>
                  <a:gd name="T64" fmla="*/ 100791 w 306"/>
                  <a:gd name="T65" fmla="*/ 43186 h 312"/>
                  <a:gd name="T66" fmla="*/ 100791 w 306"/>
                  <a:gd name="T67" fmla="*/ 43186 h 312"/>
                  <a:gd name="T68" fmla="*/ 43264 w 306"/>
                  <a:gd name="T69" fmla="*/ 55182 h 312"/>
                  <a:gd name="T70" fmla="*/ 43264 w 306"/>
                  <a:gd name="T71" fmla="*/ 55182 h 312"/>
                  <a:gd name="T72" fmla="*/ 55625 w 306"/>
                  <a:gd name="T73" fmla="*/ 77255 h 312"/>
                  <a:gd name="T74" fmla="*/ 55625 w 306"/>
                  <a:gd name="T75" fmla="*/ 77255 h 312"/>
                  <a:gd name="T76" fmla="*/ 73216 w 306"/>
                  <a:gd name="T77" fmla="*/ 62860 h 312"/>
                  <a:gd name="T78" fmla="*/ 73216 w 306"/>
                  <a:gd name="T79" fmla="*/ 62860 h 312"/>
                  <a:gd name="T80" fmla="*/ 65134 w 306"/>
                  <a:gd name="T81" fmla="*/ 61900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6" h="312">
                    <a:moveTo>
                      <a:pt x="137" y="129"/>
                    </a:moveTo>
                    <a:lnTo>
                      <a:pt x="137" y="129"/>
                    </a:lnTo>
                    <a:cubicBezTo>
                      <a:pt x="134" y="136"/>
                      <a:pt x="125" y="140"/>
                      <a:pt x="118" y="136"/>
                    </a:cubicBezTo>
                    <a:cubicBezTo>
                      <a:pt x="108" y="133"/>
                      <a:pt x="109" y="118"/>
                      <a:pt x="114" y="110"/>
                    </a:cubicBezTo>
                    <a:cubicBezTo>
                      <a:pt x="125" y="93"/>
                      <a:pt x="154" y="88"/>
                      <a:pt x="172" y="93"/>
                    </a:cubicBezTo>
                    <a:cubicBezTo>
                      <a:pt x="212" y="104"/>
                      <a:pt x="196" y="157"/>
                      <a:pt x="175" y="178"/>
                    </a:cubicBezTo>
                    <a:cubicBezTo>
                      <a:pt x="125" y="231"/>
                      <a:pt x="40" y="193"/>
                      <a:pt x="33" y="123"/>
                    </a:cubicBezTo>
                    <a:cubicBezTo>
                      <a:pt x="30" y="89"/>
                      <a:pt x="51" y="55"/>
                      <a:pt x="83" y="41"/>
                    </a:cubicBezTo>
                    <a:cubicBezTo>
                      <a:pt x="112" y="26"/>
                      <a:pt x="146" y="30"/>
                      <a:pt x="174" y="43"/>
                    </a:cubicBezTo>
                    <a:cubicBezTo>
                      <a:pt x="227" y="69"/>
                      <a:pt x="283" y="131"/>
                      <a:pt x="254" y="194"/>
                    </a:cubicBezTo>
                    <a:cubicBezTo>
                      <a:pt x="224" y="265"/>
                      <a:pt x="139" y="276"/>
                      <a:pt x="72" y="253"/>
                    </a:cubicBezTo>
                    <a:cubicBezTo>
                      <a:pt x="57" y="248"/>
                      <a:pt x="50" y="273"/>
                      <a:pt x="66" y="280"/>
                    </a:cubicBezTo>
                    <a:cubicBezTo>
                      <a:pt x="151" y="311"/>
                      <a:pt x="272" y="284"/>
                      <a:pt x="289" y="180"/>
                    </a:cubicBezTo>
                    <a:cubicBezTo>
                      <a:pt x="305" y="89"/>
                      <a:pt x="202" y="0"/>
                      <a:pt x="114" y="6"/>
                    </a:cubicBezTo>
                    <a:cubicBezTo>
                      <a:pt x="67" y="9"/>
                      <a:pt x="25" y="43"/>
                      <a:pt x="12" y="89"/>
                    </a:cubicBezTo>
                    <a:cubicBezTo>
                      <a:pt x="0" y="135"/>
                      <a:pt x="17" y="184"/>
                      <a:pt x="54" y="211"/>
                    </a:cubicBezTo>
                    <a:cubicBezTo>
                      <a:pt x="92" y="239"/>
                      <a:pt x="146" y="240"/>
                      <a:pt x="184" y="213"/>
                    </a:cubicBezTo>
                    <a:cubicBezTo>
                      <a:pt x="218" y="185"/>
                      <a:pt x="241" y="129"/>
                      <a:pt x="212" y="90"/>
                    </a:cubicBezTo>
                    <a:cubicBezTo>
                      <a:pt x="183" y="50"/>
                      <a:pt x="101" y="65"/>
                      <a:pt x="91" y="115"/>
                    </a:cubicBezTo>
                    <a:cubicBezTo>
                      <a:pt x="87" y="135"/>
                      <a:pt x="97" y="157"/>
                      <a:pt x="117" y="161"/>
                    </a:cubicBezTo>
                    <a:cubicBezTo>
                      <a:pt x="135" y="164"/>
                      <a:pt x="156" y="151"/>
                      <a:pt x="154" y="131"/>
                    </a:cubicBezTo>
                    <a:cubicBezTo>
                      <a:pt x="154" y="122"/>
                      <a:pt x="141" y="118"/>
                      <a:pt x="137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7" name="Freeform 299">
                <a:extLst>
                  <a:ext uri="{FF2B5EF4-FFF2-40B4-BE49-F238E27FC236}">
                    <a16:creationId xmlns:a16="http://schemas.microsoft.com/office/drawing/2014/main" id="{84FFB383-E033-F44A-818A-AABA8805A2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003" y="3861048"/>
                <a:ext cx="145481" cy="149712"/>
              </a:xfrm>
              <a:custGeom>
                <a:avLst/>
                <a:gdLst>
                  <a:gd name="T0" fmla="*/ 65347 w 305"/>
                  <a:gd name="T1" fmla="*/ 61900 h 312"/>
                  <a:gd name="T2" fmla="*/ 65347 w 305"/>
                  <a:gd name="T3" fmla="*/ 61900 h 312"/>
                  <a:gd name="T4" fmla="*/ 56761 w 305"/>
                  <a:gd name="T5" fmla="*/ 65259 h 312"/>
                  <a:gd name="T6" fmla="*/ 56761 w 305"/>
                  <a:gd name="T7" fmla="*/ 65259 h 312"/>
                  <a:gd name="T8" fmla="*/ 54853 w 305"/>
                  <a:gd name="T9" fmla="*/ 52783 h 312"/>
                  <a:gd name="T10" fmla="*/ 54853 w 305"/>
                  <a:gd name="T11" fmla="*/ 52783 h 312"/>
                  <a:gd name="T12" fmla="*/ 81565 w 305"/>
                  <a:gd name="T13" fmla="*/ 44626 h 312"/>
                  <a:gd name="T14" fmla="*/ 81565 w 305"/>
                  <a:gd name="T15" fmla="*/ 44626 h 312"/>
                  <a:gd name="T16" fmla="*/ 83473 w 305"/>
                  <a:gd name="T17" fmla="*/ 85413 h 312"/>
                  <a:gd name="T18" fmla="*/ 83473 w 305"/>
                  <a:gd name="T19" fmla="*/ 85413 h 312"/>
                  <a:gd name="T20" fmla="*/ 15741 w 305"/>
                  <a:gd name="T21" fmla="*/ 59021 h 312"/>
                  <a:gd name="T22" fmla="*/ 15741 w 305"/>
                  <a:gd name="T23" fmla="*/ 59021 h 312"/>
                  <a:gd name="T24" fmla="*/ 39590 w 305"/>
                  <a:gd name="T25" fmla="*/ 19674 h 312"/>
                  <a:gd name="T26" fmla="*/ 39590 w 305"/>
                  <a:gd name="T27" fmla="*/ 19674 h 312"/>
                  <a:gd name="T28" fmla="*/ 82042 w 305"/>
                  <a:gd name="T29" fmla="*/ 20633 h 312"/>
                  <a:gd name="T30" fmla="*/ 82042 w 305"/>
                  <a:gd name="T31" fmla="*/ 20633 h 312"/>
                  <a:gd name="T32" fmla="*/ 121155 w 305"/>
                  <a:gd name="T33" fmla="*/ 93090 h 312"/>
                  <a:gd name="T34" fmla="*/ 121155 w 305"/>
                  <a:gd name="T35" fmla="*/ 93090 h 312"/>
                  <a:gd name="T36" fmla="*/ 34820 w 305"/>
                  <a:gd name="T37" fmla="*/ 121401 h 312"/>
                  <a:gd name="T38" fmla="*/ 34820 w 305"/>
                  <a:gd name="T39" fmla="*/ 121401 h 312"/>
                  <a:gd name="T40" fmla="*/ 31481 w 305"/>
                  <a:gd name="T41" fmla="*/ 134357 h 312"/>
                  <a:gd name="T42" fmla="*/ 31481 w 305"/>
                  <a:gd name="T43" fmla="*/ 134357 h 312"/>
                  <a:gd name="T44" fmla="*/ 137372 w 305"/>
                  <a:gd name="T45" fmla="*/ 86372 h 312"/>
                  <a:gd name="T46" fmla="*/ 137372 w 305"/>
                  <a:gd name="T47" fmla="*/ 86372 h 312"/>
                  <a:gd name="T48" fmla="*/ 54853 w 305"/>
                  <a:gd name="T49" fmla="*/ 2879 h 312"/>
                  <a:gd name="T50" fmla="*/ 54853 w 305"/>
                  <a:gd name="T51" fmla="*/ 2879 h 312"/>
                  <a:gd name="T52" fmla="*/ 5724 w 305"/>
                  <a:gd name="T53" fmla="*/ 42706 h 312"/>
                  <a:gd name="T54" fmla="*/ 5724 w 305"/>
                  <a:gd name="T55" fmla="*/ 42706 h 312"/>
                  <a:gd name="T56" fmla="*/ 25757 w 305"/>
                  <a:gd name="T57" fmla="*/ 101248 h 312"/>
                  <a:gd name="T58" fmla="*/ 25757 w 305"/>
                  <a:gd name="T59" fmla="*/ 101248 h 312"/>
                  <a:gd name="T60" fmla="*/ 87289 w 305"/>
                  <a:gd name="T61" fmla="*/ 102207 h 312"/>
                  <a:gd name="T62" fmla="*/ 87289 w 305"/>
                  <a:gd name="T63" fmla="*/ 102207 h 312"/>
                  <a:gd name="T64" fmla="*/ 101121 w 305"/>
                  <a:gd name="T65" fmla="*/ 43186 h 312"/>
                  <a:gd name="T66" fmla="*/ 101121 w 305"/>
                  <a:gd name="T67" fmla="*/ 43186 h 312"/>
                  <a:gd name="T68" fmla="*/ 42929 w 305"/>
                  <a:gd name="T69" fmla="*/ 55182 h 312"/>
                  <a:gd name="T70" fmla="*/ 42929 w 305"/>
                  <a:gd name="T71" fmla="*/ 55182 h 312"/>
                  <a:gd name="T72" fmla="*/ 55330 w 305"/>
                  <a:gd name="T73" fmla="*/ 77255 h 312"/>
                  <a:gd name="T74" fmla="*/ 55330 w 305"/>
                  <a:gd name="T75" fmla="*/ 77255 h 312"/>
                  <a:gd name="T76" fmla="*/ 73456 w 305"/>
                  <a:gd name="T77" fmla="*/ 62860 h 312"/>
                  <a:gd name="T78" fmla="*/ 73456 w 305"/>
                  <a:gd name="T79" fmla="*/ 62860 h 312"/>
                  <a:gd name="T80" fmla="*/ 65347 w 305"/>
                  <a:gd name="T81" fmla="*/ 61900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5" h="312">
                    <a:moveTo>
                      <a:pt x="137" y="129"/>
                    </a:moveTo>
                    <a:lnTo>
                      <a:pt x="137" y="129"/>
                    </a:lnTo>
                    <a:cubicBezTo>
                      <a:pt x="134" y="136"/>
                      <a:pt x="125" y="140"/>
                      <a:pt x="119" y="136"/>
                    </a:cubicBezTo>
                    <a:cubicBezTo>
                      <a:pt x="108" y="133"/>
                      <a:pt x="109" y="118"/>
                      <a:pt x="115" y="110"/>
                    </a:cubicBezTo>
                    <a:cubicBezTo>
                      <a:pt x="124" y="93"/>
                      <a:pt x="154" y="88"/>
                      <a:pt x="171" y="93"/>
                    </a:cubicBezTo>
                    <a:cubicBezTo>
                      <a:pt x="212" y="104"/>
                      <a:pt x="195" y="157"/>
                      <a:pt x="175" y="178"/>
                    </a:cubicBezTo>
                    <a:cubicBezTo>
                      <a:pt x="125" y="231"/>
                      <a:pt x="38" y="193"/>
                      <a:pt x="33" y="123"/>
                    </a:cubicBezTo>
                    <a:cubicBezTo>
                      <a:pt x="31" y="89"/>
                      <a:pt x="52" y="55"/>
                      <a:pt x="83" y="41"/>
                    </a:cubicBezTo>
                    <a:cubicBezTo>
                      <a:pt x="112" y="26"/>
                      <a:pt x="145" y="30"/>
                      <a:pt x="172" y="43"/>
                    </a:cubicBezTo>
                    <a:cubicBezTo>
                      <a:pt x="226" y="69"/>
                      <a:pt x="281" y="131"/>
                      <a:pt x="254" y="194"/>
                    </a:cubicBezTo>
                    <a:cubicBezTo>
                      <a:pt x="222" y="265"/>
                      <a:pt x="140" y="276"/>
                      <a:pt x="73" y="253"/>
                    </a:cubicBezTo>
                    <a:cubicBezTo>
                      <a:pt x="55" y="248"/>
                      <a:pt x="49" y="273"/>
                      <a:pt x="66" y="280"/>
                    </a:cubicBezTo>
                    <a:cubicBezTo>
                      <a:pt x="151" y="311"/>
                      <a:pt x="272" y="284"/>
                      <a:pt x="288" y="180"/>
                    </a:cubicBezTo>
                    <a:cubicBezTo>
                      <a:pt x="304" y="89"/>
                      <a:pt x="201" y="0"/>
                      <a:pt x="115" y="6"/>
                    </a:cubicBezTo>
                    <a:cubicBezTo>
                      <a:pt x="66" y="9"/>
                      <a:pt x="24" y="43"/>
                      <a:pt x="12" y="89"/>
                    </a:cubicBezTo>
                    <a:cubicBezTo>
                      <a:pt x="0" y="135"/>
                      <a:pt x="16" y="184"/>
                      <a:pt x="54" y="211"/>
                    </a:cubicBezTo>
                    <a:cubicBezTo>
                      <a:pt x="92" y="239"/>
                      <a:pt x="146" y="240"/>
                      <a:pt x="183" y="213"/>
                    </a:cubicBezTo>
                    <a:cubicBezTo>
                      <a:pt x="218" y="185"/>
                      <a:pt x="242" y="129"/>
                      <a:pt x="212" y="90"/>
                    </a:cubicBezTo>
                    <a:cubicBezTo>
                      <a:pt x="182" y="50"/>
                      <a:pt x="100" y="65"/>
                      <a:pt x="90" y="115"/>
                    </a:cubicBezTo>
                    <a:cubicBezTo>
                      <a:pt x="87" y="135"/>
                      <a:pt x="96" y="157"/>
                      <a:pt x="116" y="161"/>
                    </a:cubicBezTo>
                    <a:cubicBezTo>
                      <a:pt x="136" y="164"/>
                      <a:pt x="155" y="151"/>
                      <a:pt x="154" y="131"/>
                    </a:cubicBezTo>
                    <a:cubicBezTo>
                      <a:pt x="153" y="122"/>
                      <a:pt x="140" y="118"/>
                      <a:pt x="137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8" name="Freeform 300">
                <a:extLst>
                  <a:ext uri="{FF2B5EF4-FFF2-40B4-BE49-F238E27FC236}">
                    <a16:creationId xmlns:a16="http://schemas.microsoft.com/office/drawing/2014/main" id="{54831632-858B-FB4D-A5C8-14757CDE1A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1308" y="3861525"/>
                <a:ext cx="165121" cy="149236"/>
              </a:xfrm>
              <a:custGeom>
                <a:avLst/>
                <a:gdLst>
                  <a:gd name="T0" fmla="*/ 205 w 346"/>
                  <a:gd name="T1" fmla="*/ 164 h 311"/>
                  <a:gd name="T2" fmla="*/ 205 w 346"/>
                  <a:gd name="T3" fmla="*/ 164 h 311"/>
                  <a:gd name="T4" fmla="*/ 211 w 346"/>
                  <a:gd name="T5" fmla="*/ 146 h 311"/>
                  <a:gd name="T6" fmla="*/ 211 w 346"/>
                  <a:gd name="T7" fmla="*/ 146 h 311"/>
                  <a:gd name="T8" fmla="*/ 234 w 346"/>
                  <a:gd name="T9" fmla="*/ 162 h 311"/>
                  <a:gd name="T10" fmla="*/ 234 w 346"/>
                  <a:gd name="T11" fmla="*/ 162 h 311"/>
                  <a:gd name="T12" fmla="*/ 206 w 346"/>
                  <a:gd name="T13" fmla="*/ 214 h 311"/>
                  <a:gd name="T14" fmla="*/ 206 w 346"/>
                  <a:gd name="T15" fmla="*/ 214 h 311"/>
                  <a:gd name="T16" fmla="*/ 142 w 346"/>
                  <a:gd name="T17" fmla="*/ 156 h 311"/>
                  <a:gd name="T18" fmla="*/ 142 w 346"/>
                  <a:gd name="T19" fmla="*/ 156 h 311"/>
                  <a:gd name="T20" fmla="*/ 281 w 346"/>
                  <a:gd name="T21" fmla="*/ 95 h 311"/>
                  <a:gd name="T22" fmla="*/ 281 w 346"/>
                  <a:gd name="T23" fmla="*/ 95 h 311"/>
                  <a:gd name="T24" fmla="*/ 306 w 346"/>
                  <a:gd name="T25" fmla="*/ 189 h 311"/>
                  <a:gd name="T26" fmla="*/ 306 w 346"/>
                  <a:gd name="T27" fmla="*/ 189 h 311"/>
                  <a:gd name="T28" fmla="*/ 239 w 346"/>
                  <a:gd name="T29" fmla="*/ 251 h 311"/>
                  <a:gd name="T30" fmla="*/ 239 w 346"/>
                  <a:gd name="T31" fmla="*/ 251 h 311"/>
                  <a:gd name="T32" fmla="*/ 76 w 346"/>
                  <a:gd name="T33" fmla="*/ 201 h 311"/>
                  <a:gd name="T34" fmla="*/ 76 w 346"/>
                  <a:gd name="T35" fmla="*/ 201 h 311"/>
                  <a:gd name="T36" fmla="*/ 161 w 346"/>
                  <a:gd name="T37" fmla="*/ 30 h 311"/>
                  <a:gd name="T38" fmla="*/ 161 w 346"/>
                  <a:gd name="T39" fmla="*/ 30 h 311"/>
                  <a:gd name="T40" fmla="*/ 148 w 346"/>
                  <a:gd name="T41" fmla="*/ 7 h 311"/>
                  <a:gd name="T42" fmla="*/ 148 w 346"/>
                  <a:gd name="T43" fmla="*/ 7 h 311"/>
                  <a:gd name="T44" fmla="*/ 62 w 346"/>
                  <a:gd name="T45" fmla="*/ 237 h 311"/>
                  <a:gd name="T46" fmla="*/ 62 w 346"/>
                  <a:gd name="T47" fmla="*/ 237 h 311"/>
                  <a:gd name="T48" fmla="*/ 307 w 346"/>
                  <a:gd name="T49" fmla="*/ 235 h 311"/>
                  <a:gd name="T50" fmla="*/ 307 w 346"/>
                  <a:gd name="T51" fmla="*/ 235 h 311"/>
                  <a:gd name="T52" fmla="*/ 320 w 346"/>
                  <a:gd name="T53" fmla="*/ 104 h 311"/>
                  <a:gd name="T54" fmla="*/ 320 w 346"/>
                  <a:gd name="T55" fmla="*/ 104 h 311"/>
                  <a:gd name="T56" fmla="*/ 205 w 346"/>
                  <a:gd name="T57" fmla="*/ 49 h 311"/>
                  <a:gd name="T58" fmla="*/ 205 w 346"/>
                  <a:gd name="T59" fmla="*/ 49 h 311"/>
                  <a:gd name="T60" fmla="*/ 113 w 346"/>
                  <a:gd name="T61" fmla="*/ 138 h 311"/>
                  <a:gd name="T62" fmla="*/ 113 w 346"/>
                  <a:gd name="T63" fmla="*/ 138 h 311"/>
                  <a:gd name="T64" fmla="*/ 180 w 346"/>
                  <a:gd name="T65" fmla="*/ 245 h 311"/>
                  <a:gd name="T66" fmla="*/ 180 w 346"/>
                  <a:gd name="T67" fmla="*/ 245 h 311"/>
                  <a:gd name="T68" fmla="*/ 247 w 346"/>
                  <a:gd name="T69" fmla="*/ 142 h 311"/>
                  <a:gd name="T70" fmla="*/ 247 w 346"/>
                  <a:gd name="T71" fmla="*/ 142 h 311"/>
                  <a:gd name="T72" fmla="*/ 197 w 346"/>
                  <a:gd name="T73" fmla="*/ 128 h 311"/>
                  <a:gd name="T74" fmla="*/ 197 w 346"/>
                  <a:gd name="T75" fmla="*/ 128 h 311"/>
                  <a:gd name="T76" fmla="*/ 190 w 346"/>
                  <a:gd name="T77" fmla="*/ 175 h 311"/>
                  <a:gd name="T78" fmla="*/ 190 w 346"/>
                  <a:gd name="T79" fmla="*/ 175 h 311"/>
                  <a:gd name="T80" fmla="*/ 205 w 346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6" h="311">
                    <a:moveTo>
                      <a:pt x="205" y="164"/>
                    </a:moveTo>
                    <a:lnTo>
                      <a:pt x="205" y="164"/>
                    </a:lnTo>
                    <a:cubicBezTo>
                      <a:pt x="201" y="156"/>
                      <a:pt x="203" y="147"/>
                      <a:pt x="211" y="146"/>
                    </a:cubicBezTo>
                    <a:lnTo>
                      <a:pt x="211" y="146"/>
                    </a:lnTo>
                    <a:cubicBezTo>
                      <a:pt x="223" y="142"/>
                      <a:pt x="232" y="153"/>
                      <a:pt x="234" y="162"/>
                    </a:cubicBezTo>
                    <a:lnTo>
                      <a:pt x="234" y="162"/>
                    </a:lnTo>
                    <a:cubicBezTo>
                      <a:pt x="239" y="181"/>
                      <a:pt x="222" y="205"/>
                      <a:pt x="206" y="214"/>
                    </a:cubicBezTo>
                    <a:lnTo>
                      <a:pt x="206" y="214"/>
                    </a:lnTo>
                    <a:cubicBezTo>
                      <a:pt x="169" y="235"/>
                      <a:pt x="143" y="187"/>
                      <a:pt x="142" y="156"/>
                    </a:cubicBezTo>
                    <a:lnTo>
                      <a:pt x="142" y="156"/>
                    </a:lnTo>
                    <a:cubicBezTo>
                      <a:pt x="140" y="83"/>
                      <a:pt x="228" y="50"/>
                      <a:pt x="281" y="95"/>
                    </a:cubicBezTo>
                    <a:lnTo>
                      <a:pt x="281" y="95"/>
                    </a:lnTo>
                    <a:cubicBezTo>
                      <a:pt x="309" y="117"/>
                      <a:pt x="318" y="156"/>
                      <a:pt x="306" y="189"/>
                    </a:cubicBezTo>
                    <a:lnTo>
                      <a:pt x="306" y="189"/>
                    </a:lnTo>
                    <a:cubicBezTo>
                      <a:pt x="295" y="220"/>
                      <a:pt x="268" y="239"/>
                      <a:pt x="239" y="251"/>
                    </a:cubicBezTo>
                    <a:lnTo>
                      <a:pt x="239" y="251"/>
                    </a:lnTo>
                    <a:cubicBezTo>
                      <a:pt x="184" y="271"/>
                      <a:pt x="101" y="266"/>
                      <a:pt x="76" y="201"/>
                    </a:cubicBezTo>
                    <a:lnTo>
                      <a:pt x="76" y="201"/>
                    </a:lnTo>
                    <a:cubicBezTo>
                      <a:pt x="47" y="129"/>
                      <a:pt x="100" y="63"/>
                      <a:pt x="161" y="30"/>
                    </a:cubicBezTo>
                    <a:lnTo>
                      <a:pt x="161" y="30"/>
                    </a:lnTo>
                    <a:cubicBezTo>
                      <a:pt x="177" y="22"/>
                      <a:pt x="164" y="0"/>
                      <a:pt x="148" y="7"/>
                    </a:cubicBezTo>
                    <a:lnTo>
                      <a:pt x="148" y="7"/>
                    </a:lnTo>
                    <a:cubicBezTo>
                      <a:pt x="65" y="46"/>
                      <a:pt x="0" y="151"/>
                      <a:pt x="62" y="237"/>
                    </a:cubicBezTo>
                    <a:lnTo>
                      <a:pt x="62" y="237"/>
                    </a:lnTo>
                    <a:cubicBezTo>
                      <a:pt x="114" y="310"/>
                      <a:pt x="251" y="302"/>
                      <a:pt x="307" y="235"/>
                    </a:cubicBezTo>
                    <a:lnTo>
                      <a:pt x="307" y="235"/>
                    </a:lnTo>
                    <a:cubicBezTo>
                      <a:pt x="339" y="200"/>
                      <a:pt x="345" y="146"/>
                      <a:pt x="320" y="104"/>
                    </a:cubicBezTo>
                    <a:lnTo>
                      <a:pt x="320" y="104"/>
                    </a:lnTo>
                    <a:cubicBezTo>
                      <a:pt x="298" y="63"/>
                      <a:pt x="251" y="41"/>
                      <a:pt x="205" y="49"/>
                    </a:cubicBezTo>
                    <a:lnTo>
                      <a:pt x="205" y="49"/>
                    </a:lnTo>
                    <a:cubicBezTo>
                      <a:pt x="159" y="55"/>
                      <a:pt x="119" y="92"/>
                      <a:pt x="113" y="138"/>
                    </a:cubicBezTo>
                    <a:lnTo>
                      <a:pt x="113" y="138"/>
                    </a:lnTo>
                    <a:cubicBezTo>
                      <a:pt x="108" y="183"/>
                      <a:pt x="131" y="239"/>
                      <a:pt x="180" y="245"/>
                    </a:cubicBezTo>
                    <a:lnTo>
                      <a:pt x="180" y="245"/>
                    </a:lnTo>
                    <a:cubicBezTo>
                      <a:pt x="228" y="252"/>
                      <a:pt x="274" y="184"/>
                      <a:pt x="247" y="142"/>
                    </a:cubicBezTo>
                    <a:lnTo>
                      <a:pt x="247" y="142"/>
                    </a:lnTo>
                    <a:cubicBezTo>
                      <a:pt x="235" y="125"/>
                      <a:pt x="214" y="116"/>
                      <a:pt x="197" y="128"/>
                    </a:cubicBezTo>
                    <a:lnTo>
                      <a:pt x="197" y="128"/>
                    </a:lnTo>
                    <a:cubicBezTo>
                      <a:pt x="180" y="138"/>
                      <a:pt x="176" y="162"/>
                      <a:pt x="190" y="175"/>
                    </a:cubicBezTo>
                    <a:lnTo>
                      <a:pt x="190" y="175"/>
                    </a:lnTo>
                    <a:cubicBezTo>
                      <a:pt x="198" y="181"/>
                      <a:pt x="210" y="174"/>
                      <a:pt x="205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19" name="Freeform 301">
                <a:extLst>
                  <a:ext uri="{FF2B5EF4-FFF2-40B4-BE49-F238E27FC236}">
                    <a16:creationId xmlns:a16="http://schemas.microsoft.com/office/drawing/2014/main" id="{927BCA2E-8F7F-D440-ADEF-1B7CA85429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95389" y="3861525"/>
                <a:ext cx="163532" cy="149236"/>
              </a:xfrm>
              <a:custGeom>
                <a:avLst/>
                <a:gdLst>
                  <a:gd name="T0" fmla="*/ 205 w 346"/>
                  <a:gd name="T1" fmla="*/ 164 h 311"/>
                  <a:gd name="T2" fmla="*/ 205 w 346"/>
                  <a:gd name="T3" fmla="*/ 164 h 311"/>
                  <a:gd name="T4" fmla="*/ 212 w 346"/>
                  <a:gd name="T5" fmla="*/ 146 h 311"/>
                  <a:gd name="T6" fmla="*/ 212 w 346"/>
                  <a:gd name="T7" fmla="*/ 146 h 311"/>
                  <a:gd name="T8" fmla="*/ 233 w 346"/>
                  <a:gd name="T9" fmla="*/ 162 h 311"/>
                  <a:gd name="T10" fmla="*/ 233 w 346"/>
                  <a:gd name="T11" fmla="*/ 162 h 311"/>
                  <a:gd name="T12" fmla="*/ 206 w 346"/>
                  <a:gd name="T13" fmla="*/ 214 h 311"/>
                  <a:gd name="T14" fmla="*/ 206 w 346"/>
                  <a:gd name="T15" fmla="*/ 214 h 311"/>
                  <a:gd name="T16" fmla="*/ 143 w 346"/>
                  <a:gd name="T17" fmla="*/ 156 h 311"/>
                  <a:gd name="T18" fmla="*/ 143 w 346"/>
                  <a:gd name="T19" fmla="*/ 156 h 311"/>
                  <a:gd name="T20" fmla="*/ 282 w 346"/>
                  <a:gd name="T21" fmla="*/ 95 h 311"/>
                  <a:gd name="T22" fmla="*/ 282 w 346"/>
                  <a:gd name="T23" fmla="*/ 95 h 311"/>
                  <a:gd name="T24" fmla="*/ 307 w 346"/>
                  <a:gd name="T25" fmla="*/ 189 h 311"/>
                  <a:gd name="T26" fmla="*/ 307 w 346"/>
                  <a:gd name="T27" fmla="*/ 189 h 311"/>
                  <a:gd name="T28" fmla="*/ 239 w 346"/>
                  <a:gd name="T29" fmla="*/ 251 h 311"/>
                  <a:gd name="T30" fmla="*/ 239 w 346"/>
                  <a:gd name="T31" fmla="*/ 251 h 311"/>
                  <a:gd name="T32" fmla="*/ 76 w 346"/>
                  <a:gd name="T33" fmla="*/ 201 h 311"/>
                  <a:gd name="T34" fmla="*/ 76 w 346"/>
                  <a:gd name="T35" fmla="*/ 201 h 311"/>
                  <a:gd name="T36" fmla="*/ 163 w 346"/>
                  <a:gd name="T37" fmla="*/ 30 h 311"/>
                  <a:gd name="T38" fmla="*/ 163 w 346"/>
                  <a:gd name="T39" fmla="*/ 30 h 311"/>
                  <a:gd name="T40" fmla="*/ 149 w 346"/>
                  <a:gd name="T41" fmla="*/ 7 h 311"/>
                  <a:gd name="T42" fmla="*/ 149 w 346"/>
                  <a:gd name="T43" fmla="*/ 7 h 311"/>
                  <a:gd name="T44" fmla="*/ 61 w 346"/>
                  <a:gd name="T45" fmla="*/ 237 h 311"/>
                  <a:gd name="T46" fmla="*/ 61 w 346"/>
                  <a:gd name="T47" fmla="*/ 237 h 311"/>
                  <a:gd name="T48" fmla="*/ 308 w 346"/>
                  <a:gd name="T49" fmla="*/ 235 h 311"/>
                  <a:gd name="T50" fmla="*/ 308 w 346"/>
                  <a:gd name="T51" fmla="*/ 235 h 311"/>
                  <a:gd name="T52" fmla="*/ 322 w 346"/>
                  <a:gd name="T53" fmla="*/ 104 h 311"/>
                  <a:gd name="T54" fmla="*/ 322 w 346"/>
                  <a:gd name="T55" fmla="*/ 104 h 311"/>
                  <a:gd name="T56" fmla="*/ 206 w 346"/>
                  <a:gd name="T57" fmla="*/ 49 h 311"/>
                  <a:gd name="T58" fmla="*/ 206 w 346"/>
                  <a:gd name="T59" fmla="*/ 49 h 311"/>
                  <a:gd name="T60" fmla="*/ 114 w 346"/>
                  <a:gd name="T61" fmla="*/ 138 h 311"/>
                  <a:gd name="T62" fmla="*/ 114 w 346"/>
                  <a:gd name="T63" fmla="*/ 138 h 311"/>
                  <a:gd name="T64" fmla="*/ 180 w 346"/>
                  <a:gd name="T65" fmla="*/ 245 h 311"/>
                  <a:gd name="T66" fmla="*/ 180 w 346"/>
                  <a:gd name="T67" fmla="*/ 245 h 311"/>
                  <a:gd name="T68" fmla="*/ 247 w 346"/>
                  <a:gd name="T69" fmla="*/ 142 h 311"/>
                  <a:gd name="T70" fmla="*/ 247 w 346"/>
                  <a:gd name="T71" fmla="*/ 142 h 311"/>
                  <a:gd name="T72" fmla="*/ 195 w 346"/>
                  <a:gd name="T73" fmla="*/ 128 h 311"/>
                  <a:gd name="T74" fmla="*/ 195 w 346"/>
                  <a:gd name="T75" fmla="*/ 128 h 311"/>
                  <a:gd name="T76" fmla="*/ 191 w 346"/>
                  <a:gd name="T77" fmla="*/ 175 h 311"/>
                  <a:gd name="T78" fmla="*/ 191 w 346"/>
                  <a:gd name="T79" fmla="*/ 175 h 311"/>
                  <a:gd name="T80" fmla="*/ 205 w 346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6" h="311">
                    <a:moveTo>
                      <a:pt x="205" y="164"/>
                    </a:moveTo>
                    <a:lnTo>
                      <a:pt x="205" y="164"/>
                    </a:lnTo>
                    <a:cubicBezTo>
                      <a:pt x="201" y="156"/>
                      <a:pt x="205" y="147"/>
                      <a:pt x="212" y="146"/>
                    </a:cubicBezTo>
                    <a:lnTo>
                      <a:pt x="212" y="146"/>
                    </a:lnTo>
                    <a:cubicBezTo>
                      <a:pt x="222" y="142"/>
                      <a:pt x="232" y="153"/>
                      <a:pt x="233" y="162"/>
                    </a:cubicBezTo>
                    <a:lnTo>
                      <a:pt x="233" y="162"/>
                    </a:lnTo>
                    <a:cubicBezTo>
                      <a:pt x="239" y="181"/>
                      <a:pt x="222" y="205"/>
                      <a:pt x="206" y="214"/>
                    </a:cubicBezTo>
                    <a:lnTo>
                      <a:pt x="206" y="214"/>
                    </a:lnTo>
                    <a:cubicBezTo>
                      <a:pt x="169" y="235"/>
                      <a:pt x="143" y="187"/>
                      <a:pt x="143" y="156"/>
                    </a:cubicBezTo>
                    <a:lnTo>
                      <a:pt x="143" y="156"/>
                    </a:lnTo>
                    <a:cubicBezTo>
                      <a:pt x="142" y="83"/>
                      <a:pt x="228" y="50"/>
                      <a:pt x="282" y="95"/>
                    </a:cubicBezTo>
                    <a:lnTo>
                      <a:pt x="282" y="95"/>
                    </a:lnTo>
                    <a:cubicBezTo>
                      <a:pt x="308" y="117"/>
                      <a:pt x="318" y="156"/>
                      <a:pt x="307" y="189"/>
                    </a:cubicBezTo>
                    <a:lnTo>
                      <a:pt x="307" y="189"/>
                    </a:lnTo>
                    <a:cubicBezTo>
                      <a:pt x="295" y="220"/>
                      <a:pt x="269" y="239"/>
                      <a:pt x="239" y="251"/>
                    </a:cubicBezTo>
                    <a:lnTo>
                      <a:pt x="239" y="251"/>
                    </a:lnTo>
                    <a:cubicBezTo>
                      <a:pt x="182" y="271"/>
                      <a:pt x="101" y="266"/>
                      <a:pt x="76" y="201"/>
                    </a:cubicBezTo>
                    <a:lnTo>
                      <a:pt x="76" y="201"/>
                    </a:lnTo>
                    <a:cubicBezTo>
                      <a:pt x="48" y="129"/>
                      <a:pt x="101" y="63"/>
                      <a:pt x="163" y="30"/>
                    </a:cubicBezTo>
                    <a:lnTo>
                      <a:pt x="163" y="30"/>
                    </a:lnTo>
                    <a:cubicBezTo>
                      <a:pt x="178" y="22"/>
                      <a:pt x="165" y="0"/>
                      <a:pt x="149" y="7"/>
                    </a:cubicBezTo>
                    <a:lnTo>
                      <a:pt x="149" y="7"/>
                    </a:lnTo>
                    <a:cubicBezTo>
                      <a:pt x="65" y="46"/>
                      <a:pt x="0" y="151"/>
                      <a:pt x="61" y="237"/>
                    </a:cubicBezTo>
                    <a:lnTo>
                      <a:pt x="61" y="237"/>
                    </a:lnTo>
                    <a:cubicBezTo>
                      <a:pt x="115" y="310"/>
                      <a:pt x="251" y="302"/>
                      <a:pt x="308" y="235"/>
                    </a:cubicBezTo>
                    <a:lnTo>
                      <a:pt x="308" y="235"/>
                    </a:lnTo>
                    <a:cubicBezTo>
                      <a:pt x="340" y="200"/>
                      <a:pt x="345" y="146"/>
                      <a:pt x="322" y="104"/>
                    </a:cubicBezTo>
                    <a:lnTo>
                      <a:pt x="322" y="104"/>
                    </a:lnTo>
                    <a:cubicBezTo>
                      <a:pt x="298" y="63"/>
                      <a:pt x="251" y="41"/>
                      <a:pt x="206" y="49"/>
                    </a:cubicBezTo>
                    <a:lnTo>
                      <a:pt x="206" y="49"/>
                    </a:lnTo>
                    <a:cubicBezTo>
                      <a:pt x="159" y="55"/>
                      <a:pt x="119" y="92"/>
                      <a:pt x="114" y="138"/>
                    </a:cubicBezTo>
                    <a:lnTo>
                      <a:pt x="114" y="138"/>
                    </a:lnTo>
                    <a:cubicBezTo>
                      <a:pt x="107" y="183"/>
                      <a:pt x="131" y="239"/>
                      <a:pt x="180" y="245"/>
                    </a:cubicBezTo>
                    <a:lnTo>
                      <a:pt x="180" y="245"/>
                    </a:lnTo>
                    <a:cubicBezTo>
                      <a:pt x="228" y="252"/>
                      <a:pt x="276" y="184"/>
                      <a:pt x="247" y="142"/>
                    </a:cubicBezTo>
                    <a:lnTo>
                      <a:pt x="247" y="142"/>
                    </a:lnTo>
                    <a:cubicBezTo>
                      <a:pt x="236" y="125"/>
                      <a:pt x="214" y="116"/>
                      <a:pt x="195" y="128"/>
                    </a:cubicBezTo>
                    <a:lnTo>
                      <a:pt x="195" y="128"/>
                    </a:lnTo>
                    <a:cubicBezTo>
                      <a:pt x="181" y="138"/>
                      <a:pt x="176" y="162"/>
                      <a:pt x="191" y="175"/>
                    </a:cubicBezTo>
                    <a:lnTo>
                      <a:pt x="191" y="175"/>
                    </a:lnTo>
                    <a:cubicBezTo>
                      <a:pt x="198" y="181"/>
                      <a:pt x="210" y="174"/>
                      <a:pt x="205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20" name="Freeform 302">
                <a:extLst>
                  <a:ext uri="{FF2B5EF4-FFF2-40B4-BE49-F238E27FC236}">
                    <a16:creationId xmlns:a16="http://schemas.microsoft.com/office/drawing/2014/main" id="{60431188-878D-A94E-A09B-0F8A2523EF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5498" y="3861048"/>
                <a:ext cx="145482" cy="149712"/>
              </a:xfrm>
              <a:custGeom>
                <a:avLst/>
                <a:gdLst>
                  <a:gd name="T0" fmla="*/ 65348 w 305"/>
                  <a:gd name="T1" fmla="*/ 61900 h 312"/>
                  <a:gd name="T2" fmla="*/ 65348 w 305"/>
                  <a:gd name="T3" fmla="*/ 61900 h 312"/>
                  <a:gd name="T4" fmla="*/ 56285 w 305"/>
                  <a:gd name="T5" fmla="*/ 65259 h 312"/>
                  <a:gd name="T6" fmla="*/ 56285 w 305"/>
                  <a:gd name="T7" fmla="*/ 65259 h 312"/>
                  <a:gd name="T8" fmla="*/ 54377 w 305"/>
                  <a:gd name="T9" fmla="*/ 52783 h 312"/>
                  <a:gd name="T10" fmla="*/ 54377 w 305"/>
                  <a:gd name="T11" fmla="*/ 52783 h 312"/>
                  <a:gd name="T12" fmla="*/ 81565 w 305"/>
                  <a:gd name="T13" fmla="*/ 44626 h 312"/>
                  <a:gd name="T14" fmla="*/ 81565 w 305"/>
                  <a:gd name="T15" fmla="*/ 44626 h 312"/>
                  <a:gd name="T16" fmla="*/ 83473 w 305"/>
                  <a:gd name="T17" fmla="*/ 85413 h 312"/>
                  <a:gd name="T18" fmla="*/ 83473 w 305"/>
                  <a:gd name="T19" fmla="*/ 85413 h 312"/>
                  <a:gd name="T20" fmla="*/ 15741 w 305"/>
                  <a:gd name="T21" fmla="*/ 59021 h 312"/>
                  <a:gd name="T22" fmla="*/ 15741 w 305"/>
                  <a:gd name="T23" fmla="*/ 59021 h 312"/>
                  <a:gd name="T24" fmla="*/ 39590 w 305"/>
                  <a:gd name="T25" fmla="*/ 19674 h 312"/>
                  <a:gd name="T26" fmla="*/ 39590 w 305"/>
                  <a:gd name="T27" fmla="*/ 19674 h 312"/>
                  <a:gd name="T28" fmla="*/ 82042 w 305"/>
                  <a:gd name="T29" fmla="*/ 20633 h 312"/>
                  <a:gd name="T30" fmla="*/ 82042 w 305"/>
                  <a:gd name="T31" fmla="*/ 20633 h 312"/>
                  <a:gd name="T32" fmla="*/ 121156 w 305"/>
                  <a:gd name="T33" fmla="*/ 93090 h 312"/>
                  <a:gd name="T34" fmla="*/ 121156 w 305"/>
                  <a:gd name="T35" fmla="*/ 93090 h 312"/>
                  <a:gd name="T36" fmla="*/ 34343 w 305"/>
                  <a:gd name="T37" fmla="*/ 121401 h 312"/>
                  <a:gd name="T38" fmla="*/ 34343 w 305"/>
                  <a:gd name="T39" fmla="*/ 121401 h 312"/>
                  <a:gd name="T40" fmla="*/ 31481 w 305"/>
                  <a:gd name="T41" fmla="*/ 134357 h 312"/>
                  <a:gd name="T42" fmla="*/ 31481 w 305"/>
                  <a:gd name="T43" fmla="*/ 134357 h 312"/>
                  <a:gd name="T44" fmla="*/ 137850 w 305"/>
                  <a:gd name="T45" fmla="*/ 86372 h 312"/>
                  <a:gd name="T46" fmla="*/ 137850 w 305"/>
                  <a:gd name="T47" fmla="*/ 86372 h 312"/>
                  <a:gd name="T48" fmla="*/ 54377 w 305"/>
                  <a:gd name="T49" fmla="*/ 2879 h 312"/>
                  <a:gd name="T50" fmla="*/ 54377 w 305"/>
                  <a:gd name="T51" fmla="*/ 2879 h 312"/>
                  <a:gd name="T52" fmla="*/ 5724 w 305"/>
                  <a:gd name="T53" fmla="*/ 42706 h 312"/>
                  <a:gd name="T54" fmla="*/ 5724 w 305"/>
                  <a:gd name="T55" fmla="*/ 42706 h 312"/>
                  <a:gd name="T56" fmla="*/ 25757 w 305"/>
                  <a:gd name="T57" fmla="*/ 101248 h 312"/>
                  <a:gd name="T58" fmla="*/ 25757 w 305"/>
                  <a:gd name="T59" fmla="*/ 101248 h 312"/>
                  <a:gd name="T60" fmla="*/ 87766 w 305"/>
                  <a:gd name="T61" fmla="*/ 102207 h 312"/>
                  <a:gd name="T62" fmla="*/ 87766 w 305"/>
                  <a:gd name="T63" fmla="*/ 102207 h 312"/>
                  <a:gd name="T64" fmla="*/ 101122 w 305"/>
                  <a:gd name="T65" fmla="*/ 43186 h 312"/>
                  <a:gd name="T66" fmla="*/ 101122 w 305"/>
                  <a:gd name="T67" fmla="*/ 43186 h 312"/>
                  <a:gd name="T68" fmla="*/ 42452 w 305"/>
                  <a:gd name="T69" fmla="*/ 55182 h 312"/>
                  <a:gd name="T70" fmla="*/ 42452 w 305"/>
                  <a:gd name="T71" fmla="*/ 55182 h 312"/>
                  <a:gd name="T72" fmla="*/ 55808 w 305"/>
                  <a:gd name="T73" fmla="*/ 77255 h 312"/>
                  <a:gd name="T74" fmla="*/ 55808 w 305"/>
                  <a:gd name="T75" fmla="*/ 77255 h 312"/>
                  <a:gd name="T76" fmla="*/ 73456 w 305"/>
                  <a:gd name="T77" fmla="*/ 62860 h 312"/>
                  <a:gd name="T78" fmla="*/ 73456 w 305"/>
                  <a:gd name="T79" fmla="*/ 62860 h 312"/>
                  <a:gd name="T80" fmla="*/ 65348 w 305"/>
                  <a:gd name="T81" fmla="*/ 61900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5" h="312">
                    <a:moveTo>
                      <a:pt x="137" y="129"/>
                    </a:moveTo>
                    <a:lnTo>
                      <a:pt x="137" y="129"/>
                    </a:lnTo>
                    <a:cubicBezTo>
                      <a:pt x="134" y="136"/>
                      <a:pt x="125" y="140"/>
                      <a:pt x="118" y="136"/>
                    </a:cubicBezTo>
                    <a:cubicBezTo>
                      <a:pt x="109" y="133"/>
                      <a:pt x="109" y="118"/>
                      <a:pt x="114" y="110"/>
                    </a:cubicBezTo>
                    <a:cubicBezTo>
                      <a:pt x="125" y="93"/>
                      <a:pt x="154" y="88"/>
                      <a:pt x="171" y="93"/>
                    </a:cubicBezTo>
                    <a:cubicBezTo>
                      <a:pt x="212" y="104"/>
                      <a:pt x="196" y="157"/>
                      <a:pt x="175" y="178"/>
                    </a:cubicBezTo>
                    <a:cubicBezTo>
                      <a:pt x="125" y="231"/>
                      <a:pt x="38" y="193"/>
                      <a:pt x="33" y="123"/>
                    </a:cubicBezTo>
                    <a:cubicBezTo>
                      <a:pt x="30" y="89"/>
                      <a:pt x="51" y="55"/>
                      <a:pt x="83" y="41"/>
                    </a:cubicBezTo>
                    <a:cubicBezTo>
                      <a:pt x="112" y="26"/>
                      <a:pt x="145" y="30"/>
                      <a:pt x="172" y="43"/>
                    </a:cubicBezTo>
                    <a:cubicBezTo>
                      <a:pt x="227" y="69"/>
                      <a:pt x="281" y="131"/>
                      <a:pt x="254" y="194"/>
                    </a:cubicBezTo>
                    <a:cubicBezTo>
                      <a:pt x="222" y="265"/>
                      <a:pt x="139" y="276"/>
                      <a:pt x="72" y="253"/>
                    </a:cubicBezTo>
                    <a:cubicBezTo>
                      <a:pt x="55" y="248"/>
                      <a:pt x="50" y="273"/>
                      <a:pt x="66" y="280"/>
                    </a:cubicBezTo>
                    <a:cubicBezTo>
                      <a:pt x="151" y="311"/>
                      <a:pt x="272" y="284"/>
                      <a:pt x="289" y="180"/>
                    </a:cubicBezTo>
                    <a:cubicBezTo>
                      <a:pt x="304" y="89"/>
                      <a:pt x="202" y="0"/>
                      <a:pt x="114" y="6"/>
                    </a:cubicBezTo>
                    <a:cubicBezTo>
                      <a:pt x="67" y="9"/>
                      <a:pt x="25" y="43"/>
                      <a:pt x="12" y="89"/>
                    </a:cubicBezTo>
                    <a:cubicBezTo>
                      <a:pt x="0" y="135"/>
                      <a:pt x="17" y="184"/>
                      <a:pt x="54" y="211"/>
                    </a:cubicBezTo>
                    <a:cubicBezTo>
                      <a:pt x="92" y="239"/>
                      <a:pt x="146" y="240"/>
                      <a:pt x="184" y="213"/>
                    </a:cubicBezTo>
                    <a:cubicBezTo>
                      <a:pt x="218" y="185"/>
                      <a:pt x="242" y="129"/>
                      <a:pt x="212" y="90"/>
                    </a:cubicBezTo>
                    <a:cubicBezTo>
                      <a:pt x="181" y="50"/>
                      <a:pt x="100" y="65"/>
                      <a:pt x="89" y="115"/>
                    </a:cubicBezTo>
                    <a:cubicBezTo>
                      <a:pt x="87" y="135"/>
                      <a:pt x="96" y="157"/>
                      <a:pt x="117" y="161"/>
                    </a:cubicBezTo>
                    <a:cubicBezTo>
                      <a:pt x="135" y="164"/>
                      <a:pt x="155" y="151"/>
                      <a:pt x="154" y="131"/>
                    </a:cubicBezTo>
                    <a:cubicBezTo>
                      <a:pt x="153" y="122"/>
                      <a:pt x="139" y="118"/>
                      <a:pt x="137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1" name="Freeform 303">
                <a:extLst>
                  <a:ext uri="{FF2B5EF4-FFF2-40B4-BE49-F238E27FC236}">
                    <a16:creationId xmlns:a16="http://schemas.microsoft.com/office/drawing/2014/main" id="{E8E0CE86-8B9A-1C49-A7E0-B7A6E47473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4296" y="3861048"/>
                <a:ext cx="145482" cy="149712"/>
              </a:xfrm>
              <a:custGeom>
                <a:avLst/>
                <a:gdLst>
                  <a:gd name="T0" fmla="*/ 65610 w 306"/>
                  <a:gd name="T1" fmla="*/ 61900 h 312"/>
                  <a:gd name="T2" fmla="*/ 65610 w 306"/>
                  <a:gd name="T3" fmla="*/ 61900 h 312"/>
                  <a:gd name="T4" fmla="*/ 56101 w 306"/>
                  <a:gd name="T5" fmla="*/ 65259 h 312"/>
                  <a:gd name="T6" fmla="*/ 56101 w 306"/>
                  <a:gd name="T7" fmla="*/ 65259 h 312"/>
                  <a:gd name="T8" fmla="*/ 54199 w 306"/>
                  <a:gd name="T9" fmla="*/ 52783 h 312"/>
                  <a:gd name="T10" fmla="*/ 54199 w 306"/>
                  <a:gd name="T11" fmla="*/ 52783 h 312"/>
                  <a:gd name="T12" fmla="*/ 81774 w 306"/>
                  <a:gd name="T13" fmla="*/ 44626 h 312"/>
                  <a:gd name="T14" fmla="*/ 81774 w 306"/>
                  <a:gd name="T15" fmla="*/ 44626 h 312"/>
                  <a:gd name="T16" fmla="*/ 83676 w 306"/>
                  <a:gd name="T17" fmla="*/ 85413 h 312"/>
                  <a:gd name="T18" fmla="*/ 83676 w 306"/>
                  <a:gd name="T19" fmla="*/ 85413 h 312"/>
                  <a:gd name="T20" fmla="*/ 15689 w 306"/>
                  <a:gd name="T21" fmla="*/ 59021 h 312"/>
                  <a:gd name="T22" fmla="*/ 15689 w 306"/>
                  <a:gd name="T23" fmla="*/ 59021 h 312"/>
                  <a:gd name="T24" fmla="*/ 39936 w 306"/>
                  <a:gd name="T25" fmla="*/ 19674 h 312"/>
                  <a:gd name="T26" fmla="*/ 39936 w 306"/>
                  <a:gd name="T27" fmla="*/ 19674 h 312"/>
                  <a:gd name="T28" fmla="*/ 82250 w 306"/>
                  <a:gd name="T29" fmla="*/ 20633 h 312"/>
                  <a:gd name="T30" fmla="*/ 82250 w 306"/>
                  <a:gd name="T31" fmla="*/ 20633 h 312"/>
                  <a:gd name="T32" fmla="*/ 121235 w 306"/>
                  <a:gd name="T33" fmla="*/ 93090 h 312"/>
                  <a:gd name="T34" fmla="*/ 121235 w 306"/>
                  <a:gd name="T35" fmla="*/ 93090 h 312"/>
                  <a:gd name="T36" fmla="*/ 34231 w 306"/>
                  <a:gd name="T37" fmla="*/ 121401 h 312"/>
                  <a:gd name="T38" fmla="*/ 34231 w 306"/>
                  <a:gd name="T39" fmla="*/ 121401 h 312"/>
                  <a:gd name="T40" fmla="*/ 31378 w 306"/>
                  <a:gd name="T41" fmla="*/ 134357 h 312"/>
                  <a:gd name="T42" fmla="*/ 31378 w 306"/>
                  <a:gd name="T43" fmla="*/ 134357 h 312"/>
                  <a:gd name="T44" fmla="*/ 137875 w 306"/>
                  <a:gd name="T45" fmla="*/ 86372 h 312"/>
                  <a:gd name="T46" fmla="*/ 137875 w 306"/>
                  <a:gd name="T47" fmla="*/ 86372 h 312"/>
                  <a:gd name="T48" fmla="*/ 55150 w 306"/>
                  <a:gd name="T49" fmla="*/ 2879 h 312"/>
                  <a:gd name="T50" fmla="*/ 55150 w 306"/>
                  <a:gd name="T51" fmla="*/ 2879 h 312"/>
                  <a:gd name="T52" fmla="*/ 6181 w 306"/>
                  <a:gd name="T53" fmla="*/ 42706 h 312"/>
                  <a:gd name="T54" fmla="*/ 6181 w 306"/>
                  <a:gd name="T55" fmla="*/ 42706 h 312"/>
                  <a:gd name="T56" fmla="*/ 26149 w 306"/>
                  <a:gd name="T57" fmla="*/ 101248 h 312"/>
                  <a:gd name="T58" fmla="*/ 26149 w 306"/>
                  <a:gd name="T59" fmla="*/ 101248 h 312"/>
                  <a:gd name="T60" fmla="*/ 87479 w 306"/>
                  <a:gd name="T61" fmla="*/ 102207 h 312"/>
                  <a:gd name="T62" fmla="*/ 87479 w 306"/>
                  <a:gd name="T63" fmla="*/ 102207 h 312"/>
                  <a:gd name="T64" fmla="*/ 101267 w 306"/>
                  <a:gd name="T65" fmla="*/ 43186 h 312"/>
                  <a:gd name="T66" fmla="*/ 101267 w 306"/>
                  <a:gd name="T67" fmla="*/ 43186 h 312"/>
                  <a:gd name="T68" fmla="*/ 43740 w 306"/>
                  <a:gd name="T69" fmla="*/ 55182 h 312"/>
                  <a:gd name="T70" fmla="*/ 43740 w 306"/>
                  <a:gd name="T71" fmla="*/ 55182 h 312"/>
                  <a:gd name="T72" fmla="*/ 56101 w 306"/>
                  <a:gd name="T73" fmla="*/ 77255 h 312"/>
                  <a:gd name="T74" fmla="*/ 56101 w 306"/>
                  <a:gd name="T75" fmla="*/ 77255 h 312"/>
                  <a:gd name="T76" fmla="*/ 73692 w 306"/>
                  <a:gd name="T77" fmla="*/ 62860 h 312"/>
                  <a:gd name="T78" fmla="*/ 73692 w 306"/>
                  <a:gd name="T79" fmla="*/ 62860 h 312"/>
                  <a:gd name="T80" fmla="*/ 65610 w 306"/>
                  <a:gd name="T81" fmla="*/ 61900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6" h="312">
                    <a:moveTo>
                      <a:pt x="138" y="129"/>
                    </a:moveTo>
                    <a:lnTo>
                      <a:pt x="138" y="129"/>
                    </a:lnTo>
                    <a:cubicBezTo>
                      <a:pt x="135" y="136"/>
                      <a:pt x="125" y="140"/>
                      <a:pt x="118" y="136"/>
                    </a:cubicBezTo>
                    <a:cubicBezTo>
                      <a:pt x="109" y="133"/>
                      <a:pt x="110" y="118"/>
                      <a:pt x="114" y="110"/>
                    </a:cubicBezTo>
                    <a:cubicBezTo>
                      <a:pt x="125" y="93"/>
                      <a:pt x="154" y="88"/>
                      <a:pt x="172" y="93"/>
                    </a:cubicBezTo>
                    <a:cubicBezTo>
                      <a:pt x="212" y="104"/>
                      <a:pt x="197" y="157"/>
                      <a:pt x="176" y="178"/>
                    </a:cubicBezTo>
                    <a:cubicBezTo>
                      <a:pt x="125" y="231"/>
                      <a:pt x="39" y="193"/>
                      <a:pt x="33" y="123"/>
                    </a:cubicBezTo>
                    <a:cubicBezTo>
                      <a:pt x="32" y="89"/>
                      <a:pt x="53" y="55"/>
                      <a:pt x="84" y="41"/>
                    </a:cubicBezTo>
                    <a:cubicBezTo>
                      <a:pt x="112" y="26"/>
                      <a:pt x="146" y="30"/>
                      <a:pt x="173" y="43"/>
                    </a:cubicBezTo>
                    <a:cubicBezTo>
                      <a:pt x="227" y="69"/>
                      <a:pt x="282" y="131"/>
                      <a:pt x="255" y="194"/>
                    </a:cubicBezTo>
                    <a:cubicBezTo>
                      <a:pt x="223" y="265"/>
                      <a:pt x="139" y="276"/>
                      <a:pt x="72" y="253"/>
                    </a:cubicBezTo>
                    <a:cubicBezTo>
                      <a:pt x="56" y="248"/>
                      <a:pt x="51" y="273"/>
                      <a:pt x="66" y="280"/>
                    </a:cubicBezTo>
                    <a:cubicBezTo>
                      <a:pt x="152" y="311"/>
                      <a:pt x="272" y="284"/>
                      <a:pt x="290" y="180"/>
                    </a:cubicBezTo>
                    <a:cubicBezTo>
                      <a:pt x="305" y="89"/>
                      <a:pt x="202" y="0"/>
                      <a:pt x="116" y="6"/>
                    </a:cubicBezTo>
                    <a:cubicBezTo>
                      <a:pt x="67" y="9"/>
                      <a:pt x="25" y="43"/>
                      <a:pt x="13" y="89"/>
                    </a:cubicBezTo>
                    <a:cubicBezTo>
                      <a:pt x="0" y="135"/>
                      <a:pt x="17" y="184"/>
                      <a:pt x="55" y="211"/>
                    </a:cubicBezTo>
                    <a:cubicBezTo>
                      <a:pt x="92" y="239"/>
                      <a:pt x="146" y="240"/>
                      <a:pt x="184" y="213"/>
                    </a:cubicBezTo>
                    <a:cubicBezTo>
                      <a:pt x="218" y="185"/>
                      <a:pt x="242" y="129"/>
                      <a:pt x="213" y="90"/>
                    </a:cubicBezTo>
                    <a:cubicBezTo>
                      <a:pt x="183" y="50"/>
                      <a:pt x="101" y="65"/>
                      <a:pt x="92" y="115"/>
                    </a:cubicBezTo>
                    <a:cubicBezTo>
                      <a:pt x="88" y="135"/>
                      <a:pt x="97" y="157"/>
                      <a:pt x="118" y="161"/>
                    </a:cubicBezTo>
                    <a:cubicBezTo>
                      <a:pt x="137" y="164"/>
                      <a:pt x="156" y="151"/>
                      <a:pt x="155" y="131"/>
                    </a:cubicBezTo>
                    <a:cubicBezTo>
                      <a:pt x="152" y="122"/>
                      <a:pt x="139" y="118"/>
                      <a:pt x="138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2" name="Freeform 304">
                <a:extLst>
                  <a:ext uri="{FF2B5EF4-FFF2-40B4-BE49-F238E27FC236}">
                    <a16:creationId xmlns:a16="http://schemas.microsoft.com/office/drawing/2014/main" id="{E70A06D3-DE70-AB46-B8AE-7F1CAB722C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41532" y="3861525"/>
                <a:ext cx="165121" cy="149236"/>
              </a:xfrm>
              <a:custGeom>
                <a:avLst/>
                <a:gdLst>
                  <a:gd name="T0" fmla="*/ 205 w 345"/>
                  <a:gd name="T1" fmla="*/ 164 h 311"/>
                  <a:gd name="T2" fmla="*/ 205 w 345"/>
                  <a:gd name="T3" fmla="*/ 164 h 311"/>
                  <a:gd name="T4" fmla="*/ 211 w 345"/>
                  <a:gd name="T5" fmla="*/ 146 h 311"/>
                  <a:gd name="T6" fmla="*/ 211 w 345"/>
                  <a:gd name="T7" fmla="*/ 146 h 311"/>
                  <a:gd name="T8" fmla="*/ 234 w 345"/>
                  <a:gd name="T9" fmla="*/ 162 h 311"/>
                  <a:gd name="T10" fmla="*/ 234 w 345"/>
                  <a:gd name="T11" fmla="*/ 162 h 311"/>
                  <a:gd name="T12" fmla="*/ 206 w 345"/>
                  <a:gd name="T13" fmla="*/ 214 h 311"/>
                  <a:gd name="T14" fmla="*/ 206 w 345"/>
                  <a:gd name="T15" fmla="*/ 214 h 311"/>
                  <a:gd name="T16" fmla="*/ 143 w 345"/>
                  <a:gd name="T17" fmla="*/ 156 h 311"/>
                  <a:gd name="T18" fmla="*/ 143 w 345"/>
                  <a:gd name="T19" fmla="*/ 156 h 311"/>
                  <a:gd name="T20" fmla="*/ 281 w 345"/>
                  <a:gd name="T21" fmla="*/ 95 h 311"/>
                  <a:gd name="T22" fmla="*/ 281 w 345"/>
                  <a:gd name="T23" fmla="*/ 95 h 311"/>
                  <a:gd name="T24" fmla="*/ 305 w 345"/>
                  <a:gd name="T25" fmla="*/ 189 h 311"/>
                  <a:gd name="T26" fmla="*/ 305 w 345"/>
                  <a:gd name="T27" fmla="*/ 189 h 311"/>
                  <a:gd name="T28" fmla="*/ 239 w 345"/>
                  <a:gd name="T29" fmla="*/ 251 h 311"/>
                  <a:gd name="T30" fmla="*/ 239 w 345"/>
                  <a:gd name="T31" fmla="*/ 251 h 311"/>
                  <a:gd name="T32" fmla="*/ 75 w 345"/>
                  <a:gd name="T33" fmla="*/ 201 h 311"/>
                  <a:gd name="T34" fmla="*/ 75 w 345"/>
                  <a:gd name="T35" fmla="*/ 201 h 311"/>
                  <a:gd name="T36" fmla="*/ 161 w 345"/>
                  <a:gd name="T37" fmla="*/ 30 h 311"/>
                  <a:gd name="T38" fmla="*/ 161 w 345"/>
                  <a:gd name="T39" fmla="*/ 30 h 311"/>
                  <a:gd name="T40" fmla="*/ 148 w 345"/>
                  <a:gd name="T41" fmla="*/ 7 h 311"/>
                  <a:gd name="T42" fmla="*/ 148 w 345"/>
                  <a:gd name="T43" fmla="*/ 7 h 311"/>
                  <a:gd name="T44" fmla="*/ 60 w 345"/>
                  <a:gd name="T45" fmla="*/ 237 h 311"/>
                  <a:gd name="T46" fmla="*/ 60 w 345"/>
                  <a:gd name="T47" fmla="*/ 237 h 311"/>
                  <a:gd name="T48" fmla="*/ 307 w 345"/>
                  <a:gd name="T49" fmla="*/ 235 h 311"/>
                  <a:gd name="T50" fmla="*/ 307 w 345"/>
                  <a:gd name="T51" fmla="*/ 235 h 311"/>
                  <a:gd name="T52" fmla="*/ 320 w 345"/>
                  <a:gd name="T53" fmla="*/ 104 h 311"/>
                  <a:gd name="T54" fmla="*/ 320 w 345"/>
                  <a:gd name="T55" fmla="*/ 104 h 311"/>
                  <a:gd name="T56" fmla="*/ 205 w 345"/>
                  <a:gd name="T57" fmla="*/ 49 h 311"/>
                  <a:gd name="T58" fmla="*/ 205 w 345"/>
                  <a:gd name="T59" fmla="*/ 49 h 311"/>
                  <a:gd name="T60" fmla="*/ 113 w 345"/>
                  <a:gd name="T61" fmla="*/ 138 h 311"/>
                  <a:gd name="T62" fmla="*/ 113 w 345"/>
                  <a:gd name="T63" fmla="*/ 138 h 311"/>
                  <a:gd name="T64" fmla="*/ 178 w 345"/>
                  <a:gd name="T65" fmla="*/ 245 h 311"/>
                  <a:gd name="T66" fmla="*/ 178 w 345"/>
                  <a:gd name="T67" fmla="*/ 245 h 311"/>
                  <a:gd name="T68" fmla="*/ 247 w 345"/>
                  <a:gd name="T69" fmla="*/ 142 h 311"/>
                  <a:gd name="T70" fmla="*/ 247 w 345"/>
                  <a:gd name="T71" fmla="*/ 142 h 311"/>
                  <a:gd name="T72" fmla="*/ 196 w 345"/>
                  <a:gd name="T73" fmla="*/ 128 h 311"/>
                  <a:gd name="T74" fmla="*/ 196 w 345"/>
                  <a:gd name="T75" fmla="*/ 128 h 311"/>
                  <a:gd name="T76" fmla="*/ 192 w 345"/>
                  <a:gd name="T77" fmla="*/ 175 h 311"/>
                  <a:gd name="T78" fmla="*/ 192 w 345"/>
                  <a:gd name="T79" fmla="*/ 175 h 311"/>
                  <a:gd name="T80" fmla="*/ 205 w 345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5" h="311">
                    <a:moveTo>
                      <a:pt x="205" y="164"/>
                    </a:moveTo>
                    <a:lnTo>
                      <a:pt x="205" y="164"/>
                    </a:lnTo>
                    <a:cubicBezTo>
                      <a:pt x="199" y="156"/>
                      <a:pt x="205" y="147"/>
                      <a:pt x="211" y="146"/>
                    </a:cubicBezTo>
                    <a:lnTo>
                      <a:pt x="211" y="146"/>
                    </a:lnTo>
                    <a:cubicBezTo>
                      <a:pt x="222" y="142"/>
                      <a:pt x="231" y="153"/>
                      <a:pt x="234" y="162"/>
                    </a:cubicBezTo>
                    <a:lnTo>
                      <a:pt x="234" y="162"/>
                    </a:lnTo>
                    <a:cubicBezTo>
                      <a:pt x="238" y="181"/>
                      <a:pt x="222" y="205"/>
                      <a:pt x="206" y="214"/>
                    </a:cubicBezTo>
                    <a:lnTo>
                      <a:pt x="206" y="214"/>
                    </a:lnTo>
                    <a:cubicBezTo>
                      <a:pt x="169" y="235"/>
                      <a:pt x="143" y="187"/>
                      <a:pt x="143" y="156"/>
                    </a:cubicBezTo>
                    <a:lnTo>
                      <a:pt x="143" y="156"/>
                    </a:lnTo>
                    <a:cubicBezTo>
                      <a:pt x="140" y="83"/>
                      <a:pt x="228" y="50"/>
                      <a:pt x="281" y="95"/>
                    </a:cubicBezTo>
                    <a:lnTo>
                      <a:pt x="281" y="95"/>
                    </a:lnTo>
                    <a:cubicBezTo>
                      <a:pt x="309" y="117"/>
                      <a:pt x="316" y="156"/>
                      <a:pt x="305" y="189"/>
                    </a:cubicBezTo>
                    <a:lnTo>
                      <a:pt x="305" y="189"/>
                    </a:lnTo>
                    <a:cubicBezTo>
                      <a:pt x="295" y="220"/>
                      <a:pt x="268" y="239"/>
                      <a:pt x="239" y="251"/>
                    </a:cubicBezTo>
                    <a:lnTo>
                      <a:pt x="239" y="251"/>
                    </a:lnTo>
                    <a:cubicBezTo>
                      <a:pt x="182" y="271"/>
                      <a:pt x="100" y="266"/>
                      <a:pt x="75" y="201"/>
                    </a:cubicBezTo>
                    <a:lnTo>
                      <a:pt x="75" y="201"/>
                    </a:lnTo>
                    <a:cubicBezTo>
                      <a:pt x="47" y="129"/>
                      <a:pt x="100" y="63"/>
                      <a:pt x="161" y="30"/>
                    </a:cubicBezTo>
                    <a:lnTo>
                      <a:pt x="161" y="30"/>
                    </a:lnTo>
                    <a:cubicBezTo>
                      <a:pt x="177" y="22"/>
                      <a:pt x="163" y="0"/>
                      <a:pt x="148" y="7"/>
                    </a:cubicBezTo>
                    <a:lnTo>
                      <a:pt x="148" y="7"/>
                    </a:lnTo>
                    <a:cubicBezTo>
                      <a:pt x="65" y="46"/>
                      <a:pt x="0" y="151"/>
                      <a:pt x="60" y="237"/>
                    </a:cubicBezTo>
                    <a:lnTo>
                      <a:pt x="60" y="237"/>
                    </a:lnTo>
                    <a:cubicBezTo>
                      <a:pt x="114" y="310"/>
                      <a:pt x="249" y="302"/>
                      <a:pt x="307" y="235"/>
                    </a:cubicBezTo>
                    <a:lnTo>
                      <a:pt x="307" y="235"/>
                    </a:lnTo>
                    <a:cubicBezTo>
                      <a:pt x="339" y="200"/>
                      <a:pt x="344" y="146"/>
                      <a:pt x="320" y="104"/>
                    </a:cubicBezTo>
                    <a:lnTo>
                      <a:pt x="320" y="104"/>
                    </a:lnTo>
                    <a:cubicBezTo>
                      <a:pt x="297" y="63"/>
                      <a:pt x="251" y="41"/>
                      <a:pt x="205" y="49"/>
                    </a:cubicBezTo>
                    <a:lnTo>
                      <a:pt x="205" y="49"/>
                    </a:lnTo>
                    <a:cubicBezTo>
                      <a:pt x="159" y="55"/>
                      <a:pt x="118" y="92"/>
                      <a:pt x="113" y="138"/>
                    </a:cubicBezTo>
                    <a:lnTo>
                      <a:pt x="113" y="138"/>
                    </a:lnTo>
                    <a:cubicBezTo>
                      <a:pt x="106" y="183"/>
                      <a:pt x="131" y="239"/>
                      <a:pt x="178" y="245"/>
                    </a:cubicBezTo>
                    <a:lnTo>
                      <a:pt x="178" y="245"/>
                    </a:lnTo>
                    <a:cubicBezTo>
                      <a:pt x="228" y="252"/>
                      <a:pt x="276" y="184"/>
                      <a:pt x="247" y="142"/>
                    </a:cubicBezTo>
                    <a:lnTo>
                      <a:pt x="247" y="142"/>
                    </a:lnTo>
                    <a:cubicBezTo>
                      <a:pt x="236" y="125"/>
                      <a:pt x="213" y="116"/>
                      <a:pt x="196" y="128"/>
                    </a:cubicBezTo>
                    <a:lnTo>
                      <a:pt x="196" y="128"/>
                    </a:lnTo>
                    <a:cubicBezTo>
                      <a:pt x="180" y="138"/>
                      <a:pt x="175" y="162"/>
                      <a:pt x="192" y="175"/>
                    </a:cubicBezTo>
                    <a:lnTo>
                      <a:pt x="192" y="175"/>
                    </a:lnTo>
                    <a:cubicBezTo>
                      <a:pt x="198" y="181"/>
                      <a:pt x="210" y="174"/>
                      <a:pt x="205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23" name="Freeform 305">
                <a:extLst>
                  <a:ext uri="{FF2B5EF4-FFF2-40B4-BE49-F238E27FC236}">
                    <a16:creationId xmlns:a16="http://schemas.microsoft.com/office/drawing/2014/main" id="{38D5CD68-F243-2846-AB25-1ED9C62638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95613" y="3861524"/>
                <a:ext cx="163533" cy="149236"/>
              </a:xfrm>
              <a:custGeom>
                <a:avLst/>
                <a:gdLst>
                  <a:gd name="T0" fmla="*/ 205 w 346"/>
                  <a:gd name="T1" fmla="*/ 164 h 311"/>
                  <a:gd name="T2" fmla="*/ 205 w 346"/>
                  <a:gd name="T3" fmla="*/ 164 h 311"/>
                  <a:gd name="T4" fmla="*/ 211 w 346"/>
                  <a:gd name="T5" fmla="*/ 146 h 311"/>
                  <a:gd name="T6" fmla="*/ 211 w 346"/>
                  <a:gd name="T7" fmla="*/ 146 h 311"/>
                  <a:gd name="T8" fmla="*/ 233 w 346"/>
                  <a:gd name="T9" fmla="*/ 162 h 311"/>
                  <a:gd name="T10" fmla="*/ 233 w 346"/>
                  <a:gd name="T11" fmla="*/ 162 h 311"/>
                  <a:gd name="T12" fmla="*/ 206 w 346"/>
                  <a:gd name="T13" fmla="*/ 214 h 311"/>
                  <a:gd name="T14" fmla="*/ 206 w 346"/>
                  <a:gd name="T15" fmla="*/ 214 h 311"/>
                  <a:gd name="T16" fmla="*/ 143 w 346"/>
                  <a:gd name="T17" fmla="*/ 156 h 311"/>
                  <a:gd name="T18" fmla="*/ 143 w 346"/>
                  <a:gd name="T19" fmla="*/ 156 h 311"/>
                  <a:gd name="T20" fmla="*/ 282 w 346"/>
                  <a:gd name="T21" fmla="*/ 95 h 311"/>
                  <a:gd name="T22" fmla="*/ 282 w 346"/>
                  <a:gd name="T23" fmla="*/ 95 h 311"/>
                  <a:gd name="T24" fmla="*/ 306 w 346"/>
                  <a:gd name="T25" fmla="*/ 189 h 311"/>
                  <a:gd name="T26" fmla="*/ 306 w 346"/>
                  <a:gd name="T27" fmla="*/ 189 h 311"/>
                  <a:gd name="T28" fmla="*/ 239 w 346"/>
                  <a:gd name="T29" fmla="*/ 251 h 311"/>
                  <a:gd name="T30" fmla="*/ 239 w 346"/>
                  <a:gd name="T31" fmla="*/ 251 h 311"/>
                  <a:gd name="T32" fmla="*/ 76 w 346"/>
                  <a:gd name="T33" fmla="*/ 201 h 311"/>
                  <a:gd name="T34" fmla="*/ 76 w 346"/>
                  <a:gd name="T35" fmla="*/ 201 h 311"/>
                  <a:gd name="T36" fmla="*/ 163 w 346"/>
                  <a:gd name="T37" fmla="*/ 30 h 311"/>
                  <a:gd name="T38" fmla="*/ 163 w 346"/>
                  <a:gd name="T39" fmla="*/ 30 h 311"/>
                  <a:gd name="T40" fmla="*/ 148 w 346"/>
                  <a:gd name="T41" fmla="*/ 7 h 311"/>
                  <a:gd name="T42" fmla="*/ 148 w 346"/>
                  <a:gd name="T43" fmla="*/ 7 h 311"/>
                  <a:gd name="T44" fmla="*/ 61 w 346"/>
                  <a:gd name="T45" fmla="*/ 237 h 311"/>
                  <a:gd name="T46" fmla="*/ 61 w 346"/>
                  <a:gd name="T47" fmla="*/ 237 h 311"/>
                  <a:gd name="T48" fmla="*/ 307 w 346"/>
                  <a:gd name="T49" fmla="*/ 235 h 311"/>
                  <a:gd name="T50" fmla="*/ 307 w 346"/>
                  <a:gd name="T51" fmla="*/ 235 h 311"/>
                  <a:gd name="T52" fmla="*/ 320 w 346"/>
                  <a:gd name="T53" fmla="*/ 104 h 311"/>
                  <a:gd name="T54" fmla="*/ 320 w 346"/>
                  <a:gd name="T55" fmla="*/ 104 h 311"/>
                  <a:gd name="T56" fmla="*/ 205 w 346"/>
                  <a:gd name="T57" fmla="*/ 49 h 311"/>
                  <a:gd name="T58" fmla="*/ 205 w 346"/>
                  <a:gd name="T59" fmla="*/ 49 h 311"/>
                  <a:gd name="T60" fmla="*/ 113 w 346"/>
                  <a:gd name="T61" fmla="*/ 138 h 311"/>
                  <a:gd name="T62" fmla="*/ 113 w 346"/>
                  <a:gd name="T63" fmla="*/ 138 h 311"/>
                  <a:gd name="T64" fmla="*/ 180 w 346"/>
                  <a:gd name="T65" fmla="*/ 245 h 311"/>
                  <a:gd name="T66" fmla="*/ 180 w 346"/>
                  <a:gd name="T67" fmla="*/ 245 h 311"/>
                  <a:gd name="T68" fmla="*/ 247 w 346"/>
                  <a:gd name="T69" fmla="*/ 142 h 311"/>
                  <a:gd name="T70" fmla="*/ 247 w 346"/>
                  <a:gd name="T71" fmla="*/ 142 h 311"/>
                  <a:gd name="T72" fmla="*/ 197 w 346"/>
                  <a:gd name="T73" fmla="*/ 128 h 311"/>
                  <a:gd name="T74" fmla="*/ 197 w 346"/>
                  <a:gd name="T75" fmla="*/ 128 h 311"/>
                  <a:gd name="T76" fmla="*/ 190 w 346"/>
                  <a:gd name="T77" fmla="*/ 175 h 311"/>
                  <a:gd name="T78" fmla="*/ 190 w 346"/>
                  <a:gd name="T79" fmla="*/ 175 h 311"/>
                  <a:gd name="T80" fmla="*/ 205 w 346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6" h="311">
                    <a:moveTo>
                      <a:pt x="205" y="164"/>
                    </a:moveTo>
                    <a:lnTo>
                      <a:pt x="205" y="164"/>
                    </a:lnTo>
                    <a:cubicBezTo>
                      <a:pt x="201" y="156"/>
                      <a:pt x="205" y="147"/>
                      <a:pt x="211" y="146"/>
                    </a:cubicBezTo>
                    <a:lnTo>
                      <a:pt x="211" y="146"/>
                    </a:lnTo>
                    <a:cubicBezTo>
                      <a:pt x="223" y="142"/>
                      <a:pt x="232" y="153"/>
                      <a:pt x="233" y="162"/>
                    </a:cubicBezTo>
                    <a:lnTo>
                      <a:pt x="233" y="162"/>
                    </a:lnTo>
                    <a:cubicBezTo>
                      <a:pt x="239" y="181"/>
                      <a:pt x="222" y="205"/>
                      <a:pt x="206" y="214"/>
                    </a:cubicBezTo>
                    <a:lnTo>
                      <a:pt x="206" y="214"/>
                    </a:lnTo>
                    <a:cubicBezTo>
                      <a:pt x="170" y="235"/>
                      <a:pt x="143" y="187"/>
                      <a:pt x="143" y="156"/>
                    </a:cubicBezTo>
                    <a:lnTo>
                      <a:pt x="143" y="156"/>
                    </a:lnTo>
                    <a:cubicBezTo>
                      <a:pt x="140" y="83"/>
                      <a:pt x="228" y="50"/>
                      <a:pt x="282" y="95"/>
                    </a:cubicBezTo>
                    <a:lnTo>
                      <a:pt x="282" y="95"/>
                    </a:lnTo>
                    <a:cubicBezTo>
                      <a:pt x="308" y="117"/>
                      <a:pt x="318" y="156"/>
                      <a:pt x="306" y="189"/>
                    </a:cubicBezTo>
                    <a:lnTo>
                      <a:pt x="306" y="189"/>
                    </a:lnTo>
                    <a:cubicBezTo>
                      <a:pt x="295" y="220"/>
                      <a:pt x="268" y="239"/>
                      <a:pt x="239" y="251"/>
                    </a:cubicBezTo>
                    <a:lnTo>
                      <a:pt x="239" y="251"/>
                    </a:lnTo>
                    <a:cubicBezTo>
                      <a:pt x="184" y="271"/>
                      <a:pt x="101" y="266"/>
                      <a:pt x="76" y="201"/>
                    </a:cubicBezTo>
                    <a:lnTo>
                      <a:pt x="76" y="201"/>
                    </a:lnTo>
                    <a:cubicBezTo>
                      <a:pt x="47" y="129"/>
                      <a:pt x="99" y="63"/>
                      <a:pt x="163" y="30"/>
                    </a:cubicBezTo>
                    <a:lnTo>
                      <a:pt x="163" y="30"/>
                    </a:lnTo>
                    <a:cubicBezTo>
                      <a:pt x="177" y="22"/>
                      <a:pt x="164" y="0"/>
                      <a:pt x="148" y="7"/>
                    </a:cubicBezTo>
                    <a:lnTo>
                      <a:pt x="148" y="7"/>
                    </a:lnTo>
                    <a:cubicBezTo>
                      <a:pt x="65" y="46"/>
                      <a:pt x="0" y="151"/>
                      <a:pt x="61" y="237"/>
                    </a:cubicBezTo>
                    <a:lnTo>
                      <a:pt x="61" y="237"/>
                    </a:lnTo>
                    <a:cubicBezTo>
                      <a:pt x="114" y="310"/>
                      <a:pt x="251" y="302"/>
                      <a:pt x="307" y="235"/>
                    </a:cubicBezTo>
                    <a:lnTo>
                      <a:pt x="307" y="235"/>
                    </a:lnTo>
                    <a:cubicBezTo>
                      <a:pt x="339" y="200"/>
                      <a:pt x="345" y="146"/>
                      <a:pt x="320" y="104"/>
                    </a:cubicBezTo>
                    <a:lnTo>
                      <a:pt x="320" y="104"/>
                    </a:lnTo>
                    <a:cubicBezTo>
                      <a:pt x="297" y="63"/>
                      <a:pt x="251" y="41"/>
                      <a:pt x="205" y="49"/>
                    </a:cubicBezTo>
                    <a:lnTo>
                      <a:pt x="205" y="49"/>
                    </a:lnTo>
                    <a:cubicBezTo>
                      <a:pt x="159" y="55"/>
                      <a:pt x="119" y="92"/>
                      <a:pt x="113" y="138"/>
                    </a:cubicBezTo>
                    <a:lnTo>
                      <a:pt x="113" y="138"/>
                    </a:lnTo>
                    <a:cubicBezTo>
                      <a:pt x="107" y="183"/>
                      <a:pt x="131" y="239"/>
                      <a:pt x="180" y="245"/>
                    </a:cubicBezTo>
                    <a:lnTo>
                      <a:pt x="180" y="245"/>
                    </a:lnTo>
                    <a:cubicBezTo>
                      <a:pt x="228" y="252"/>
                      <a:pt x="276" y="184"/>
                      <a:pt x="247" y="142"/>
                    </a:cubicBezTo>
                    <a:lnTo>
                      <a:pt x="247" y="142"/>
                    </a:lnTo>
                    <a:cubicBezTo>
                      <a:pt x="236" y="125"/>
                      <a:pt x="214" y="116"/>
                      <a:pt x="197" y="128"/>
                    </a:cubicBezTo>
                    <a:lnTo>
                      <a:pt x="197" y="128"/>
                    </a:lnTo>
                    <a:cubicBezTo>
                      <a:pt x="181" y="138"/>
                      <a:pt x="176" y="162"/>
                      <a:pt x="190" y="175"/>
                    </a:cubicBezTo>
                    <a:lnTo>
                      <a:pt x="190" y="175"/>
                    </a:lnTo>
                    <a:cubicBezTo>
                      <a:pt x="198" y="181"/>
                      <a:pt x="210" y="174"/>
                      <a:pt x="205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24" name="Freeform 306">
                <a:extLst>
                  <a:ext uri="{FF2B5EF4-FFF2-40B4-BE49-F238E27FC236}">
                    <a16:creationId xmlns:a16="http://schemas.microsoft.com/office/drawing/2014/main" id="{BB6D4418-C03E-6044-94DF-08037D053B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5795" y="3861048"/>
                <a:ext cx="145481" cy="149712"/>
              </a:xfrm>
              <a:custGeom>
                <a:avLst/>
                <a:gdLst>
                  <a:gd name="T0" fmla="*/ 65347 w 305"/>
                  <a:gd name="T1" fmla="*/ 61900 h 312"/>
                  <a:gd name="T2" fmla="*/ 65347 w 305"/>
                  <a:gd name="T3" fmla="*/ 61900 h 312"/>
                  <a:gd name="T4" fmla="*/ 56284 w 305"/>
                  <a:gd name="T5" fmla="*/ 65259 h 312"/>
                  <a:gd name="T6" fmla="*/ 56284 w 305"/>
                  <a:gd name="T7" fmla="*/ 65259 h 312"/>
                  <a:gd name="T8" fmla="*/ 54377 w 305"/>
                  <a:gd name="T9" fmla="*/ 52783 h 312"/>
                  <a:gd name="T10" fmla="*/ 54377 w 305"/>
                  <a:gd name="T11" fmla="*/ 52783 h 312"/>
                  <a:gd name="T12" fmla="*/ 81565 w 305"/>
                  <a:gd name="T13" fmla="*/ 44626 h 312"/>
                  <a:gd name="T14" fmla="*/ 81565 w 305"/>
                  <a:gd name="T15" fmla="*/ 44626 h 312"/>
                  <a:gd name="T16" fmla="*/ 83473 w 305"/>
                  <a:gd name="T17" fmla="*/ 85413 h 312"/>
                  <a:gd name="T18" fmla="*/ 83473 w 305"/>
                  <a:gd name="T19" fmla="*/ 85413 h 312"/>
                  <a:gd name="T20" fmla="*/ 15741 w 305"/>
                  <a:gd name="T21" fmla="*/ 59021 h 312"/>
                  <a:gd name="T22" fmla="*/ 15741 w 305"/>
                  <a:gd name="T23" fmla="*/ 59021 h 312"/>
                  <a:gd name="T24" fmla="*/ 39590 w 305"/>
                  <a:gd name="T25" fmla="*/ 19674 h 312"/>
                  <a:gd name="T26" fmla="*/ 39590 w 305"/>
                  <a:gd name="T27" fmla="*/ 19674 h 312"/>
                  <a:gd name="T28" fmla="*/ 82042 w 305"/>
                  <a:gd name="T29" fmla="*/ 20633 h 312"/>
                  <a:gd name="T30" fmla="*/ 82042 w 305"/>
                  <a:gd name="T31" fmla="*/ 20633 h 312"/>
                  <a:gd name="T32" fmla="*/ 121155 w 305"/>
                  <a:gd name="T33" fmla="*/ 93090 h 312"/>
                  <a:gd name="T34" fmla="*/ 121155 w 305"/>
                  <a:gd name="T35" fmla="*/ 93090 h 312"/>
                  <a:gd name="T36" fmla="*/ 34343 w 305"/>
                  <a:gd name="T37" fmla="*/ 121401 h 312"/>
                  <a:gd name="T38" fmla="*/ 34343 w 305"/>
                  <a:gd name="T39" fmla="*/ 121401 h 312"/>
                  <a:gd name="T40" fmla="*/ 31481 w 305"/>
                  <a:gd name="T41" fmla="*/ 134357 h 312"/>
                  <a:gd name="T42" fmla="*/ 31481 w 305"/>
                  <a:gd name="T43" fmla="*/ 134357 h 312"/>
                  <a:gd name="T44" fmla="*/ 137849 w 305"/>
                  <a:gd name="T45" fmla="*/ 86372 h 312"/>
                  <a:gd name="T46" fmla="*/ 137849 w 305"/>
                  <a:gd name="T47" fmla="*/ 86372 h 312"/>
                  <a:gd name="T48" fmla="*/ 54377 w 305"/>
                  <a:gd name="T49" fmla="*/ 2879 h 312"/>
                  <a:gd name="T50" fmla="*/ 54377 w 305"/>
                  <a:gd name="T51" fmla="*/ 2879 h 312"/>
                  <a:gd name="T52" fmla="*/ 5724 w 305"/>
                  <a:gd name="T53" fmla="*/ 42706 h 312"/>
                  <a:gd name="T54" fmla="*/ 5724 w 305"/>
                  <a:gd name="T55" fmla="*/ 42706 h 312"/>
                  <a:gd name="T56" fmla="*/ 25757 w 305"/>
                  <a:gd name="T57" fmla="*/ 101248 h 312"/>
                  <a:gd name="T58" fmla="*/ 25757 w 305"/>
                  <a:gd name="T59" fmla="*/ 101248 h 312"/>
                  <a:gd name="T60" fmla="*/ 87289 w 305"/>
                  <a:gd name="T61" fmla="*/ 102207 h 312"/>
                  <a:gd name="T62" fmla="*/ 87289 w 305"/>
                  <a:gd name="T63" fmla="*/ 102207 h 312"/>
                  <a:gd name="T64" fmla="*/ 101121 w 305"/>
                  <a:gd name="T65" fmla="*/ 43186 h 312"/>
                  <a:gd name="T66" fmla="*/ 101121 w 305"/>
                  <a:gd name="T67" fmla="*/ 43186 h 312"/>
                  <a:gd name="T68" fmla="*/ 43406 w 305"/>
                  <a:gd name="T69" fmla="*/ 55182 h 312"/>
                  <a:gd name="T70" fmla="*/ 43406 w 305"/>
                  <a:gd name="T71" fmla="*/ 55182 h 312"/>
                  <a:gd name="T72" fmla="*/ 55807 w 305"/>
                  <a:gd name="T73" fmla="*/ 77255 h 312"/>
                  <a:gd name="T74" fmla="*/ 55807 w 305"/>
                  <a:gd name="T75" fmla="*/ 77255 h 312"/>
                  <a:gd name="T76" fmla="*/ 73456 w 305"/>
                  <a:gd name="T77" fmla="*/ 62860 h 312"/>
                  <a:gd name="T78" fmla="*/ 73456 w 305"/>
                  <a:gd name="T79" fmla="*/ 62860 h 312"/>
                  <a:gd name="T80" fmla="*/ 65347 w 305"/>
                  <a:gd name="T81" fmla="*/ 61900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5" h="312">
                    <a:moveTo>
                      <a:pt x="137" y="129"/>
                    </a:moveTo>
                    <a:lnTo>
                      <a:pt x="137" y="129"/>
                    </a:lnTo>
                    <a:cubicBezTo>
                      <a:pt x="134" y="136"/>
                      <a:pt x="125" y="140"/>
                      <a:pt x="118" y="136"/>
                    </a:cubicBezTo>
                    <a:cubicBezTo>
                      <a:pt x="108" y="133"/>
                      <a:pt x="109" y="118"/>
                      <a:pt x="114" y="110"/>
                    </a:cubicBezTo>
                    <a:cubicBezTo>
                      <a:pt x="124" y="93"/>
                      <a:pt x="154" y="88"/>
                      <a:pt x="171" y="93"/>
                    </a:cubicBezTo>
                    <a:cubicBezTo>
                      <a:pt x="210" y="104"/>
                      <a:pt x="196" y="157"/>
                      <a:pt x="175" y="178"/>
                    </a:cubicBezTo>
                    <a:cubicBezTo>
                      <a:pt x="125" y="231"/>
                      <a:pt x="38" y="193"/>
                      <a:pt x="33" y="123"/>
                    </a:cubicBezTo>
                    <a:cubicBezTo>
                      <a:pt x="30" y="89"/>
                      <a:pt x="51" y="55"/>
                      <a:pt x="83" y="41"/>
                    </a:cubicBezTo>
                    <a:cubicBezTo>
                      <a:pt x="110" y="26"/>
                      <a:pt x="145" y="30"/>
                      <a:pt x="172" y="43"/>
                    </a:cubicBezTo>
                    <a:cubicBezTo>
                      <a:pt x="226" y="69"/>
                      <a:pt x="281" y="131"/>
                      <a:pt x="254" y="194"/>
                    </a:cubicBezTo>
                    <a:cubicBezTo>
                      <a:pt x="222" y="265"/>
                      <a:pt x="139" y="276"/>
                      <a:pt x="72" y="253"/>
                    </a:cubicBezTo>
                    <a:cubicBezTo>
                      <a:pt x="55" y="248"/>
                      <a:pt x="50" y="273"/>
                      <a:pt x="66" y="280"/>
                    </a:cubicBezTo>
                    <a:cubicBezTo>
                      <a:pt x="151" y="311"/>
                      <a:pt x="272" y="284"/>
                      <a:pt x="289" y="180"/>
                    </a:cubicBezTo>
                    <a:cubicBezTo>
                      <a:pt x="304" y="89"/>
                      <a:pt x="201" y="0"/>
                      <a:pt x="114" y="6"/>
                    </a:cubicBezTo>
                    <a:cubicBezTo>
                      <a:pt x="66" y="9"/>
                      <a:pt x="24" y="43"/>
                      <a:pt x="12" y="89"/>
                    </a:cubicBezTo>
                    <a:cubicBezTo>
                      <a:pt x="0" y="135"/>
                      <a:pt x="16" y="184"/>
                      <a:pt x="54" y="211"/>
                    </a:cubicBezTo>
                    <a:cubicBezTo>
                      <a:pt x="92" y="239"/>
                      <a:pt x="146" y="240"/>
                      <a:pt x="183" y="213"/>
                    </a:cubicBezTo>
                    <a:cubicBezTo>
                      <a:pt x="218" y="185"/>
                      <a:pt x="241" y="129"/>
                      <a:pt x="212" y="90"/>
                    </a:cubicBezTo>
                    <a:cubicBezTo>
                      <a:pt x="181" y="50"/>
                      <a:pt x="100" y="65"/>
                      <a:pt x="91" y="115"/>
                    </a:cubicBezTo>
                    <a:cubicBezTo>
                      <a:pt x="87" y="135"/>
                      <a:pt x="96" y="157"/>
                      <a:pt x="117" y="161"/>
                    </a:cubicBezTo>
                    <a:cubicBezTo>
                      <a:pt x="135" y="164"/>
                      <a:pt x="156" y="151"/>
                      <a:pt x="154" y="131"/>
                    </a:cubicBezTo>
                    <a:cubicBezTo>
                      <a:pt x="153" y="122"/>
                      <a:pt x="139" y="118"/>
                      <a:pt x="137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5" name="Freeform 307">
                <a:extLst>
                  <a:ext uri="{FF2B5EF4-FFF2-40B4-BE49-F238E27FC236}">
                    <a16:creationId xmlns:a16="http://schemas.microsoft.com/office/drawing/2014/main" id="{52572BC9-99AA-5941-B90D-7660FB62F5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4593" y="3861048"/>
                <a:ext cx="145481" cy="149712"/>
              </a:xfrm>
              <a:custGeom>
                <a:avLst/>
                <a:gdLst>
                  <a:gd name="T0" fmla="*/ 65134 w 306"/>
                  <a:gd name="T1" fmla="*/ 61900 h 312"/>
                  <a:gd name="T2" fmla="*/ 65134 w 306"/>
                  <a:gd name="T3" fmla="*/ 61900 h 312"/>
                  <a:gd name="T4" fmla="*/ 56101 w 306"/>
                  <a:gd name="T5" fmla="*/ 65259 h 312"/>
                  <a:gd name="T6" fmla="*/ 56101 w 306"/>
                  <a:gd name="T7" fmla="*/ 65259 h 312"/>
                  <a:gd name="T8" fmla="*/ 54199 w 306"/>
                  <a:gd name="T9" fmla="*/ 52783 h 312"/>
                  <a:gd name="T10" fmla="*/ 54199 w 306"/>
                  <a:gd name="T11" fmla="*/ 52783 h 312"/>
                  <a:gd name="T12" fmla="*/ 81774 w 306"/>
                  <a:gd name="T13" fmla="*/ 44626 h 312"/>
                  <a:gd name="T14" fmla="*/ 81774 w 306"/>
                  <a:gd name="T15" fmla="*/ 44626 h 312"/>
                  <a:gd name="T16" fmla="*/ 83675 w 306"/>
                  <a:gd name="T17" fmla="*/ 85413 h 312"/>
                  <a:gd name="T18" fmla="*/ 83675 w 306"/>
                  <a:gd name="T19" fmla="*/ 85413 h 312"/>
                  <a:gd name="T20" fmla="*/ 16165 w 306"/>
                  <a:gd name="T21" fmla="*/ 59021 h 312"/>
                  <a:gd name="T22" fmla="*/ 16165 w 306"/>
                  <a:gd name="T23" fmla="*/ 59021 h 312"/>
                  <a:gd name="T24" fmla="*/ 39461 w 306"/>
                  <a:gd name="T25" fmla="*/ 19674 h 312"/>
                  <a:gd name="T26" fmla="*/ 39461 w 306"/>
                  <a:gd name="T27" fmla="*/ 19674 h 312"/>
                  <a:gd name="T28" fmla="*/ 82249 w 306"/>
                  <a:gd name="T29" fmla="*/ 20633 h 312"/>
                  <a:gd name="T30" fmla="*/ 82249 w 306"/>
                  <a:gd name="T31" fmla="*/ 20633 h 312"/>
                  <a:gd name="T32" fmla="*/ 121234 w 306"/>
                  <a:gd name="T33" fmla="*/ 93090 h 312"/>
                  <a:gd name="T34" fmla="*/ 121234 w 306"/>
                  <a:gd name="T35" fmla="*/ 93090 h 312"/>
                  <a:gd name="T36" fmla="*/ 35182 w 306"/>
                  <a:gd name="T37" fmla="*/ 121401 h 312"/>
                  <a:gd name="T38" fmla="*/ 35182 w 306"/>
                  <a:gd name="T39" fmla="*/ 121401 h 312"/>
                  <a:gd name="T40" fmla="*/ 31378 w 306"/>
                  <a:gd name="T41" fmla="*/ 134357 h 312"/>
                  <a:gd name="T42" fmla="*/ 31378 w 306"/>
                  <a:gd name="T43" fmla="*/ 134357 h 312"/>
                  <a:gd name="T44" fmla="*/ 137399 w 306"/>
                  <a:gd name="T45" fmla="*/ 86372 h 312"/>
                  <a:gd name="T46" fmla="*/ 137399 w 306"/>
                  <a:gd name="T47" fmla="*/ 86372 h 312"/>
                  <a:gd name="T48" fmla="*/ 54199 w 306"/>
                  <a:gd name="T49" fmla="*/ 2879 h 312"/>
                  <a:gd name="T50" fmla="*/ 54199 w 306"/>
                  <a:gd name="T51" fmla="*/ 2879 h 312"/>
                  <a:gd name="T52" fmla="*/ 5705 w 306"/>
                  <a:gd name="T53" fmla="*/ 42706 h 312"/>
                  <a:gd name="T54" fmla="*/ 5705 w 306"/>
                  <a:gd name="T55" fmla="*/ 42706 h 312"/>
                  <a:gd name="T56" fmla="*/ 25673 w 306"/>
                  <a:gd name="T57" fmla="*/ 101248 h 312"/>
                  <a:gd name="T58" fmla="*/ 25673 w 306"/>
                  <a:gd name="T59" fmla="*/ 101248 h 312"/>
                  <a:gd name="T60" fmla="*/ 87003 w 306"/>
                  <a:gd name="T61" fmla="*/ 102207 h 312"/>
                  <a:gd name="T62" fmla="*/ 87003 w 306"/>
                  <a:gd name="T63" fmla="*/ 102207 h 312"/>
                  <a:gd name="T64" fmla="*/ 100791 w 306"/>
                  <a:gd name="T65" fmla="*/ 43186 h 312"/>
                  <a:gd name="T66" fmla="*/ 100791 w 306"/>
                  <a:gd name="T67" fmla="*/ 43186 h 312"/>
                  <a:gd name="T68" fmla="*/ 43264 w 306"/>
                  <a:gd name="T69" fmla="*/ 55182 h 312"/>
                  <a:gd name="T70" fmla="*/ 43264 w 306"/>
                  <a:gd name="T71" fmla="*/ 55182 h 312"/>
                  <a:gd name="T72" fmla="*/ 55625 w 306"/>
                  <a:gd name="T73" fmla="*/ 77255 h 312"/>
                  <a:gd name="T74" fmla="*/ 55625 w 306"/>
                  <a:gd name="T75" fmla="*/ 77255 h 312"/>
                  <a:gd name="T76" fmla="*/ 73216 w 306"/>
                  <a:gd name="T77" fmla="*/ 62860 h 312"/>
                  <a:gd name="T78" fmla="*/ 73216 w 306"/>
                  <a:gd name="T79" fmla="*/ 62860 h 312"/>
                  <a:gd name="T80" fmla="*/ 65134 w 306"/>
                  <a:gd name="T81" fmla="*/ 61900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6" h="312">
                    <a:moveTo>
                      <a:pt x="137" y="129"/>
                    </a:moveTo>
                    <a:lnTo>
                      <a:pt x="137" y="129"/>
                    </a:lnTo>
                    <a:cubicBezTo>
                      <a:pt x="135" y="136"/>
                      <a:pt x="126" y="140"/>
                      <a:pt x="118" y="136"/>
                    </a:cubicBezTo>
                    <a:cubicBezTo>
                      <a:pt x="109" y="133"/>
                      <a:pt x="110" y="118"/>
                      <a:pt x="114" y="110"/>
                    </a:cubicBezTo>
                    <a:cubicBezTo>
                      <a:pt x="126" y="93"/>
                      <a:pt x="154" y="88"/>
                      <a:pt x="172" y="93"/>
                    </a:cubicBezTo>
                    <a:cubicBezTo>
                      <a:pt x="212" y="104"/>
                      <a:pt x="196" y="157"/>
                      <a:pt x="176" y="178"/>
                    </a:cubicBezTo>
                    <a:cubicBezTo>
                      <a:pt x="126" y="231"/>
                      <a:pt x="39" y="193"/>
                      <a:pt x="34" y="123"/>
                    </a:cubicBezTo>
                    <a:cubicBezTo>
                      <a:pt x="30" y="89"/>
                      <a:pt x="51" y="55"/>
                      <a:pt x="83" y="41"/>
                    </a:cubicBezTo>
                    <a:cubicBezTo>
                      <a:pt x="112" y="26"/>
                      <a:pt x="146" y="30"/>
                      <a:pt x="173" y="43"/>
                    </a:cubicBezTo>
                    <a:cubicBezTo>
                      <a:pt x="227" y="69"/>
                      <a:pt x="282" y="131"/>
                      <a:pt x="255" y="194"/>
                    </a:cubicBezTo>
                    <a:cubicBezTo>
                      <a:pt x="222" y="265"/>
                      <a:pt x="139" y="276"/>
                      <a:pt x="74" y="253"/>
                    </a:cubicBezTo>
                    <a:cubicBezTo>
                      <a:pt x="56" y="248"/>
                      <a:pt x="50" y="273"/>
                      <a:pt x="66" y="280"/>
                    </a:cubicBezTo>
                    <a:cubicBezTo>
                      <a:pt x="152" y="311"/>
                      <a:pt x="272" y="284"/>
                      <a:pt x="289" y="180"/>
                    </a:cubicBezTo>
                    <a:cubicBezTo>
                      <a:pt x="305" y="89"/>
                      <a:pt x="202" y="0"/>
                      <a:pt x="114" y="6"/>
                    </a:cubicBezTo>
                    <a:cubicBezTo>
                      <a:pt x="67" y="9"/>
                      <a:pt x="24" y="43"/>
                      <a:pt x="12" y="89"/>
                    </a:cubicBezTo>
                    <a:cubicBezTo>
                      <a:pt x="0" y="135"/>
                      <a:pt x="17" y="184"/>
                      <a:pt x="54" y="211"/>
                    </a:cubicBezTo>
                    <a:cubicBezTo>
                      <a:pt x="92" y="239"/>
                      <a:pt x="146" y="240"/>
                      <a:pt x="183" y="213"/>
                    </a:cubicBezTo>
                    <a:cubicBezTo>
                      <a:pt x="218" y="185"/>
                      <a:pt x="242" y="129"/>
                      <a:pt x="212" y="90"/>
                    </a:cubicBezTo>
                    <a:cubicBezTo>
                      <a:pt x="183" y="50"/>
                      <a:pt x="101" y="65"/>
                      <a:pt x="91" y="115"/>
                    </a:cubicBezTo>
                    <a:cubicBezTo>
                      <a:pt x="87" y="135"/>
                      <a:pt x="97" y="157"/>
                      <a:pt x="117" y="161"/>
                    </a:cubicBezTo>
                    <a:cubicBezTo>
                      <a:pt x="137" y="164"/>
                      <a:pt x="156" y="151"/>
                      <a:pt x="154" y="131"/>
                    </a:cubicBezTo>
                    <a:cubicBezTo>
                      <a:pt x="154" y="122"/>
                      <a:pt x="141" y="118"/>
                      <a:pt x="137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6" name="Freeform 308">
                <a:extLst>
                  <a:ext uri="{FF2B5EF4-FFF2-40B4-BE49-F238E27FC236}">
                    <a16:creationId xmlns:a16="http://schemas.microsoft.com/office/drawing/2014/main" id="{AB1FAB86-A369-6640-979B-135CC646DB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4932" y="3861524"/>
                <a:ext cx="166708" cy="149236"/>
              </a:xfrm>
              <a:custGeom>
                <a:avLst/>
                <a:gdLst>
                  <a:gd name="T0" fmla="*/ 205 w 348"/>
                  <a:gd name="T1" fmla="*/ 164 h 311"/>
                  <a:gd name="T2" fmla="*/ 205 w 348"/>
                  <a:gd name="T3" fmla="*/ 164 h 311"/>
                  <a:gd name="T4" fmla="*/ 213 w 348"/>
                  <a:gd name="T5" fmla="*/ 146 h 311"/>
                  <a:gd name="T6" fmla="*/ 213 w 348"/>
                  <a:gd name="T7" fmla="*/ 146 h 311"/>
                  <a:gd name="T8" fmla="*/ 236 w 348"/>
                  <a:gd name="T9" fmla="*/ 162 h 311"/>
                  <a:gd name="T10" fmla="*/ 236 w 348"/>
                  <a:gd name="T11" fmla="*/ 162 h 311"/>
                  <a:gd name="T12" fmla="*/ 207 w 348"/>
                  <a:gd name="T13" fmla="*/ 214 h 311"/>
                  <a:gd name="T14" fmla="*/ 207 w 348"/>
                  <a:gd name="T15" fmla="*/ 214 h 311"/>
                  <a:gd name="T16" fmla="*/ 144 w 348"/>
                  <a:gd name="T17" fmla="*/ 156 h 311"/>
                  <a:gd name="T18" fmla="*/ 144 w 348"/>
                  <a:gd name="T19" fmla="*/ 156 h 311"/>
                  <a:gd name="T20" fmla="*/ 283 w 348"/>
                  <a:gd name="T21" fmla="*/ 95 h 311"/>
                  <a:gd name="T22" fmla="*/ 283 w 348"/>
                  <a:gd name="T23" fmla="*/ 95 h 311"/>
                  <a:gd name="T24" fmla="*/ 308 w 348"/>
                  <a:gd name="T25" fmla="*/ 189 h 311"/>
                  <a:gd name="T26" fmla="*/ 308 w 348"/>
                  <a:gd name="T27" fmla="*/ 189 h 311"/>
                  <a:gd name="T28" fmla="*/ 241 w 348"/>
                  <a:gd name="T29" fmla="*/ 251 h 311"/>
                  <a:gd name="T30" fmla="*/ 241 w 348"/>
                  <a:gd name="T31" fmla="*/ 251 h 311"/>
                  <a:gd name="T32" fmla="*/ 77 w 348"/>
                  <a:gd name="T33" fmla="*/ 201 h 311"/>
                  <a:gd name="T34" fmla="*/ 77 w 348"/>
                  <a:gd name="T35" fmla="*/ 201 h 311"/>
                  <a:gd name="T36" fmla="*/ 163 w 348"/>
                  <a:gd name="T37" fmla="*/ 30 h 311"/>
                  <a:gd name="T38" fmla="*/ 163 w 348"/>
                  <a:gd name="T39" fmla="*/ 30 h 311"/>
                  <a:gd name="T40" fmla="*/ 150 w 348"/>
                  <a:gd name="T41" fmla="*/ 7 h 311"/>
                  <a:gd name="T42" fmla="*/ 150 w 348"/>
                  <a:gd name="T43" fmla="*/ 7 h 311"/>
                  <a:gd name="T44" fmla="*/ 62 w 348"/>
                  <a:gd name="T45" fmla="*/ 237 h 311"/>
                  <a:gd name="T46" fmla="*/ 62 w 348"/>
                  <a:gd name="T47" fmla="*/ 237 h 311"/>
                  <a:gd name="T48" fmla="*/ 309 w 348"/>
                  <a:gd name="T49" fmla="*/ 235 h 311"/>
                  <a:gd name="T50" fmla="*/ 309 w 348"/>
                  <a:gd name="T51" fmla="*/ 235 h 311"/>
                  <a:gd name="T52" fmla="*/ 322 w 348"/>
                  <a:gd name="T53" fmla="*/ 104 h 311"/>
                  <a:gd name="T54" fmla="*/ 322 w 348"/>
                  <a:gd name="T55" fmla="*/ 104 h 311"/>
                  <a:gd name="T56" fmla="*/ 205 w 348"/>
                  <a:gd name="T57" fmla="*/ 49 h 311"/>
                  <a:gd name="T58" fmla="*/ 205 w 348"/>
                  <a:gd name="T59" fmla="*/ 49 h 311"/>
                  <a:gd name="T60" fmla="*/ 115 w 348"/>
                  <a:gd name="T61" fmla="*/ 138 h 311"/>
                  <a:gd name="T62" fmla="*/ 115 w 348"/>
                  <a:gd name="T63" fmla="*/ 138 h 311"/>
                  <a:gd name="T64" fmla="*/ 180 w 348"/>
                  <a:gd name="T65" fmla="*/ 245 h 311"/>
                  <a:gd name="T66" fmla="*/ 180 w 348"/>
                  <a:gd name="T67" fmla="*/ 245 h 311"/>
                  <a:gd name="T68" fmla="*/ 249 w 348"/>
                  <a:gd name="T69" fmla="*/ 142 h 311"/>
                  <a:gd name="T70" fmla="*/ 249 w 348"/>
                  <a:gd name="T71" fmla="*/ 142 h 311"/>
                  <a:gd name="T72" fmla="*/ 198 w 348"/>
                  <a:gd name="T73" fmla="*/ 128 h 311"/>
                  <a:gd name="T74" fmla="*/ 198 w 348"/>
                  <a:gd name="T75" fmla="*/ 128 h 311"/>
                  <a:gd name="T76" fmla="*/ 192 w 348"/>
                  <a:gd name="T77" fmla="*/ 175 h 311"/>
                  <a:gd name="T78" fmla="*/ 192 w 348"/>
                  <a:gd name="T79" fmla="*/ 175 h 311"/>
                  <a:gd name="T80" fmla="*/ 205 w 348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8" h="311">
                    <a:moveTo>
                      <a:pt x="205" y="164"/>
                    </a:moveTo>
                    <a:lnTo>
                      <a:pt x="205" y="164"/>
                    </a:lnTo>
                    <a:cubicBezTo>
                      <a:pt x="203" y="156"/>
                      <a:pt x="205" y="147"/>
                      <a:pt x="213" y="146"/>
                    </a:cubicBezTo>
                    <a:lnTo>
                      <a:pt x="213" y="146"/>
                    </a:lnTo>
                    <a:cubicBezTo>
                      <a:pt x="224" y="142"/>
                      <a:pt x="233" y="153"/>
                      <a:pt x="236" y="162"/>
                    </a:cubicBezTo>
                    <a:lnTo>
                      <a:pt x="236" y="162"/>
                    </a:lnTo>
                    <a:cubicBezTo>
                      <a:pt x="241" y="181"/>
                      <a:pt x="222" y="205"/>
                      <a:pt x="207" y="214"/>
                    </a:cubicBezTo>
                    <a:lnTo>
                      <a:pt x="207" y="214"/>
                    </a:lnTo>
                    <a:cubicBezTo>
                      <a:pt x="171" y="235"/>
                      <a:pt x="145" y="187"/>
                      <a:pt x="144" y="156"/>
                    </a:cubicBezTo>
                    <a:lnTo>
                      <a:pt x="144" y="156"/>
                    </a:lnTo>
                    <a:cubicBezTo>
                      <a:pt x="142" y="83"/>
                      <a:pt x="230" y="50"/>
                      <a:pt x="283" y="95"/>
                    </a:cubicBezTo>
                    <a:lnTo>
                      <a:pt x="283" y="95"/>
                    </a:lnTo>
                    <a:cubicBezTo>
                      <a:pt x="309" y="117"/>
                      <a:pt x="318" y="156"/>
                      <a:pt x="308" y="189"/>
                    </a:cubicBezTo>
                    <a:lnTo>
                      <a:pt x="308" y="189"/>
                    </a:lnTo>
                    <a:cubicBezTo>
                      <a:pt x="296" y="220"/>
                      <a:pt x="270" y="239"/>
                      <a:pt x="241" y="251"/>
                    </a:cubicBezTo>
                    <a:lnTo>
                      <a:pt x="241" y="251"/>
                    </a:lnTo>
                    <a:cubicBezTo>
                      <a:pt x="184" y="271"/>
                      <a:pt x="102" y="266"/>
                      <a:pt x="77" y="201"/>
                    </a:cubicBezTo>
                    <a:lnTo>
                      <a:pt x="77" y="201"/>
                    </a:lnTo>
                    <a:cubicBezTo>
                      <a:pt x="49" y="129"/>
                      <a:pt x="102" y="63"/>
                      <a:pt x="163" y="30"/>
                    </a:cubicBezTo>
                    <a:lnTo>
                      <a:pt x="163" y="30"/>
                    </a:lnTo>
                    <a:cubicBezTo>
                      <a:pt x="178" y="22"/>
                      <a:pt x="165" y="0"/>
                      <a:pt x="150" y="7"/>
                    </a:cubicBezTo>
                    <a:lnTo>
                      <a:pt x="150" y="7"/>
                    </a:lnTo>
                    <a:cubicBezTo>
                      <a:pt x="67" y="46"/>
                      <a:pt x="0" y="151"/>
                      <a:pt x="62" y="237"/>
                    </a:cubicBezTo>
                    <a:lnTo>
                      <a:pt x="62" y="237"/>
                    </a:lnTo>
                    <a:cubicBezTo>
                      <a:pt x="116" y="310"/>
                      <a:pt x="251" y="302"/>
                      <a:pt x="309" y="235"/>
                    </a:cubicBezTo>
                    <a:lnTo>
                      <a:pt x="309" y="235"/>
                    </a:lnTo>
                    <a:cubicBezTo>
                      <a:pt x="341" y="200"/>
                      <a:pt x="347" y="146"/>
                      <a:pt x="322" y="104"/>
                    </a:cubicBezTo>
                    <a:lnTo>
                      <a:pt x="322" y="104"/>
                    </a:lnTo>
                    <a:cubicBezTo>
                      <a:pt x="299" y="63"/>
                      <a:pt x="253" y="41"/>
                      <a:pt x="205" y="49"/>
                    </a:cubicBezTo>
                    <a:lnTo>
                      <a:pt x="205" y="49"/>
                    </a:lnTo>
                    <a:cubicBezTo>
                      <a:pt x="161" y="55"/>
                      <a:pt x="121" y="92"/>
                      <a:pt x="115" y="138"/>
                    </a:cubicBezTo>
                    <a:lnTo>
                      <a:pt x="115" y="138"/>
                    </a:lnTo>
                    <a:cubicBezTo>
                      <a:pt x="109" y="183"/>
                      <a:pt x="132" y="239"/>
                      <a:pt x="180" y="245"/>
                    </a:cubicBezTo>
                    <a:lnTo>
                      <a:pt x="180" y="245"/>
                    </a:lnTo>
                    <a:cubicBezTo>
                      <a:pt x="230" y="252"/>
                      <a:pt x="276" y="184"/>
                      <a:pt x="249" y="142"/>
                    </a:cubicBezTo>
                    <a:lnTo>
                      <a:pt x="249" y="142"/>
                    </a:lnTo>
                    <a:cubicBezTo>
                      <a:pt x="238" y="125"/>
                      <a:pt x="215" y="116"/>
                      <a:pt x="198" y="128"/>
                    </a:cubicBezTo>
                    <a:lnTo>
                      <a:pt x="198" y="128"/>
                    </a:lnTo>
                    <a:cubicBezTo>
                      <a:pt x="182" y="138"/>
                      <a:pt x="176" y="162"/>
                      <a:pt x="192" y="175"/>
                    </a:cubicBezTo>
                    <a:lnTo>
                      <a:pt x="192" y="175"/>
                    </a:lnTo>
                    <a:cubicBezTo>
                      <a:pt x="200" y="181"/>
                      <a:pt x="211" y="174"/>
                      <a:pt x="205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27" name="Freeform 309">
                <a:extLst>
                  <a:ext uri="{FF2B5EF4-FFF2-40B4-BE49-F238E27FC236}">
                    <a16:creationId xmlns:a16="http://schemas.microsoft.com/office/drawing/2014/main" id="{0088940D-A20A-4F46-ABBE-56D3F95729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95839" y="3861525"/>
                <a:ext cx="163532" cy="149236"/>
              </a:xfrm>
              <a:custGeom>
                <a:avLst/>
                <a:gdLst>
                  <a:gd name="T0" fmla="*/ 205 w 345"/>
                  <a:gd name="T1" fmla="*/ 164 h 311"/>
                  <a:gd name="T2" fmla="*/ 205 w 345"/>
                  <a:gd name="T3" fmla="*/ 164 h 311"/>
                  <a:gd name="T4" fmla="*/ 211 w 345"/>
                  <a:gd name="T5" fmla="*/ 146 h 311"/>
                  <a:gd name="T6" fmla="*/ 211 w 345"/>
                  <a:gd name="T7" fmla="*/ 146 h 311"/>
                  <a:gd name="T8" fmla="*/ 233 w 345"/>
                  <a:gd name="T9" fmla="*/ 162 h 311"/>
                  <a:gd name="T10" fmla="*/ 233 w 345"/>
                  <a:gd name="T11" fmla="*/ 162 h 311"/>
                  <a:gd name="T12" fmla="*/ 206 w 345"/>
                  <a:gd name="T13" fmla="*/ 214 h 311"/>
                  <a:gd name="T14" fmla="*/ 206 w 345"/>
                  <a:gd name="T15" fmla="*/ 214 h 311"/>
                  <a:gd name="T16" fmla="*/ 141 w 345"/>
                  <a:gd name="T17" fmla="*/ 156 h 311"/>
                  <a:gd name="T18" fmla="*/ 141 w 345"/>
                  <a:gd name="T19" fmla="*/ 156 h 311"/>
                  <a:gd name="T20" fmla="*/ 281 w 345"/>
                  <a:gd name="T21" fmla="*/ 95 h 311"/>
                  <a:gd name="T22" fmla="*/ 281 w 345"/>
                  <a:gd name="T23" fmla="*/ 95 h 311"/>
                  <a:gd name="T24" fmla="*/ 306 w 345"/>
                  <a:gd name="T25" fmla="*/ 189 h 311"/>
                  <a:gd name="T26" fmla="*/ 306 w 345"/>
                  <a:gd name="T27" fmla="*/ 189 h 311"/>
                  <a:gd name="T28" fmla="*/ 239 w 345"/>
                  <a:gd name="T29" fmla="*/ 251 h 311"/>
                  <a:gd name="T30" fmla="*/ 239 w 345"/>
                  <a:gd name="T31" fmla="*/ 251 h 311"/>
                  <a:gd name="T32" fmla="*/ 74 w 345"/>
                  <a:gd name="T33" fmla="*/ 201 h 311"/>
                  <a:gd name="T34" fmla="*/ 74 w 345"/>
                  <a:gd name="T35" fmla="*/ 201 h 311"/>
                  <a:gd name="T36" fmla="*/ 161 w 345"/>
                  <a:gd name="T37" fmla="*/ 30 h 311"/>
                  <a:gd name="T38" fmla="*/ 161 w 345"/>
                  <a:gd name="T39" fmla="*/ 30 h 311"/>
                  <a:gd name="T40" fmla="*/ 148 w 345"/>
                  <a:gd name="T41" fmla="*/ 7 h 311"/>
                  <a:gd name="T42" fmla="*/ 148 w 345"/>
                  <a:gd name="T43" fmla="*/ 7 h 311"/>
                  <a:gd name="T44" fmla="*/ 61 w 345"/>
                  <a:gd name="T45" fmla="*/ 237 h 311"/>
                  <a:gd name="T46" fmla="*/ 61 w 345"/>
                  <a:gd name="T47" fmla="*/ 237 h 311"/>
                  <a:gd name="T48" fmla="*/ 307 w 345"/>
                  <a:gd name="T49" fmla="*/ 235 h 311"/>
                  <a:gd name="T50" fmla="*/ 307 w 345"/>
                  <a:gd name="T51" fmla="*/ 235 h 311"/>
                  <a:gd name="T52" fmla="*/ 320 w 345"/>
                  <a:gd name="T53" fmla="*/ 104 h 311"/>
                  <a:gd name="T54" fmla="*/ 320 w 345"/>
                  <a:gd name="T55" fmla="*/ 104 h 311"/>
                  <a:gd name="T56" fmla="*/ 205 w 345"/>
                  <a:gd name="T57" fmla="*/ 49 h 311"/>
                  <a:gd name="T58" fmla="*/ 205 w 345"/>
                  <a:gd name="T59" fmla="*/ 49 h 311"/>
                  <a:gd name="T60" fmla="*/ 113 w 345"/>
                  <a:gd name="T61" fmla="*/ 138 h 311"/>
                  <a:gd name="T62" fmla="*/ 113 w 345"/>
                  <a:gd name="T63" fmla="*/ 138 h 311"/>
                  <a:gd name="T64" fmla="*/ 180 w 345"/>
                  <a:gd name="T65" fmla="*/ 245 h 311"/>
                  <a:gd name="T66" fmla="*/ 180 w 345"/>
                  <a:gd name="T67" fmla="*/ 245 h 311"/>
                  <a:gd name="T68" fmla="*/ 247 w 345"/>
                  <a:gd name="T69" fmla="*/ 142 h 311"/>
                  <a:gd name="T70" fmla="*/ 247 w 345"/>
                  <a:gd name="T71" fmla="*/ 142 h 311"/>
                  <a:gd name="T72" fmla="*/ 195 w 345"/>
                  <a:gd name="T73" fmla="*/ 128 h 311"/>
                  <a:gd name="T74" fmla="*/ 195 w 345"/>
                  <a:gd name="T75" fmla="*/ 128 h 311"/>
                  <a:gd name="T76" fmla="*/ 191 w 345"/>
                  <a:gd name="T77" fmla="*/ 175 h 311"/>
                  <a:gd name="T78" fmla="*/ 191 w 345"/>
                  <a:gd name="T79" fmla="*/ 175 h 311"/>
                  <a:gd name="T80" fmla="*/ 205 w 345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5" h="311">
                    <a:moveTo>
                      <a:pt x="205" y="164"/>
                    </a:moveTo>
                    <a:lnTo>
                      <a:pt x="205" y="164"/>
                    </a:lnTo>
                    <a:cubicBezTo>
                      <a:pt x="201" y="156"/>
                      <a:pt x="205" y="147"/>
                      <a:pt x="211" y="146"/>
                    </a:cubicBezTo>
                    <a:lnTo>
                      <a:pt x="211" y="146"/>
                    </a:lnTo>
                    <a:cubicBezTo>
                      <a:pt x="222" y="142"/>
                      <a:pt x="232" y="153"/>
                      <a:pt x="233" y="162"/>
                    </a:cubicBezTo>
                    <a:lnTo>
                      <a:pt x="233" y="162"/>
                    </a:lnTo>
                    <a:cubicBezTo>
                      <a:pt x="237" y="181"/>
                      <a:pt x="222" y="205"/>
                      <a:pt x="206" y="214"/>
                    </a:cubicBezTo>
                    <a:lnTo>
                      <a:pt x="206" y="214"/>
                    </a:lnTo>
                    <a:cubicBezTo>
                      <a:pt x="169" y="235"/>
                      <a:pt x="143" y="187"/>
                      <a:pt x="141" y="156"/>
                    </a:cubicBezTo>
                    <a:lnTo>
                      <a:pt x="141" y="156"/>
                    </a:lnTo>
                    <a:cubicBezTo>
                      <a:pt x="140" y="83"/>
                      <a:pt x="228" y="50"/>
                      <a:pt x="281" y="95"/>
                    </a:cubicBezTo>
                    <a:lnTo>
                      <a:pt x="281" y="95"/>
                    </a:lnTo>
                    <a:cubicBezTo>
                      <a:pt x="308" y="117"/>
                      <a:pt x="318" y="156"/>
                      <a:pt x="306" y="189"/>
                    </a:cubicBezTo>
                    <a:lnTo>
                      <a:pt x="306" y="189"/>
                    </a:lnTo>
                    <a:cubicBezTo>
                      <a:pt x="295" y="220"/>
                      <a:pt x="268" y="239"/>
                      <a:pt x="239" y="251"/>
                    </a:cubicBezTo>
                    <a:lnTo>
                      <a:pt x="239" y="251"/>
                    </a:lnTo>
                    <a:cubicBezTo>
                      <a:pt x="182" y="271"/>
                      <a:pt x="99" y="266"/>
                      <a:pt x="74" y="201"/>
                    </a:cubicBezTo>
                    <a:lnTo>
                      <a:pt x="74" y="201"/>
                    </a:lnTo>
                    <a:cubicBezTo>
                      <a:pt x="47" y="129"/>
                      <a:pt x="99" y="63"/>
                      <a:pt x="161" y="30"/>
                    </a:cubicBezTo>
                    <a:lnTo>
                      <a:pt x="161" y="30"/>
                    </a:lnTo>
                    <a:cubicBezTo>
                      <a:pt x="177" y="22"/>
                      <a:pt x="164" y="0"/>
                      <a:pt x="148" y="7"/>
                    </a:cubicBezTo>
                    <a:lnTo>
                      <a:pt x="148" y="7"/>
                    </a:lnTo>
                    <a:cubicBezTo>
                      <a:pt x="65" y="46"/>
                      <a:pt x="0" y="151"/>
                      <a:pt x="61" y="237"/>
                    </a:cubicBezTo>
                    <a:lnTo>
                      <a:pt x="61" y="237"/>
                    </a:lnTo>
                    <a:cubicBezTo>
                      <a:pt x="114" y="310"/>
                      <a:pt x="249" y="302"/>
                      <a:pt x="307" y="235"/>
                    </a:cubicBezTo>
                    <a:lnTo>
                      <a:pt x="307" y="235"/>
                    </a:lnTo>
                    <a:cubicBezTo>
                      <a:pt x="339" y="200"/>
                      <a:pt x="344" y="146"/>
                      <a:pt x="320" y="104"/>
                    </a:cubicBezTo>
                    <a:lnTo>
                      <a:pt x="320" y="104"/>
                    </a:lnTo>
                    <a:cubicBezTo>
                      <a:pt x="298" y="63"/>
                      <a:pt x="251" y="41"/>
                      <a:pt x="205" y="49"/>
                    </a:cubicBezTo>
                    <a:lnTo>
                      <a:pt x="205" y="49"/>
                    </a:lnTo>
                    <a:cubicBezTo>
                      <a:pt x="159" y="55"/>
                      <a:pt x="119" y="92"/>
                      <a:pt x="113" y="138"/>
                    </a:cubicBezTo>
                    <a:lnTo>
                      <a:pt x="113" y="138"/>
                    </a:lnTo>
                    <a:cubicBezTo>
                      <a:pt x="107" y="183"/>
                      <a:pt x="131" y="239"/>
                      <a:pt x="180" y="245"/>
                    </a:cubicBezTo>
                    <a:lnTo>
                      <a:pt x="180" y="245"/>
                    </a:lnTo>
                    <a:cubicBezTo>
                      <a:pt x="228" y="252"/>
                      <a:pt x="274" y="184"/>
                      <a:pt x="247" y="142"/>
                    </a:cubicBezTo>
                    <a:lnTo>
                      <a:pt x="247" y="142"/>
                    </a:lnTo>
                    <a:cubicBezTo>
                      <a:pt x="235" y="125"/>
                      <a:pt x="214" y="116"/>
                      <a:pt x="195" y="128"/>
                    </a:cubicBezTo>
                    <a:lnTo>
                      <a:pt x="195" y="128"/>
                    </a:lnTo>
                    <a:cubicBezTo>
                      <a:pt x="180" y="138"/>
                      <a:pt x="176" y="162"/>
                      <a:pt x="191" y="175"/>
                    </a:cubicBezTo>
                    <a:lnTo>
                      <a:pt x="191" y="175"/>
                    </a:lnTo>
                    <a:cubicBezTo>
                      <a:pt x="198" y="181"/>
                      <a:pt x="208" y="174"/>
                      <a:pt x="205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28" name="Freeform 310">
                <a:extLst>
                  <a:ext uri="{FF2B5EF4-FFF2-40B4-BE49-F238E27FC236}">
                    <a16:creationId xmlns:a16="http://schemas.microsoft.com/office/drawing/2014/main" id="{CAC7340F-E0D8-894B-981B-51B28FFCC0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6088" y="3861048"/>
                <a:ext cx="145482" cy="149712"/>
              </a:xfrm>
              <a:custGeom>
                <a:avLst/>
                <a:gdLst>
                  <a:gd name="T0" fmla="*/ 64659 w 306"/>
                  <a:gd name="T1" fmla="*/ 61900 h 312"/>
                  <a:gd name="T2" fmla="*/ 64659 w 306"/>
                  <a:gd name="T3" fmla="*/ 61900 h 312"/>
                  <a:gd name="T4" fmla="*/ 56101 w 306"/>
                  <a:gd name="T5" fmla="*/ 65259 h 312"/>
                  <a:gd name="T6" fmla="*/ 56101 w 306"/>
                  <a:gd name="T7" fmla="*/ 65259 h 312"/>
                  <a:gd name="T8" fmla="*/ 54199 w 306"/>
                  <a:gd name="T9" fmla="*/ 52783 h 312"/>
                  <a:gd name="T10" fmla="*/ 54199 w 306"/>
                  <a:gd name="T11" fmla="*/ 52783 h 312"/>
                  <a:gd name="T12" fmla="*/ 81774 w 306"/>
                  <a:gd name="T13" fmla="*/ 44626 h 312"/>
                  <a:gd name="T14" fmla="*/ 81774 w 306"/>
                  <a:gd name="T15" fmla="*/ 44626 h 312"/>
                  <a:gd name="T16" fmla="*/ 83676 w 306"/>
                  <a:gd name="T17" fmla="*/ 85413 h 312"/>
                  <a:gd name="T18" fmla="*/ 83676 w 306"/>
                  <a:gd name="T19" fmla="*/ 85413 h 312"/>
                  <a:gd name="T20" fmla="*/ 15689 w 306"/>
                  <a:gd name="T21" fmla="*/ 59021 h 312"/>
                  <a:gd name="T22" fmla="*/ 15689 w 306"/>
                  <a:gd name="T23" fmla="*/ 59021 h 312"/>
                  <a:gd name="T24" fmla="*/ 39936 w 306"/>
                  <a:gd name="T25" fmla="*/ 19674 h 312"/>
                  <a:gd name="T26" fmla="*/ 39936 w 306"/>
                  <a:gd name="T27" fmla="*/ 19674 h 312"/>
                  <a:gd name="T28" fmla="*/ 82250 w 306"/>
                  <a:gd name="T29" fmla="*/ 20633 h 312"/>
                  <a:gd name="T30" fmla="*/ 82250 w 306"/>
                  <a:gd name="T31" fmla="*/ 20633 h 312"/>
                  <a:gd name="T32" fmla="*/ 121235 w 306"/>
                  <a:gd name="T33" fmla="*/ 93090 h 312"/>
                  <a:gd name="T34" fmla="*/ 121235 w 306"/>
                  <a:gd name="T35" fmla="*/ 93090 h 312"/>
                  <a:gd name="T36" fmla="*/ 34231 w 306"/>
                  <a:gd name="T37" fmla="*/ 121401 h 312"/>
                  <a:gd name="T38" fmla="*/ 34231 w 306"/>
                  <a:gd name="T39" fmla="*/ 121401 h 312"/>
                  <a:gd name="T40" fmla="*/ 30903 w 306"/>
                  <a:gd name="T41" fmla="*/ 134357 h 312"/>
                  <a:gd name="T42" fmla="*/ 30903 w 306"/>
                  <a:gd name="T43" fmla="*/ 134357 h 312"/>
                  <a:gd name="T44" fmla="*/ 137875 w 306"/>
                  <a:gd name="T45" fmla="*/ 86372 h 312"/>
                  <a:gd name="T46" fmla="*/ 137875 w 306"/>
                  <a:gd name="T47" fmla="*/ 86372 h 312"/>
                  <a:gd name="T48" fmla="*/ 54675 w 306"/>
                  <a:gd name="T49" fmla="*/ 2879 h 312"/>
                  <a:gd name="T50" fmla="*/ 54675 w 306"/>
                  <a:gd name="T51" fmla="*/ 2879 h 312"/>
                  <a:gd name="T52" fmla="*/ 6181 w 306"/>
                  <a:gd name="T53" fmla="*/ 42706 h 312"/>
                  <a:gd name="T54" fmla="*/ 6181 w 306"/>
                  <a:gd name="T55" fmla="*/ 42706 h 312"/>
                  <a:gd name="T56" fmla="*/ 26149 w 306"/>
                  <a:gd name="T57" fmla="*/ 101248 h 312"/>
                  <a:gd name="T58" fmla="*/ 26149 w 306"/>
                  <a:gd name="T59" fmla="*/ 101248 h 312"/>
                  <a:gd name="T60" fmla="*/ 87479 w 306"/>
                  <a:gd name="T61" fmla="*/ 102207 h 312"/>
                  <a:gd name="T62" fmla="*/ 87479 w 306"/>
                  <a:gd name="T63" fmla="*/ 102207 h 312"/>
                  <a:gd name="T64" fmla="*/ 101267 w 306"/>
                  <a:gd name="T65" fmla="*/ 43186 h 312"/>
                  <a:gd name="T66" fmla="*/ 101267 w 306"/>
                  <a:gd name="T67" fmla="*/ 43186 h 312"/>
                  <a:gd name="T68" fmla="*/ 42789 w 306"/>
                  <a:gd name="T69" fmla="*/ 55182 h 312"/>
                  <a:gd name="T70" fmla="*/ 42789 w 306"/>
                  <a:gd name="T71" fmla="*/ 55182 h 312"/>
                  <a:gd name="T72" fmla="*/ 56101 w 306"/>
                  <a:gd name="T73" fmla="*/ 77255 h 312"/>
                  <a:gd name="T74" fmla="*/ 56101 w 306"/>
                  <a:gd name="T75" fmla="*/ 77255 h 312"/>
                  <a:gd name="T76" fmla="*/ 73692 w 306"/>
                  <a:gd name="T77" fmla="*/ 62860 h 312"/>
                  <a:gd name="T78" fmla="*/ 73692 w 306"/>
                  <a:gd name="T79" fmla="*/ 62860 h 312"/>
                  <a:gd name="T80" fmla="*/ 64659 w 306"/>
                  <a:gd name="T81" fmla="*/ 61900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6" h="312">
                    <a:moveTo>
                      <a:pt x="136" y="129"/>
                    </a:moveTo>
                    <a:lnTo>
                      <a:pt x="136" y="129"/>
                    </a:lnTo>
                    <a:cubicBezTo>
                      <a:pt x="135" y="136"/>
                      <a:pt x="125" y="140"/>
                      <a:pt x="118" y="136"/>
                    </a:cubicBezTo>
                    <a:cubicBezTo>
                      <a:pt x="109" y="133"/>
                      <a:pt x="110" y="118"/>
                      <a:pt x="114" y="110"/>
                    </a:cubicBezTo>
                    <a:cubicBezTo>
                      <a:pt x="125" y="93"/>
                      <a:pt x="154" y="88"/>
                      <a:pt x="172" y="93"/>
                    </a:cubicBezTo>
                    <a:cubicBezTo>
                      <a:pt x="211" y="104"/>
                      <a:pt x="196" y="157"/>
                      <a:pt x="176" y="178"/>
                    </a:cubicBezTo>
                    <a:cubicBezTo>
                      <a:pt x="125" y="231"/>
                      <a:pt x="39" y="193"/>
                      <a:pt x="33" y="123"/>
                    </a:cubicBezTo>
                    <a:cubicBezTo>
                      <a:pt x="30" y="89"/>
                      <a:pt x="52" y="55"/>
                      <a:pt x="84" y="41"/>
                    </a:cubicBezTo>
                    <a:cubicBezTo>
                      <a:pt x="111" y="26"/>
                      <a:pt x="146" y="30"/>
                      <a:pt x="173" y="43"/>
                    </a:cubicBezTo>
                    <a:cubicBezTo>
                      <a:pt x="227" y="69"/>
                      <a:pt x="282" y="131"/>
                      <a:pt x="255" y="194"/>
                    </a:cubicBezTo>
                    <a:cubicBezTo>
                      <a:pt x="223" y="265"/>
                      <a:pt x="140" y="276"/>
                      <a:pt x="72" y="253"/>
                    </a:cubicBezTo>
                    <a:cubicBezTo>
                      <a:pt x="56" y="248"/>
                      <a:pt x="50" y="273"/>
                      <a:pt x="65" y="280"/>
                    </a:cubicBezTo>
                    <a:cubicBezTo>
                      <a:pt x="152" y="311"/>
                      <a:pt x="272" y="284"/>
                      <a:pt x="290" y="180"/>
                    </a:cubicBezTo>
                    <a:cubicBezTo>
                      <a:pt x="305" y="89"/>
                      <a:pt x="202" y="0"/>
                      <a:pt x="115" y="6"/>
                    </a:cubicBezTo>
                    <a:cubicBezTo>
                      <a:pt x="68" y="9"/>
                      <a:pt x="25" y="43"/>
                      <a:pt x="13" y="89"/>
                    </a:cubicBezTo>
                    <a:cubicBezTo>
                      <a:pt x="0" y="135"/>
                      <a:pt x="17" y="184"/>
                      <a:pt x="55" y="211"/>
                    </a:cubicBezTo>
                    <a:cubicBezTo>
                      <a:pt x="92" y="239"/>
                      <a:pt x="146" y="240"/>
                      <a:pt x="184" y="213"/>
                    </a:cubicBezTo>
                    <a:cubicBezTo>
                      <a:pt x="218" y="185"/>
                      <a:pt x="242" y="129"/>
                      <a:pt x="213" y="90"/>
                    </a:cubicBezTo>
                    <a:cubicBezTo>
                      <a:pt x="182" y="50"/>
                      <a:pt x="101" y="65"/>
                      <a:pt x="90" y="115"/>
                    </a:cubicBezTo>
                    <a:cubicBezTo>
                      <a:pt x="88" y="135"/>
                      <a:pt x="97" y="157"/>
                      <a:pt x="118" y="161"/>
                    </a:cubicBezTo>
                    <a:cubicBezTo>
                      <a:pt x="136" y="164"/>
                      <a:pt x="156" y="151"/>
                      <a:pt x="155" y="131"/>
                    </a:cubicBezTo>
                    <a:cubicBezTo>
                      <a:pt x="154" y="122"/>
                      <a:pt x="140" y="118"/>
                      <a:pt x="136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9" name="Freeform 311">
                <a:extLst>
                  <a:ext uri="{FF2B5EF4-FFF2-40B4-BE49-F238E27FC236}">
                    <a16:creationId xmlns:a16="http://schemas.microsoft.com/office/drawing/2014/main" id="{65FCA4AE-33E0-8245-B78B-D6D86362A2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4887" y="3861048"/>
                <a:ext cx="145482" cy="149712"/>
              </a:xfrm>
              <a:custGeom>
                <a:avLst/>
                <a:gdLst>
                  <a:gd name="T0" fmla="*/ 65134 w 306"/>
                  <a:gd name="T1" fmla="*/ 61900 h 312"/>
                  <a:gd name="T2" fmla="*/ 65134 w 306"/>
                  <a:gd name="T3" fmla="*/ 61900 h 312"/>
                  <a:gd name="T4" fmla="*/ 56101 w 306"/>
                  <a:gd name="T5" fmla="*/ 65259 h 312"/>
                  <a:gd name="T6" fmla="*/ 56101 w 306"/>
                  <a:gd name="T7" fmla="*/ 65259 h 312"/>
                  <a:gd name="T8" fmla="*/ 54199 w 306"/>
                  <a:gd name="T9" fmla="*/ 52783 h 312"/>
                  <a:gd name="T10" fmla="*/ 54199 w 306"/>
                  <a:gd name="T11" fmla="*/ 52783 h 312"/>
                  <a:gd name="T12" fmla="*/ 81774 w 306"/>
                  <a:gd name="T13" fmla="*/ 44626 h 312"/>
                  <a:gd name="T14" fmla="*/ 81774 w 306"/>
                  <a:gd name="T15" fmla="*/ 44626 h 312"/>
                  <a:gd name="T16" fmla="*/ 83200 w 306"/>
                  <a:gd name="T17" fmla="*/ 85413 h 312"/>
                  <a:gd name="T18" fmla="*/ 83200 w 306"/>
                  <a:gd name="T19" fmla="*/ 85413 h 312"/>
                  <a:gd name="T20" fmla="*/ 15689 w 306"/>
                  <a:gd name="T21" fmla="*/ 59021 h 312"/>
                  <a:gd name="T22" fmla="*/ 15689 w 306"/>
                  <a:gd name="T23" fmla="*/ 59021 h 312"/>
                  <a:gd name="T24" fmla="*/ 39461 w 306"/>
                  <a:gd name="T25" fmla="*/ 19674 h 312"/>
                  <a:gd name="T26" fmla="*/ 39461 w 306"/>
                  <a:gd name="T27" fmla="*/ 19674 h 312"/>
                  <a:gd name="T28" fmla="*/ 82250 w 306"/>
                  <a:gd name="T29" fmla="*/ 20633 h 312"/>
                  <a:gd name="T30" fmla="*/ 82250 w 306"/>
                  <a:gd name="T31" fmla="*/ 20633 h 312"/>
                  <a:gd name="T32" fmla="*/ 121235 w 306"/>
                  <a:gd name="T33" fmla="*/ 93090 h 312"/>
                  <a:gd name="T34" fmla="*/ 121235 w 306"/>
                  <a:gd name="T35" fmla="*/ 93090 h 312"/>
                  <a:gd name="T36" fmla="*/ 34231 w 306"/>
                  <a:gd name="T37" fmla="*/ 121401 h 312"/>
                  <a:gd name="T38" fmla="*/ 34231 w 306"/>
                  <a:gd name="T39" fmla="*/ 121401 h 312"/>
                  <a:gd name="T40" fmla="*/ 31378 w 306"/>
                  <a:gd name="T41" fmla="*/ 134357 h 312"/>
                  <a:gd name="T42" fmla="*/ 31378 w 306"/>
                  <a:gd name="T43" fmla="*/ 134357 h 312"/>
                  <a:gd name="T44" fmla="*/ 137400 w 306"/>
                  <a:gd name="T45" fmla="*/ 86372 h 312"/>
                  <a:gd name="T46" fmla="*/ 137400 w 306"/>
                  <a:gd name="T47" fmla="*/ 86372 h 312"/>
                  <a:gd name="T48" fmla="*/ 54199 w 306"/>
                  <a:gd name="T49" fmla="*/ 2879 h 312"/>
                  <a:gd name="T50" fmla="*/ 54199 w 306"/>
                  <a:gd name="T51" fmla="*/ 2879 h 312"/>
                  <a:gd name="T52" fmla="*/ 5705 w 306"/>
                  <a:gd name="T53" fmla="*/ 42706 h 312"/>
                  <a:gd name="T54" fmla="*/ 5705 w 306"/>
                  <a:gd name="T55" fmla="*/ 42706 h 312"/>
                  <a:gd name="T56" fmla="*/ 25673 w 306"/>
                  <a:gd name="T57" fmla="*/ 101248 h 312"/>
                  <a:gd name="T58" fmla="*/ 25673 w 306"/>
                  <a:gd name="T59" fmla="*/ 101248 h 312"/>
                  <a:gd name="T60" fmla="*/ 87479 w 306"/>
                  <a:gd name="T61" fmla="*/ 102207 h 312"/>
                  <a:gd name="T62" fmla="*/ 87479 w 306"/>
                  <a:gd name="T63" fmla="*/ 102207 h 312"/>
                  <a:gd name="T64" fmla="*/ 100316 w 306"/>
                  <a:gd name="T65" fmla="*/ 43186 h 312"/>
                  <a:gd name="T66" fmla="*/ 100316 w 306"/>
                  <a:gd name="T67" fmla="*/ 43186 h 312"/>
                  <a:gd name="T68" fmla="*/ 43264 w 306"/>
                  <a:gd name="T69" fmla="*/ 55182 h 312"/>
                  <a:gd name="T70" fmla="*/ 43264 w 306"/>
                  <a:gd name="T71" fmla="*/ 55182 h 312"/>
                  <a:gd name="T72" fmla="*/ 55625 w 306"/>
                  <a:gd name="T73" fmla="*/ 77255 h 312"/>
                  <a:gd name="T74" fmla="*/ 55625 w 306"/>
                  <a:gd name="T75" fmla="*/ 77255 h 312"/>
                  <a:gd name="T76" fmla="*/ 73216 w 306"/>
                  <a:gd name="T77" fmla="*/ 62860 h 312"/>
                  <a:gd name="T78" fmla="*/ 73216 w 306"/>
                  <a:gd name="T79" fmla="*/ 62860 h 312"/>
                  <a:gd name="T80" fmla="*/ 65134 w 306"/>
                  <a:gd name="T81" fmla="*/ 61900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6" h="312">
                    <a:moveTo>
                      <a:pt x="137" y="129"/>
                    </a:moveTo>
                    <a:lnTo>
                      <a:pt x="137" y="129"/>
                    </a:lnTo>
                    <a:cubicBezTo>
                      <a:pt x="135" y="136"/>
                      <a:pt x="125" y="140"/>
                      <a:pt x="118" y="136"/>
                    </a:cubicBezTo>
                    <a:cubicBezTo>
                      <a:pt x="109" y="133"/>
                      <a:pt x="109" y="118"/>
                      <a:pt x="114" y="110"/>
                    </a:cubicBezTo>
                    <a:cubicBezTo>
                      <a:pt x="125" y="93"/>
                      <a:pt x="154" y="88"/>
                      <a:pt x="172" y="93"/>
                    </a:cubicBezTo>
                    <a:cubicBezTo>
                      <a:pt x="211" y="104"/>
                      <a:pt x="196" y="157"/>
                      <a:pt x="175" y="178"/>
                    </a:cubicBezTo>
                    <a:cubicBezTo>
                      <a:pt x="125" y="231"/>
                      <a:pt x="39" y="193"/>
                      <a:pt x="33" y="123"/>
                    </a:cubicBezTo>
                    <a:cubicBezTo>
                      <a:pt x="30" y="89"/>
                      <a:pt x="51" y="55"/>
                      <a:pt x="83" y="41"/>
                    </a:cubicBezTo>
                    <a:cubicBezTo>
                      <a:pt x="112" y="26"/>
                      <a:pt x="144" y="30"/>
                      <a:pt x="173" y="43"/>
                    </a:cubicBezTo>
                    <a:cubicBezTo>
                      <a:pt x="226" y="69"/>
                      <a:pt x="281" y="131"/>
                      <a:pt x="255" y="194"/>
                    </a:cubicBezTo>
                    <a:cubicBezTo>
                      <a:pt x="223" y="265"/>
                      <a:pt x="139" y="276"/>
                      <a:pt x="72" y="253"/>
                    </a:cubicBezTo>
                    <a:cubicBezTo>
                      <a:pt x="56" y="248"/>
                      <a:pt x="50" y="273"/>
                      <a:pt x="66" y="280"/>
                    </a:cubicBezTo>
                    <a:cubicBezTo>
                      <a:pt x="151" y="311"/>
                      <a:pt x="272" y="284"/>
                      <a:pt x="289" y="180"/>
                    </a:cubicBezTo>
                    <a:cubicBezTo>
                      <a:pt x="305" y="89"/>
                      <a:pt x="202" y="0"/>
                      <a:pt x="114" y="6"/>
                    </a:cubicBezTo>
                    <a:cubicBezTo>
                      <a:pt x="67" y="9"/>
                      <a:pt x="25" y="43"/>
                      <a:pt x="12" y="89"/>
                    </a:cubicBezTo>
                    <a:cubicBezTo>
                      <a:pt x="0" y="135"/>
                      <a:pt x="17" y="184"/>
                      <a:pt x="54" y="211"/>
                    </a:cubicBezTo>
                    <a:cubicBezTo>
                      <a:pt x="92" y="239"/>
                      <a:pt x="146" y="240"/>
                      <a:pt x="184" y="213"/>
                    </a:cubicBezTo>
                    <a:cubicBezTo>
                      <a:pt x="218" y="185"/>
                      <a:pt x="242" y="129"/>
                      <a:pt x="211" y="90"/>
                    </a:cubicBezTo>
                    <a:cubicBezTo>
                      <a:pt x="181" y="50"/>
                      <a:pt x="101" y="65"/>
                      <a:pt x="91" y="115"/>
                    </a:cubicBezTo>
                    <a:cubicBezTo>
                      <a:pt x="87" y="135"/>
                      <a:pt x="96" y="157"/>
                      <a:pt x="117" y="161"/>
                    </a:cubicBezTo>
                    <a:cubicBezTo>
                      <a:pt x="135" y="164"/>
                      <a:pt x="156" y="151"/>
                      <a:pt x="154" y="131"/>
                    </a:cubicBezTo>
                    <a:cubicBezTo>
                      <a:pt x="154" y="122"/>
                      <a:pt x="139" y="118"/>
                      <a:pt x="137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30" name="Freeform 312">
                <a:extLst>
                  <a:ext uri="{FF2B5EF4-FFF2-40B4-BE49-F238E27FC236}">
                    <a16:creationId xmlns:a16="http://schemas.microsoft.com/office/drawing/2014/main" id="{C371E814-669B-F841-96AE-83AFCE7B90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45157" y="3861525"/>
                <a:ext cx="166709" cy="149236"/>
              </a:xfrm>
              <a:custGeom>
                <a:avLst/>
                <a:gdLst>
                  <a:gd name="T0" fmla="*/ 205 w 347"/>
                  <a:gd name="T1" fmla="*/ 164 h 311"/>
                  <a:gd name="T2" fmla="*/ 205 w 347"/>
                  <a:gd name="T3" fmla="*/ 164 h 311"/>
                  <a:gd name="T4" fmla="*/ 213 w 347"/>
                  <a:gd name="T5" fmla="*/ 146 h 311"/>
                  <a:gd name="T6" fmla="*/ 213 w 347"/>
                  <a:gd name="T7" fmla="*/ 146 h 311"/>
                  <a:gd name="T8" fmla="*/ 234 w 347"/>
                  <a:gd name="T9" fmla="*/ 162 h 311"/>
                  <a:gd name="T10" fmla="*/ 234 w 347"/>
                  <a:gd name="T11" fmla="*/ 162 h 311"/>
                  <a:gd name="T12" fmla="*/ 207 w 347"/>
                  <a:gd name="T13" fmla="*/ 214 h 311"/>
                  <a:gd name="T14" fmla="*/ 207 w 347"/>
                  <a:gd name="T15" fmla="*/ 214 h 311"/>
                  <a:gd name="T16" fmla="*/ 144 w 347"/>
                  <a:gd name="T17" fmla="*/ 156 h 311"/>
                  <a:gd name="T18" fmla="*/ 144 w 347"/>
                  <a:gd name="T19" fmla="*/ 156 h 311"/>
                  <a:gd name="T20" fmla="*/ 283 w 347"/>
                  <a:gd name="T21" fmla="*/ 95 h 311"/>
                  <a:gd name="T22" fmla="*/ 283 w 347"/>
                  <a:gd name="T23" fmla="*/ 95 h 311"/>
                  <a:gd name="T24" fmla="*/ 307 w 347"/>
                  <a:gd name="T25" fmla="*/ 189 h 311"/>
                  <a:gd name="T26" fmla="*/ 307 w 347"/>
                  <a:gd name="T27" fmla="*/ 189 h 311"/>
                  <a:gd name="T28" fmla="*/ 240 w 347"/>
                  <a:gd name="T29" fmla="*/ 251 h 311"/>
                  <a:gd name="T30" fmla="*/ 240 w 347"/>
                  <a:gd name="T31" fmla="*/ 251 h 311"/>
                  <a:gd name="T32" fmla="*/ 77 w 347"/>
                  <a:gd name="T33" fmla="*/ 201 h 311"/>
                  <a:gd name="T34" fmla="*/ 77 w 347"/>
                  <a:gd name="T35" fmla="*/ 201 h 311"/>
                  <a:gd name="T36" fmla="*/ 163 w 347"/>
                  <a:gd name="T37" fmla="*/ 30 h 311"/>
                  <a:gd name="T38" fmla="*/ 163 w 347"/>
                  <a:gd name="T39" fmla="*/ 30 h 311"/>
                  <a:gd name="T40" fmla="*/ 150 w 347"/>
                  <a:gd name="T41" fmla="*/ 7 h 311"/>
                  <a:gd name="T42" fmla="*/ 150 w 347"/>
                  <a:gd name="T43" fmla="*/ 7 h 311"/>
                  <a:gd name="T44" fmla="*/ 62 w 347"/>
                  <a:gd name="T45" fmla="*/ 237 h 311"/>
                  <a:gd name="T46" fmla="*/ 62 w 347"/>
                  <a:gd name="T47" fmla="*/ 237 h 311"/>
                  <a:gd name="T48" fmla="*/ 309 w 347"/>
                  <a:gd name="T49" fmla="*/ 235 h 311"/>
                  <a:gd name="T50" fmla="*/ 309 w 347"/>
                  <a:gd name="T51" fmla="*/ 235 h 311"/>
                  <a:gd name="T52" fmla="*/ 322 w 347"/>
                  <a:gd name="T53" fmla="*/ 104 h 311"/>
                  <a:gd name="T54" fmla="*/ 322 w 347"/>
                  <a:gd name="T55" fmla="*/ 104 h 311"/>
                  <a:gd name="T56" fmla="*/ 207 w 347"/>
                  <a:gd name="T57" fmla="*/ 49 h 311"/>
                  <a:gd name="T58" fmla="*/ 207 w 347"/>
                  <a:gd name="T59" fmla="*/ 49 h 311"/>
                  <a:gd name="T60" fmla="*/ 115 w 347"/>
                  <a:gd name="T61" fmla="*/ 138 h 311"/>
                  <a:gd name="T62" fmla="*/ 115 w 347"/>
                  <a:gd name="T63" fmla="*/ 138 h 311"/>
                  <a:gd name="T64" fmla="*/ 180 w 347"/>
                  <a:gd name="T65" fmla="*/ 245 h 311"/>
                  <a:gd name="T66" fmla="*/ 180 w 347"/>
                  <a:gd name="T67" fmla="*/ 245 h 311"/>
                  <a:gd name="T68" fmla="*/ 247 w 347"/>
                  <a:gd name="T69" fmla="*/ 142 h 311"/>
                  <a:gd name="T70" fmla="*/ 247 w 347"/>
                  <a:gd name="T71" fmla="*/ 142 h 311"/>
                  <a:gd name="T72" fmla="*/ 198 w 347"/>
                  <a:gd name="T73" fmla="*/ 128 h 311"/>
                  <a:gd name="T74" fmla="*/ 198 w 347"/>
                  <a:gd name="T75" fmla="*/ 128 h 311"/>
                  <a:gd name="T76" fmla="*/ 192 w 347"/>
                  <a:gd name="T77" fmla="*/ 175 h 311"/>
                  <a:gd name="T78" fmla="*/ 192 w 347"/>
                  <a:gd name="T79" fmla="*/ 175 h 311"/>
                  <a:gd name="T80" fmla="*/ 205 w 347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7" h="311">
                    <a:moveTo>
                      <a:pt x="205" y="164"/>
                    </a:moveTo>
                    <a:lnTo>
                      <a:pt x="205" y="164"/>
                    </a:lnTo>
                    <a:cubicBezTo>
                      <a:pt x="201" y="156"/>
                      <a:pt x="205" y="147"/>
                      <a:pt x="213" y="146"/>
                    </a:cubicBezTo>
                    <a:lnTo>
                      <a:pt x="213" y="146"/>
                    </a:lnTo>
                    <a:cubicBezTo>
                      <a:pt x="224" y="142"/>
                      <a:pt x="233" y="153"/>
                      <a:pt x="234" y="162"/>
                    </a:cubicBezTo>
                    <a:lnTo>
                      <a:pt x="234" y="162"/>
                    </a:lnTo>
                    <a:cubicBezTo>
                      <a:pt x="240" y="181"/>
                      <a:pt x="224" y="205"/>
                      <a:pt x="207" y="214"/>
                    </a:cubicBezTo>
                    <a:lnTo>
                      <a:pt x="207" y="214"/>
                    </a:lnTo>
                    <a:cubicBezTo>
                      <a:pt x="171" y="235"/>
                      <a:pt x="145" y="187"/>
                      <a:pt x="144" y="156"/>
                    </a:cubicBezTo>
                    <a:lnTo>
                      <a:pt x="144" y="156"/>
                    </a:lnTo>
                    <a:cubicBezTo>
                      <a:pt x="142" y="83"/>
                      <a:pt x="229" y="50"/>
                      <a:pt x="283" y="95"/>
                    </a:cubicBezTo>
                    <a:lnTo>
                      <a:pt x="283" y="95"/>
                    </a:lnTo>
                    <a:cubicBezTo>
                      <a:pt x="309" y="117"/>
                      <a:pt x="318" y="156"/>
                      <a:pt x="307" y="189"/>
                    </a:cubicBezTo>
                    <a:lnTo>
                      <a:pt x="307" y="189"/>
                    </a:lnTo>
                    <a:cubicBezTo>
                      <a:pt x="296" y="220"/>
                      <a:pt x="270" y="239"/>
                      <a:pt x="240" y="251"/>
                    </a:cubicBezTo>
                    <a:lnTo>
                      <a:pt x="240" y="251"/>
                    </a:lnTo>
                    <a:cubicBezTo>
                      <a:pt x="184" y="271"/>
                      <a:pt x="102" y="266"/>
                      <a:pt x="77" y="201"/>
                    </a:cubicBezTo>
                    <a:lnTo>
                      <a:pt x="77" y="201"/>
                    </a:lnTo>
                    <a:cubicBezTo>
                      <a:pt x="49" y="129"/>
                      <a:pt x="100" y="63"/>
                      <a:pt x="163" y="30"/>
                    </a:cubicBezTo>
                    <a:lnTo>
                      <a:pt x="163" y="30"/>
                    </a:lnTo>
                    <a:cubicBezTo>
                      <a:pt x="179" y="22"/>
                      <a:pt x="165" y="0"/>
                      <a:pt x="150" y="7"/>
                    </a:cubicBezTo>
                    <a:lnTo>
                      <a:pt x="150" y="7"/>
                    </a:lnTo>
                    <a:cubicBezTo>
                      <a:pt x="66" y="46"/>
                      <a:pt x="0" y="151"/>
                      <a:pt x="62" y="237"/>
                    </a:cubicBezTo>
                    <a:lnTo>
                      <a:pt x="62" y="237"/>
                    </a:lnTo>
                    <a:cubicBezTo>
                      <a:pt x="115" y="310"/>
                      <a:pt x="251" y="302"/>
                      <a:pt x="309" y="235"/>
                    </a:cubicBezTo>
                    <a:lnTo>
                      <a:pt x="309" y="235"/>
                    </a:lnTo>
                    <a:cubicBezTo>
                      <a:pt x="341" y="200"/>
                      <a:pt x="346" y="146"/>
                      <a:pt x="322" y="104"/>
                    </a:cubicBezTo>
                    <a:lnTo>
                      <a:pt x="322" y="104"/>
                    </a:lnTo>
                    <a:cubicBezTo>
                      <a:pt x="299" y="63"/>
                      <a:pt x="251" y="41"/>
                      <a:pt x="207" y="49"/>
                    </a:cubicBezTo>
                    <a:lnTo>
                      <a:pt x="207" y="49"/>
                    </a:lnTo>
                    <a:cubicBezTo>
                      <a:pt x="159" y="55"/>
                      <a:pt x="120" y="92"/>
                      <a:pt x="115" y="138"/>
                    </a:cubicBezTo>
                    <a:lnTo>
                      <a:pt x="115" y="138"/>
                    </a:lnTo>
                    <a:cubicBezTo>
                      <a:pt x="108" y="183"/>
                      <a:pt x="132" y="239"/>
                      <a:pt x="180" y="245"/>
                    </a:cubicBezTo>
                    <a:lnTo>
                      <a:pt x="180" y="245"/>
                    </a:lnTo>
                    <a:cubicBezTo>
                      <a:pt x="229" y="252"/>
                      <a:pt x="276" y="184"/>
                      <a:pt x="247" y="142"/>
                    </a:cubicBezTo>
                    <a:lnTo>
                      <a:pt x="247" y="142"/>
                    </a:lnTo>
                    <a:cubicBezTo>
                      <a:pt x="237" y="125"/>
                      <a:pt x="215" y="116"/>
                      <a:pt x="198" y="128"/>
                    </a:cubicBezTo>
                    <a:lnTo>
                      <a:pt x="198" y="128"/>
                    </a:lnTo>
                    <a:cubicBezTo>
                      <a:pt x="182" y="138"/>
                      <a:pt x="176" y="162"/>
                      <a:pt x="192" y="175"/>
                    </a:cubicBezTo>
                    <a:lnTo>
                      <a:pt x="192" y="175"/>
                    </a:lnTo>
                    <a:cubicBezTo>
                      <a:pt x="199" y="181"/>
                      <a:pt x="211" y="174"/>
                      <a:pt x="205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31" name="Freeform 313">
                <a:extLst>
                  <a:ext uri="{FF2B5EF4-FFF2-40B4-BE49-F238E27FC236}">
                    <a16:creationId xmlns:a16="http://schemas.microsoft.com/office/drawing/2014/main" id="{EEC9D734-A931-D74E-8ECB-95DA2AB3D6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94476" y="3861525"/>
                <a:ext cx="165121" cy="149236"/>
              </a:xfrm>
              <a:custGeom>
                <a:avLst/>
                <a:gdLst>
                  <a:gd name="T0" fmla="*/ 205 w 345"/>
                  <a:gd name="T1" fmla="*/ 164 h 311"/>
                  <a:gd name="T2" fmla="*/ 205 w 345"/>
                  <a:gd name="T3" fmla="*/ 164 h 311"/>
                  <a:gd name="T4" fmla="*/ 211 w 345"/>
                  <a:gd name="T5" fmla="*/ 146 h 311"/>
                  <a:gd name="T6" fmla="*/ 211 w 345"/>
                  <a:gd name="T7" fmla="*/ 146 h 311"/>
                  <a:gd name="T8" fmla="*/ 233 w 345"/>
                  <a:gd name="T9" fmla="*/ 162 h 311"/>
                  <a:gd name="T10" fmla="*/ 233 w 345"/>
                  <a:gd name="T11" fmla="*/ 162 h 311"/>
                  <a:gd name="T12" fmla="*/ 205 w 345"/>
                  <a:gd name="T13" fmla="*/ 214 h 311"/>
                  <a:gd name="T14" fmla="*/ 205 w 345"/>
                  <a:gd name="T15" fmla="*/ 214 h 311"/>
                  <a:gd name="T16" fmla="*/ 141 w 345"/>
                  <a:gd name="T17" fmla="*/ 156 h 311"/>
                  <a:gd name="T18" fmla="*/ 141 w 345"/>
                  <a:gd name="T19" fmla="*/ 156 h 311"/>
                  <a:gd name="T20" fmla="*/ 281 w 345"/>
                  <a:gd name="T21" fmla="*/ 95 h 311"/>
                  <a:gd name="T22" fmla="*/ 281 w 345"/>
                  <a:gd name="T23" fmla="*/ 95 h 311"/>
                  <a:gd name="T24" fmla="*/ 304 w 345"/>
                  <a:gd name="T25" fmla="*/ 189 h 311"/>
                  <a:gd name="T26" fmla="*/ 304 w 345"/>
                  <a:gd name="T27" fmla="*/ 189 h 311"/>
                  <a:gd name="T28" fmla="*/ 239 w 345"/>
                  <a:gd name="T29" fmla="*/ 251 h 311"/>
                  <a:gd name="T30" fmla="*/ 239 w 345"/>
                  <a:gd name="T31" fmla="*/ 251 h 311"/>
                  <a:gd name="T32" fmla="*/ 76 w 345"/>
                  <a:gd name="T33" fmla="*/ 201 h 311"/>
                  <a:gd name="T34" fmla="*/ 76 w 345"/>
                  <a:gd name="T35" fmla="*/ 201 h 311"/>
                  <a:gd name="T36" fmla="*/ 161 w 345"/>
                  <a:gd name="T37" fmla="*/ 30 h 311"/>
                  <a:gd name="T38" fmla="*/ 161 w 345"/>
                  <a:gd name="T39" fmla="*/ 30 h 311"/>
                  <a:gd name="T40" fmla="*/ 148 w 345"/>
                  <a:gd name="T41" fmla="*/ 7 h 311"/>
                  <a:gd name="T42" fmla="*/ 148 w 345"/>
                  <a:gd name="T43" fmla="*/ 7 h 311"/>
                  <a:gd name="T44" fmla="*/ 60 w 345"/>
                  <a:gd name="T45" fmla="*/ 237 h 311"/>
                  <a:gd name="T46" fmla="*/ 60 w 345"/>
                  <a:gd name="T47" fmla="*/ 237 h 311"/>
                  <a:gd name="T48" fmla="*/ 307 w 345"/>
                  <a:gd name="T49" fmla="*/ 235 h 311"/>
                  <a:gd name="T50" fmla="*/ 307 w 345"/>
                  <a:gd name="T51" fmla="*/ 235 h 311"/>
                  <a:gd name="T52" fmla="*/ 320 w 345"/>
                  <a:gd name="T53" fmla="*/ 104 h 311"/>
                  <a:gd name="T54" fmla="*/ 320 w 345"/>
                  <a:gd name="T55" fmla="*/ 104 h 311"/>
                  <a:gd name="T56" fmla="*/ 205 w 345"/>
                  <a:gd name="T57" fmla="*/ 49 h 311"/>
                  <a:gd name="T58" fmla="*/ 205 w 345"/>
                  <a:gd name="T59" fmla="*/ 49 h 311"/>
                  <a:gd name="T60" fmla="*/ 113 w 345"/>
                  <a:gd name="T61" fmla="*/ 138 h 311"/>
                  <a:gd name="T62" fmla="*/ 113 w 345"/>
                  <a:gd name="T63" fmla="*/ 138 h 311"/>
                  <a:gd name="T64" fmla="*/ 178 w 345"/>
                  <a:gd name="T65" fmla="*/ 245 h 311"/>
                  <a:gd name="T66" fmla="*/ 178 w 345"/>
                  <a:gd name="T67" fmla="*/ 245 h 311"/>
                  <a:gd name="T68" fmla="*/ 247 w 345"/>
                  <a:gd name="T69" fmla="*/ 142 h 311"/>
                  <a:gd name="T70" fmla="*/ 247 w 345"/>
                  <a:gd name="T71" fmla="*/ 142 h 311"/>
                  <a:gd name="T72" fmla="*/ 195 w 345"/>
                  <a:gd name="T73" fmla="*/ 128 h 311"/>
                  <a:gd name="T74" fmla="*/ 195 w 345"/>
                  <a:gd name="T75" fmla="*/ 128 h 311"/>
                  <a:gd name="T76" fmla="*/ 190 w 345"/>
                  <a:gd name="T77" fmla="*/ 175 h 311"/>
                  <a:gd name="T78" fmla="*/ 190 w 345"/>
                  <a:gd name="T79" fmla="*/ 175 h 311"/>
                  <a:gd name="T80" fmla="*/ 205 w 345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5" h="311">
                    <a:moveTo>
                      <a:pt x="205" y="164"/>
                    </a:moveTo>
                    <a:lnTo>
                      <a:pt x="205" y="164"/>
                    </a:lnTo>
                    <a:cubicBezTo>
                      <a:pt x="201" y="156"/>
                      <a:pt x="205" y="147"/>
                      <a:pt x="211" y="146"/>
                    </a:cubicBezTo>
                    <a:lnTo>
                      <a:pt x="211" y="146"/>
                    </a:lnTo>
                    <a:cubicBezTo>
                      <a:pt x="222" y="142"/>
                      <a:pt x="231" y="153"/>
                      <a:pt x="233" y="162"/>
                    </a:cubicBezTo>
                    <a:lnTo>
                      <a:pt x="233" y="162"/>
                    </a:lnTo>
                    <a:cubicBezTo>
                      <a:pt x="237" y="181"/>
                      <a:pt x="222" y="205"/>
                      <a:pt x="205" y="214"/>
                    </a:cubicBezTo>
                    <a:lnTo>
                      <a:pt x="205" y="214"/>
                    </a:lnTo>
                    <a:cubicBezTo>
                      <a:pt x="169" y="235"/>
                      <a:pt x="143" y="187"/>
                      <a:pt x="141" y="156"/>
                    </a:cubicBezTo>
                    <a:lnTo>
                      <a:pt x="141" y="156"/>
                    </a:lnTo>
                    <a:cubicBezTo>
                      <a:pt x="140" y="83"/>
                      <a:pt x="228" y="50"/>
                      <a:pt x="281" y="95"/>
                    </a:cubicBezTo>
                    <a:lnTo>
                      <a:pt x="281" y="95"/>
                    </a:lnTo>
                    <a:cubicBezTo>
                      <a:pt x="308" y="117"/>
                      <a:pt x="316" y="156"/>
                      <a:pt x="304" y="189"/>
                    </a:cubicBezTo>
                    <a:lnTo>
                      <a:pt x="304" y="189"/>
                    </a:lnTo>
                    <a:cubicBezTo>
                      <a:pt x="295" y="220"/>
                      <a:pt x="268" y="239"/>
                      <a:pt x="239" y="251"/>
                    </a:cubicBezTo>
                    <a:lnTo>
                      <a:pt x="239" y="251"/>
                    </a:lnTo>
                    <a:cubicBezTo>
                      <a:pt x="182" y="271"/>
                      <a:pt x="99" y="266"/>
                      <a:pt x="76" y="201"/>
                    </a:cubicBezTo>
                    <a:lnTo>
                      <a:pt x="76" y="201"/>
                    </a:lnTo>
                    <a:cubicBezTo>
                      <a:pt x="47" y="129"/>
                      <a:pt x="99" y="63"/>
                      <a:pt x="161" y="30"/>
                    </a:cubicBezTo>
                    <a:lnTo>
                      <a:pt x="161" y="30"/>
                    </a:lnTo>
                    <a:cubicBezTo>
                      <a:pt x="177" y="22"/>
                      <a:pt x="162" y="0"/>
                      <a:pt x="148" y="7"/>
                    </a:cubicBezTo>
                    <a:lnTo>
                      <a:pt x="148" y="7"/>
                    </a:lnTo>
                    <a:cubicBezTo>
                      <a:pt x="65" y="46"/>
                      <a:pt x="0" y="151"/>
                      <a:pt x="60" y="237"/>
                    </a:cubicBezTo>
                    <a:lnTo>
                      <a:pt x="60" y="237"/>
                    </a:lnTo>
                    <a:cubicBezTo>
                      <a:pt x="114" y="310"/>
                      <a:pt x="249" y="302"/>
                      <a:pt x="307" y="235"/>
                    </a:cubicBezTo>
                    <a:lnTo>
                      <a:pt x="307" y="235"/>
                    </a:lnTo>
                    <a:cubicBezTo>
                      <a:pt x="339" y="200"/>
                      <a:pt x="344" y="146"/>
                      <a:pt x="320" y="104"/>
                    </a:cubicBezTo>
                    <a:lnTo>
                      <a:pt x="320" y="104"/>
                    </a:lnTo>
                    <a:cubicBezTo>
                      <a:pt x="297" y="63"/>
                      <a:pt x="251" y="41"/>
                      <a:pt x="205" y="49"/>
                    </a:cubicBezTo>
                    <a:lnTo>
                      <a:pt x="205" y="49"/>
                    </a:lnTo>
                    <a:cubicBezTo>
                      <a:pt x="159" y="55"/>
                      <a:pt x="118" y="92"/>
                      <a:pt x="113" y="138"/>
                    </a:cubicBezTo>
                    <a:lnTo>
                      <a:pt x="113" y="138"/>
                    </a:lnTo>
                    <a:cubicBezTo>
                      <a:pt x="106" y="183"/>
                      <a:pt x="130" y="239"/>
                      <a:pt x="178" y="245"/>
                    </a:cubicBezTo>
                    <a:lnTo>
                      <a:pt x="178" y="245"/>
                    </a:lnTo>
                    <a:cubicBezTo>
                      <a:pt x="228" y="252"/>
                      <a:pt x="275" y="184"/>
                      <a:pt x="247" y="142"/>
                    </a:cubicBezTo>
                    <a:lnTo>
                      <a:pt x="247" y="142"/>
                    </a:lnTo>
                    <a:cubicBezTo>
                      <a:pt x="236" y="125"/>
                      <a:pt x="212" y="116"/>
                      <a:pt x="195" y="128"/>
                    </a:cubicBezTo>
                    <a:lnTo>
                      <a:pt x="195" y="128"/>
                    </a:lnTo>
                    <a:cubicBezTo>
                      <a:pt x="180" y="138"/>
                      <a:pt x="174" y="162"/>
                      <a:pt x="190" y="175"/>
                    </a:cubicBezTo>
                    <a:lnTo>
                      <a:pt x="190" y="175"/>
                    </a:lnTo>
                    <a:cubicBezTo>
                      <a:pt x="198" y="181"/>
                      <a:pt x="210" y="174"/>
                      <a:pt x="205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32" name="Freeform 314">
                <a:extLst>
                  <a:ext uri="{FF2B5EF4-FFF2-40B4-BE49-F238E27FC236}">
                    <a16:creationId xmlns:a16="http://schemas.microsoft.com/office/drawing/2014/main" id="{830D6363-2B58-AF43-ACE8-8634F9AD03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6384" y="3861048"/>
                <a:ext cx="145481" cy="149712"/>
              </a:xfrm>
              <a:custGeom>
                <a:avLst/>
                <a:gdLst>
                  <a:gd name="T0" fmla="*/ 64658 w 306"/>
                  <a:gd name="T1" fmla="*/ 61900 h 312"/>
                  <a:gd name="T2" fmla="*/ 64658 w 306"/>
                  <a:gd name="T3" fmla="*/ 61900 h 312"/>
                  <a:gd name="T4" fmla="*/ 56101 w 306"/>
                  <a:gd name="T5" fmla="*/ 65259 h 312"/>
                  <a:gd name="T6" fmla="*/ 56101 w 306"/>
                  <a:gd name="T7" fmla="*/ 65259 h 312"/>
                  <a:gd name="T8" fmla="*/ 54199 w 306"/>
                  <a:gd name="T9" fmla="*/ 52783 h 312"/>
                  <a:gd name="T10" fmla="*/ 54199 w 306"/>
                  <a:gd name="T11" fmla="*/ 52783 h 312"/>
                  <a:gd name="T12" fmla="*/ 81774 w 306"/>
                  <a:gd name="T13" fmla="*/ 44626 h 312"/>
                  <a:gd name="T14" fmla="*/ 81774 w 306"/>
                  <a:gd name="T15" fmla="*/ 44626 h 312"/>
                  <a:gd name="T16" fmla="*/ 83675 w 306"/>
                  <a:gd name="T17" fmla="*/ 85413 h 312"/>
                  <a:gd name="T18" fmla="*/ 83675 w 306"/>
                  <a:gd name="T19" fmla="*/ 85413 h 312"/>
                  <a:gd name="T20" fmla="*/ 16165 w 306"/>
                  <a:gd name="T21" fmla="*/ 59021 h 312"/>
                  <a:gd name="T22" fmla="*/ 16165 w 306"/>
                  <a:gd name="T23" fmla="*/ 59021 h 312"/>
                  <a:gd name="T24" fmla="*/ 39461 w 306"/>
                  <a:gd name="T25" fmla="*/ 19674 h 312"/>
                  <a:gd name="T26" fmla="*/ 39461 w 306"/>
                  <a:gd name="T27" fmla="*/ 19674 h 312"/>
                  <a:gd name="T28" fmla="*/ 82249 w 306"/>
                  <a:gd name="T29" fmla="*/ 20633 h 312"/>
                  <a:gd name="T30" fmla="*/ 82249 w 306"/>
                  <a:gd name="T31" fmla="*/ 20633 h 312"/>
                  <a:gd name="T32" fmla="*/ 120283 w 306"/>
                  <a:gd name="T33" fmla="*/ 93090 h 312"/>
                  <a:gd name="T34" fmla="*/ 120283 w 306"/>
                  <a:gd name="T35" fmla="*/ 93090 h 312"/>
                  <a:gd name="T36" fmla="*/ 34706 w 306"/>
                  <a:gd name="T37" fmla="*/ 121401 h 312"/>
                  <a:gd name="T38" fmla="*/ 34706 w 306"/>
                  <a:gd name="T39" fmla="*/ 121401 h 312"/>
                  <a:gd name="T40" fmla="*/ 30903 w 306"/>
                  <a:gd name="T41" fmla="*/ 134357 h 312"/>
                  <a:gd name="T42" fmla="*/ 30903 w 306"/>
                  <a:gd name="T43" fmla="*/ 134357 h 312"/>
                  <a:gd name="T44" fmla="*/ 137399 w 306"/>
                  <a:gd name="T45" fmla="*/ 86372 h 312"/>
                  <a:gd name="T46" fmla="*/ 137399 w 306"/>
                  <a:gd name="T47" fmla="*/ 86372 h 312"/>
                  <a:gd name="T48" fmla="*/ 54199 w 306"/>
                  <a:gd name="T49" fmla="*/ 2879 h 312"/>
                  <a:gd name="T50" fmla="*/ 54199 w 306"/>
                  <a:gd name="T51" fmla="*/ 2879 h 312"/>
                  <a:gd name="T52" fmla="*/ 5705 w 306"/>
                  <a:gd name="T53" fmla="*/ 42706 h 312"/>
                  <a:gd name="T54" fmla="*/ 5705 w 306"/>
                  <a:gd name="T55" fmla="*/ 42706 h 312"/>
                  <a:gd name="T56" fmla="*/ 25673 w 306"/>
                  <a:gd name="T57" fmla="*/ 101248 h 312"/>
                  <a:gd name="T58" fmla="*/ 25673 w 306"/>
                  <a:gd name="T59" fmla="*/ 101248 h 312"/>
                  <a:gd name="T60" fmla="*/ 87479 w 306"/>
                  <a:gd name="T61" fmla="*/ 102207 h 312"/>
                  <a:gd name="T62" fmla="*/ 87479 w 306"/>
                  <a:gd name="T63" fmla="*/ 102207 h 312"/>
                  <a:gd name="T64" fmla="*/ 100315 w 306"/>
                  <a:gd name="T65" fmla="*/ 43186 h 312"/>
                  <a:gd name="T66" fmla="*/ 100315 w 306"/>
                  <a:gd name="T67" fmla="*/ 43186 h 312"/>
                  <a:gd name="T68" fmla="*/ 42789 w 306"/>
                  <a:gd name="T69" fmla="*/ 55182 h 312"/>
                  <a:gd name="T70" fmla="*/ 42789 w 306"/>
                  <a:gd name="T71" fmla="*/ 55182 h 312"/>
                  <a:gd name="T72" fmla="*/ 55625 w 306"/>
                  <a:gd name="T73" fmla="*/ 77255 h 312"/>
                  <a:gd name="T74" fmla="*/ 55625 w 306"/>
                  <a:gd name="T75" fmla="*/ 77255 h 312"/>
                  <a:gd name="T76" fmla="*/ 73216 w 306"/>
                  <a:gd name="T77" fmla="*/ 62860 h 312"/>
                  <a:gd name="T78" fmla="*/ 73216 w 306"/>
                  <a:gd name="T79" fmla="*/ 62860 h 312"/>
                  <a:gd name="T80" fmla="*/ 64658 w 306"/>
                  <a:gd name="T81" fmla="*/ 61900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6" h="312">
                    <a:moveTo>
                      <a:pt x="136" y="129"/>
                    </a:moveTo>
                    <a:lnTo>
                      <a:pt x="136" y="129"/>
                    </a:lnTo>
                    <a:cubicBezTo>
                      <a:pt x="134" y="136"/>
                      <a:pt x="126" y="140"/>
                      <a:pt x="118" y="136"/>
                    </a:cubicBezTo>
                    <a:cubicBezTo>
                      <a:pt x="109" y="133"/>
                      <a:pt x="109" y="118"/>
                      <a:pt x="114" y="110"/>
                    </a:cubicBezTo>
                    <a:cubicBezTo>
                      <a:pt x="125" y="93"/>
                      <a:pt x="154" y="88"/>
                      <a:pt x="172" y="93"/>
                    </a:cubicBezTo>
                    <a:cubicBezTo>
                      <a:pt x="211" y="104"/>
                      <a:pt x="196" y="157"/>
                      <a:pt x="176" y="178"/>
                    </a:cubicBezTo>
                    <a:cubicBezTo>
                      <a:pt x="126" y="231"/>
                      <a:pt x="39" y="193"/>
                      <a:pt x="34" y="123"/>
                    </a:cubicBezTo>
                    <a:cubicBezTo>
                      <a:pt x="30" y="89"/>
                      <a:pt x="51" y="55"/>
                      <a:pt x="83" y="41"/>
                    </a:cubicBezTo>
                    <a:cubicBezTo>
                      <a:pt x="111" y="26"/>
                      <a:pt x="146" y="30"/>
                      <a:pt x="173" y="43"/>
                    </a:cubicBezTo>
                    <a:cubicBezTo>
                      <a:pt x="227" y="69"/>
                      <a:pt x="282" y="131"/>
                      <a:pt x="253" y="194"/>
                    </a:cubicBezTo>
                    <a:cubicBezTo>
                      <a:pt x="223" y="265"/>
                      <a:pt x="139" y="276"/>
                      <a:pt x="73" y="253"/>
                    </a:cubicBezTo>
                    <a:cubicBezTo>
                      <a:pt x="56" y="248"/>
                      <a:pt x="50" y="273"/>
                      <a:pt x="65" y="280"/>
                    </a:cubicBezTo>
                    <a:cubicBezTo>
                      <a:pt x="152" y="311"/>
                      <a:pt x="272" y="284"/>
                      <a:pt x="289" y="180"/>
                    </a:cubicBezTo>
                    <a:cubicBezTo>
                      <a:pt x="305" y="89"/>
                      <a:pt x="202" y="0"/>
                      <a:pt x="114" y="6"/>
                    </a:cubicBezTo>
                    <a:cubicBezTo>
                      <a:pt x="67" y="9"/>
                      <a:pt x="25" y="43"/>
                      <a:pt x="12" y="89"/>
                    </a:cubicBezTo>
                    <a:cubicBezTo>
                      <a:pt x="0" y="135"/>
                      <a:pt x="17" y="184"/>
                      <a:pt x="54" y="211"/>
                    </a:cubicBezTo>
                    <a:cubicBezTo>
                      <a:pt x="92" y="239"/>
                      <a:pt x="146" y="240"/>
                      <a:pt x="184" y="213"/>
                    </a:cubicBezTo>
                    <a:cubicBezTo>
                      <a:pt x="218" y="185"/>
                      <a:pt x="242" y="129"/>
                      <a:pt x="211" y="90"/>
                    </a:cubicBezTo>
                    <a:cubicBezTo>
                      <a:pt x="182" y="50"/>
                      <a:pt x="101" y="65"/>
                      <a:pt x="90" y="115"/>
                    </a:cubicBezTo>
                    <a:cubicBezTo>
                      <a:pt x="86" y="135"/>
                      <a:pt x="97" y="157"/>
                      <a:pt x="117" y="161"/>
                    </a:cubicBezTo>
                    <a:cubicBezTo>
                      <a:pt x="136" y="164"/>
                      <a:pt x="156" y="151"/>
                      <a:pt x="154" y="131"/>
                    </a:cubicBezTo>
                    <a:cubicBezTo>
                      <a:pt x="154" y="122"/>
                      <a:pt x="140" y="118"/>
                      <a:pt x="136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33" name="Freeform 315">
                <a:extLst>
                  <a:ext uri="{FF2B5EF4-FFF2-40B4-BE49-F238E27FC236}">
                    <a16:creationId xmlns:a16="http://schemas.microsoft.com/office/drawing/2014/main" id="{C560FE71-D84D-6B40-922D-ADF3B6F23A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5183" y="3861048"/>
                <a:ext cx="145481" cy="149712"/>
              </a:xfrm>
              <a:custGeom>
                <a:avLst/>
                <a:gdLst>
                  <a:gd name="T0" fmla="*/ 65562 w 304"/>
                  <a:gd name="T1" fmla="*/ 61900 h 312"/>
                  <a:gd name="T2" fmla="*/ 65562 w 304"/>
                  <a:gd name="T3" fmla="*/ 61900 h 312"/>
                  <a:gd name="T4" fmla="*/ 56470 w 304"/>
                  <a:gd name="T5" fmla="*/ 65259 h 312"/>
                  <a:gd name="T6" fmla="*/ 56470 w 304"/>
                  <a:gd name="T7" fmla="*/ 65259 h 312"/>
                  <a:gd name="T8" fmla="*/ 54555 w 304"/>
                  <a:gd name="T9" fmla="*/ 52783 h 312"/>
                  <a:gd name="T10" fmla="*/ 54555 w 304"/>
                  <a:gd name="T11" fmla="*/ 52783 h 312"/>
                  <a:gd name="T12" fmla="*/ 81833 w 304"/>
                  <a:gd name="T13" fmla="*/ 44626 h 312"/>
                  <a:gd name="T14" fmla="*/ 81833 w 304"/>
                  <a:gd name="T15" fmla="*/ 44626 h 312"/>
                  <a:gd name="T16" fmla="*/ 83747 w 304"/>
                  <a:gd name="T17" fmla="*/ 85413 h 312"/>
                  <a:gd name="T18" fmla="*/ 83747 w 304"/>
                  <a:gd name="T19" fmla="*/ 85413 h 312"/>
                  <a:gd name="T20" fmla="*/ 15792 w 304"/>
                  <a:gd name="T21" fmla="*/ 59021 h 312"/>
                  <a:gd name="T22" fmla="*/ 15792 w 304"/>
                  <a:gd name="T23" fmla="*/ 59021 h 312"/>
                  <a:gd name="T24" fmla="*/ 39720 w 304"/>
                  <a:gd name="T25" fmla="*/ 19674 h 312"/>
                  <a:gd name="T26" fmla="*/ 39720 w 304"/>
                  <a:gd name="T27" fmla="*/ 19674 h 312"/>
                  <a:gd name="T28" fmla="*/ 82312 w 304"/>
                  <a:gd name="T29" fmla="*/ 20633 h 312"/>
                  <a:gd name="T30" fmla="*/ 82312 w 304"/>
                  <a:gd name="T31" fmla="*/ 20633 h 312"/>
                  <a:gd name="T32" fmla="*/ 121553 w 304"/>
                  <a:gd name="T33" fmla="*/ 93090 h 312"/>
                  <a:gd name="T34" fmla="*/ 121553 w 304"/>
                  <a:gd name="T35" fmla="*/ 93090 h 312"/>
                  <a:gd name="T36" fmla="*/ 34456 w 304"/>
                  <a:gd name="T37" fmla="*/ 121401 h 312"/>
                  <a:gd name="T38" fmla="*/ 34456 w 304"/>
                  <a:gd name="T39" fmla="*/ 121401 h 312"/>
                  <a:gd name="T40" fmla="*/ 31585 w 304"/>
                  <a:gd name="T41" fmla="*/ 134357 h 312"/>
                  <a:gd name="T42" fmla="*/ 31585 w 304"/>
                  <a:gd name="T43" fmla="*/ 134357 h 312"/>
                  <a:gd name="T44" fmla="*/ 138303 w 304"/>
                  <a:gd name="T45" fmla="*/ 86372 h 312"/>
                  <a:gd name="T46" fmla="*/ 138303 w 304"/>
                  <a:gd name="T47" fmla="*/ 86372 h 312"/>
                  <a:gd name="T48" fmla="*/ 54555 w 304"/>
                  <a:gd name="T49" fmla="*/ 2879 h 312"/>
                  <a:gd name="T50" fmla="*/ 54555 w 304"/>
                  <a:gd name="T51" fmla="*/ 2879 h 312"/>
                  <a:gd name="T52" fmla="*/ 5743 w 304"/>
                  <a:gd name="T53" fmla="*/ 42706 h 312"/>
                  <a:gd name="T54" fmla="*/ 5743 w 304"/>
                  <a:gd name="T55" fmla="*/ 42706 h 312"/>
                  <a:gd name="T56" fmla="*/ 25842 w 304"/>
                  <a:gd name="T57" fmla="*/ 101248 h 312"/>
                  <a:gd name="T58" fmla="*/ 25842 w 304"/>
                  <a:gd name="T59" fmla="*/ 101248 h 312"/>
                  <a:gd name="T60" fmla="*/ 87576 w 304"/>
                  <a:gd name="T61" fmla="*/ 102207 h 312"/>
                  <a:gd name="T62" fmla="*/ 87576 w 304"/>
                  <a:gd name="T63" fmla="*/ 102207 h 312"/>
                  <a:gd name="T64" fmla="*/ 100975 w 304"/>
                  <a:gd name="T65" fmla="*/ 43186 h 312"/>
                  <a:gd name="T66" fmla="*/ 100975 w 304"/>
                  <a:gd name="T67" fmla="*/ 43186 h 312"/>
                  <a:gd name="T68" fmla="*/ 42591 w 304"/>
                  <a:gd name="T69" fmla="*/ 55182 h 312"/>
                  <a:gd name="T70" fmla="*/ 42591 w 304"/>
                  <a:gd name="T71" fmla="*/ 55182 h 312"/>
                  <a:gd name="T72" fmla="*/ 55991 w 304"/>
                  <a:gd name="T73" fmla="*/ 77255 h 312"/>
                  <a:gd name="T74" fmla="*/ 55991 w 304"/>
                  <a:gd name="T75" fmla="*/ 77255 h 312"/>
                  <a:gd name="T76" fmla="*/ 73698 w 304"/>
                  <a:gd name="T77" fmla="*/ 62860 h 312"/>
                  <a:gd name="T78" fmla="*/ 73698 w 304"/>
                  <a:gd name="T79" fmla="*/ 62860 h 312"/>
                  <a:gd name="T80" fmla="*/ 65562 w 304"/>
                  <a:gd name="T81" fmla="*/ 61900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4" h="312">
                    <a:moveTo>
                      <a:pt x="137" y="129"/>
                    </a:moveTo>
                    <a:lnTo>
                      <a:pt x="137" y="129"/>
                    </a:lnTo>
                    <a:cubicBezTo>
                      <a:pt x="134" y="136"/>
                      <a:pt x="125" y="140"/>
                      <a:pt x="118" y="136"/>
                    </a:cubicBezTo>
                    <a:cubicBezTo>
                      <a:pt x="108" y="133"/>
                      <a:pt x="109" y="118"/>
                      <a:pt x="114" y="110"/>
                    </a:cubicBezTo>
                    <a:cubicBezTo>
                      <a:pt x="125" y="93"/>
                      <a:pt x="154" y="88"/>
                      <a:pt x="171" y="93"/>
                    </a:cubicBezTo>
                    <a:cubicBezTo>
                      <a:pt x="211" y="104"/>
                      <a:pt x="196" y="157"/>
                      <a:pt x="175" y="178"/>
                    </a:cubicBezTo>
                    <a:cubicBezTo>
                      <a:pt x="125" y="231"/>
                      <a:pt x="38" y="193"/>
                      <a:pt x="33" y="123"/>
                    </a:cubicBezTo>
                    <a:cubicBezTo>
                      <a:pt x="30" y="89"/>
                      <a:pt x="50" y="55"/>
                      <a:pt x="83" y="41"/>
                    </a:cubicBezTo>
                    <a:cubicBezTo>
                      <a:pt x="112" y="26"/>
                      <a:pt x="144" y="30"/>
                      <a:pt x="172" y="43"/>
                    </a:cubicBezTo>
                    <a:cubicBezTo>
                      <a:pt x="227" y="69"/>
                      <a:pt x="281" y="131"/>
                      <a:pt x="254" y="194"/>
                    </a:cubicBezTo>
                    <a:cubicBezTo>
                      <a:pt x="222" y="265"/>
                      <a:pt x="139" y="276"/>
                      <a:pt x="72" y="253"/>
                    </a:cubicBezTo>
                    <a:cubicBezTo>
                      <a:pt x="55" y="248"/>
                      <a:pt x="49" y="273"/>
                      <a:pt x="66" y="280"/>
                    </a:cubicBezTo>
                    <a:cubicBezTo>
                      <a:pt x="151" y="311"/>
                      <a:pt x="272" y="284"/>
                      <a:pt x="289" y="180"/>
                    </a:cubicBezTo>
                    <a:cubicBezTo>
                      <a:pt x="303" y="89"/>
                      <a:pt x="202" y="0"/>
                      <a:pt x="114" y="6"/>
                    </a:cubicBezTo>
                    <a:cubicBezTo>
                      <a:pt x="66" y="9"/>
                      <a:pt x="25" y="43"/>
                      <a:pt x="12" y="89"/>
                    </a:cubicBezTo>
                    <a:cubicBezTo>
                      <a:pt x="0" y="135"/>
                      <a:pt x="17" y="184"/>
                      <a:pt x="54" y="211"/>
                    </a:cubicBezTo>
                    <a:cubicBezTo>
                      <a:pt x="92" y="239"/>
                      <a:pt x="146" y="240"/>
                      <a:pt x="183" y="213"/>
                    </a:cubicBezTo>
                    <a:cubicBezTo>
                      <a:pt x="218" y="185"/>
                      <a:pt x="242" y="129"/>
                      <a:pt x="211" y="90"/>
                    </a:cubicBezTo>
                    <a:cubicBezTo>
                      <a:pt x="181" y="50"/>
                      <a:pt x="100" y="65"/>
                      <a:pt x="89" y="115"/>
                    </a:cubicBezTo>
                    <a:cubicBezTo>
                      <a:pt x="87" y="135"/>
                      <a:pt x="96" y="157"/>
                      <a:pt x="117" y="161"/>
                    </a:cubicBezTo>
                    <a:cubicBezTo>
                      <a:pt x="135" y="164"/>
                      <a:pt x="155" y="151"/>
                      <a:pt x="154" y="131"/>
                    </a:cubicBezTo>
                    <a:cubicBezTo>
                      <a:pt x="152" y="122"/>
                      <a:pt x="139" y="118"/>
                      <a:pt x="137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34" name="Freeform 316">
                <a:extLst>
                  <a:ext uri="{FF2B5EF4-FFF2-40B4-BE49-F238E27FC236}">
                    <a16:creationId xmlns:a16="http://schemas.microsoft.com/office/drawing/2014/main" id="{4C4D36FB-8E47-074D-BB8A-3C78333C56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45382" y="3861525"/>
                <a:ext cx="163532" cy="149236"/>
              </a:xfrm>
              <a:custGeom>
                <a:avLst/>
                <a:gdLst>
                  <a:gd name="T0" fmla="*/ 203 w 345"/>
                  <a:gd name="T1" fmla="*/ 164 h 311"/>
                  <a:gd name="T2" fmla="*/ 203 w 345"/>
                  <a:gd name="T3" fmla="*/ 164 h 311"/>
                  <a:gd name="T4" fmla="*/ 210 w 345"/>
                  <a:gd name="T5" fmla="*/ 146 h 311"/>
                  <a:gd name="T6" fmla="*/ 210 w 345"/>
                  <a:gd name="T7" fmla="*/ 146 h 311"/>
                  <a:gd name="T8" fmla="*/ 232 w 345"/>
                  <a:gd name="T9" fmla="*/ 162 h 311"/>
                  <a:gd name="T10" fmla="*/ 232 w 345"/>
                  <a:gd name="T11" fmla="*/ 162 h 311"/>
                  <a:gd name="T12" fmla="*/ 205 w 345"/>
                  <a:gd name="T13" fmla="*/ 214 h 311"/>
                  <a:gd name="T14" fmla="*/ 205 w 345"/>
                  <a:gd name="T15" fmla="*/ 214 h 311"/>
                  <a:gd name="T16" fmla="*/ 142 w 345"/>
                  <a:gd name="T17" fmla="*/ 156 h 311"/>
                  <a:gd name="T18" fmla="*/ 142 w 345"/>
                  <a:gd name="T19" fmla="*/ 156 h 311"/>
                  <a:gd name="T20" fmla="*/ 280 w 345"/>
                  <a:gd name="T21" fmla="*/ 95 h 311"/>
                  <a:gd name="T22" fmla="*/ 280 w 345"/>
                  <a:gd name="T23" fmla="*/ 95 h 311"/>
                  <a:gd name="T24" fmla="*/ 305 w 345"/>
                  <a:gd name="T25" fmla="*/ 189 h 311"/>
                  <a:gd name="T26" fmla="*/ 305 w 345"/>
                  <a:gd name="T27" fmla="*/ 189 h 311"/>
                  <a:gd name="T28" fmla="*/ 239 w 345"/>
                  <a:gd name="T29" fmla="*/ 251 h 311"/>
                  <a:gd name="T30" fmla="*/ 239 w 345"/>
                  <a:gd name="T31" fmla="*/ 251 h 311"/>
                  <a:gd name="T32" fmla="*/ 75 w 345"/>
                  <a:gd name="T33" fmla="*/ 201 h 311"/>
                  <a:gd name="T34" fmla="*/ 75 w 345"/>
                  <a:gd name="T35" fmla="*/ 201 h 311"/>
                  <a:gd name="T36" fmla="*/ 161 w 345"/>
                  <a:gd name="T37" fmla="*/ 30 h 311"/>
                  <a:gd name="T38" fmla="*/ 161 w 345"/>
                  <a:gd name="T39" fmla="*/ 30 h 311"/>
                  <a:gd name="T40" fmla="*/ 147 w 345"/>
                  <a:gd name="T41" fmla="*/ 7 h 311"/>
                  <a:gd name="T42" fmla="*/ 147 w 345"/>
                  <a:gd name="T43" fmla="*/ 7 h 311"/>
                  <a:gd name="T44" fmla="*/ 60 w 345"/>
                  <a:gd name="T45" fmla="*/ 237 h 311"/>
                  <a:gd name="T46" fmla="*/ 60 w 345"/>
                  <a:gd name="T47" fmla="*/ 237 h 311"/>
                  <a:gd name="T48" fmla="*/ 306 w 345"/>
                  <a:gd name="T49" fmla="*/ 235 h 311"/>
                  <a:gd name="T50" fmla="*/ 306 w 345"/>
                  <a:gd name="T51" fmla="*/ 235 h 311"/>
                  <a:gd name="T52" fmla="*/ 319 w 345"/>
                  <a:gd name="T53" fmla="*/ 104 h 311"/>
                  <a:gd name="T54" fmla="*/ 319 w 345"/>
                  <a:gd name="T55" fmla="*/ 104 h 311"/>
                  <a:gd name="T56" fmla="*/ 203 w 345"/>
                  <a:gd name="T57" fmla="*/ 49 h 311"/>
                  <a:gd name="T58" fmla="*/ 203 w 345"/>
                  <a:gd name="T59" fmla="*/ 49 h 311"/>
                  <a:gd name="T60" fmla="*/ 111 w 345"/>
                  <a:gd name="T61" fmla="*/ 138 h 311"/>
                  <a:gd name="T62" fmla="*/ 111 w 345"/>
                  <a:gd name="T63" fmla="*/ 138 h 311"/>
                  <a:gd name="T64" fmla="*/ 178 w 345"/>
                  <a:gd name="T65" fmla="*/ 245 h 311"/>
                  <a:gd name="T66" fmla="*/ 178 w 345"/>
                  <a:gd name="T67" fmla="*/ 245 h 311"/>
                  <a:gd name="T68" fmla="*/ 245 w 345"/>
                  <a:gd name="T69" fmla="*/ 142 h 311"/>
                  <a:gd name="T70" fmla="*/ 245 w 345"/>
                  <a:gd name="T71" fmla="*/ 142 h 311"/>
                  <a:gd name="T72" fmla="*/ 195 w 345"/>
                  <a:gd name="T73" fmla="*/ 128 h 311"/>
                  <a:gd name="T74" fmla="*/ 195 w 345"/>
                  <a:gd name="T75" fmla="*/ 128 h 311"/>
                  <a:gd name="T76" fmla="*/ 189 w 345"/>
                  <a:gd name="T77" fmla="*/ 175 h 311"/>
                  <a:gd name="T78" fmla="*/ 189 w 345"/>
                  <a:gd name="T79" fmla="*/ 175 h 311"/>
                  <a:gd name="T80" fmla="*/ 203 w 345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5" h="311">
                    <a:moveTo>
                      <a:pt x="203" y="164"/>
                    </a:moveTo>
                    <a:lnTo>
                      <a:pt x="203" y="164"/>
                    </a:lnTo>
                    <a:cubicBezTo>
                      <a:pt x="199" y="156"/>
                      <a:pt x="203" y="147"/>
                      <a:pt x="210" y="146"/>
                    </a:cubicBezTo>
                    <a:lnTo>
                      <a:pt x="210" y="146"/>
                    </a:lnTo>
                    <a:cubicBezTo>
                      <a:pt x="222" y="142"/>
                      <a:pt x="231" y="153"/>
                      <a:pt x="232" y="162"/>
                    </a:cubicBezTo>
                    <a:lnTo>
                      <a:pt x="232" y="162"/>
                    </a:lnTo>
                    <a:cubicBezTo>
                      <a:pt x="238" y="181"/>
                      <a:pt x="220" y="205"/>
                      <a:pt x="205" y="214"/>
                    </a:cubicBezTo>
                    <a:lnTo>
                      <a:pt x="205" y="214"/>
                    </a:lnTo>
                    <a:cubicBezTo>
                      <a:pt x="169" y="235"/>
                      <a:pt x="142" y="187"/>
                      <a:pt x="142" y="156"/>
                    </a:cubicBezTo>
                    <a:lnTo>
                      <a:pt x="142" y="156"/>
                    </a:lnTo>
                    <a:cubicBezTo>
                      <a:pt x="139" y="83"/>
                      <a:pt x="227" y="50"/>
                      <a:pt x="280" y="95"/>
                    </a:cubicBezTo>
                    <a:lnTo>
                      <a:pt x="280" y="95"/>
                    </a:lnTo>
                    <a:cubicBezTo>
                      <a:pt x="307" y="117"/>
                      <a:pt x="316" y="156"/>
                      <a:pt x="305" y="189"/>
                    </a:cubicBezTo>
                    <a:lnTo>
                      <a:pt x="305" y="189"/>
                    </a:lnTo>
                    <a:cubicBezTo>
                      <a:pt x="294" y="220"/>
                      <a:pt x="266" y="239"/>
                      <a:pt x="239" y="251"/>
                    </a:cubicBezTo>
                    <a:lnTo>
                      <a:pt x="239" y="251"/>
                    </a:lnTo>
                    <a:cubicBezTo>
                      <a:pt x="182" y="271"/>
                      <a:pt x="100" y="266"/>
                      <a:pt x="75" y="201"/>
                    </a:cubicBezTo>
                    <a:lnTo>
                      <a:pt x="75" y="201"/>
                    </a:lnTo>
                    <a:cubicBezTo>
                      <a:pt x="46" y="129"/>
                      <a:pt x="98" y="63"/>
                      <a:pt x="161" y="30"/>
                    </a:cubicBezTo>
                    <a:lnTo>
                      <a:pt x="161" y="30"/>
                    </a:lnTo>
                    <a:cubicBezTo>
                      <a:pt x="176" y="22"/>
                      <a:pt x="163" y="0"/>
                      <a:pt x="147" y="7"/>
                    </a:cubicBezTo>
                    <a:lnTo>
                      <a:pt x="147" y="7"/>
                    </a:lnTo>
                    <a:cubicBezTo>
                      <a:pt x="64" y="46"/>
                      <a:pt x="0" y="151"/>
                      <a:pt x="60" y="237"/>
                    </a:cubicBezTo>
                    <a:lnTo>
                      <a:pt x="60" y="237"/>
                    </a:lnTo>
                    <a:cubicBezTo>
                      <a:pt x="113" y="310"/>
                      <a:pt x="249" y="302"/>
                      <a:pt x="306" y="235"/>
                    </a:cubicBezTo>
                    <a:lnTo>
                      <a:pt x="306" y="235"/>
                    </a:lnTo>
                    <a:cubicBezTo>
                      <a:pt x="337" y="200"/>
                      <a:pt x="344" y="146"/>
                      <a:pt x="319" y="104"/>
                    </a:cubicBezTo>
                    <a:lnTo>
                      <a:pt x="319" y="104"/>
                    </a:lnTo>
                    <a:cubicBezTo>
                      <a:pt x="295" y="63"/>
                      <a:pt x="249" y="41"/>
                      <a:pt x="203" y="49"/>
                    </a:cubicBezTo>
                    <a:lnTo>
                      <a:pt x="203" y="49"/>
                    </a:lnTo>
                    <a:cubicBezTo>
                      <a:pt x="159" y="55"/>
                      <a:pt x="118" y="92"/>
                      <a:pt x="111" y="138"/>
                    </a:cubicBezTo>
                    <a:lnTo>
                      <a:pt x="111" y="138"/>
                    </a:lnTo>
                    <a:cubicBezTo>
                      <a:pt x="106" y="183"/>
                      <a:pt x="130" y="239"/>
                      <a:pt x="178" y="245"/>
                    </a:cubicBezTo>
                    <a:lnTo>
                      <a:pt x="178" y="245"/>
                    </a:lnTo>
                    <a:cubicBezTo>
                      <a:pt x="227" y="252"/>
                      <a:pt x="274" y="184"/>
                      <a:pt x="245" y="142"/>
                    </a:cubicBezTo>
                    <a:lnTo>
                      <a:pt x="245" y="142"/>
                    </a:lnTo>
                    <a:cubicBezTo>
                      <a:pt x="235" y="125"/>
                      <a:pt x="213" y="116"/>
                      <a:pt x="195" y="128"/>
                    </a:cubicBezTo>
                    <a:lnTo>
                      <a:pt x="195" y="128"/>
                    </a:lnTo>
                    <a:cubicBezTo>
                      <a:pt x="178" y="138"/>
                      <a:pt x="174" y="162"/>
                      <a:pt x="189" y="175"/>
                    </a:cubicBezTo>
                    <a:lnTo>
                      <a:pt x="189" y="175"/>
                    </a:lnTo>
                    <a:cubicBezTo>
                      <a:pt x="197" y="181"/>
                      <a:pt x="209" y="174"/>
                      <a:pt x="203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35" name="Freeform 317">
                <a:extLst>
                  <a:ext uri="{FF2B5EF4-FFF2-40B4-BE49-F238E27FC236}">
                    <a16:creationId xmlns:a16="http://schemas.microsoft.com/office/drawing/2014/main" id="{08278C95-4C98-E84C-8628-13F756E978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94700" y="3861525"/>
                <a:ext cx="166709" cy="149236"/>
              </a:xfrm>
              <a:custGeom>
                <a:avLst/>
                <a:gdLst>
                  <a:gd name="T0" fmla="*/ 207 w 348"/>
                  <a:gd name="T1" fmla="*/ 164 h 311"/>
                  <a:gd name="T2" fmla="*/ 207 w 348"/>
                  <a:gd name="T3" fmla="*/ 164 h 311"/>
                  <a:gd name="T4" fmla="*/ 213 w 348"/>
                  <a:gd name="T5" fmla="*/ 146 h 311"/>
                  <a:gd name="T6" fmla="*/ 213 w 348"/>
                  <a:gd name="T7" fmla="*/ 146 h 311"/>
                  <a:gd name="T8" fmla="*/ 235 w 348"/>
                  <a:gd name="T9" fmla="*/ 162 h 311"/>
                  <a:gd name="T10" fmla="*/ 235 w 348"/>
                  <a:gd name="T11" fmla="*/ 162 h 311"/>
                  <a:gd name="T12" fmla="*/ 207 w 348"/>
                  <a:gd name="T13" fmla="*/ 214 h 311"/>
                  <a:gd name="T14" fmla="*/ 207 w 348"/>
                  <a:gd name="T15" fmla="*/ 214 h 311"/>
                  <a:gd name="T16" fmla="*/ 143 w 348"/>
                  <a:gd name="T17" fmla="*/ 156 h 311"/>
                  <a:gd name="T18" fmla="*/ 143 w 348"/>
                  <a:gd name="T19" fmla="*/ 156 h 311"/>
                  <a:gd name="T20" fmla="*/ 283 w 348"/>
                  <a:gd name="T21" fmla="*/ 95 h 311"/>
                  <a:gd name="T22" fmla="*/ 283 w 348"/>
                  <a:gd name="T23" fmla="*/ 95 h 311"/>
                  <a:gd name="T24" fmla="*/ 308 w 348"/>
                  <a:gd name="T25" fmla="*/ 189 h 311"/>
                  <a:gd name="T26" fmla="*/ 308 w 348"/>
                  <a:gd name="T27" fmla="*/ 189 h 311"/>
                  <a:gd name="T28" fmla="*/ 239 w 348"/>
                  <a:gd name="T29" fmla="*/ 251 h 311"/>
                  <a:gd name="T30" fmla="*/ 239 w 348"/>
                  <a:gd name="T31" fmla="*/ 251 h 311"/>
                  <a:gd name="T32" fmla="*/ 76 w 348"/>
                  <a:gd name="T33" fmla="*/ 201 h 311"/>
                  <a:gd name="T34" fmla="*/ 76 w 348"/>
                  <a:gd name="T35" fmla="*/ 201 h 311"/>
                  <a:gd name="T36" fmla="*/ 163 w 348"/>
                  <a:gd name="T37" fmla="*/ 30 h 311"/>
                  <a:gd name="T38" fmla="*/ 163 w 348"/>
                  <a:gd name="T39" fmla="*/ 30 h 311"/>
                  <a:gd name="T40" fmla="*/ 150 w 348"/>
                  <a:gd name="T41" fmla="*/ 7 h 311"/>
                  <a:gd name="T42" fmla="*/ 150 w 348"/>
                  <a:gd name="T43" fmla="*/ 7 h 311"/>
                  <a:gd name="T44" fmla="*/ 62 w 348"/>
                  <a:gd name="T45" fmla="*/ 237 h 311"/>
                  <a:gd name="T46" fmla="*/ 62 w 348"/>
                  <a:gd name="T47" fmla="*/ 237 h 311"/>
                  <a:gd name="T48" fmla="*/ 309 w 348"/>
                  <a:gd name="T49" fmla="*/ 235 h 311"/>
                  <a:gd name="T50" fmla="*/ 309 w 348"/>
                  <a:gd name="T51" fmla="*/ 235 h 311"/>
                  <a:gd name="T52" fmla="*/ 322 w 348"/>
                  <a:gd name="T53" fmla="*/ 104 h 311"/>
                  <a:gd name="T54" fmla="*/ 322 w 348"/>
                  <a:gd name="T55" fmla="*/ 104 h 311"/>
                  <a:gd name="T56" fmla="*/ 207 w 348"/>
                  <a:gd name="T57" fmla="*/ 49 h 311"/>
                  <a:gd name="T58" fmla="*/ 207 w 348"/>
                  <a:gd name="T59" fmla="*/ 49 h 311"/>
                  <a:gd name="T60" fmla="*/ 115 w 348"/>
                  <a:gd name="T61" fmla="*/ 138 h 311"/>
                  <a:gd name="T62" fmla="*/ 115 w 348"/>
                  <a:gd name="T63" fmla="*/ 138 h 311"/>
                  <a:gd name="T64" fmla="*/ 180 w 348"/>
                  <a:gd name="T65" fmla="*/ 245 h 311"/>
                  <a:gd name="T66" fmla="*/ 180 w 348"/>
                  <a:gd name="T67" fmla="*/ 245 h 311"/>
                  <a:gd name="T68" fmla="*/ 249 w 348"/>
                  <a:gd name="T69" fmla="*/ 142 h 311"/>
                  <a:gd name="T70" fmla="*/ 249 w 348"/>
                  <a:gd name="T71" fmla="*/ 142 h 311"/>
                  <a:gd name="T72" fmla="*/ 197 w 348"/>
                  <a:gd name="T73" fmla="*/ 128 h 311"/>
                  <a:gd name="T74" fmla="*/ 197 w 348"/>
                  <a:gd name="T75" fmla="*/ 128 h 311"/>
                  <a:gd name="T76" fmla="*/ 192 w 348"/>
                  <a:gd name="T77" fmla="*/ 175 h 311"/>
                  <a:gd name="T78" fmla="*/ 192 w 348"/>
                  <a:gd name="T79" fmla="*/ 175 h 311"/>
                  <a:gd name="T80" fmla="*/ 207 w 348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8" h="311">
                    <a:moveTo>
                      <a:pt x="207" y="164"/>
                    </a:moveTo>
                    <a:lnTo>
                      <a:pt x="207" y="164"/>
                    </a:lnTo>
                    <a:cubicBezTo>
                      <a:pt x="203" y="156"/>
                      <a:pt x="205" y="147"/>
                      <a:pt x="213" y="146"/>
                    </a:cubicBezTo>
                    <a:lnTo>
                      <a:pt x="213" y="146"/>
                    </a:lnTo>
                    <a:cubicBezTo>
                      <a:pt x="224" y="142"/>
                      <a:pt x="233" y="153"/>
                      <a:pt x="235" y="162"/>
                    </a:cubicBezTo>
                    <a:lnTo>
                      <a:pt x="235" y="162"/>
                    </a:lnTo>
                    <a:cubicBezTo>
                      <a:pt x="239" y="181"/>
                      <a:pt x="222" y="205"/>
                      <a:pt x="207" y="214"/>
                    </a:cubicBezTo>
                    <a:lnTo>
                      <a:pt x="207" y="214"/>
                    </a:lnTo>
                    <a:cubicBezTo>
                      <a:pt x="171" y="235"/>
                      <a:pt x="145" y="187"/>
                      <a:pt x="143" y="156"/>
                    </a:cubicBezTo>
                    <a:lnTo>
                      <a:pt x="143" y="156"/>
                    </a:lnTo>
                    <a:cubicBezTo>
                      <a:pt x="142" y="83"/>
                      <a:pt x="230" y="50"/>
                      <a:pt x="283" y="95"/>
                    </a:cubicBezTo>
                    <a:lnTo>
                      <a:pt x="283" y="95"/>
                    </a:lnTo>
                    <a:cubicBezTo>
                      <a:pt x="309" y="117"/>
                      <a:pt x="318" y="156"/>
                      <a:pt x="308" y="189"/>
                    </a:cubicBezTo>
                    <a:lnTo>
                      <a:pt x="308" y="189"/>
                    </a:lnTo>
                    <a:cubicBezTo>
                      <a:pt x="296" y="220"/>
                      <a:pt x="270" y="239"/>
                      <a:pt x="239" y="251"/>
                    </a:cubicBezTo>
                    <a:lnTo>
                      <a:pt x="239" y="251"/>
                    </a:lnTo>
                    <a:cubicBezTo>
                      <a:pt x="184" y="271"/>
                      <a:pt x="101" y="266"/>
                      <a:pt x="76" y="201"/>
                    </a:cubicBezTo>
                    <a:lnTo>
                      <a:pt x="76" y="201"/>
                    </a:lnTo>
                    <a:cubicBezTo>
                      <a:pt x="49" y="129"/>
                      <a:pt x="101" y="63"/>
                      <a:pt x="163" y="30"/>
                    </a:cubicBezTo>
                    <a:lnTo>
                      <a:pt x="163" y="30"/>
                    </a:lnTo>
                    <a:cubicBezTo>
                      <a:pt x="178" y="22"/>
                      <a:pt x="166" y="0"/>
                      <a:pt x="150" y="7"/>
                    </a:cubicBezTo>
                    <a:lnTo>
                      <a:pt x="150" y="7"/>
                    </a:lnTo>
                    <a:cubicBezTo>
                      <a:pt x="67" y="46"/>
                      <a:pt x="0" y="151"/>
                      <a:pt x="62" y="237"/>
                    </a:cubicBezTo>
                    <a:lnTo>
                      <a:pt x="62" y="237"/>
                    </a:lnTo>
                    <a:cubicBezTo>
                      <a:pt x="116" y="310"/>
                      <a:pt x="251" y="302"/>
                      <a:pt x="309" y="235"/>
                    </a:cubicBezTo>
                    <a:lnTo>
                      <a:pt x="309" y="235"/>
                    </a:lnTo>
                    <a:cubicBezTo>
                      <a:pt x="341" y="200"/>
                      <a:pt x="347" y="146"/>
                      <a:pt x="322" y="104"/>
                    </a:cubicBezTo>
                    <a:lnTo>
                      <a:pt x="322" y="104"/>
                    </a:lnTo>
                    <a:cubicBezTo>
                      <a:pt x="299" y="63"/>
                      <a:pt x="253" y="41"/>
                      <a:pt x="207" y="49"/>
                    </a:cubicBezTo>
                    <a:lnTo>
                      <a:pt x="207" y="49"/>
                    </a:lnTo>
                    <a:cubicBezTo>
                      <a:pt x="159" y="55"/>
                      <a:pt x="120" y="92"/>
                      <a:pt x="115" y="138"/>
                    </a:cubicBezTo>
                    <a:lnTo>
                      <a:pt x="115" y="138"/>
                    </a:lnTo>
                    <a:cubicBezTo>
                      <a:pt x="109" y="183"/>
                      <a:pt x="132" y="239"/>
                      <a:pt x="180" y="245"/>
                    </a:cubicBezTo>
                    <a:lnTo>
                      <a:pt x="180" y="245"/>
                    </a:lnTo>
                    <a:cubicBezTo>
                      <a:pt x="229" y="252"/>
                      <a:pt x="276" y="184"/>
                      <a:pt x="249" y="142"/>
                    </a:cubicBezTo>
                    <a:lnTo>
                      <a:pt x="249" y="142"/>
                    </a:lnTo>
                    <a:cubicBezTo>
                      <a:pt x="237" y="125"/>
                      <a:pt x="214" y="116"/>
                      <a:pt x="197" y="128"/>
                    </a:cubicBezTo>
                    <a:lnTo>
                      <a:pt x="197" y="128"/>
                    </a:lnTo>
                    <a:cubicBezTo>
                      <a:pt x="182" y="138"/>
                      <a:pt x="176" y="162"/>
                      <a:pt x="192" y="175"/>
                    </a:cubicBezTo>
                    <a:lnTo>
                      <a:pt x="192" y="175"/>
                    </a:lnTo>
                    <a:cubicBezTo>
                      <a:pt x="200" y="181"/>
                      <a:pt x="210" y="174"/>
                      <a:pt x="207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36" name="Freeform 318">
                <a:extLst>
                  <a:ext uri="{FF2B5EF4-FFF2-40B4-BE49-F238E27FC236}">
                    <a16:creationId xmlns:a16="http://schemas.microsoft.com/office/drawing/2014/main" id="{7DDE34D1-7E40-AE47-94DA-8105BD1A98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36679" y="3861048"/>
                <a:ext cx="145482" cy="149712"/>
              </a:xfrm>
              <a:custGeom>
                <a:avLst/>
                <a:gdLst>
                  <a:gd name="T0" fmla="*/ 65084 w 304"/>
                  <a:gd name="T1" fmla="*/ 61900 h 312"/>
                  <a:gd name="T2" fmla="*/ 65084 w 304"/>
                  <a:gd name="T3" fmla="*/ 61900 h 312"/>
                  <a:gd name="T4" fmla="*/ 56470 w 304"/>
                  <a:gd name="T5" fmla="*/ 65259 h 312"/>
                  <a:gd name="T6" fmla="*/ 56470 w 304"/>
                  <a:gd name="T7" fmla="*/ 65259 h 312"/>
                  <a:gd name="T8" fmla="*/ 54556 w 304"/>
                  <a:gd name="T9" fmla="*/ 52783 h 312"/>
                  <a:gd name="T10" fmla="*/ 54556 w 304"/>
                  <a:gd name="T11" fmla="*/ 52783 h 312"/>
                  <a:gd name="T12" fmla="*/ 81834 w 304"/>
                  <a:gd name="T13" fmla="*/ 44626 h 312"/>
                  <a:gd name="T14" fmla="*/ 81834 w 304"/>
                  <a:gd name="T15" fmla="*/ 44626 h 312"/>
                  <a:gd name="T16" fmla="*/ 83748 w 304"/>
                  <a:gd name="T17" fmla="*/ 85413 h 312"/>
                  <a:gd name="T18" fmla="*/ 83748 w 304"/>
                  <a:gd name="T19" fmla="*/ 85413 h 312"/>
                  <a:gd name="T20" fmla="*/ 15792 w 304"/>
                  <a:gd name="T21" fmla="*/ 59021 h 312"/>
                  <a:gd name="T22" fmla="*/ 15792 w 304"/>
                  <a:gd name="T23" fmla="*/ 59021 h 312"/>
                  <a:gd name="T24" fmla="*/ 39720 w 304"/>
                  <a:gd name="T25" fmla="*/ 19674 h 312"/>
                  <a:gd name="T26" fmla="*/ 39720 w 304"/>
                  <a:gd name="T27" fmla="*/ 19674 h 312"/>
                  <a:gd name="T28" fmla="*/ 82791 w 304"/>
                  <a:gd name="T29" fmla="*/ 20633 h 312"/>
                  <a:gd name="T30" fmla="*/ 82791 w 304"/>
                  <a:gd name="T31" fmla="*/ 20633 h 312"/>
                  <a:gd name="T32" fmla="*/ 122033 w 304"/>
                  <a:gd name="T33" fmla="*/ 93090 h 312"/>
                  <a:gd name="T34" fmla="*/ 122033 w 304"/>
                  <a:gd name="T35" fmla="*/ 93090 h 312"/>
                  <a:gd name="T36" fmla="*/ 34456 w 304"/>
                  <a:gd name="T37" fmla="*/ 121401 h 312"/>
                  <a:gd name="T38" fmla="*/ 34456 w 304"/>
                  <a:gd name="T39" fmla="*/ 121401 h 312"/>
                  <a:gd name="T40" fmla="*/ 31106 w 304"/>
                  <a:gd name="T41" fmla="*/ 134357 h 312"/>
                  <a:gd name="T42" fmla="*/ 31106 w 304"/>
                  <a:gd name="T43" fmla="*/ 134357 h 312"/>
                  <a:gd name="T44" fmla="*/ 138304 w 304"/>
                  <a:gd name="T45" fmla="*/ 86372 h 312"/>
                  <a:gd name="T46" fmla="*/ 138304 w 304"/>
                  <a:gd name="T47" fmla="*/ 86372 h 312"/>
                  <a:gd name="T48" fmla="*/ 54556 w 304"/>
                  <a:gd name="T49" fmla="*/ 2879 h 312"/>
                  <a:gd name="T50" fmla="*/ 54556 w 304"/>
                  <a:gd name="T51" fmla="*/ 2879 h 312"/>
                  <a:gd name="T52" fmla="*/ 5743 w 304"/>
                  <a:gd name="T53" fmla="*/ 42706 h 312"/>
                  <a:gd name="T54" fmla="*/ 5743 w 304"/>
                  <a:gd name="T55" fmla="*/ 42706 h 312"/>
                  <a:gd name="T56" fmla="*/ 26321 w 304"/>
                  <a:gd name="T57" fmla="*/ 101248 h 312"/>
                  <a:gd name="T58" fmla="*/ 26321 w 304"/>
                  <a:gd name="T59" fmla="*/ 101248 h 312"/>
                  <a:gd name="T60" fmla="*/ 88055 w 304"/>
                  <a:gd name="T61" fmla="*/ 102207 h 312"/>
                  <a:gd name="T62" fmla="*/ 88055 w 304"/>
                  <a:gd name="T63" fmla="*/ 102207 h 312"/>
                  <a:gd name="T64" fmla="*/ 100976 w 304"/>
                  <a:gd name="T65" fmla="*/ 43186 h 312"/>
                  <a:gd name="T66" fmla="*/ 100976 w 304"/>
                  <a:gd name="T67" fmla="*/ 43186 h 312"/>
                  <a:gd name="T68" fmla="*/ 43070 w 304"/>
                  <a:gd name="T69" fmla="*/ 55182 h 312"/>
                  <a:gd name="T70" fmla="*/ 43070 w 304"/>
                  <a:gd name="T71" fmla="*/ 55182 h 312"/>
                  <a:gd name="T72" fmla="*/ 55991 w 304"/>
                  <a:gd name="T73" fmla="*/ 77255 h 312"/>
                  <a:gd name="T74" fmla="*/ 55991 w 304"/>
                  <a:gd name="T75" fmla="*/ 77255 h 312"/>
                  <a:gd name="T76" fmla="*/ 73220 w 304"/>
                  <a:gd name="T77" fmla="*/ 62860 h 312"/>
                  <a:gd name="T78" fmla="*/ 73220 w 304"/>
                  <a:gd name="T79" fmla="*/ 62860 h 312"/>
                  <a:gd name="T80" fmla="*/ 65084 w 304"/>
                  <a:gd name="T81" fmla="*/ 61900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4" h="312">
                    <a:moveTo>
                      <a:pt x="136" y="129"/>
                    </a:moveTo>
                    <a:lnTo>
                      <a:pt x="136" y="129"/>
                    </a:lnTo>
                    <a:cubicBezTo>
                      <a:pt x="135" y="136"/>
                      <a:pt x="125" y="140"/>
                      <a:pt x="118" y="136"/>
                    </a:cubicBezTo>
                    <a:cubicBezTo>
                      <a:pt x="109" y="133"/>
                      <a:pt x="109" y="118"/>
                      <a:pt x="114" y="110"/>
                    </a:cubicBezTo>
                    <a:cubicBezTo>
                      <a:pt x="125" y="93"/>
                      <a:pt x="153" y="88"/>
                      <a:pt x="171" y="93"/>
                    </a:cubicBezTo>
                    <a:cubicBezTo>
                      <a:pt x="211" y="104"/>
                      <a:pt x="196" y="157"/>
                      <a:pt x="175" y="178"/>
                    </a:cubicBezTo>
                    <a:cubicBezTo>
                      <a:pt x="125" y="231"/>
                      <a:pt x="38" y="193"/>
                      <a:pt x="33" y="123"/>
                    </a:cubicBezTo>
                    <a:cubicBezTo>
                      <a:pt x="30" y="89"/>
                      <a:pt x="51" y="55"/>
                      <a:pt x="83" y="41"/>
                    </a:cubicBezTo>
                    <a:cubicBezTo>
                      <a:pt x="111" y="26"/>
                      <a:pt x="144" y="30"/>
                      <a:pt x="173" y="43"/>
                    </a:cubicBezTo>
                    <a:cubicBezTo>
                      <a:pt x="227" y="69"/>
                      <a:pt x="281" y="131"/>
                      <a:pt x="255" y="194"/>
                    </a:cubicBezTo>
                    <a:cubicBezTo>
                      <a:pt x="223" y="265"/>
                      <a:pt x="139" y="276"/>
                      <a:pt x="72" y="253"/>
                    </a:cubicBezTo>
                    <a:cubicBezTo>
                      <a:pt x="56" y="248"/>
                      <a:pt x="50" y="273"/>
                      <a:pt x="65" y="280"/>
                    </a:cubicBezTo>
                    <a:cubicBezTo>
                      <a:pt x="151" y="311"/>
                      <a:pt x="270" y="284"/>
                      <a:pt x="289" y="180"/>
                    </a:cubicBezTo>
                    <a:cubicBezTo>
                      <a:pt x="303" y="89"/>
                      <a:pt x="202" y="0"/>
                      <a:pt x="114" y="6"/>
                    </a:cubicBezTo>
                    <a:cubicBezTo>
                      <a:pt x="67" y="9"/>
                      <a:pt x="25" y="43"/>
                      <a:pt x="12" y="89"/>
                    </a:cubicBezTo>
                    <a:cubicBezTo>
                      <a:pt x="0" y="135"/>
                      <a:pt x="17" y="184"/>
                      <a:pt x="55" y="211"/>
                    </a:cubicBezTo>
                    <a:cubicBezTo>
                      <a:pt x="92" y="239"/>
                      <a:pt x="146" y="240"/>
                      <a:pt x="184" y="213"/>
                    </a:cubicBezTo>
                    <a:cubicBezTo>
                      <a:pt x="218" y="185"/>
                      <a:pt x="242" y="129"/>
                      <a:pt x="211" y="90"/>
                    </a:cubicBezTo>
                    <a:cubicBezTo>
                      <a:pt x="181" y="50"/>
                      <a:pt x="100" y="65"/>
                      <a:pt x="90" y="115"/>
                    </a:cubicBezTo>
                    <a:cubicBezTo>
                      <a:pt x="86" y="135"/>
                      <a:pt x="96" y="157"/>
                      <a:pt x="117" y="161"/>
                    </a:cubicBezTo>
                    <a:cubicBezTo>
                      <a:pt x="135" y="164"/>
                      <a:pt x="155" y="151"/>
                      <a:pt x="153" y="131"/>
                    </a:cubicBezTo>
                    <a:cubicBezTo>
                      <a:pt x="152" y="122"/>
                      <a:pt x="139" y="118"/>
                      <a:pt x="136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37" name="Freeform 319">
                <a:extLst>
                  <a:ext uri="{FF2B5EF4-FFF2-40B4-BE49-F238E27FC236}">
                    <a16:creationId xmlns:a16="http://schemas.microsoft.com/office/drawing/2014/main" id="{015C83A4-5264-AD49-8C1D-649BC5807C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5476" y="3861048"/>
                <a:ext cx="145482" cy="149712"/>
              </a:xfrm>
              <a:custGeom>
                <a:avLst/>
                <a:gdLst>
                  <a:gd name="T0" fmla="*/ 65563 w 304"/>
                  <a:gd name="T1" fmla="*/ 61900 h 312"/>
                  <a:gd name="T2" fmla="*/ 65563 w 304"/>
                  <a:gd name="T3" fmla="*/ 61900 h 312"/>
                  <a:gd name="T4" fmla="*/ 56470 w 304"/>
                  <a:gd name="T5" fmla="*/ 65259 h 312"/>
                  <a:gd name="T6" fmla="*/ 56470 w 304"/>
                  <a:gd name="T7" fmla="*/ 65259 h 312"/>
                  <a:gd name="T8" fmla="*/ 54556 w 304"/>
                  <a:gd name="T9" fmla="*/ 52783 h 312"/>
                  <a:gd name="T10" fmla="*/ 54556 w 304"/>
                  <a:gd name="T11" fmla="*/ 52783 h 312"/>
                  <a:gd name="T12" fmla="*/ 81834 w 304"/>
                  <a:gd name="T13" fmla="*/ 44626 h 312"/>
                  <a:gd name="T14" fmla="*/ 81834 w 304"/>
                  <a:gd name="T15" fmla="*/ 44626 h 312"/>
                  <a:gd name="T16" fmla="*/ 83748 w 304"/>
                  <a:gd name="T17" fmla="*/ 85413 h 312"/>
                  <a:gd name="T18" fmla="*/ 83748 w 304"/>
                  <a:gd name="T19" fmla="*/ 85413 h 312"/>
                  <a:gd name="T20" fmla="*/ 15792 w 304"/>
                  <a:gd name="T21" fmla="*/ 59021 h 312"/>
                  <a:gd name="T22" fmla="*/ 15792 w 304"/>
                  <a:gd name="T23" fmla="*/ 59021 h 312"/>
                  <a:gd name="T24" fmla="*/ 39720 w 304"/>
                  <a:gd name="T25" fmla="*/ 19674 h 312"/>
                  <a:gd name="T26" fmla="*/ 39720 w 304"/>
                  <a:gd name="T27" fmla="*/ 19674 h 312"/>
                  <a:gd name="T28" fmla="*/ 82312 w 304"/>
                  <a:gd name="T29" fmla="*/ 20633 h 312"/>
                  <a:gd name="T30" fmla="*/ 82312 w 304"/>
                  <a:gd name="T31" fmla="*/ 20633 h 312"/>
                  <a:gd name="T32" fmla="*/ 121554 w 304"/>
                  <a:gd name="T33" fmla="*/ 93090 h 312"/>
                  <a:gd name="T34" fmla="*/ 121554 w 304"/>
                  <a:gd name="T35" fmla="*/ 93090 h 312"/>
                  <a:gd name="T36" fmla="*/ 33978 w 304"/>
                  <a:gd name="T37" fmla="*/ 121401 h 312"/>
                  <a:gd name="T38" fmla="*/ 33978 w 304"/>
                  <a:gd name="T39" fmla="*/ 121401 h 312"/>
                  <a:gd name="T40" fmla="*/ 31585 w 304"/>
                  <a:gd name="T41" fmla="*/ 134357 h 312"/>
                  <a:gd name="T42" fmla="*/ 31585 w 304"/>
                  <a:gd name="T43" fmla="*/ 134357 h 312"/>
                  <a:gd name="T44" fmla="*/ 138304 w 304"/>
                  <a:gd name="T45" fmla="*/ 86372 h 312"/>
                  <a:gd name="T46" fmla="*/ 138304 w 304"/>
                  <a:gd name="T47" fmla="*/ 86372 h 312"/>
                  <a:gd name="T48" fmla="*/ 54556 w 304"/>
                  <a:gd name="T49" fmla="*/ 2879 h 312"/>
                  <a:gd name="T50" fmla="*/ 54556 w 304"/>
                  <a:gd name="T51" fmla="*/ 2879 h 312"/>
                  <a:gd name="T52" fmla="*/ 5743 w 304"/>
                  <a:gd name="T53" fmla="*/ 42706 h 312"/>
                  <a:gd name="T54" fmla="*/ 5743 w 304"/>
                  <a:gd name="T55" fmla="*/ 42706 h 312"/>
                  <a:gd name="T56" fmla="*/ 25842 w 304"/>
                  <a:gd name="T57" fmla="*/ 101248 h 312"/>
                  <a:gd name="T58" fmla="*/ 25842 w 304"/>
                  <a:gd name="T59" fmla="*/ 101248 h 312"/>
                  <a:gd name="T60" fmla="*/ 87576 w 304"/>
                  <a:gd name="T61" fmla="*/ 102207 h 312"/>
                  <a:gd name="T62" fmla="*/ 87576 w 304"/>
                  <a:gd name="T63" fmla="*/ 102207 h 312"/>
                  <a:gd name="T64" fmla="*/ 100976 w 304"/>
                  <a:gd name="T65" fmla="*/ 43186 h 312"/>
                  <a:gd name="T66" fmla="*/ 100976 w 304"/>
                  <a:gd name="T67" fmla="*/ 43186 h 312"/>
                  <a:gd name="T68" fmla="*/ 43549 w 304"/>
                  <a:gd name="T69" fmla="*/ 55182 h 312"/>
                  <a:gd name="T70" fmla="*/ 43549 w 304"/>
                  <a:gd name="T71" fmla="*/ 55182 h 312"/>
                  <a:gd name="T72" fmla="*/ 55991 w 304"/>
                  <a:gd name="T73" fmla="*/ 77255 h 312"/>
                  <a:gd name="T74" fmla="*/ 55991 w 304"/>
                  <a:gd name="T75" fmla="*/ 77255 h 312"/>
                  <a:gd name="T76" fmla="*/ 73698 w 304"/>
                  <a:gd name="T77" fmla="*/ 62860 h 312"/>
                  <a:gd name="T78" fmla="*/ 73698 w 304"/>
                  <a:gd name="T79" fmla="*/ 62860 h 312"/>
                  <a:gd name="T80" fmla="*/ 65563 w 304"/>
                  <a:gd name="T81" fmla="*/ 61900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4" h="312">
                    <a:moveTo>
                      <a:pt x="137" y="129"/>
                    </a:moveTo>
                    <a:lnTo>
                      <a:pt x="137" y="129"/>
                    </a:lnTo>
                    <a:cubicBezTo>
                      <a:pt x="134" y="136"/>
                      <a:pt x="125" y="140"/>
                      <a:pt x="118" y="136"/>
                    </a:cubicBezTo>
                    <a:cubicBezTo>
                      <a:pt x="108" y="133"/>
                      <a:pt x="109" y="118"/>
                      <a:pt x="114" y="110"/>
                    </a:cubicBezTo>
                    <a:cubicBezTo>
                      <a:pt x="123" y="93"/>
                      <a:pt x="152" y="88"/>
                      <a:pt x="171" y="93"/>
                    </a:cubicBezTo>
                    <a:cubicBezTo>
                      <a:pt x="210" y="104"/>
                      <a:pt x="196" y="157"/>
                      <a:pt x="175" y="178"/>
                    </a:cubicBezTo>
                    <a:cubicBezTo>
                      <a:pt x="123" y="231"/>
                      <a:pt x="38" y="193"/>
                      <a:pt x="33" y="123"/>
                    </a:cubicBezTo>
                    <a:cubicBezTo>
                      <a:pt x="30" y="89"/>
                      <a:pt x="51" y="55"/>
                      <a:pt x="83" y="41"/>
                    </a:cubicBezTo>
                    <a:cubicBezTo>
                      <a:pt x="110" y="26"/>
                      <a:pt x="144" y="30"/>
                      <a:pt x="172" y="43"/>
                    </a:cubicBezTo>
                    <a:cubicBezTo>
                      <a:pt x="227" y="69"/>
                      <a:pt x="281" y="131"/>
                      <a:pt x="254" y="194"/>
                    </a:cubicBezTo>
                    <a:cubicBezTo>
                      <a:pt x="222" y="265"/>
                      <a:pt x="139" y="276"/>
                      <a:pt x="71" y="253"/>
                    </a:cubicBezTo>
                    <a:cubicBezTo>
                      <a:pt x="55" y="248"/>
                      <a:pt x="50" y="273"/>
                      <a:pt x="66" y="280"/>
                    </a:cubicBezTo>
                    <a:cubicBezTo>
                      <a:pt x="151" y="311"/>
                      <a:pt x="272" y="284"/>
                      <a:pt x="289" y="180"/>
                    </a:cubicBezTo>
                    <a:cubicBezTo>
                      <a:pt x="303" y="89"/>
                      <a:pt x="201" y="0"/>
                      <a:pt x="114" y="6"/>
                    </a:cubicBezTo>
                    <a:cubicBezTo>
                      <a:pt x="66" y="9"/>
                      <a:pt x="24" y="43"/>
                      <a:pt x="12" y="89"/>
                    </a:cubicBezTo>
                    <a:cubicBezTo>
                      <a:pt x="0" y="135"/>
                      <a:pt x="16" y="184"/>
                      <a:pt x="54" y="211"/>
                    </a:cubicBezTo>
                    <a:cubicBezTo>
                      <a:pt x="92" y="239"/>
                      <a:pt x="146" y="240"/>
                      <a:pt x="183" y="213"/>
                    </a:cubicBezTo>
                    <a:cubicBezTo>
                      <a:pt x="217" y="185"/>
                      <a:pt x="240" y="129"/>
                      <a:pt x="211" y="90"/>
                    </a:cubicBezTo>
                    <a:cubicBezTo>
                      <a:pt x="181" y="50"/>
                      <a:pt x="100" y="65"/>
                      <a:pt x="91" y="115"/>
                    </a:cubicBezTo>
                    <a:cubicBezTo>
                      <a:pt x="87" y="135"/>
                      <a:pt x="96" y="157"/>
                      <a:pt x="117" y="161"/>
                    </a:cubicBezTo>
                    <a:cubicBezTo>
                      <a:pt x="135" y="164"/>
                      <a:pt x="156" y="151"/>
                      <a:pt x="154" y="131"/>
                    </a:cubicBezTo>
                    <a:cubicBezTo>
                      <a:pt x="152" y="122"/>
                      <a:pt x="139" y="118"/>
                      <a:pt x="137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38" name="Freeform 320">
                <a:extLst>
                  <a:ext uri="{FF2B5EF4-FFF2-40B4-BE49-F238E27FC236}">
                    <a16:creationId xmlns:a16="http://schemas.microsoft.com/office/drawing/2014/main" id="{6A6D4407-A85E-6D47-A7B5-CEBA822569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4019" y="3861525"/>
                <a:ext cx="165121" cy="149236"/>
              </a:xfrm>
              <a:custGeom>
                <a:avLst/>
                <a:gdLst>
                  <a:gd name="T0" fmla="*/ 205 w 346"/>
                  <a:gd name="T1" fmla="*/ 164 h 311"/>
                  <a:gd name="T2" fmla="*/ 205 w 346"/>
                  <a:gd name="T3" fmla="*/ 164 h 311"/>
                  <a:gd name="T4" fmla="*/ 212 w 346"/>
                  <a:gd name="T5" fmla="*/ 146 h 311"/>
                  <a:gd name="T6" fmla="*/ 212 w 346"/>
                  <a:gd name="T7" fmla="*/ 146 h 311"/>
                  <a:gd name="T8" fmla="*/ 234 w 346"/>
                  <a:gd name="T9" fmla="*/ 162 h 311"/>
                  <a:gd name="T10" fmla="*/ 234 w 346"/>
                  <a:gd name="T11" fmla="*/ 162 h 311"/>
                  <a:gd name="T12" fmla="*/ 207 w 346"/>
                  <a:gd name="T13" fmla="*/ 214 h 311"/>
                  <a:gd name="T14" fmla="*/ 207 w 346"/>
                  <a:gd name="T15" fmla="*/ 214 h 311"/>
                  <a:gd name="T16" fmla="*/ 144 w 346"/>
                  <a:gd name="T17" fmla="*/ 156 h 311"/>
                  <a:gd name="T18" fmla="*/ 144 w 346"/>
                  <a:gd name="T19" fmla="*/ 156 h 311"/>
                  <a:gd name="T20" fmla="*/ 282 w 346"/>
                  <a:gd name="T21" fmla="*/ 95 h 311"/>
                  <a:gd name="T22" fmla="*/ 282 w 346"/>
                  <a:gd name="T23" fmla="*/ 95 h 311"/>
                  <a:gd name="T24" fmla="*/ 307 w 346"/>
                  <a:gd name="T25" fmla="*/ 189 h 311"/>
                  <a:gd name="T26" fmla="*/ 307 w 346"/>
                  <a:gd name="T27" fmla="*/ 189 h 311"/>
                  <a:gd name="T28" fmla="*/ 240 w 346"/>
                  <a:gd name="T29" fmla="*/ 251 h 311"/>
                  <a:gd name="T30" fmla="*/ 240 w 346"/>
                  <a:gd name="T31" fmla="*/ 251 h 311"/>
                  <a:gd name="T32" fmla="*/ 75 w 346"/>
                  <a:gd name="T33" fmla="*/ 201 h 311"/>
                  <a:gd name="T34" fmla="*/ 75 w 346"/>
                  <a:gd name="T35" fmla="*/ 201 h 311"/>
                  <a:gd name="T36" fmla="*/ 162 w 346"/>
                  <a:gd name="T37" fmla="*/ 30 h 311"/>
                  <a:gd name="T38" fmla="*/ 162 w 346"/>
                  <a:gd name="T39" fmla="*/ 30 h 311"/>
                  <a:gd name="T40" fmla="*/ 149 w 346"/>
                  <a:gd name="T41" fmla="*/ 7 h 311"/>
                  <a:gd name="T42" fmla="*/ 149 w 346"/>
                  <a:gd name="T43" fmla="*/ 7 h 311"/>
                  <a:gd name="T44" fmla="*/ 61 w 346"/>
                  <a:gd name="T45" fmla="*/ 237 h 311"/>
                  <a:gd name="T46" fmla="*/ 61 w 346"/>
                  <a:gd name="T47" fmla="*/ 237 h 311"/>
                  <a:gd name="T48" fmla="*/ 308 w 346"/>
                  <a:gd name="T49" fmla="*/ 235 h 311"/>
                  <a:gd name="T50" fmla="*/ 308 w 346"/>
                  <a:gd name="T51" fmla="*/ 235 h 311"/>
                  <a:gd name="T52" fmla="*/ 321 w 346"/>
                  <a:gd name="T53" fmla="*/ 104 h 311"/>
                  <a:gd name="T54" fmla="*/ 321 w 346"/>
                  <a:gd name="T55" fmla="*/ 104 h 311"/>
                  <a:gd name="T56" fmla="*/ 205 w 346"/>
                  <a:gd name="T57" fmla="*/ 49 h 311"/>
                  <a:gd name="T58" fmla="*/ 205 w 346"/>
                  <a:gd name="T59" fmla="*/ 49 h 311"/>
                  <a:gd name="T60" fmla="*/ 113 w 346"/>
                  <a:gd name="T61" fmla="*/ 138 h 311"/>
                  <a:gd name="T62" fmla="*/ 113 w 346"/>
                  <a:gd name="T63" fmla="*/ 138 h 311"/>
                  <a:gd name="T64" fmla="*/ 180 w 346"/>
                  <a:gd name="T65" fmla="*/ 245 h 311"/>
                  <a:gd name="T66" fmla="*/ 180 w 346"/>
                  <a:gd name="T67" fmla="*/ 245 h 311"/>
                  <a:gd name="T68" fmla="*/ 247 w 346"/>
                  <a:gd name="T69" fmla="*/ 142 h 311"/>
                  <a:gd name="T70" fmla="*/ 247 w 346"/>
                  <a:gd name="T71" fmla="*/ 142 h 311"/>
                  <a:gd name="T72" fmla="*/ 196 w 346"/>
                  <a:gd name="T73" fmla="*/ 128 h 311"/>
                  <a:gd name="T74" fmla="*/ 196 w 346"/>
                  <a:gd name="T75" fmla="*/ 128 h 311"/>
                  <a:gd name="T76" fmla="*/ 192 w 346"/>
                  <a:gd name="T77" fmla="*/ 175 h 311"/>
                  <a:gd name="T78" fmla="*/ 192 w 346"/>
                  <a:gd name="T79" fmla="*/ 175 h 311"/>
                  <a:gd name="T80" fmla="*/ 205 w 346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6" h="311">
                    <a:moveTo>
                      <a:pt x="205" y="164"/>
                    </a:moveTo>
                    <a:lnTo>
                      <a:pt x="205" y="164"/>
                    </a:lnTo>
                    <a:cubicBezTo>
                      <a:pt x="201" y="156"/>
                      <a:pt x="205" y="147"/>
                      <a:pt x="212" y="146"/>
                    </a:cubicBezTo>
                    <a:lnTo>
                      <a:pt x="212" y="146"/>
                    </a:lnTo>
                    <a:cubicBezTo>
                      <a:pt x="222" y="142"/>
                      <a:pt x="233" y="153"/>
                      <a:pt x="234" y="162"/>
                    </a:cubicBezTo>
                    <a:lnTo>
                      <a:pt x="234" y="162"/>
                    </a:lnTo>
                    <a:cubicBezTo>
                      <a:pt x="238" y="181"/>
                      <a:pt x="222" y="205"/>
                      <a:pt x="207" y="214"/>
                    </a:cubicBezTo>
                    <a:lnTo>
                      <a:pt x="207" y="214"/>
                    </a:lnTo>
                    <a:cubicBezTo>
                      <a:pt x="170" y="235"/>
                      <a:pt x="144" y="187"/>
                      <a:pt x="144" y="156"/>
                    </a:cubicBezTo>
                    <a:lnTo>
                      <a:pt x="144" y="156"/>
                    </a:lnTo>
                    <a:cubicBezTo>
                      <a:pt x="141" y="83"/>
                      <a:pt x="229" y="50"/>
                      <a:pt x="282" y="95"/>
                    </a:cubicBezTo>
                    <a:lnTo>
                      <a:pt x="282" y="95"/>
                    </a:lnTo>
                    <a:cubicBezTo>
                      <a:pt x="309" y="117"/>
                      <a:pt x="318" y="156"/>
                      <a:pt x="307" y="189"/>
                    </a:cubicBezTo>
                    <a:lnTo>
                      <a:pt x="307" y="189"/>
                    </a:lnTo>
                    <a:cubicBezTo>
                      <a:pt x="296" y="220"/>
                      <a:pt x="268" y="239"/>
                      <a:pt x="240" y="251"/>
                    </a:cubicBezTo>
                    <a:lnTo>
                      <a:pt x="240" y="251"/>
                    </a:lnTo>
                    <a:cubicBezTo>
                      <a:pt x="183" y="271"/>
                      <a:pt x="100" y="266"/>
                      <a:pt x="75" y="201"/>
                    </a:cubicBezTo>
                    <a:lnTo>
                      <a:pt x="75" y="201"/>
                    </a:lnTo>
                    <a:cubicBezTo>
                      <a:pt x="48" y="129"/>
                      <a:pt x="100" y="63"/>
                      <a:pt x="162" y="30"/>
                    </a:cubicBezTo>
                    <a:lnTo>
                      <a:pt x="162" y="30"/>
                    </a:lnTo>
                    <a:cubicBezTo>
                      <a:pt x="178" y="22"/>
                      <a:pt x="165" y="0"/>
                      <a:pt x="149" y="7"/>
                    </a:cubicBezTo>
                    <a:lnTo>
                      <a:pt x="149" y="7"/>
                    </a:lnTo>
                    <a:cubicBezTo>
                      <a:pt x="66" y="46"/>
                      <a:pt x="0" y="151"/>
                      <a:pt x="61" y="237"/>
                    </a:cubicBezTo>
                    <a:lnTo>
                      <a:pt x="61" y="237"/>
                    </a:lnTo>
                    <a:cubicBezTo>
                      <a:pt x="115" y="310"/>
                      <a:pt x="250" y="302"/>
                      <a:pt x="308" y="235"/>
                    </a:cubicBezTo>
                    <a:lnTo>
                      <a:pt x="308" y="235"/>
                    </a:lnTo>
                    <a:cubicBezTo>
                      <a:pt x="339" y="200"/>
                      <a:pt x="345" y="146"/>
                      <a:pt x="321" y="104"/>
                    </a:cubicBezTo>
                    <a:lnTo>
                      <a:pt x="321" y="104"/>
                    </a:lnTo>
                    <a:cubicBezTo>
                      <a:pt x="299" y="63"/>
                      <a:pt x="251" y="41"/>
                      <a:pt x="205" y="49"/>
                    </a:cubicBezTo>
                    <a:lnTo>
                      <a:pt x="205" y="49"/>
                    </a:lnTo>
                    <a:cubicBezTo>
                      <a:pt x="159" y="55"/>
                      <a:pt x="120" y="92"/>
                      <a:pt x="113" y="138"/>
                    </a:cubicBezTo>
                    <a:lnTo>
                      <a:pt x="113" y="138"/>
                    </a:lnTo>
                    <a:cubicBezTo>
                      <a:pt x="107" y="183"/>
                      <a:pt x="132" y="239"/>
                      <a:pt x="180" y="245"/>
                    </a:cubicBezTo>
                    <a:lnTo>
                      <a:pt x="180" y="245"/>
                    </a:lnTo>
                    <a:cubicBezTo>
                      <a:pt x="229" y="252"/>
                      <a:pt x="276" y="184"/>
                      <a:pt x="247" y="142"/>
                    </a:cubicBezTo>
                    <a:lnTo>
                      <a:pt x="247" y="142"/>
                    </a:lnTo>
                    <a:cubicBezTo>
                      <a:pt x="237" y="125"/>
                      <a:pt x="215" y="116"/>
                      <a:pt x="196" y="128"/>
                    </a:cubicBezTo>
                    <a:lnTo>
                      <a:pt x="196" y="128"/>
                    </a:lnTo>
                    <a:cubicBezTo>
                      <a:pt x="180" y="138"/>
                      <a:pt x="175" y="162"/>
                      <a:pt x="192" y="175"/>
                    </a:cubicBezTo>
                    <a:lnTo>
                      <a:pt x="192" y="175"/>
                    </a:lnTo>
                    <a:cubicBezTo>
                      <a:pt x="199" y="181"/>
                      <a:pt x="211" y="174"/>
                      <a:pt x="205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39" name="Freeform 321">
                <a:extLst>
                  <a:ext uri="{FF2B5EF4-FFF2-40B4-BE49-F238E27FC236}">
                    <a16:creationId xmlns:a16="http://schemas.microsoft.com/office/drawing/2014/main" id="{D58B7BC4-6905-F342-9A2C-04E93687AD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94925" y="3861524"/>
                <a:ext cx="166708" cy="149236"/>
              </a:xfrm>
              <a:custGeom>
                <a:avLst/>
                <a:gdLst>
                  <a:gd name="T0" fmla="*/ 205 w 347"/>
                  <a:gd name="T1" fmla="*/ 164 h 311"/>
                  <a:gd name="T2" fmla="*/ 205 w 347"/>
                  <a:gd name="T3" fmla="*/ 164 h 311"/>
                  <a:gd name="T4" fmla="*/ 213 w 347"/>
                  <a:gd name="T5" fmla="*/ 146 h 311"/>
                  <a:gd name="T6" fmla="*/ 213 w 347"/>
                  <a:gd name="T7" fmla="*/ 146 h 311"/>
                  <a:gd name="T8" fmla="*/ 235 w 347"/>
                  <a:gd name="T9" fmla="*/ 162 h 311"/>
                  <a:gd name="T10" fmla="*/ 235 w 347"/>
                  <a:gd name="T11" fmla="*/ 162 h 311"/>
                  <a:gd name="T12" fmla="*/ 207 w 347"/>
                  <a:gd name="T13" fmla="*/ 214 h 311"/>
                  <a:gd name="T14" fmla="*/ 207 w 347"/>
                  <a:gd name="T15" fmla="*/ 214 h 311"/>
                  <a:gd name="T16" fmla="*/ 143 w 347"/>
                  <a:gd name="T17" fmla="*/ 156 h 311"/>
                  <a:gd name="T18" fmla="*/ 143 w 347"/>
                  <a:gd name="T19" fmla="*/ 156 h 311"/>
                  <a:gd name="T20" fmla="*/ 283 w 347"/>
                  <a:gd name="T21" fmla="*/ 95 h 311"/>
                  <a:gd name="T22" fmla="*/ 283 w 347"/>
                  <a:gd name="T23" fmla="*/ 95 h 311"/>
                  <a:gd name="T24" fmla="*/ 306 w 347"/>
                  <a:gd name="T25" fmla="*/ 189 h 311"/>
                  <a:gd name="T26" fmla="*/ 306 w 347"/>
                  <a:gd name="T27" fmla="*/ 189 h 311"/>
                  <a:gd name="T28" fmla="*/ 239 w 347"/>
                  <a:gd name="T29" fmla="*/ 251 h 311"/>
                  <a:gd name="T30" fmla="*/ 239 w 347"/>
                  <a:gd name="T31" fmla="*/ 251 h 311"/>
                  <a:gd name="T32" fmla="*/ 76 w 347"/>
                  <a:gd name="T33" fmla="*/ 201 h 311"/>
                  <a:gd name="T34" fmla="*/ 76 w 347"/>
                  <a:gd name="T35" fmla="*/ 201 h 311"/>
                  <a:gd name="T36" fmla="*/ 163 w 347"/>
                  <a:gd name="T37" fmla="*/ 30 h 311"/>
                  <a:gd name="T38" fmla="*/ 163 w 347"/>
                  <a:gd name="T39" fmla="*/ 30 h 311"/>
                  <a:gd name="T40" fmla="*/ 150 w 347"/>
                  <a:gd name="T41" fmla="*/ 7 h 311"/>
                  <a:gd name="T42" fmla="*/ 150 w 347"/>
                  <a:gd name="T43" fmla="*/ 7 h 311"/>
                  <a:gd name="T44" fmla="*/ 62 w 347"/>
                  <a:gd name="T45" fmla="*/ 237 h 311"/>
                  <a:gd name="T46" fmla="*/ 62 w 347"/>
                  <a:gd name="T47" fmla="*/ 237 h 311"/>
                  <a:gd name="T48" fmla="*/ 308 w 347"/>
                  <a:gd name="T49" fmla="*/ 235 h 311"/>
                  <a:gd name="T50" fmla="*/ 308 w 347"/>
                  <a:gd name="T51" fmla="*/ 235 h 311"/>
                  <a:gd name="T52" fmla="*/ 322 w 347"/>
                  <a:gd name="T53" fmla="*/ 104 h 311"/>
                  <a:gd name="T54" fmla="*/ 322 w 347"/>
                  <a:gd name="T55" fmla="*/ 104 h 311"/>
                  <a:gd name="T56" fmla="*/ 207 w 347"/>
                  <a:gd name="T57" fmla="*/ 49 h 311"/>
                  <a:gd name="T58" fmla="*/ 207 w 347"/>
                  <a:gd name="T59" fmla="*/ 49 h 311"/>
                  <a:gd name="T60" fmla="*/ 115 w 347"/>
                  <a:gd name="T61" fmla="*/ 138 h 311"/>
                  <a:gd name="T62" fmla="*/ 115 w 347"/>
                  <a:gd name="T63" fmla="*/ 138 h 311"/>
                  <a:gd name="T64" fmla="*/ 180 w 347"/>
                  <a:gd name="T65" fmla="*/ 245 h 311"/>
                  <a:gd name="T66" fmla="*/ 180 w 347"/>
                  <a:gd name="T67" fmla="*/ 245 h 311"/>
                  <a:gd name="T68" fmla="*/ 247 w 347"/>
                  <a:gd name="T69" fmla="*/ 142 h 311"/>
                  <a:gd name="T70" fmla="*/ 247 w 347"/>
                  <a:gd name="T71" fmla="*/ 142 h 311"/>
                  <a:gd name="T72" fmla="*/ 197 w 347"/>
                  <a:gd name="T73" fmla="*/ 128 h 311"/>
                  <a:gd name="T74" fmla="*/ 197 w 347"/>
                  <a:gd name="T75" fmla="*/ 128 h 311"/>
                  <a:gd name="T76" fmla="*/ 192 w 347"/>
                  <a:gd name="T77" fmla="*/ 175 h 311"/>
                  <a:gd name="T78" fmla="*/ 192 w 347"/>
                  <a:gd name="T79" fmla="*/ 175 h 311"/>
                  <a:gd name="T80" fmla="*/ 205 w 347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7" h="311">
                    <a:moveTo>
                      <a:pt x="205" y="164"/>
                    </a:moveTo>
                    <a:lnTo>
                      <a:pt x="205" y="164"/>
                    </a:lnTo>
                    <a:cubicBezTo>
                      <a:pt x="201" y="156"/>
                      <a:pt x="205" y="147"/>
                      <a:pt x="213" y="146"/>
                    </a:cubicBezTo>
                    <a:lnTo>
                      <a:pt x="213" y="146"/>
                    </a:lnTo>
                    <a:cubicBezTo>
                      <a:pt x="224" y="142"/>
                      <a:pt x="233" y="153"/>
                      <a:pt x="235" y="162"/>
                    </a:cubicBezTo>
                    <a:lnTo>
                      <a:pt x="235" y="162"/>
                    </a:lnTo>
                    <a:cubicBezTo>
                      <a:pt x="239" y="181"/>
                      <a:pt x="222" y="205"/>
                      <a:pt x="207" y="214"/>
                    </a:cubicBezTo>
                    <a:lnTo>
                      <a:pt x="207" y="214"/>
                    </a:lnTo>
                    <a:cubicBezTo>
                      <a:pt x="171" y="235"/>
                      <a:pt x="143" y="187"/>
                      <a:pt x="143" y="156"/>
                    </a:cubicBezTo>
                    <a:lnTo>
                      <a:pt x="143" y="156"/>
                    </a:lnTo>
                    <a:cubicBezTo>
                      <a:pt x="141" y="83"/>
                      <a:pt x="229" y="50"/>
                      <a:pt x="283" y="95"/>
                    </a:cubicBezTo>
                    <a:lnTo>
                      <a:pt x="283" y="95"/>
                    </a:lnTo>
                    <a:cubicBezTo>
                      <a:pt x="309" y="117"/>
                      <a:pt x="318" y="156"/>
                      <a:pt x="306" y="189"/>
                    </a:cubicBezTo>
                    <a:lnTo>
                      <a:pt x="306" y="189"/>
                    </a:lnTo>
                    <a:cubicBezTo>
                      <a:pt x="296" y="220"/>
                      <a:pt x="270" y="239"/>
                      <a:pt x="239" y="251"/>
                    </a:cubicBezTo>
                    <a:lnTo>
                      <a:pt x="239" y="251"/>
                    </a:lnTo>
                    <a:cubicBezTo>
                      <a:pt x="184" y="271"/>
                      <a:pt x="101" y="266"/>
                      <a:pt x="76" y="201"/>
                    </a:cubicBezTo>
                    <a:lnTo>
                      <a:pt x="76" y="201"/>
                    </a:lnTo>
                    <a:cubicBezTo>
                      <a:pt x="48" y="129"/>
                      <a:pt x="100" y="63"/>
                      <a:pt x="163" y="30"/>
                    </a:cubicBezTo>
                    <a:lnTo>
                      <a:pt x="163" y="30"/>
                    </a:lnTo>
                    <a:cubicBezTo>
                      <a:pt x="178" y="22"/>
                      <a:pt x="164" y="0"/>
                      <a:pt x="150" y="7"/>
                    </a:cubicBezTo>
                    <a:lnTo>
                      <a:pt x="150" y="7"/>
                    </a:lnTo>
                    <a:cubicBezTo>
                      <a:pt x="66" y="46"/>
                      <a:pt x="0" y="151"/>
                      <a:pt x="62" y="237"/>
                    </a:cubicBezTo>
                    <a:lnTo>
                      <a:pt x="62" y="237"/>
                    </a:lnTo>
                    <a:cubicBezTo>
                      <a:pt x="115" y="310"/>
                      <a:pt x="251" y="302"/>
                      <a:pt x="308" y="235"/>
                    </a:cubicBezTo>
                    <a:lnTo>
                      <a:pt x="308" y="235"/>
                    </a:lnTo>
                    <a:cubicBezTo>
                      <a:pt x="339" y="200"/>
                      <a:pt x="346" y="146"/>
                      <a:pt x="322" y="104"/>
                    </a:cubicBezTo>
                    <a:lnTo>
                      <a:pt x="322" y="104"/>
                    </a:lnTo>
                    <a:cubicBezTo>
                      <a:pt x="298" y="63"/>
                      <a:pt x="251" y="41"/>
                      <a:pt x="207" y="49"/>
                    </a:cubicBezTo>
                    <a:lnTo>
                      <a:pt x="207" y="49"/>
                    </a:lnTo>
                    <a:cubicBezTo>
                      <a:pt x="159" y="55"/>
                      <a:pt x="120" y="92"/>
                      <a:pt x="115" y="138"/>
                    </a:cubicBezTo>
                    <a:lnTo>
                      <a:pt x="115" y="138"/>
                    </a:lnTo>
                    <a:cubicBezTo>
                      <a:pt x="108" y="183"/>
                      <a:pt x="132" y="239"/>
                      <a:pt x="180" y="245"/>
                    </a:cubicBezTo>
                    <a:lnTo>
                      <a:pt x="180" y="245"/>
                    </a:lnTo>
                    <a:cubicBezTo>
                      <a:pt x="229" y="252"/>
                      <a:pt x="276" y="184"/>
                      <a:pt x="247" y="142"/>
                    </a:cubicBezTo>
                    <a:lnTo>
                      <a:pt x="247" y="142"/>
                    </a:lnTo>
                    <a:cubicBezTo>
                      <a:pt x="237" y="125"/>
                      <a:pt x="213" y="116"/>
                      <a:pt x="197" y="128"/>
                    </a:cubicBezTo>
                    <a:lnTo>
                      <a:pt x="197" y="128"/>
                    </a:lnTo>
                    <a:cubicBezTo>
                      <a:pt x="182" y="138"/>
                      <a:pt x="176" y="162"/>
                      <a:pt x="192" y="175"/>
                    </a:cubicBezTo>
                    <a:lnTo>
                      <a:pt x="192" y="175"/>
                    </a:lnTo>
                    <a:cubicBezTo>
                      <a:pt x="199" y="181"/>
                      <a:pt x="210" y="174"/>
                      <a:pt x="205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40" name="Freeform 322">
                <a:extLst>
                  <a:ext uri="{FF2B5EF4-FFF2-40B4-BE49-F238E27FC236}">
                    <a16:creationId xmlns:a16="http://schemas.microsoft.com/office/drawing/2014/main" id="{CBC36C53-CEE7-B94B-8F25-A5637192D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36975" y="3861048"/>
                <a:ext cx="145481" cy="149712"/>
              </a:xfrm>
              <a:custGeom>
                <a:avLst/>
                <a:gdLst>
                  <a:gd name="T0" fmla="*/ 65084 w 304"/>
                  <a:gd name="T1" fmla="*/ 61900 h 312"/>
                  <a:gd name="T2" fmla="*/ 65084 w 304"/>
                  <a:gd name="T3" fmla="*/ 61900 h 312"/>
                  <a:gd name="T4" fmla="*/ 56470 w 304"/>
                  <a:gd name="T5" fmla="*/ 65259 h 312"/>
                  <a:gd name="T6" fmla="*/ 56470 w 304"/>
                  <a:gd name="T7" fmla="*/ 65259 h 312"/>
                  <a:gd name="T8" fmla="*/ 54555 w 304"/>
                  <a:gd name="T9" fmla="*/ 52783 h 312"/>
                  <a:gd name="T10" fmla="*/ 54555 w 304"/>
                  <a:gd name="T11" fmla="*/ 52783 h 312"/>
                  <a:gd name="T12" fmla="*/ 81833 w 304"/>
                  <a:gd name="T13" fmla="*/ 44626 h 312"/>
                  <a:gd name="T14" fmla="*/ 81833 w 304"/>
                  <a:gd name="T15" fmla="*/ 44626 h 312"/>
                  <a:gd name="T16" fmla="*/ 83747 w 304"/>
                  <a:gd name="T17" fmla="*/ 85413 h 312"/>
                  <a:gd name="T18" fmla="*/ 83747 w 304"/>
                  <a:gd name="T19" fmla="*/ 85413 h 312"/>
                  <a:gd name="T20" fmla="*/ 15792 w 304"/>
                  <a:gd name="T21" fmla="*/ 59021 h 312"/>
                  <a:gd name="T22" fmla="*/ 15792 w 304"/>
                  <a:gd name="T23" fmla="*/ 59021 h 312"/>
                  <a:gd name="T24" fmla="*/ 39720 w 304"/>
                  <a:gd name="T25" fmla="*/ 19674 h 312"/>
                  <a:gd name="T26" fmla="*/ 39720 w 304"/>
                  <a:gd name="T27" fmla="*/ 19674 h 312"/>
                  <a:gd name="T28" fmla="*/ 82312 w 304"/>
                  <a:gd name="T29" fmla="*/ 20633 h 312"/>
                  <a:gd name="T30" fmla="*/ 82312 w 304"/>
                  <a:gd name="T31" fmla="*/ 20633 h 312"/>
                  <a:gd name="T32" fmla="*/ 121075 w 304"/>
                  <a:gd name="T33" fmla="*/ 93090 h 312"/>
                  <a:gd name="T34" fmla="*/ 121075 w 304"/>
                  <a:gd name="T35" fmla="*/ 93090 h 312"/>
                  <a:gd name="T36" fmla="*/ 34456 w 304"/>
                  <a:gd name="T37" fmla="*/ 121401 h 312"/>
                  <a:gd name="T38" fmla="*/ 34456 w 304"/>
                  <a:gd name="T39" fmla="*/ 121401 h 312"/>
                  <a:gd name="T40" fmla="*/ 31106 w 304"/>
                  <a:gd name="T41" fmla="*/ 134357 h 312"/>
                  <a:gd name="T42" fmla="*/ 31106 w 304"/>
                  <a:gd name="T43" fmla="*/ 134357 h 312"/>
                  <a:gd name="T44" fmla="*/ 138303 w 304"/>
                  <a:gd name="T45" fmla="*/ 86372 h 312"/>
                  <a:gd name="T46" fmla="*/ 138303 w 304"/>
                  <a:gd name="T47" fmla="*/ 86372 h 312"/>
                  <a:gd name="T48" fmla="*/ 54555 w 304"/>
                  <a:gd name="T49" fmla="*/ 2879 h 312"/>
                  <a:gd name="T50" fmla="*/ 54555 w 304"/>
                  <a:gd name="T51" fmla="*/ 2879 h 312"/>
                  <a:gd name="T52" fmla="*/ 5743 w 304"/>
                  <a:gd name="T53" fmla="*/ 42706 h 312"/>
                  <a:gd name="T54" fmla="*/ 5743 w 304"/>
                  <a:gd name="T55" fmla="*/ 42706 h 312"/>
                  <a:gd name="T56" fmla="*/ 25842 w 304"/>
                  <a:gd name="T57" fmla="*/ 101248 h 312"/>
                  <a:gd name="T58" fmla="*/ 25842 w 304"/>
                  <a:gd name="T59" fmla="*/ 101248 h 312"/>
                  <a:gd name="T60" fmla="*/ 87097 w 304"/>
                  <a:gd name="T61" fmla="*/ 102207 h 312"/>
                  <a:gd name="T62" fmla="*/ 87097 w 304"/>
                  <a:gd name="T63" fmla="*/ 102207 h 312"/>
                  <a:gd name="T64" fmla="*/ 100975 w 304"/>
                  <a:gd name="T65" fmla="*/ 43186 h 312"/>
                  <a:gd name="T66" fmla="*/ 100975 w 304"/>
                  <a:gd name="T67" fmla="*/ 43186 h 312"/>
                  <a:gd name="T68" fmla="*/ 43070 w 304"/>
                  <a:gd name="T69" fmla="*/ 55182 h 312"/>
                  <a:gd name="T70" fmla="*/ 43070 w 304"/>
                  <a:gd name="T71" fmla="*/ 55182 h 312"/>
                  <a:gd name="T72" fmla="*/ 55991 w 304"/>
                  <a:gd name="T73" fmla="*/ 77255 h 312"/>
                  <a:gd name="T74" fmla="*/ 55991 w 304"/>
                  <a:gd name="T75" fmla="*/ 77255 h 312"/>
                  <a:gd name="T76" fmla="*/ 73219 w 304"/>
                  <a:gd name="T77" fmla="*/ 62860 h 312"/>
                  <a:gd name="T78" fmla="*/ 73219 w 304"/>
                  <a:gd name="T79" fmla="*/ 62860 h 312"/>
                  <a:gd name="T80" fmla="*/ 65084 w 304"/>
                  <a:gd name="T81" fmla="*/ 61900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4" h="312">
                    <a:moveTo>
                      <a:pt x="136" y="129"/>
                    </a:moveTo>
                    <a:lnTo>
                      <a:pt x="136" y="129"/>
                    </a:lnTo>
                    <a:cubicBezTo>
                      <a:pt x="134" y="136"/>
                      <a:pt x="125" y="140"/>
                      <a:pt x="118" y="136"/>
                    </a:cubicBezTo>
                    <a:cubicBezTo>
                      <a:pt x="107" y="133"/>
                      <a:pt x="109" y="118"/>
                      <a:pt x="114" y="110"/>
                    </a:cubicBezTo>
                    <a:cubicBezTo>
                      <a:pt x="125" y="93"/>
                      <a:pt x="153" y="88"/>
                      <a:pt x="171" y="93"/>
                    </a:cubicBezTo>
                    <a:cubicBezTo>
                      <a:pt x="211" y="104"/>
                      <a:pt x="196" y="157"/>
                      <a:pt x="175" y="178"/>
                    </a:cubicBezTo>
                    <a:cubicBezTo>
                      <a:pt x="125" y="231"/>
                      <a:pt x="38" y="193"/>
                      <a:pt x="33" y="123"/>
                    </a:cubicBezTo>
                    <a:cubicBezTo>
                      <a:pt x="30" y="89"/>
                      <a:pt x="51" y="55"/>
                      <a:pt x="83" y="41"/>
                    </a:cubicBezTo>
                    <a:cubicBezTo>
                      <a:pt x="111" y="26"/>
                      <a:pt x="144" y="30"/>
                      <a:pt x="172" y="43"/>
                    </a:cubicBezTo>
                    <a:cubicBezTo>
                      <a:pt x="226" y="69"/>
                      <a:pt x="281" y="131"/>
                      <a:pt x="253" y="194"/>
                    </a:cubicBezTo>
                    <a:cubicBezTo>
                      <a:pt x="222" y="265"/>
                      <a:pt x="139" y="276"/>
                      <a:pt x="72" y="253"/>
                    </a:cubicBezTo>
                    <a:cubicBezTo>
                      <a:pt x="55" y="248"/>
                      <a:pt x="48" y="273"/>
                      <a:pt x="65" y="280"/>
                    </a:cubicBezTo>
                    <a:cubicBezTo>
                      <a:pt x="151" y="311"/>
                      <a:pt x="272" y="284"/>
                      <a:pt x="289" y="180"/>
                    </a:cubicBezTo>
                    <a:cubicBezTo>
                      <a:pt x="303" y="89"/>
                      <a:pt x="201" y="0"/>
                      <a:pt x="114" y="6"/>
                    </a:cubicBezTo>
                    <a:cubicBezTo>
                      <a:pt x="65" y="9"/>
                      <a:pt x="23" y="43"/>
                      <a:pt x="12" y="89"/>
                    </a:cubicBezTo>
                    <a:cubicBezTo>
                      <a:pt x="0" y="135"/>
                      <a:pt x="16" y="184"/>
                      <a:pt x="54" y="211"/>
                    </a:cubicBezTo>
                    <a:cubicBezTo>
                      <a:pt x="92" y="239"/>
                      <a:pt x="146" y="240"/>
                      <a:pt x="182" y="213"/>
                    </a:cubicBezTo>
                    <a:cubicBezTo>
                      <a:pt x="218" y="185"/>
                      <a:pt x="242" y="129"/>
                      <a:pt x="211" y="90"/>
                    </a:cubicBezTo>
                    <a:cubicBezTo>
                      <a:pt x="181" y="50"/>
                      <a:pt x="100" y="65"/>
                      <a:pt x="90" y="115"/>
                    </a:cubicBezTo>
                    <a:cubicBezTo>
                      <a:pt x="86" y="135"/>
                      <a:pt x="96" y="157"/>
                      <a:pt x="117" y="161"/>
                    </a:cubicBezTo>
                    <a:cubicBezTo>
                      <a:pt x="135" y="164"/>
                      <a:pt x="155" y="151"/>
                      <a:pt x="153" y="131"/>
                    </a:cubicBezTo>
                    <a:cubicBezTo>
                      <a:pt x="152" y="122"/>
                      <a:pt x="139" y="118"/>
                      <a:pt x="136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41" name="Freeform 323">
                <a:extLst>
                  <a:ext uri="{FF2B5EF4-FFF2-40B4-BE49-F238E27FC236}">
                    <a16:creationId xmlns:a16="http://schemas.microsoft.com/office/drawing/2014/main" id="{16337F5A-97C8-064D-BF79-F788E0FB72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5773" y="3861048"/>
                <a:ext cx="145481" cy="149712"/>
              </a:xfrm>
              <a:custGeom>
                <a:avLst/>
                <a:gdLst>
                  <a:gd name="T0" fmla="*/ 64870 w 305"/>
                  <a:gd name="T1" fmla="*/ 61900 h 312"/>
                  <a:gd name="T2" fmla="*/ 64870 w 305"/>
                  <a:gd name="T3" fmla="*/ 61900 h 312"/>
                  <a:gd name="T4" fmla="*/ 56284 w 305"/>
                  <a:gd name="T5" fmla="*/ 65259 h 312"/>
                  <a:gd name="T6" fmla="*/ 56284 w 305"/>
                  <a:gd name="T7" fmla="*/ 65259 h 312"/>
                  <a:gd name="T8" fmla="*/ 54377 w 305"/>
                  <a:gd name="T9" fmla="*/ 52783 h 312"/>
                  <a:gd name="T10" fmla="*/ 54377 w 305"/>
                  <a:gd name="T11" fmla="*/ 52783 h 312"/>
                  <a:gd name="T12" fmla="*/ 82042 w 305"/>
                  <a:gd name="T13" fmla="*/ 44626 h 312"/>
                  <a:gd name="T14" fmla="*/ 82042 w 305"/>
                  <a:gd name="T15" fmla="*/ 44626 h 312"/>
                  <a:gd name="T16" fmla="*/ 83950 w 305"/>
                  <a:gd name="T17" fmla="*/ 85413 h 312"/>
                  <a:gd name="T18" fmla="*/ 83950 w 305"/>
                  <a:gd name="T19" fmla="*/ 85413 h 312"/>
                  <a:gd name="T20" fmla="*/ 16218 w 305"/>
                  <a:gd name="T21" fmla="*/ 59021 h 312"/>
                  <a:gd name="T22" fmla="*/ 16218 w 305"/>
                  <a:gd name="T23" fmla="*/ 59021 h 312"/>
                  <a:gd name="T24" fmla="*/ 40067 w 305"/>
                  <a:gd name="T25" fmla="*/ 19674 h 312"/>
                  <a:gd name="T26" fmla="*/ 40067 w 305"/>
                  <a:gd name="T27" fmla="*/ 19674 h 312"/>
                  <a:gd name="T28" fmla="*/ 82519 w 305"/>
                  <a:gd name="T29" fmla="*/ 20633 h 312"/>
                  <a:gd name="T30" fmla="*/ 82519 w 305"/>
                  <a:gd name="T31" fmla="*/ 20633 h 312"/>
                  <a:gd name="T32" fmla="*/ 121632 w 305"/>
                  <a:gd name="T33" fmla="*/ 93090 h 312"/>
                  <a:gd name="T34" fmla="*/ 121632 w 305"/>
                  <a:gd name="T35" fmla="*/ 93090 h 312"/>
                  <a:gd name="T36" fmla="*/ 34820 w 305"/>
                  <a:gd name="T37" fmla="*/ 121401 h 312"/>
                  <a:gd name="T38" fmla="*/ 34820 w 305"/>
                  <a:gd name="T39" fmla="*/ 121401 h 312"/>
                  <a:gd name="T40" fmla="*/ 31004 w 305"/>
                  <a:gd name="T41" fmla="*/ 134357 h 312"/>
                  <a:gd name="T42" fmla="*/ 31004 w 305"/>
                  <a:gd name="T43" fmla="*/ 134357 h 312"/>
                  <a:gd name="T44" fmla="*/ 137849 w 305"/>
                  <a:gd name="T45" fmla="*/ 86372 h 312"/>
                  <a:gd name="T46" fmla="*/ 137849 w 305"/>
                  <a:gd name="T47" fmla="*/ 86372 h 312"/>
                  <a:gd name="T48" fmla="*/ 54853 w 305"/>
                  <a:gd name="T49" fmla="*/ 2879 h 312"/>
                  <a:gd name="T50" fmla="*/ 54853 w 305"/>
                  <a:gd name="T51" fmla="*/ 2879 h 312"/>
                  <a:gd name="T52" fmla="*/ 6201 w 305"/>
                  <a:gd name="T53" fmla="*/ 42706 h 312"/>
                  <a:gd name="T54" fmla="*/ 6201 w 305"/>
                  <a:gd name="T55" fmla="*/ 42706 h 312"/>
                  <a:gd name="T56" fmla="*/ 26234 w 305"/>
                  <a:gd name="T57" fmla="*/ 101248 h 312"/>
                  <a:gd name="T58" fmla="*/ 26234 w 305"/>
                  <a:gd name="T59" fmla="*/ 101248 h 312"/>
                  <a:gd name="T60" fmla="*/ 87766 w 305"/>
                  <a:gd name="T61" fmla="*/ 102207 h 312"/>
                  <a:gd name="T62" fmla="*/ 87766 w 305"/>
                  <a:gd name="T63" fmla="*/ 102207 h 312"/>
                  <a:gd name="T64" fmla="*/ 101121 w 305"/>
                  <a:gd name="T65" fmla="*/ 43186 h 312"/>
                  <a:gd name="T66" fmla="*/ 101121 w 305"/>
                  <a:gd name="T67" fmla="*/ 43186 h 312"/>
                  <a:gd name="T68" fmla="*/ 42929 w 305"/>
                  <a:gd name="T69" fmla="*/ 55182 h 312"/>
                  <a:gd name="T70" fmla="*/ 42929 w 305"/>
                  <a:gd name="T71" fmla="*/ 55182 h 312"/>
                  <a:gd name="T72" fmla="*/ 56284 w 305"/>
                  <a:gd name="T73" fmla="*/ 77255 h 312"/>
                  <a:gd name="T74" fmla="*/ 56284 w 305"/>
                  <a:gd name="T75" fmla="*/ 77255 h 312"/>
                  <a:gd name="T76" fmla="*/ 73933 w 305"/>
                  <a:gd name="T77" fmla="*/ 62860 h 312"/>
                  <a:gd name="T78" fmla="*/ 73933 w 305"/>
                  <a:gd name="T79" fmla="*/ 62860 h 312"/>
                  <a:gd name="T80" fmla="*/ 64870 w 305"/>
                  <a:gd name="T81" fmla="*/ 61900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5" h="312">
                    <a:moveTo>
                      <a:pt x="136" y="129"/>
                    </a:moveTo>
                    <a:lnTo>
                      <a:pt x="136" y="129"/>
                    </a:lnTo>
                    <a:cubicBezTo>
                      <a:pt x="135" y="136"/>
                      <a:pt x="126" y="140"/>
                      <a:pt x="118" y="136"/>
                    </a:cubicBezTo>
                    <a:cubicBezTo>
                      <a:pt x="109" y="133"/>
                      <a:pt x="110" y="118"/>
                      <a:pt x="114" y="110"/>
                    </a:cubicBezTo>
                    <a:cubicBezTo>
                      <a:pt x="126" y="93"/>
                      <a:pt x="153" y="88"/>
                      <a:pt x="172" y="93"/>
                    </a:cubicBezTo>
                    <a:cubicBezTo>
                      <a:pt x="211" y="104"/>
                      <a:pt x="195" y="157"/>
                      <a:pt x="176" y="178"/>
                    </a:cubicBezTo>
                    <a:cubicBezTo>
                      <a:pt x="126" y="231"/>
                      <a:pt x="39" y="193"/>
                      <a:pt x="34" y="123"/>
                    </a:cubicBezTo>
                    <a:cubicBezTo>
                      <a:pt x="30" y="89"/>
                      <a:pt x="52" y="55"/>
                      <a:pt x="84" y="41"/>
                    </a:cubicBezTo>
                    <a:cubicBezTo>
                      <a:pt x="113" y="26"/>
                      <a:pt x="145" y="30"/>
                      <a:pt x="173" y="43"/>
                    </a:cubicBezTo>
                    <a:cubicBezTo>
                      <a:pt x="227" y="69"/>
                      <a:pt x="282" y="131"/>
                      <a:pt x="255" y="194"/>
                    </a:cubicBezTo>
                    <a:cubicBezTo>
                      <a:pt x="223" y="265"/>
                      <a:pt x="139" y="276"/>
                      <a:pt x="73" y="253"/>
                    </a:cubicBezTo>
                    <a:cubicBezTo>
                      <a:pt x="56" y="248"/>
                      <a:pt x="50" y="273"/>
                      <a:pt x="65" y="280"/>
                    </a:cubicBezTo>
                    <a:cubicBezTo>
                      <a:pt x="152" y="311"/>
                      <a:pt x="272" y="284"/>
                      <a:pt x="289" y="180"/>
                    </a:cubicBezTo>
                    <a:cubicBezTo>
                      <a:pt x="304" y="89"/>
                      <a:pt x="202" y="0"/>
                      <a:pt x="115" y="6"/>
                    </a:cubicBezTo>
                    <a:cubicBezTo>
                      <a:pt x="67" y="9"/>
                      <a:pt x="25" y="43"/>
                      <a:pt x="13" y="89"/>
                    </a:cubicBezTo>
                    <a:cubicBezTo>
                      <a:pt x="0" y="135"/>
                      <a:pt x="17" y="184"/>
                      <a:pt x="55" y="211"/>
                    </a:cubicBezTo>
                    <a:cubicBezTo>
                      <a:pt x="92" y="239"/>
                      <a:pt x="145" y="240"/>
                      <a:pt x="184" y="213"/>
                    </a:cubicBezTo>
                    <a:cubicBezTo>
                      <a:pt x="219" y="185"/>
                      <a:pt x="241" y="129"/>
                      <a:pt x="212" y="90"/>
                    </a:cubicBezTo>
                    <a:cubicBezTo>
                      <a:pt x="182" y="50"/>
                      <a:pt x="101" y="65"/>
                      <a:pt x="90" y="115"/>
                    </a:cubicBezTo>
                    <a:cubicBezTo>
                      <a:pt x="86" y="135"/>
                      <a:pt x="97" y="157"/>
                      <a:pt x="118" y="161"/>
                    </a:cubicBezTo>
                    <a:cubicBezTo>
                      <a:pt x="136" y="164"/>
                      <a:pt x="156" y="151"/>
                      <a:pt x="155" y="131"/>
                    </a:cubicBezTo>
                    <a:cubicBezTo>
                      <a:pt x="153" y="122"/>
                      <a:pt x="140" y="118"/>
                      <a:pt x="136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42" name="Freeform 324">
                <a:extLst>
                  <a:ext uri="{FF2B5EF4-FFF2-40B4-BE49-F238E27FC236}">
                    <a16:creationId xmlns:a16="http://schemas.microsoft.com/office/drawing/2014/main" id="{B9A5CF13-C3F7-C442-B054-6C603D0461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45831" y="3861524"/>
                <a:ext cx="166708" cy="149236"/>
              </a:xfrm>
              <a:custGeom>
                <a:avLst/>
                <a:gdLst>
                  <a:gd name="T0" fmla="*/ 204 w 347"/>
                  <a:gd name="T1" fmla="*/ 164 h 311"/>
                  <a:gd name="T2" fmla="*/ 204 w 347"/>
                  <a:gd name="T3" fmla="*/ 164 h 311"/>
                  <a:gd name="T4" fmla="*/ 212 w 347"/>
                  <a:gd name="T5" fmla="*/ 146 h 311"/>
                  <a:gd name="T6" fmla="*/ 212 w 347"/>
                  <a:gd name="T7" fmla="*/ 146 h 311"/>
                  <a:gd name="T8" fmla="*/ 234 w 347"/>
                  <a:gd name="T9" fmla="*/ 162 h 311"/>
                  <a:gd name="T10" fmla="*/ 234 w 347"/>
                  <a:gd name="T11" fmla="*/ 162 h 311"/>
                  <a:gd name="T12" fmla="*/ 205 w 347"/>
                  <a:gd name="T13" fmla="*/ 214 h 311"/>
                  <a:gd name="T14" fmla="*/ 205 w 347"/>
                  <a:gd name="T15" fmla="*/ 214 h 311"/>
                  <a:gd name="T16" fmla="*/ 142 w 347"/>
                  <a:gd name="T17" fmla="*/ 156 h 311"/>
                  <a:gd name="T18" fmla="*/ 142 w 347"/>
                  <a:gd name="T19" fmla="*/ 156 h 311"/>
                  <a:gd name="T20" fmla="*/ 282 w 347"/>
                  <a:gd name="T21" fmla="*/ 95 h 311"/>
                  <a:gd name="T22" fmla="*/ 282 w 347"/>
                  <a:gd name="T23" fmla="*/ 95 h 311"/>
                  <a:gd name="T24" fmla="*/ 307 w 347"/>
                  <a:gd name="T25" fmla="*/ 189 h 311"/>
                  <a:gd name="T26" fmla="*/ 307 w 347"/>
                  <a:gd name="T27" fmla="*/ 189 h 311"/>
                  <a:gd name="T28" fmla="*/ 240 w 347"/>
                  <a:gd name="T29" fmla="*/ 251 h 311"/>
                  <a:gd name="T30" fmla="*/ 240 w 347"/>
                  <a:gd name="T31" fmla="*/ 251 h 311"/>
                  <a:gd name="T32" fmla="*/ 77 w 347"/>
                  <a:gd name="T33" fmla="*/ 201 h 311"/>
                  <a:gd name="T34" fmla="*/ 77 w 347"/>
                  <a:gd name="T35" fmla="*/ 201 h 311"/>
                  <a:gd name="T36" fmla="*/ 162 w 347"/>
                  <a:gd name="T37" fmla="*/ 30 h 311"/>
                  <a:gd name="T38" fmla="*/ 162 w 347"/>
                  <a:gd name="T39" fmla="*/ 30 h 311"/>
                  <a:gd name="T40" fmla="*/ 149 w 347"/>
                  <a:gd name="T41" fmla="*/ 7 h 311"/>
                  <a:gd name="T42" fmla="*/ 149 w 347"/>
                  <a:gd name="T43" fmla="*/ 7 h 311"/>
                  <a:gd name="T44" fmla="*/ 61 w 347"/>
                  <a:gd name="T45" fmla="*/ 237 h 311"/>
                  <a:gd name="T46" fmla="*/ 61 w 347"/>
                  <a:gd name="T47" fmla="*/ 237 h 311"/>
                  <a:gd name="T48" fmla="*/ 308 w 347"/>
                  <a:gd name="T49" fmla="*/ 235 h 311"/>
                  <a:gd name="T50" fmla="*/ 308 w 347"/>
                  <a:gd name="T51" fmla="*/ 235 h 311"/>
                  <a:gd name="T52" fmla="*/ 321 w 347"/>
                  <a:gd name="T53" fmla="*/ 104 h 311"/>
                  <a:gd name="T54" fmla="*/ 321 w 347"/>
                  <a:gd name="T55" fmla="*/ 104 h 311"/>
                  <a:gd name="T56" fmla="*/ 204 w 347"/>
                  <a:gd name="T57" fmla="*/ 49 h 311"/>
                  <a:gd name="T58" fmla="*/ 204 w 347"/>
                  <a:gd name="T59" fmla="*/ 49 h 311"/>
                  <a:gd name="T60" fmla="*/ 113 w 347"/>
                  <a:gd name="T61" fmla="*/ 138 h 311"/>
                  <a:gd name="T62" fmla="*/ 113 w 347"/>
                  <a:gd name="T63" fmla="*/ 138 h 311"/>
                  <a:gd name="T64" fmla="*/ 179 w 347"/>
                  <a:gd name="T65" fmla="*/ 245 h 311"/>
                  <a:gd name="T66" fmla="*/ 179 w 347"/>
                  <a:gd name="T67" fmla="*/ 245 h 311"/>
                  <a:gd name="T68" fmla="*/ 247 w 347"/>
                  <a:gd name="T69" fmla="*/ 142 h 311"/>
                  <a:gd name="T70" fmla="*/ 247 w 347"/>
                  <a:gd name="T71" fmla="*/ 142 h 311"/>
                  <a:gd name="T72" fmla="*/ 196 w 347"/>
                  <a:gd name="T73" fmla="*/ 128 h 311"/>
                  <a:gd name="T74" fmla="*/ 196 w 347"/>
                  <a:gd name="T75" fmla="*/ 128 h 311"/>
                  <a:gd name="T76" fmla="*/ 191 w 347"/>
                  <a:gd name="T77" fmla="*/ 175 h 311"/>
                  <a:gd name="T78" fmla="*/ 191 w 347"/>
                  <a:gd name="T79" fmla="*/ 175 h 311"/>
                  <a:gd name="T80" fmla="*/ 204 w 347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7" h="311">
                    <a:moveTo>
                      <a:pt x="204" y="164"/>
                    </a:moveTo>
                    <a:lnTo>
                      <a:pt x="204" y="164"/>
                    </a:lnTo>
                    <a:cubicBezTo>
                      <a:pt x="201" y="156"/>
                      <a:pt x="204" y="147"/>
                      <a:pt x="212" y="146"/>
                    </a:cubicBezTo>
                    <a:lnTo>
                      <a:pt x="212" y="146"/>
                    </a:lnTo>
                    <a:cubicBezTo>
                      <a:pt x="222" y="142"/>
                      <a:pt x="232" y="153"/>
                      <a:pt x="234" y="162"/>
                    </a:cubicBezTo>
                    <a:lnTo>
                      <a:pt x="234" y="162"/>
                    </a:lnTo>
                    <a:cubicBezTo>
                      <a:pt x="238" y="181"/>
                      <a:pt x="222" y="205"/>
                      <a:pt x="205" y="214"/>
                    </a:cubicBezTo>
                    <a:lnTo>
                      <a:pt x="205" y="214"/>
                    </a:lnTo>
                    <a:cubicBezTo>
                      <a:pt x="170" y="235"/>
                      <a:pt x="144" y="187"/>
                      <a:pt x="142" y="156"/>
                    </a:cubicBezTo>
                    <a:lnTo>
                      <a:pt x="142" y="156"/>
                    </a:lnTo>
                    <a:cubicBezTo>
                      <a:pt x="141" y="83"/>
                      <a:pt x="229" y="50"/>
                      <a:pt x="282" y="95"/>
                    </a:cubicBezTo>
                    <a:lnTo>
                      <a:pt x="282" y="95"/>
                    </a:lnTo>
                    <a:cubicBezTo>
                      <a:pt x="308" y="117"/>
                      <a:pt x="317" y="156"/>
                      <a:pt x="307" y="189"/>
                    </a:cubicBezTo>
                    <a:lnTo>
                      <a:pt x="307" y="189"/>
                    </a:lnTo>
                    <a:cubicBezTo>
                      <a:pt x="295" y="220"/>
                      <a:pt x="268" y="239"/>
                      <a:pt x="240" y="251"/>
                    </a:cubicBezTo>
                    <a:lnTo>
                      <a:pt x="240" y="251"/>
                    </a:lnTo>
                    <a:cubicBezTo>
                      <a:pt x="183" y="271"/>
                      <a:pt x="100" y="266"/>
                      <a:pt x="77" y="201"/>
                    </a:cubicBezTo>
                    <a:lnTo>
                      <a:pt x="77" y="201"/>
                    </a:lnTo>
                    <a:cubicBezTo>
                      <a:pt x="48" y="129"/>
                      <a:pt x="100" y="63"/>
                      <a:pt x="162" y="30"/>
                    </a:cubicBezTo>
                    <a:lnTo>
                      <a:pt x="162" y="30"/>
                    </a:lnTo>
                    <a:cubicBezTo>
                      <a:pt x="178" y="22"/>
                      <a:pt x="163" y="0"/>
                      <a:pt x="149" y="7"/>
                    </a:cubicBezTo>
                    <a:lnTo>
                      <a:pt x="149" y="7"/>
                    </a:lnTo>
                    <a:cubicBezTo>
                      <a:pt x="66" y="46"/>
                      <a:pt x="0" y="151"/>
                      <a:pt x="61" y="237"/>
                    </a:cubicBezTo>
                    <a:lnTo>
                      <a:pt x="61" y="237"/>
                    </a:lnTo>
                    <a:cubicBezTo>
                      <a:pt x="115" y="310"/>
                      <a:pt x="250" y="302"/>
                      <a:pt x="308" y="235"/>
                    </a:cubicBezTo>
                    <a:lnTo>
                      <a:pt x="308" y="235"/>
                    </a:lnTo>
                    <a:cubicBezTo>
                      <a:pt x="339" y="200"/>
                      <a:pt x="346" y="146"/>
                      <a:pt x="321" y="104"/>
                    </a:cubicBezTo>
                    <a:lnTo>
                      <a:pt x="321" y="104"/>
                    </a:lnTo>
                    <a:cubicBezTo>
                      <a:pt x="297" y="63"/>
                      <a:pt x="251" y="41"/>
                      <a:pt x="204" y="49"/>
                    </a:cubicBezTo>
                    <a:lnTo>
                      <a:pt x="204" y="49"/>
                    </a:lnTo>
                    <a:cubicBezTo>
                      <a:pt x="159" y="55"/>
                      <a:pt x="119" y="92"/>
                      <a:pt x="113" y="138"/>
                    </a:cubicBezTo>
                    <a:lnTo>
                      <a:pt x="113" y="138"/>
                    </a:lnTo>
                    <a:cubicBezTo>
                      <a:pt x="108" y="183"/>
                      <a:pt x="130" y="239"/>
                      <a:pt x="179" y="245"/>
                    </a:cubicBezTo>
                    <a:lnTo>
                      <a:pt x="179" y="245"/>
                    </a:lnTo>
                    <a:cubicBezTo>
                      <a:pt x="229" y="252"/>
                      <a:pt x="276" y="184"/>
                      <a:pt x="247" y="142"/>
                    </a:cubicBezTo>
                    <a:lnTo>
                      <a:pt x="247" y="142"/>
                    </a:lnTo>
                    <a:cubicBezTo>
                      <a:pt x="237" y="125"/>
                      <a:pt x="213" y="116"/>
                      <a:pt x="196" y="128"/>
                    </a:cubicBezTo>
                    <a:lnTo>
                      <a:pt x="196" y="128"/>
                    </a:lnTo>
                    <a:cubicBezTo>
                      <a:pt x="180" y="138"/>
                      <a:pt x="175" y="162"/>
                      <a:pt x="191" y="175"/>
                    </a:cubicBezTo>
                    <a:lnTo>
                      <a:pt x="191" y="175"/>
                    </a:lnTo>
                    <a:cubicBezTo>
                      <a:pt x="199" y="181"/>
                      <a:pt x="211" y="174"/>
                      <a:pt x="204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9EC56F6-079E-43C5-BA37-C134F9EE3456}"/>
              </a:ext>
            </a:extLst>
          </p:cNvPr>
          <p:cNvGrpSpPr/>
          <p:nvPr/>
        </p:nvGrpSpPr>
        <p:grpSpPr>
          <a:xfrm>
            <a:off x="393700" y="727577"/>
            <a:ext cx="5459534" cy="5459534"/>
            <a:chOff x="0" y="727577"/>
            <a:chExt cx="5459534" cy="5459534"/>
          </a:xfrm>
        </p:grpSpPr>
        <p:pic>
          <p:nvPicPr>
            <p:cNvPr id="189" name="Picture 188">
              <a:extLst>
                <a:ext uri="{FF2B5EF4-FFF2-40B4-BE49-F238E27FC236}">
                  <a16:creationId xmlns:a16="http://schemas.microsoft.com/office/drawing/2014/main" id="{9EA4FEF4-3530-4F3E-AF85-78497F3119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727577"/>
              <a:ext cx="5459534" cy="5459534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BF6D7F2-EED1-4C48-AD77-6D29DFEB0A6A}"/>
                </a:ext>
              </a:extLst>
            </p:cNvPr>
            <p:cNvSpPr/>
            <p:nvPr/>
          </p:nvSpPr>
          <p:spPr>
            <a:xfrm>
              <a:off x="2140744" y="5865813"/>
              <a:ext cx="983456" cy="1454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0" name="TextBox 189">
            <a:extLst>
              <a:ext uri="{FF2B5EF4-FFF2-40B4-BE49-F238E27FC236}">
                <a16:creationId xmlns:a16="http://schemas.microsoft.com/office/drawing/2014/main" id="{5D566B11-7E3E-4B03-AF59-449481004871}"/>
              </a:ext>
            </a:extLst>
          </p:cNvPr>
          <p:cNvSpPr txBox="1"/>
          <p:nvPr/>
        </p:nvSpPr>
        <p:spPr>
          <a:xfrm>
            <a:off x="5396043" y="2577616"/>
            <a:ext cx="5332962" cy="1759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5400" b="1" dirty="0" err="1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ea typeface="Nunito Bold" charset="0"/>
                <a:cs typeface="#9Slide03 Arima Madurai Black" panose="00000A00000000000000" pitchFamily="2" charset="0"/>
              </a:rPr>
              <a:t>Thực</a:t>
            </a:r>
            <a:r>
              <a:rPr lang="en-US" sz="5400" b="1" dirty="0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ea typeface="Nunito Bold" charset="0"/>
                <a:cs typeface="#9Slide03 Arima Madurai Black" panose="00000A00000000000000" pitchFamily="2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ea typeface="Nunito Bold" charset="0"/>
                <a:cs typeface="#9Slide03 Arima Madurai Black" panose="00000A00000000000000" pitchFamily="2" charset="0"/>
              </a:rPr>
              <a:t>hành</a:t>
            </a:r>
            <a:r>
              <a:rPr lang="en-US" sz="5400" b="1" dirty="0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ea typeface="Nunito Bold" charset="0"/>
                <a:cs typeface="#9Slide03 Arima Madurai Black" panose="00000A00000000000000" pitchFamily="2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ea typeface="Nunito Bold" charset="0"/>
                <a:cs typeface="#9Slide03 Arima Madurai Black" panose="00000A00000000000000" pitchFamily="2" charset="0"/>
              </a:rPr>
              <a:t>nói</a:t>
            </a:r>
            <a:r>
              <a:rPr lang="en-US" sz="5400" b="1" dirty="0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ea typeface="Nunito Bold" charset="0"/>
                <a:cs typeface="#9Slide03 Arima Madurai Black" panose="00000A00000000000000" pitchFamily="2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ea typeface="Nunito Bold" charset="0"/>
                <a:cs typeface="#9Slide03 Arima Madurai Black" panose="00000A00000000000000" pitchFamily="2" charset="0"/>
              </a:rPr>
              <a:t>trước</a:t>
            </a:r>
            <a:r>
              <a:rPr lang="en-US" sz="5400" b="1" dirty="0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ea typeface="Nunito Bold" charset="0"/>
                <a:cs typeface="#9Slide03 Arima Madurai Black" panose="00000A00000000000000" pitchFamily="2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ea typeface="Nunito Bold" charset="0"/>
                <a:cs typeface="#9Slide03 Arima Madurai Black" panose="00000A00000000000000" pitchFamily="2" charset="0"/>
              </a:rPr>
              <a:t>lớp</a:t>
            </a:r>
            <a:r>
              <a:rPr lang="en-US" sz="5400" b="1" dirty="0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ea typeface="Nunito Bold" charset="0"/>
                <a:cs typeface="#9Slide03 Arima Madurai Black" panose="00000A00000000000000" pitchFamily="2" charset="0"/>
              </a:rPr>
              <a:t> (10’)</a:t>
            </a:r>
          </a:p>
        </p:txBody>
      </p:sp>
    </p:spTree>
    <p:extLst>
      <p:ext uri="{BB962C8B-B14F-4D97-AF65-F5344CB8AC3E}">
        <p14:creationId xmlns:p14="http://schemas.microsoft.com/office/powerpoint/2010/main" val="12016554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0015FE2-1724-234D-B8A7-B40C1FCE862E}"/>
              </a:ext>
            </a:extLst>
          </p:cNvPr>
          <p:cNvGrpSpPr/>
          <p:nvPr/>
        </p:nvGrpSpPr>
        <p:grpSpPr>
          <a:xfrm>
            <a:off x="68254" y="44891"/>
            <a:ext cx="12076128" cy="6768219"/>
            <a:chOff x="68254" y="44891"/>
            <a:chExt cx="12076128" cy="6768219"/>
          </a:xfrm>
        </p:grpSpPr>
        <p:grpSp>
          <p:nvGrpSpPr>
            <p:cNvPr id="9217" name="Group 1">
              <a:extLst>
                <a:ext uri="{FF2B5EF4-FFF2-40B4-BE49-F238E27FC236}">
                  <a16:creationId xmlns:a16="http://schemas.microsoft.com/office/drawing/2014/main" id="{871EC27A-C2A3-734A-BB3D-9C04326A0087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85714" y="44891"/>
              <a:ext cx="12058668" cy="117460"/>
              <a:chOff x="512708" y="5186030"/>
              <a:chExt cx="11054879" cy="107534"/>
            </a:xfrm>
          </p:grpSpPr>
          <p:sp>
            <p:nvSpPr>
              <p:cNvPr id="9371" name="Freeform 169">
                <a:extLst>
                  <a:ext uri="{FF2B5EF4-FFF2-40B4-BE49-F238E27FC236}">
                    <a16:creationId xmlns:a16="http://schemas.microsoft.com/office/drawing/2014/main" id="{71744B0B-646C-684D-A3AF-65353530B2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2708" y="5187951"/>
                <a:ext cx="74889" cy="103694"/>
              </a:xfrm>
              <a:custGeom>
                <a:avLst/>
                <a:gdLst>
                  <a:gd name="T0" fmla="*/ 43900 w 174"/>
                  <a:gd name="T1" fmla="*/ 21001 h 237"/>
                  <a:gd name="T2" fmla="*/ 43900 w 174"/>
                  <a:gd name="T3" fmla="*/ 21001 h 237"/>
                  <a:gd name="T4" fmla="*/ 24102 w 174"/>
                  <a:gd name="T5" fmla="*/ 31064 h 237"/>
                  <a:gd name="T6" fmla="*/ 24102 w 174"/>
                  <a:gd name="T7" fmla="*/ 31064 h 237"/>
                  <a:gd name="T8" fmla="*/ 20229 w 174"/>
                  <a:gd name="T9" fmla="*/ 47690 h 237"/>
                  <a:gd name="T10" fmla="*/ 20229 w 174"/>
                  <a:gd name="T11" fmla="*/ 47690 h 237"/>
                  <a:gd name="T12" fmla="*/ 25393 w 174"/>
                  <a:gd name="T13" fmla="*/ 73067 h 237"/>
                  <a:gd name="T14" fmla="*/ 25393 w 174"/>
                  <a:gd name="T15" fmla="*/ 73067 h 237"/>
                  <a:gd name="T16" fmla="*/ 45622 w 174"/>
                  <a:gd name="T17" fmla="*/ 73942 h 237"/>
                  <a:gd name="T18" fmla="*/ 45622 w 174"/>
                  <a:gd name="T19" fmla="*/ 73942 h 237"/>
                  <a:gd name="T20" fmla="*/ 49496 w 174"/>
                  <a:gd name="T21" fmla="*/ 66942 h 237"/>
                  <a:gd name="T22" fmla="*/ 49496 w 174"/>
                  <a:gd name="T23" fmla="*/ 66942 h 237"/>
                  <a:gd name="T24" fmla="*/ 43900 w 174"/>
                  <a:gd name="T25" fmla="*/ 21001 h 237"/>
                  <a:gd name="T26" fmla="*/ 67142 w 174"/>
                  <a:gd name="T27" fmla="*/ 58629 h 237"/>
                  <a:gd name="T28" fmla="*/ 67142 w 174"/>
                  <a:gd name="T29" fmla="*/ 58629 h 237"/>
                  <a:gd name="T30" fmla="*/ 24533 w 174"/>
                  <a:gd name="T31" fmla="*/ 87068 h 237"/>
                  <a:gd name="T32" fmla="*/ 24533 w 174"/>
                  <a:gd name="T33" fmla="*/ 87068 h 237"/>
                  <a:gd name="T34" fmla="*/ 6456 w 174"/>
                  <a:gd name="T35" fmla="*/ 63004 h 237"/>
                  <a:gd name="T36" fmla="*/ 6456 w 174"/>
                  <a:gd name="T37" fmla="*/ 63004 h 237"/>
                  <a:gd name="T38" fmla="*/ 7747 w 174"/>
                  <a:gd name="T39" fmla="*/ 54253 h 237"/>
                  <a:gd name="T40" fmla="*/ 7747 w 174"/>
                  <a:gd name="T41" fmla="*/ 54253 h 237"/>
                  <a:gd name="T42" fmla="*/ 2152 w 174"/>
                  <a:gd name="T43" fmla="*/ 44628 h 237"/>
                  <a:gd name="T44" fmla="*/ 2152 w 174"/>
                  <a:gd name="T45" fmla="*/ 44628 h 237"/>
                  <a:gd name="T46" fmla="*/ 51217 w 174"/>
                  <a:gd name="T47" fmla="*/ 7000 h 237"/>
                  <a:gd name="T48" fmla="*/ 51217 w 174"/>
                  <a:gd name="T49" fmla="*/ 7000 h 237"/>
                  <a:gd name="T50" fmla="*/ 67142 w 174"/>
                  <a:gd name="T51" fmla="*/ 58629 h 23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4" h="237">
                    <a:moveTo>
                      <a:pt x="102" y="48"/>
                    </a:moveTo>
                    <a:lnTo>
                      <a:pt x="102" y="48"/>
                    </a:lnTo>
                    <a:cubicBezTo>
                      <a:pt x="82" y="46"/>
                      <a:pt x="68" y="57"/>
                      <a:pt x="56" y="71"/>
                    </a:cubicBezTo>
                    <a:cubicBezTo>
                      <a:pt x="59" y="84"/>
                      <a:pt x="54" y="94"/>
                      <a:pt x="47" y="109"/>
                    </a:cubicBezTo>
                    <a:cubicBezTo>
                      <a:pt x="39" y="129"/>
                      <a:pt x="38" y="153"/>
                      <a:pt x="59" y="167"/>
                    </a:cubicBezTo>
                    <a:cubicBezTo>
                      <a:pt x="69" y="174"/>
                      <a:pt x="96" y="178"/>
                      <a:pt x="106" y="169"/>
                    </a:cubicBezTo>
                    <a:cubicBezTo>
                      <a:pt x="110" y="166"/>
                      <a:pt x="113" y="157"/>
                      <a:pt x="115" y="153"/>
                    </a:cubicBezTo>
                    <a:cubicBezTo>
                      <a:pt x="130" y="124"/>
                      <a:pt x="156" y="53"/>
                      <a:pt x="102" y="48"/>
                    </a:cubicBezTo>
                    <a:close/>
                    <a:moveTo>
                      <a:pt x="156" y="134"/>
                    </a:moveTo>
                    <a:lnTo>
                      <a:pt x="156" y="134"/>
                    </a:lnTo>
                    <a:cubicBezTo>
                      <a:pt x="140" y="172"/>
                      <a:pt x="106" y="236"/>
                      <a:pt x="57" y="199"/>
                    </a:cubicBezTo>
                    <a:cubicBezTo>
                      <a:pt x="39" y="186"/>
                      <a:pt x="19" y="166"/>
                      <a:pt x="15" y="144"/>
                    </a:cubicBezTo>
                    <a:cubicBezTo>
                      <a:pt x="14" y="137"/>
                      <a:pt x="15" y="130"/>
                      <a:pt x="18" y="124"/>
                    </a:cubicBezTo>
                    <a:cubicBezTo>
                      <a:pt x="8" y="123"/>
                      <a:pt x="0" y="112"/>
                      <a:pt x="5" y="102"/>
                    </a:cubicBezTo>
                    <a:cubicBezTo>
                      <a:pt x="25" y="58"/>
                      <a:pt x="61" y="0"/>
                      <a:pt x="119" y="16"/>
                    </a:cubicBezTo>
                    <a:cubicBezTo>
                      <a:pt x="170" y="31"/>
                      <a:pt x="173" y="94"/>
                      <a:pt x="156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4" name="Freeform 170">
                <a:extLst>
                  <a:ext uri="{FF2B5EF4-FFF2-40B4-BE49-F238E27FC236}">
                    <a16:creationId xmlns:a16="http://schemas.microsoft.com/office/drawing/2014/main" id="{66C61F93-8AF6-624B-8AF1-3E83EF0A9C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2472" y="5193296"/>
                <a:ext cx="88765" cy="84283"/>
              </a:xfrm>
              <a:custGeom>
                <a:avLst/>
                <a:gdLst>
                  <a:gd name="T0" fmla="*/ 61 w 204"/>
                  <a:gd name="T1" fmla="*/ 133 h 195"/>
                  <a:gd name="T2" fmla="*/ 61 w 204"/>
                  <a:gd name="T3" fmla="*/ 133 h 195"/>
                  <a:gd name="T4" fmla="*/ 109 w 204"/>
                  <a:gd name="T5" fmla="*/ 148 h 195"/>
                  <a:gd name="T6" fmla="*/ 109 w 204"/>
                  <a:gd name="T7" fmla="*/ 148 h 195"/>
                  <a:gd name="T8" fmla="*/ 142 w 204"/>
                  <a:gd name="T9" fmla="*/ 130 h 195"/>
                  <a:gd name="T10" fmla="*/ 142 w 204"/>
                  <a:gd name="T11" fmla="*/ 130 h 195"/>
                  <a:gd name="T12" fmla="*/ 176 w 204"/>
                  <a:gd name="T13" fmla="*/ 81 h 195"/>
                  <a:gd name="T14" fmla="*/ 176 w 204"/>
                  <a:gd name="T15" fmla="*/ 81 h 195"/>
                  <a:gd name="T16" fmla="*/ 145 w 204"/>
                  <a:gd name="T17" fmla="*/ 44 h 195"/>
                  <a:gd name="T18" fmla="*/ 145 w 204"/>
                  <a:gd name="T19" fmla="*/ 44 h 195"/>
                  <a:gd name="T20" fmla="*/ 126 w 204"/>
                  <a:gd name="T21" fmla="*/ 51 h 195"/>
                  <a:gd name="T22" fmla="*/ 126 w 204"/>
                  <a:gd name="T23" fmla="*/ 51 h 195"/>
                  <a:gd name="T24" fmla="*/ 61 w 204"/>
                  <a:gd name="T25" fmla="*/ 133 h 195"/>
                  <a:gd name="T26" fmla="*/ 86 w 204"/>
                  <a:gd name="T27" fmla="*/ 34 h 195"/>
                  <a:gd name="T28" fmla="*/ 86 w 204"/>
                  <a:gd name="T29" fmla="*/ 34 h 195"/>
                  <a:gd name="T30" fmla="*/ 201 w 204"/>
                  <a:gd name="T31" fmla="*/ 60 h 195"/>
                  <a:gd name="T32" fmla="*/ 201 w 204"/>
                  <a:gd name="T33" fmla="*/ 60 h 195"/>
                  <a:gd name="T34" fmla="*/ 189 w 204"/>
                  <a:gd name="T35" fmla="*/ 129 h 195"/>
                  <a:gd name="T36" fmla="*/ 189 w 204"/>
                  <a:gd name="T37" fmla="*/ 129 h 195"/>
                  <a:gd name="T38" fmla="*/ 174 w 204"/>
                  <a:gd name="T39" fmla="*/ 140 h 195"/>
                  <a:gd name="T40" fmla="*/ 174 w 204"/>
                  <a:gd name="T41" fmla="*/ 140 h 195"/>
                  <a:gd name="T42" fmla="*/ 166 w 204"/>
                  <a:gd name="T43" fmla="*/ 165 h 195"/>
                  <a:gd name="T44" fmla="*/ 166 w 204"/>
                  <a:gd name="T45" fmla="*/ 165 h 195"/>
                  <a:gd name="T46" fmla="*/ 25 w 204"/>
                  <a:gd name="T47" fmla="*/ 142 h 195"/>
                  <a:gd name="T48" fmla="*/ 25 w 204"/>
                  <a:gd name="T49" fmla="*/ 142 h 195"/>
                  <a:gd name="T50" fmla="*/ 86 w 204"/>
                  <a:gd name="T51" fmla="*/ 34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4" h="195">
                    <a:moveTo>
                      <a:pt x="61" y="133"/>
                    </a:moveTo>
                    <a:lnTo>
                      <a:pt x="61" y="133"/>
                    </a:lnTo>
                    <a:cubicBezTo>
                      <a:pt x="72" y="148"/>
                      <a:pt x="91" y="151"/>
                      <a:pt x="109" y="148"/>
                    </a:cubicBezTo>
                    <a:lnTo>
                      <a:pt x="109" y="148"/>
                    </a:lnTo>
                    <a:cubicBezTo>
                      <a:pt x="117" y="138"/>
                      <a:pt x="128" y="136"/>
                      <a:pt x="142" y="130"/>
                    </a:cubicBezTo>
                    <a:lnTo>
                      <a:pt x="142" y="130"/>
                    </a:lnTo>
                    <a:cubicBezTo>
                      <a:pt x="163" y="121"/>
                      <a:pt x="180" y="105"/>
                      <a:pt x="176" y="81"/>
                    </a:cubicBezTo>
                    <a:lnTo>
                      <a:pt x="176" y="81"/>
                    </a:lnTo>
                    <a:cubicBezTo>
                      <a:pt x="175" y="69"/>
                      <a:pt x="158" y="47"/>
                      <a:pt x="145" y="44"/>
                    </a:cubicBezTo>
                    <a:lnTo>
                      <a:pt x="145" y="44"/>
                    </a:lnTo>
                    <a:cubicBezTo>
                      <a:pt x="139" y="44"/>
                      <a:pt x="132" y="48"/>
                      <a:pt x="126" y="51"/>
                    </a:cubicBezTo>
                    <a:lnTo>
                      <a:pt x="126" y="51"/>
                    </a:lnTo>
                    <a:cubicBezTo>
                      <a:pt x="96" y="60"/>
                      <a:pt x="26" y="90"/>
                      <a:pt x="61" y="133"/>
                    </a:cubicBezTo>
                    <a:close/>
                    <a:moveTo>
                      <a:pt x="86" y="34"/>
                    </a:moveTo>
                    <a:lnTo>
                      <a:pt x="86" y="34"/>
                    </a:lnTo>
                    <a:cubicBezTo>
                      <a:pt x="124" y="18"/>
                      <a:pt x="192" y="0"/>
                      <a:pt x="201" y="60"/>
                    </a:cubicBezTo>
                    <a:lnTo>
                      <a:pt x="201" y="60"/>
                    </a:lnTo>
                    <a:cubicBezTo>
                      <a:pt x="203" y="83"/>
                      <a:pt x="203" y="110"/>
                      <a:pt x="189" y="129"/>
                    </a:cubicBezTo>
                    <a:lnTo>
                      <a:pt x="189" y="129"/>
                    </a:lnTo>
                    <a:cubicBezTo>
                      <a:pt x="185" y="134"/>
                      <a:pt x="180" y="136"/>
                      <a:pt x="174" y="140"/>
                    </a:cubicBezTo>
                    <a:lnTo>
                      <a:pt x="174" y="140"/>
                    </a:lnTo>
                    <a:cubicBezTo>
                      <a:pt x="179" y="148"/>
                      <a:pt x="178" y="161"/>
                      <a:pt x="166" y="165"/>
                    </a:cubicBezTo>
                    <a:lnTo>
                      <a:pt x="166" y="165"/>
                    </a:lnTo>
                    <a:cubicBezTo>
                      <a:pt x="121" y="181"/>
                      <a:pt x="54" y="194"/>
                      <a:pt x="25" y="142"/>
                    </a:cubicBezTo>
                    <a:lnTo>
                      <a:pt x="25" y="142"/>
                    </a:lnTo>
                    <a:cubicBezTo>
                      <a:pt x="0" y="96"/>
                      <a:pt x="45" y="50"/>
                      <a:pt x="86" y="3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373" name="Freeform 171">
                <a:extLst>
                  <a:ext uri="{FF2B5EF4-FFF2-40B4-BE49-F238E27FC236}">
                    <a16:creationId xmlns:a16="http://schemas.microsoft.com/office/drawing/2014/main" id="{488337F6-95C9-2849-9E63-AA38FF5990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9328" y="5187951"/>
                <a:ext cx="76810" cy="101773"/>
              </a:xfrm>
              <a:custGeom>
                <a:avLst/>
                <a:gdLst>
                  <a:gd name="T0" fmla="*/ 45208 w 175"/>
                  <a:gd name="T1" fmla="*/ 20355 h 235"/>
                  <a:gd name="T2" fmla="*/ 45208 w 175"/>
                  <a:gd name="T3" fmla="*/ 20355 h 235"/>
                  <a:gd name="T4" fmla="*/ 25018 w 175"/>
                  <a:gd name="T5" fmla="*/ 30748 h 235"/>
                  <a:gd name="T6" fmla="*/ 25018 w 175"/>
                  <a:gd name="T7" fmla="*/ 30748 h 235"/>
                  <a:gd name="T8" fmla="*/ 21068 w 175"/>
                  <a:gd name="T9" fmla="*/ 46772 h 235"/>
                  <a:gd name="T10" fmla="*/ 21068 w 175"/>
                  <a:gd name="T11" fmla="*/ 46772 h 235"/>
                  <a:gd name="T12" fmla="*/ 26335 w 175"/>
                  <a:gd name="T13" fmla="*/ 71891 h 235"/>
                  <a:gd name="T14" fmla="*/ 26335 w 175"/>
                  <a:gd name="T15" fmla="*/ 71891 h 235"/>
                  <a:gd name="T16" fmla="*/ 46964 w 175"/>
                  <a:gd name="T17" fmla="*/ 72757 h 235"/>
                  <a:gd name="T18" fmla="*/ 46964 w 175"/>
                  <a:gd name="T19" fmla="*/ 72757 h 235"/>
                  <a:gd name="T20" fmla="*/ 50914 w 175"/>
                  <a:gd name="T21" fmla="*/ 65828 h 235"/>
                  <a:gd name="T22" fmla="*/ 50914 w 175"/>
                  <a:gd name="T23" fmla="*/ 65828 h 235"/>
                  <a:gd name="T24" fmla="*/ 45208 w 175"/>
                  <a:gd name="T25" fmla="*/ 20355 h 235"/>
                  <a:gd name="T26" fmla="*/ 68910 w 175"/>
                  <a:gd name="T27" fmla="*/ 58032 h 235"/>
                  <a:gd name="T28" fmla="*/ 68910 w 175"/>
                  <a:gd name="T29" fmla="*/ 58032 h 235"/>
                  <a:gd name="T30" fmla="*/ 25457 w 175"/>
                  <a:gd name="T31" fmla="*/ 85749 h 235"/>
                  <a:gd name="T32" fmla="*/ 25457 w 175"/>
                  <a:gd name="T33" fmla="*/ 85749 h 235"/>
                  <a:gd name="T34" fmla="*/ 7023 w 175"/>
                  <a:gd name="T35" fmla="*/ 61930 h 235"/>
                  <a:gd name="T36" fmla="*/ 7023 w 175"/>
                  <a:gd name="T37" fmla="*/ 61930 h 235"/>
                  <a:gd name="T38" fmla="*/ 8339 w 175"/>
                  <a:gd name="T39" fmla="*/ 53268 h 235"/>
                  <a:gd name="T40" fmla="*/ 8339 w 175"/>
                  <a:gd name="T41" fmla="*/ 53268 h 235"/>
                  <a:gd name="T42" fmla="*/ 2633 w 175"/>
                  <a:gd name="T43" fmla="*/ 43308 h 235"/>
                  <a:gd name="T44" fmla="*/ 2633 w 175"/>
                  <a:gd name="T45" fmla="*/ 43308 h 235"/>
                  <a:gd name="T46" fmla="*/ 52670 w 175"/>
                  <a:gd name="T47" fmla="*/ 6929 h 235"/>
                  <a:gd name="T48" fmla="*/ 52670 w 175"/>
                  <a:gd name="T49" fmla="*/ 6929 h 235"/>
                  <a:gd name="T50" fmla="*/ 68910 w 175"/>
                  <a:gd name="T51" fmla="*/ 58032 h 23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5" h="235">
                    <a:moveTo>
                      <a:pt x="103" y="47"/>
                    </a:moveTo>
                    <a:lnTo>
                      <a:pt x="103" y="47"/>
                    </a:lnTo>
                    <a:cubicBezTo>
                      <a:pt x="83" y="46"/>
                      <a:pt x="69" y="56"/>
                      <a:pt x="57" y="71"/>
                    </a:cubicBezTo>
                    <a:cubicBezTo>
                      <a:pt x="60" y="84"/>
                      <a:pt x="53" y="93"/>
                      <a:pt x="48" y="108"/>
                    </a:cubicBezTo>
                    <a:cubicBezTo>
                      <a:pt x="40" y="129"/>
                      <a:pt x="39" y="152"/>
                      <a:pt x="60" y="166"/>
                    </a:cubicBezTo>
                    <a:cubicBezTo>
                      <a:pt x="70" y="173"/>
                      <a:pt x="96" y="176"/>
                      <a:pt x="107" y="168"/>
                    </a:cubicBezTo>
                    <a:cubicBezTo>
                      <a:pt x="111" y="166"/>
                      <a:pt x="115" y="156"/>
                      <a:pt x="116" y="152"/>
                    </a:cubicBezTo>
                    <a:cubicBezTo>
                      <a:pt x="131" y="123"/>
                      <a:pt x="157" y="51"/>
                      <a:pt x="103" y="47"/>
                    </a:cubicBezTo>
                    <a:close/>
                    <a:moveTo>
                      <a:pt x="157" y="134"/>
                    </a:moveTo>
                    <a:lnTo>
                      <a:pt x="157" y="134"/>
                    </a:lnTo>
                    <a:cubicBezTo>
                      <a:pt x="141" y="172"/>
                      <a:pt x="107" y="234"/>
                      <a:pt x="58" y="198"/>
                    </a:cubicBezTo>
                    <a:cubicBezTo>
                      <a:pt x="40" y="185"/>
                      <a:pt x="22" y="166"/>
                      <a:pt x="16" y="143"/>
                    </a:cubicBezTo>
                    <a:cubicBezTo>
                      <a:pt x="15" y="137"/>
                      <a:pt x="16" y="130"/>
                      <a:pt x="19" y="123"/>
                    </a:cubicBezTo>
                    <a:cubicBezTo>
                      <a:pt x="10" y="122"/>
                      <a:pt x="0" y="112"/>
                      <a:pt x="6" y="100"/>
                    </a:cubicBezTo>
                    <a:cubicBezTo>
                      <a:pt x="25" y="56"/>
                      <a:pt x="62" y="0"/>
                      <a:pt x="120" y="16"/>
                    </a:cubicBezTo>
                    <a:cubicBezTo>
                      <a:pt x="170" y="30"/>
                      <a:pt x="174" y="93"/>
                      <a:pt x="157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6" name="Freeform 172">
                <a:extLst>
                  <a:ext uri="{FF2B5EF4-FFF2-40B4-BE49-F238E27FC236}">
                    <a16:creationId xmlns:a16="http://schemas.microsoft.com/office/drawing/2014/main" id="{776F216B-9994-4946-BA6D-6CB0E10DFC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6955" y="5203468"/>
                <a:ext cx="75669" cy="65393"/>
              </a:xfrm>
              <a:custGeom>
                <a:avLst/>
                <a:gdLst>
                  <a:gd name="T0" fmla="*/ 129 w 177"/>
                  <a:gd name="T1" fmla="*/ 62 h 150"/>
                  <a:gd name="T2" fmla="*/ 129 w 177"/>
                  <a:gd name="T3" fmla="*/ 62 h 150"/>
                  <a:gd name="T4" fmla="*/ 88 w 177"/>
                  <a:gd name="T5" fmla="*/ 34 h 150"/>
                  <a:gd name="T6" fmla="*/ 88 w 177"/>
                  <a:gd name="T7" fmla="*/ 34 h 150"/>
                  <a:gd name="T8" fmla="*/ 58 w 177"/>
                  <a:gd name="T9" fmla="*/ 42 h 150"/>
                  <a:gd name="T10" fmla="*/ 58 w 177"/>
                  <a:gd name="T11" fmla="*/ 42 h 150"/>
                  <a:gd name="T12" fmla="*/ 23 w 177"/>
                  <a:gd name="T13" fmla="*/ 78 h 150"/>
                  <a:gd name="T14" fmla="*/ 23 w 177"/>
                  <a:gd name="T15" fmla="*/ 78 h 150"/>
                  <a:gd name="T16" fmla="*/ 48 w 177"/>
                  <a:gd name="T17" fmla="*/ 118 h 150"/>
                  <a:gd name="T18" fmla="*/ 48 w 177"/>
                  <a:gd name="T19" fmla="*/ 118 h 150"/>
                  <a:gd name="T20" fmla="*/ 63 w 177"/>
                  <a:gd name="T21" fmla="*/ 120 h 150"/>
                  <a:gd name="T22" fmla="*/ 63 w 177"/>
                  <a:gd name="T23" fmla="*/ 120 h 150"/>
                  <a:gd name="T24" fmla="*/ 129 w 177"/>
                  <a:gd name="T25" fmla="*/ 62 h 150"/>
                  <a:gd name="T26" fmla="*/ 98 w 177"/>
                  <a:gd name="T27" fmla="*/ 146 h 150"/>
                  <a:gd name="T28" fmla="*/ 98 w 177"/>
                  <a:gd name="T29" fmla="*/ 146 h 150"/>
                  <a:gd name="T30" fmla="*/ 0 w 177"/>
                  <a:gd name="T31" fmla="*/ 89 h 150"/>
                  <a:gd name="T32" fmla="*/ 0 w 177"/>
                  <a:gd name="T33" fmla="*/ 89 h 150"/>
                  <a:gd name="T34" fmla="*/ 17 w 177"/>
                  <a:gd name="T35" fmla="*/ 30 h 150"/>
                  <a:gd name="T36" fmla="*/ 17 w 177"/>
                  <a:gd name="T37" fmla="*/ 30 h 150"/>
                  <a:gd name="T38" fmla="*/ 32 w 177"/>
                  <a:gd name="T39" fmla="*/ 24 h 150"/>
                  <a:gd name="T40" fmla="*/ 32 w 177"/>
                  <a:gd name="T41" fmla="*/ 24 h 150"/>
                  <a:gd name="T42" fmla="*/ 41 w 177"/>
                  <a:gd name="T43" fmla="*/ 3 h 150"/>
                  <a:gd name="T44" fmla="*/ 41 w 177"/>
                  <a:gd name="T45" fmla="*/ 3 h 150"/>
                  <a:gd name="T46" fmla="*/ 161 w 177"/>
                  <a:gd name="T47" fmla="*/ 63 h 150"/>
                  <a:gd name="T48" fmla="*/ 161 w 177"/>
                  <a:gd name="T49" fmla="*/ 63 h 150"/>
                  <a:gd name="T50" fmla="*/ 98 w 177"/>
                  <a:gd name="T51" fmla="*/ 146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7" h="150">
                    <a:moveTo>
                      <a:pt x="129" y="62"/>
                    </a:moveTo>
                    <a:lnTo>
                      <a:pt x="129" y="62"/>
                    </a:lnTo>
                    <a:cubicBezTo>
                      <a:pt x="120" y="46"/>
                      <a:pt x="106" y="38"/>
                      <a:pt x="88" y="34"/>
                    </a:cubicBezTo>
                    <a:lnTo>
                      <a:pt x="88" y="34"/>
                    </a:lnTo>
                    <a:cubicBezTo>
                      <a:pt x="81" y="42"/>
                      <a:pt x="71" y="41"/>
                      <a:pt x="58" y="42"/>
                    </a:cubicBezTo>
                    <a:lnTo>
                      <a:pt x="58" y="42"/>
                    </a:lnTo>
                    <a:cubicBezTo>
                      <a:pt x="39" y="45"/>
                      <a:pt x="23" y="54"/>
                      <a:pt x="23" y="78"/>
                    </a:cubicBezTo>
                    <a:lnTo>
                      <a:pt x="23" y="78"/>
                    </a:lnTo>
                    <a:cubicBezTo>
                      <a:pt x="23" y="88"/>
                      <a:pt x="36" y="113"/>
                      <a:pt x="48" y="118"/>
                    </a:cubicBezTo>
                    <a:lnTo>
                      <a:pt x="48" y="118"/>
                    </a:lnTo>
                    <a:cubicBezTo>
                      <a:pt x="50" y="120"/>
                      <a:pt x="58" y="120"/>
                      <a:pt x="63" y="120"/>
                    </a:cubicBezTo>
                    <a:lnTo>
                      <a:pt x="63" y="120"/>
                    </a:lnTo>
                    <a:cubicBezTo>
                      <a:pt x="90" y="118"/>
                      <a:pt x="154" y="111"/>
                      <a:pt x="129" y="62"/>
                    </a:cubicBezTo>
                    <a:close/>
                    <a:moveTo>
                      <a:pt x="98" y="146"/>
                    </a:moveTo>
                    <a:lnTo>
                      <a:pt x="98" y="146"/>
                    </a:lnTo>
                    <a:cubicBezTo>
                      <a:pt x="62" y="149"/>
                      <a:pt x="0" y="147"/>
                      <a:pt x="0" y="89"/>
                    </a:cubicBezTo>
                    <a:lnTo>
                      <a:pt x="0" y="89"/>
                    </a:lnTo>
                    <a:cubicBezTo>
                      <a:pt x="0" y="70"/>
                      <a:pt x="4" y="43"/>
                      <a:pt x="17" y="30"/>
                    </a:cubicBezTo>
                    <a:lnTo>
                      <a:pt x="17" y="30"/>
                    </a:lnTo>
                    <a:cubicBezTo>
                      <a:pt x="21" y="26"/>
                      <a:pt x="25" y="25"/>
                      <a:pt x="32" y="24"/>
                    </a:cubicBezTo>
                    <a:lnTo>
                      <a:pt x="32" y="24"/>
                    </a:lnTo>
                    <a:cubicBezTo>
                      <a:pt x="28" y="16"/>
                      <a:pt x="31" y="4"/>
                      <a:pt x="41" y="3"/>
                    </a:cubicBezTo>
                    <a:lnTo>
                      <a:pt x="41" y="3"/>
                    </a:lnTo>
                    <a:cubicBezTo>
                      <a:pt x="82" y="0"/>
                      <a:pt x="142" y="8"/>
                      <a:pt x="161" y="63"/>
                    </a:cubicBezTo>
                    <a:lnTo>
                      <a:pt x="161" y="63"/>
                    </a:lnTo>
                    <a:cubicBezTo>
                      <a:pt x="176" y="113"/>
                      <a:pt x="134" y="142"/>
                      <a:pt x="98" y="146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7" name="Freeform 173">
                <a:extLst>
                  <a:ext uri="{FF2B5EF4-FFF2-40B4-BE49-F238E27FC236}">
                    <a16:creationId xmlns:a16="http://schemas.microsoft.com/office/drawing/2014/main" id="{BCE31BD4-0193-9540-9DAC-57ADCCF940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6787" y="5193296"/>
                <a:ext cx="81489" cy="82830"/>
              </a:xfrm>
              <a:custGeom>
                <a:avLst/>
                <a:gdLst>
                  <a:gd name="T0" fmla="*/ 64 w 186"/>
                  <a:gd name="T1" fmla="*/ 132 h 188"/>
                  <a:gd name="T2" fmla="*/ 64 w 186"/>
                  <a:gd name="T3" fmla="*/ 132 h 188"/>
                  <a:gd name="T4" fmla="*/ 112 w 186"/>
                  <a:gd name="T5" fmla="*/ 139 h 188"/>
                  <a:gd name="T6" fmla="*/ 112 w 186"/>
                  <a:gd name="T7" fmla="*/ 139 h 188"/>
                  <a:gd name="T8" fmla="*/ 137 w 186"/>
                  <a:gd name="T9" fmla="*/ 120 h 188"/>
                  <a:gd name="T10" fmla="*/ 137 w 186"/>
                  <a:gd name="T11" fmla="*/ 120 h 188"/>
                  <a:gd name="T12" fmla="*/ 154 w 186"/>
                  <a:gd name="T13" fmla="*/ 74 h 188"/>
                  <a:gd name="T14" fmla="*/ 154 w 186"/>
                  <a:gd name="T15" fmla="*/ 74 h 188"/>
                  <a:gd name="T16" fmla="*/ 116 w 186"/>
                  <a:gd name="T17" fmla="*/ 46 h 188"/>
                  <a:gd name="T18" fmla="*/ 116 w 186"/>
                  <a:gd name="T19" fmla="*/ 46 h 188"/>
                  <a:gd name="T20" fmla="*/ 100 w 186"/>
                  <a:gd name="T21" fmla="*/ 51 h 188"/>
                  <a:gd name="T22" fmla="*/ 100 w 186"/>
                  <a:gd name="T23" fmla="*/ 51 h 188"/>
                  <a:gd name="T24" fmla="*/ 64 w 186"/>
                  <a:gd name="T25" fmla="*/ 132 h 188"/>
                  <a:gd name="T26" fmla="*/ 58 w 186"/>
                  <a:gd name="T27" fmla="*/ 42 h 188"/>
                  <a:gd name="T28" fmla="*/ 58 w 186"/>
                  <a:gd name="T29" fmla="*/ 42 h 188"/>
                  <a:gd name="T30" fmla="*/ 169 w 186"/>
                  <a:gd name="T31" fmla="*/ 51 h 188"/>
                  <a:gd name="T32" fmla="*/ 169 w 186"/>
                  <a:gd name="T33" fmla="*/ 51 h 188"/>
                  <a:gd name="T34" fmla="*/ 180 w 186"/>
                  <a:gd name="T35" fmla="*/ 113 h 188"/>
                  <a:gd name="T36" fmla="*/ 180 w 186"/>
                  <a:gd name="T37" fmla="*/ 113 h 188"/>
                  <a:gd name="T38" fmla="*/ 168 w 186"/>
                  <a:gd name="T39" fmla="*/ 125 h 188"/>
                  <a:gd name="T40" fmla="*/ 168 w 186"/>
                  <a:gd name="T41" fmla="*/ 125 h 188"/>
                  <a:gd name="T42" fmla="*/ 168 w 186"/>
                  <a:gd name="T43" fmla="*/ 149 h 188"/>
                  <a:gd name="T44" fmla="*/ 168 w 186"/>
                  <a:gd name="T45" fmla="*/ 149 h 188"/>
                  <a:gd name="T46" fmla="*/ 35 w 186"/>
                  <a:gd name="T47" fmla="*/ 143 h 188"/>
                  <a:gd name="T48" fmla="*/ 35 w 186"/>
                  <a:gd name="T49" fmla="*/ 143 h 188"/>
                  <a:gd name="T50" fmla="*/ 58 w 186"/>
                  <a:gd name="T51" fmla="*/ 42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6" h="188">
                    <a:moveTo>
                      <a:pt x="64" y="132"/>
                    </a:moveTo>
                    <a:lnTo>
                      <a:pt x="64" y="132"/>
                    </a:lnTo>
                    <a:cubicBezTo>
                      <a:pt x="79" y="143"/>
                      <a:pt x="96" y="143"/>
                      <a:pt x="112" y="139"/>
                    </a:cubicBezTo>
                    <a:lnTo>
                      <a:pt x="112" y="139"/>
                    </a:lnTo>
                    <a:cubicBezTo>
                      <a:pt x="116" y="130"/>
                      <a:pt x="125" y="126"/>
                      <a:pt x="137" y="120"/>
                    </a:cubicBezTo>
                    <a:lnTo>
                      <a:pt x="137" y="120"/>
                    </a:lnTo>
                    <a:cubicBezTo>
                      <a:pt x="154" y="109"/>
                      <a:pt x="164" y="95"/>
                      <a:pt x="154" y="74"/>
                    </a:cubicBezTo>
                    <a:lnTo>
                      <a:pt x="154" y="74"/>
                    </a:lnTo>
                    <a:cubicBezTo>
                      <a:pt x="150" y="63"/>
                      <a:pt x="127" y="46"/>
                      <a:pt x="116" y="46"/>
                    </a:cubicBezTo>
                    <a:lnTo>
                      <a:pt x="116" y="46"/>
                    </a:lnTo>
                    <a:cubicBezTo>
                      <a:pt x="110" y="46"/>
                      <a:pt x="104" y="50"/>
                      <a:pt x="100" y="51"/>
                    </a:cubicBezTo>
                    <a:lnTo>
                      <a:pt x="100" y="51"/>
                    </a:lnTo>
                    <a:cubicBezTo>
                      <a:pt x="75" y="63"/>
                      <a:pt x="21" y="99"/>
                      <a:pt x="64" y="132"/>
                    </a:cubicBezTo>
                    <a:close/>
                    <a:moveTo>
                      <a:pt x="58" y="42"/>
                    </a:moveTo>
                    <a:lnTo>
                      <a:pt x="58" y="42"/>
                    </a:lnTo>
                    <a:cubicBezTo>
                      <a:pt x="89" y="24"/>
                      <a:pt x="146" y="0"/>
                      <a:pt x="169" y="51"/>
                    </a:cubicBezTo>
                    <a:lnTo>
                      <a:pt x="169" y="51"/>
                    </a:lnTo>
                    <a:cubicBezTo>
                      <a:pt x="179" y="71"/>
                      <a:pt x="185" y="96"/>
                      <a:pt x="180" y="113"/>
                    </a:cubicBezTo>
                    <a:lnTo>
                      <a:pt x="180" y="113"/>
                    </a:lnTo>
                    <a:cubicBezTo>
                      <a:pt x="177" y="118"/>
                      <a:pt x="173" y="122"/>
                      <a:pt x="168" y="125"/>
                    </a:cubicBezTo>
                    <a:lnTo>
                      <a:pt x="168" y="125"/>
                    </a:lnTo>
                    <a:cubicBezTo>
                      <a:pt x="176" y="132"/>
                      <a:pt x="179" y="143"/>
                      <a:pt x="168" y="149"/>
                    </a:cubicBezTo>
                    <a:lnTo>
                      <a:pt x="168" y="149"/>
                    </a:lnTo>
                    <a:cubicBezTo>
                      <a:pt x="133" y="167"/>
                      <a:pt x="75" y="187"/>
                      <a:pt x="35" y="143"/>
                    </a:cubicBezTo>
                    <a:lnTo>
                      <a:pt x="35" y="143"/>
                    </a:lnTo>
                    <a:cubicBezTo>
                      <a:pt x="0" y="105"/>
                      <a:pt x="25" y="61"/>
                      <a:pt x="58" y="4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8" name="Freeform 174">
                <a:extLst>
                  <a:ext uri="{FF2B5EF4-FFF2-40B4-BE49-F238E27FC236}">
                    <a16:creationId xmlns:a16="http://schemas.microsoft.com/office/drawing/2014/main" id="{87322036-4B29-E846-A56D-4019779845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8311" y="5203468"/>
                <a:ext cx="78579" cy="65393"/>
              </a:xfrm>
              <a:custGeom>
                <a:avLst/>
                <a:gdLst>
                  <a:gd name="T0" fmla="*/ 129 w 179"/>
                  <a:gd name="T1" fmla="*/ 62 h 149"/>
                  <a:gd name="T2" fmla="*/ 129 w 179"/>
                  <a:gd name="T3" fmla="*/ 62 h 149"/>
                  <a:gd name="T4" fmla="*/ 88 w 179"/>
                  <a:gd name="T5" fmla="*/ 34 h 149"/>
                  <a:gd name="T6" fmla="*/ 88 w 179"/>
                  <a:gd name="T7" fmla="*/ 34 h 149"/>
                  <a:gd name="T8" fmla="*/ 58 w 179"/>
                  <a:gd name="T9" fmla="*/ 41 h 149"/>
                  <a:gd name="T10" fmla="*/ 58 w 179"/>
                  <a:gd name="T11" fmla="*/ 41 h 149"/>
                  <a:gd name="T12" fmla="*/ 24 w 179"/>
                  <a:gd name="T13" fmla="*/ 76 h 149"/>
                  <a:gd name="T14" fmla="*/ 24 w 179"/>
                  <a:gd name="T15" fmla="*/ 76 h 149"/>
                  <a:gd name="T16" fmla="*/ 46 w 179"/>
                  <a:gd name="T17" fmla="*/ 117 h 149"/>
                  <a:gd name="T18" fmla="*/ 46 w 179"/>
                  <a:gd name="T19" fmla="*/ 117 h 149"/>
                  <a:gd name="T20" fmla="*/ 64 w 179"/>
                  <a:gd name="T21" fmla="*/ 118 h 149"/>
                  <a:gd name="T22" fmla="*/ 64 w 179"/>
                  <a:gd name="T23" fmla="*/ 118 h 149"/>
                  <a:gd name="T24" fmla="*/ 129 w 179"/>
                  <a:gd name="T25" fmla="*/ 62 h 149"/>
                  <a:gd name="T26" fmla="*/ 98 w 179"/>
                  <a:gd name="T27" fmla="*/ 144 h 149"/>
                  <a:gd name="T28" fmla="*/ 98 w 179"/>
                  <a:gd name="T29" fmla="*/ 144 h 149"/>
                  <a:gd name="T30" fmla="*/ 0 w 179"/>
                  <a:gd name="T31" fmla="*/ 89 h 149"/>
                  <a:gd name="T32" fmla="*/ 0 w 179"/>
                  <a:gd name="T33" fmla="*/ 89 h 149"/>
                  <a:gd name="T34" fmla="*/ 18 w 179"/>
                  <a:gd name="T35" fmla="*/ 30 h 149"/>
                  <a:gd name="T36" fmla="*/ 18 w 179"/>
                  <a:gd name="T37" fmla="*/ 30 h 149"/>
                  <a:gd name="T38" fmla="*/ 32 w 179"/>
                  <a:gd name="T39" fmla="*/ 22 h 149"/>
                  <a:gd name="T40" fmla="*/ 32 w 179"/>
                  <a:gd name="T41" fmla="*/ 22 h 149"/>
                  <a:gd name="T42" fmla="*/ 41 w 179"/>
                  <a:gd name="T43" fmla="*/ 1 h 149"/>
                  <a:gd name="T44" fmla="*/ 41 w 179"/>
                  <a:gd name="T45" fmla="*/ 1 h 149"/>
                  <a:gd name="T46" fmla="*/ 161 w 179"/>
                  <a:gd name="T47" fmla="*/ 62 h 149"/>
                  <a:gd name="T48" fmla="*/ 161 w 179"/>
                  <a:gd name="T49" fmla="*/ 62 h 149"/>
                  <a:gd name="T50" fmla="*/ 98 w 179"/>
                  <a:gd name="T51" fmla="*/ 144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9" h="149">
                    <a:moveTo>
                      <a:pt x="129" y="62"/>
                    </a:moveTo>
                    <a:lnTo>
                      <a:pt x="129" y="62"/>
                    </a:lnTo>
                    <a:cubicBezTo>
                      <a:pt x="120" y="44"/>
                      <a:pt x="106" y="37"/>
                      <a:pt x="88" y="34"/>
                    </a:cubicBezTo>
                    <a:lnTo>
                      <a:pt x="88" y="34"/>
                    </a:lnTo>
                    <a:cubicBezTo>
                      <a:pt x="81" y="41"/>
                      <a:pt x="71" y="39"/>
                      <a:pt x="58" y="41"/>
                    </a:cubicBezTo>
                    <a:lnTo>
                      <a:pt x="58" y="41"/>
                    </a:lnTo>
                    <a:cubicBezTo>
                      <a:pt x="40" y="43"/>
                      <a:pt x="23" y="52"/>
                      <a:pt x="24" y="76"/>
                    </a:cubicBezTo>
                    <a:lnTo>
                      <a:pt x="24" y="76"/>
                    </a:lnTo>
                    <a:cubicBezTo>
                      <a:pt x="24" y="88"/>
                      <a:pt x="36" y="113"/>
                      <a:pt x="46" y="117"/>
                    </a:cubicBezTo>
                    <a:lnTo>
                      <a:pt x="46" y="117"/>
                    </a:lnTo>
                    <a:cubicBezTo>
                      <a:pt x="52" y="119"/>
                      <a:pt x="60" y="118"/>
                      <a:pt x="64" y="118"/>
                    </a:cubicBezTo>
                    <a:lnTo>
                      <a:pt x="64" y="118"/>
                    </a:lnTo>
                    <a:cubicBezTo>
                      <a:pt x="91" y="118"/>
                      <a:pt x="155" y="109"/>
                      <a:pt x="129" y="62"/>
                    </a:cubicBezTo>
                    <a:close/>
                    <a:moveTo>
                      <a:pt x="98" y="144"/>
                    </a:moveTo>
                    <a:lnTo>
                      <a:pt x="98" y="144"/>
                    </a:lnTo>
                    <a:cubicBezTo>
                      <a:pt x="62" y="148"/>
                      <a:pt x="0" y="146"/>
                      <a:pt x="0" y="89"/>
                    </a:cubicBezTo>
                    <a:lnTo>
                      <a:pt x="0" y="89"/>
                    </a:lnTo>
                    <a:cubicBezTo>
                      <a:pt x="0" y="68"/>
                      <a:pt x="4" y="43"/>
                      <a:pt x="18" y="30"/>
                    </a:cubicBezTo>
                    <a:lnTo>
                      <a:pt x="18" y="30"/>
                    </a:lnTo>
                    <a:cubicBezTo>
                      <a:pt x="21" y="26"/>
                      <a:pt x="27" y="23"/>
                      <a:pt x="32" y="22"/>
                    </a:cubicBezTo>
                    <a:lnTo>
                      <a:pt x="32" y="22"/>
                    </a:lnTo>
                    <a:cubicBezTo>
                      <a:pt x="28" y="14"/>
                      <a:pt x="31" y="2"/>
                      <a:pt x="41" y="1"/>
                    </a:cubicBezTo>
                    <a:lnTo>
                      <a:pt x="41" y="1"/>
                    </a:lnTo>
                    <a:cubicBezTo>
                      <a:pt x="83" y="0"/>
                      <a:pt x="142" y="6"/>
                      <a:pt x="161" y="62"/>
                    </a:cubicBezTo>
                    <a:lnTo>
                      <a:pt x="161" y="62"/>
                    </a:lnTo>
                    <a:cubicBezTo>
                      <a:pt x="178" y="113"/>
                      <a:pt x="136" y="142"/>
                      <a:pt x="98" y="14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377" name="Freeform 175">
                <a:extLst>
                  <a:ext uri="{FF2B5EF4-FFF2-40B4-BE49-F238E27FC236}">
                    <a16:creationId xmlns:a16="http://schemas.microsoft.com/office/drawing/2014/main" id="{94471BC5-8D9B-9845-BB7D-11E908FA93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40189" y="5187951"/>
                <a:ext cx="74890" cy="103694"/>
              </a:xfrm>
              <a:custGeom>
                <a:avLst/>
                <a:gdLst>
                  <a:gd name="T0" fmla="*/ 43722 w 173"/>
                  <a:gd name="T1" fmla="*/ 21349 h 238"/>
                  <a:gd name="T2" fmla="*/ 43722 w 173"/>
                  <a:gd name="T3" fmla="*/ 21349 h 238"/>
                  <a:gd name="T4" fmla="*/ 24242 w 173"/>
                  <a:gd name="T5" fmla="*/ 31805 h 238"/>
                  <a:gd name="T6" fmla="*/ 24242 w 173"/>
                  <a:gd name="T7" fmla="*/ 31805 h 238"/>
                  <a:gd name="T8" fmla="*/ 19913 w 173"/>
                  <a:gd name="T9" fmla="*/ 47490 h 238"/>
                  <a:gd name="T10" fmla="*/ 19913 w 173"/>
                  <a:gd name="T11" fmla="*/ 47490 h 238"/>
                  <a:gd name="T12" fmla="*/ 25108 w 173"/>
                  <a:gd name="T13" fmla="*/ 73631 h 238"/>
                  <a:gd name="T14" fmla="*/ 25108 w 173"/>
                  <a:gd name="T15" fmla="*/ 73631 h 238"/>
                  <a:gd name="T16" fmla="*/ 45886 w 173"/>
                  <a:gd name="T17" fmla="*/ 74067 h 238"/>
                  <a:gd name="T18" fmla="*/ 45886 w 173"/>
                  <a:gd name="T19" fmla="*/ 74067 h 238"/>
                  <a:gd name="T20" fmla="*/ 50215 w 173"/>
                  <a:gd name="T21" fmla="*/ 66660 h 238"/>
                  <a:gd name="T22" fmla="*/ 50215 w 173"/>
                  <a:gd name="T23" fmla="*/ 66660 h 238"/>
                  <a:gd name="T24" fmla="*/ 43722 w 173"/>
                  <a:gd name="T25" fmla="*/ 21349 h 238"/>
                  <a:gd name="T26" fmla="*/ 67531 w 173"/>
                  <a:gd name="T27" fmla="*/ 59254 h 238"/>
                  <a:gd name="T28" fmla="*/ 67531 w 173"/>
                  <a:gd name="T29" fmla="*/ 59254 h 238"/>
                  <a:gd name="T30" fmla="*/ 24242 w 173"/>
                  <a:gd name="T31" fmla="*/ 87138 h 238"/>
                  <a:gd name="T32" fmla="*/ 24242 w 173"/>
                  <a:gd name="T33" fmla="*/ 87138 h 238"/>
                  <a:gd name="T34" fmla="*/ 6060 w 173"/>
                  <a:gd name="T35" fmla="*/ 62739 h 238"/>
                  <a:gd name="T36" fmla="*/ 6060 w 173"/>
                  <a:gd name="T37" fmla="*/ 62739 h 238"/>
                  <a:gd name="T38" fmla="*/ 7359 w 173"/>
                  <a:gd name="T39" fmla="*/ 54461 h 238"/>
                  <a:gd name="T40" fmla="*/ 7359 w 173"/>
                  <a:gd name="T41" fmla="*/ 54461 h 238"/>
                  <a:gd name="T42" fmla="*/ 2164 w 173"/>
                  <a:gd name="T43" fmla="*/ 44876 h 238"/>
                  <a:gd name="T44" fmla="*/ 2164 w 173"/>
                  <a:gd name="T45" fmla="*/ 44876 h 238"/>
                  <a:gd name="T46" fmla="*/ 51947 w 173"/>
                  <a:gd name="T47" fmla="*/ 7407 h 238"/>
                  <a:gd name="T48" fmla="*/ 51947 w 173"/>
                  <a:gd name="T49" fmla="*/ 7407 h 238"/>
                  <a:gd name="T50" fmla="*/ 67531 w 173"/>
                  <a:gd name="T51" fmla="*/ 59254 h 23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3" h="238">
                    <a:moveTo>
                      <a:pt x="101" y="49"/>
                    </a:moveTo>
                    <a:lnTo>
                      <a:pt x="101" y="49"/>
                    </a:lnTo>
                    <a:cubicBezTo>
                      <a:pt x="83" y="48"/>
                      <a:pt x="67" y="58"/>
                      <a:pt x="56" y="73"/>
                    </a:cubicBezTo>
                    <a:cubicBezTo>
                      <a:pt x="58" y="86"/>
                      <a:pt x="53" y="95"/>
                      <a:pt x="46" y="109"/>
                    </a:cubicBezTo>
                    <a:cubicBezTo>
                      <a:pt x="39" y="130"/>
                      <a:pt x="38" y="153"/>
                      <a:pt x="58" y="169"/>
                    </a:cubicBezTo>
                    <a:cubicBezTo>
                      <a:pt x="68" y="175"/>
                      <a:pt x="96" y="178"/>
                      <a:pt x="106" y="170"/>
                    </a:cubicBezTo>
                    <a:cubicBezTo>
                      <a:pt x="110" y="166"/>
                      <a:pt x="113" y="158"/>
                      <a:pt x="116" y="153"/>
                    </a:cubicBezTo>
                    <a:cubicBezTo>
                      <a:pt x="129" y="125"/>
                      <a:pt x="155" y="54"/>
                      <a:pt x="101" y="49"/>
                    </a:cubicBezTo>
                    <a:close/>
                    <a:moveTo>
                      <a:pt x="156" y="136"/>
                    </a:moveTo>
                    <a:lnTo>
                      <a:pt x="156" y="136"/>
                    </a:lnTo>
                    <a:cubicBezTo>
                      <a:pt x="139" y="174"/>
                      <a:pt x="106" y="237"/>
                      <a:pt x="56" y="200"/>
                    </a:cubicBezTo>
                    <a:cubicBezTo>
                      <a:pt x="39" y="187"/>
                      <a:pt x="20" y="166"/>
                      <a:pt x="14" y="144"/>
                    </a:cubicBezTo>
                    <a:cubicBezTo>
                      <a:pt x="14" y="138"/>
                      <a:pt x="14" y="132"/>
                      <a:pt x="17" y="125"/>
                    </a:cubicBezTo>
                    <a:cubicBezTo>
                      <a:pt x="8" y="124"/>
                      <a:pt x="0" y="113"/>
                      <a:pt x="5" y="103"/>
                    </a:cubicBezTo>
                    <a:cubicBezTo>
                      <a:pt x="25" y="58"/>
                      <a:pt x="62" y="0"/>
                      <a:pt x="120" y="17"/>
                    </a:cubicBezTo>
                    <a:cubicBezTo>
                      <a:pt x="171" y="32"/>
                      <a:pt x="172" y="94"/>
                      <a:pt x="156" y="13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0" name="Freeform 176">
                <a:extLst>
                  <a:ext uri="{FF2B5EF4-FFF2-40B4-BE49-F238E27FC236}">
                    <a16:creationId xmlns:a16="http://schemas.microsoft.com/office/drawing/2014/main" id="{B1B3DB9E-FCB7-E04A-BD26-9F8622A109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39411" y="5193296"/>
                <a:ext cx="88765" cy="84283"/>
              </a:xfrm>
              <a:custGeom>
                <a:avLst/>
                <a:gdLst>
                  <a:gd name="T0" fmla="*/ 60 w 203"/>
                  <a:gd name="T1" fmla="*/ 133 h 196"/>
                  <a:gd name="T2" fmla="*/ 60 w 203"/>
                  <a:gd name="T3" fmla="*/ 133 h 196"/>
                  <a:gd name="T4" fmla="*/ 107 w 203"/>
                  <a:gd name="T5" fmla="*/ 149 h 196"/>
                  <a:gd name="T6" fmla="*/ 107 w 203"/>
                  <a:gd name="T7" fmla="*/ 149 h 196"/>
                  <a:gd name="T8" fmla="*/ 141 w 203"/>
                  <a:gd name="T9" fmla="*/ 130 h 196"/>
                  <a:gd name="T10" fmla="*/ 141 w 203"/>
                  <a:gd name="T11" fmla="*/ 130 h 196"/>
                  <a:gd name="T12" fmla="*/ 176 w 203"/>
                  <a:gd name="T13" fmla="*/ 82 h 196"/>
                  <a:gd name="T14" fmla="*/ 176 w 203"/>
                  <a:gd name="T15" fmla="*/ 82 h 196"/>
                  <a:gd name="T16" fmla="*/ 143 w 203"/>
                  <a:gd name="T17" fmla="*/ 46 h 196"/>
                  <a:gd name="T18" fmla="*/ 143 w 203"/>
                  <a:gd name="T19" fmla="*/ 46 h 196"/>
                  <a:gd name="T20" fmla="*/ 126 w 203"/>
                  <a:gd name="T21" fmla="*/ 50 h 196"/>
                  <a:gd name="T22" fmla="*/ 126 w 203"/>
                  <a:gd name="T23" fmla="*/ 50 h 196"/>
                  <a:gd name="T24" fmla="*/ 60 w 203"/>
                  <a:gd name="T25" fmla="*/ 133 h 196"/>
                  <a:gd name="T26" fmla="*/ 84 w 203"/>
                  <a:gd name="T27" fmla="*/ 34 h 196"/>
                  <a:gd name="T28" fmla="*/ 84 w 203"/>
                  <a:gd name="T29" fmla="*/ 34 h 196"/>
                  <a:gd name="T30" fmla="*/ 199 w 203"/>
                  <a:gd name="T31" fmla="*/ 61 h 196"/>
                  <a:gd name="T32" fmla="*/ 199 w 203"/>
                  <a:gd name="T33" fmla="*/ 61 h 196"/>
                  <a:gd name="T34" fmla="*/ 189 w 203"/>
                  <a:gd name="T35" fmla="*/ 128 h 196"/>
                  <a:gd name="T36" fmla="*/ 189 w 203"/>
                  <a:gd name="T37" fmla="*/ 128 h 196"/>
                  <a:gd name="T38" fmla="*/ 173 w 203"/>
                  <a:gd name="T39" fmla="*/ 141 h 196"/>
                  <a:gd name="T40" fmla="*/ 173 w 203"/>
                  <a:gd name="T41" fmla="*/ 141 h 196"/>
                  <a:gd name="T42" fmla="*/ 165 w 203"/>
                  <a:gd name="T43" fmla="*/ 166 h 196"/>
                  <a:gd name="T44" fmla="*/ 165 w 203"/>
                  <a:gd name="T45" fmla="*/ 166 h 196"/>
                  <a:gd name="T46" fmla="*/ 24 w 203"/>
                  <a:gd name="T47" fmla="*/ 142 h 196"/>
                  <a:gd name="T48" fmla="*/ 24 w 203"/>
                  <a:gd name="T49" fmla="*/ 142 h 196"/>
                  <a:gd name="T50" fmla="*/ 84 w 203"/>
                  <a:gd name="T51" fmla="*/ 34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3" h="196">
                    <a:moveTo>
                      <a:pt x="60" y="133"/>
                    </a:moveTo>
                    <a:lnTo>
                      <a:pt x="60" y="133"/>
                    </a:lnTo>
                    <a:cubicBezTo>
                      <a:pt x="72" y="147"/>
                      <a:pt x="90" y="150"/>
                      <a:pt x="107" y="149"/>
                    </a:cubicBezTo>
                    <a:lnTo>
                      <a:pt x="107" y="149"/>
                    </a:lnTo>
                    <a:cubicBezTo>
                      <a:pt x="115" y="138"/>
                      <a:pt x="126" y="135"/>
                      <a:pt x="141" y="130"/>
                    </a:cubicBezTo>
                    <a:lnTo>
                      <a:pt x="141" y="130"/>
                    </a:lnTo>
                    <a:cubicBezTo>
                      <a:pt x="162" y="121"/>
                      <a:pt x="178" y="107"/>
                      <a:pt x="176" y="82"/>
                    </a:cubicBezTo>
                    <a:lnTo>
                      <a:pt x="176" y="82"/>
                    </a:lnTo>
                    <a:cubicBezTo>
                      <a:pt x="173" y="68"/>
                      <a:pt x="156" y="47"/>
                      <a:pt x="143" y="46"/>
                    </a:cubicBezTo>
                    <a:lnTo>
                      <a:pt x="143" y="46"/>
                    </a:lnTo>
                    <a:cubicBezTo>
                      <a:pt x="139" y="45"/>
                      <a:pt x="130" y="49"/>
                      <a:pt x="126" y="50"/>
                    </a:cubicBezTo>
                    <a:lnTo>
                      <a:pt x="126" y="50"/>
                    </a:lnTo>
                    <a:cubicBezTo>
                      <a:pt x="95" y="59"/>
                      <a:pt x="26" y="91"/>
                      <a:pt x="60" y="133"/>
                    </a:cubicBezTo>
                    <a:close/>
                    <a:moveTo>
                      <a:pt x="84" y="34"/>
                    </a:moveTo>
                    <a:lnTo>
                      <a:pt x="84" y="34"/>
                    </a:lnTo>
                    <a:cubicBezTo>
                      <a:pt x="123" y="18"/>
                      <a:pt x="191" y="0"/>
                      <a:pt x="199" y="61"/>
                    </a:cubicBezTo>
                    <a:lnTo>
                      <a:pt x="199" y="61"/>
                    </a:lnTo>
                    <a:cubicBezTo>
                      <a:pt x="202" y="82"/>
                      <a:pt x="202" y="109"/>
                      <a:pt x="189" y="128"/>
                    </a:cubicBezTo>
                    <a:lnTo>
                      <a:pt x="189" y="128"/>
                    </a:lnTo>
                    <a:cubicBezTo>
                      <a:pt x="183" y="134"/>
                      <a:pt x="178" y="137"/>
                      <a:pt x="173" y="141"/>
                    </a:cubicBezTo>
                    <a:lnTo>
                      <a:pt x="173" y="141"/>
                    </a:lnTo>
                    <a:cubicBezTo>
                      <a:pt x="178" y="147"/>
                      <a:pt x="177" y="162"/>
                      <a:pt x="165" y="166"/>
                    </a:cubicBezTo>
                    <a:lnTo>
                      <a:pt x="165" y="166"/>
                    </a:lnTo>
                    <a:cubicBezTo>
                      <a:pt x="120" y="181"/>
                      <a:pt x="53" y="195"/>
                      <a:pt x="24" y="142"/>
                    </a:cubicBezTo>
                    <a:lnTo>
                      <a:pt x="24" y="142"/>
                    </a:lnTo>
                    <a:cubicBezTo>
                      <a:pt x="0" y="95"/>
                      <a:pt x="43" y="50"/>
                      <a:pt x="84" y="3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379" name="Freeform 177">
                <a:extLst>
                  <a:ext uri="{FF2B5EF4-FFF2-40B4-BE49-F238E27FC236}">
                    <a16:creationId xmlns:a16="http://schemas.microsoft.com/office/drawing/2014/main" id="{A3CC391F-8147-C74A-8433-3E533820DB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8730" y="5187951"/>
                <a:ext cx="74890" cy="103694"/>
              </a:xfrm>
              <a:custGeom>
                <a:avLst/>
                <a:gdLst>
                  <a:gd name="T0" fmla="*/ 43722 w 173"/>
                  <a:gd name="T1" fmla="*/ 21530 h 236"/>
                  <a:gd name="T2" fmla="*/ 43722 w 173"/>
                  <a:gd name="T3" fmla="*/ 21530 h 236"/>
                  <a:gd name="T4" fmla="*/ 24242 w 173"/>
                  <a:gd name="T5" fmla="*/ 31635 h 236"/>
                  <a:gd name="T6" fmla="*/ 24242 w 173"/>
                  <a:gd name="T7" fmla="*/ 31635 h 236"/>
                  <a:gd name="T8" fmla="*/ 20346 w 173"/>
                  <a:gd name="T9" fmla="*/ 47893 h 236"/>
                  <a:gd name="T10" fmla="*/ 20346 w 173"/>
                  <a:gd name="T11" fmla="*/ 47893 h 236"/>
                  <a:gd name="T12" fmla="*/ 25108 w 173"/>
                  <a:gd name="T13" fmla="*/ 73377 h 236"/>
                  <a:gd name="T14" fmla="*/ 25108 w 173"/>
                  <a:gd name="T15" fmla="*/ 73377 h 236"/>
                  <a:gd name="T16" fmla="*/ 45886 w 173"/>
                  <a:gd name="T17" fmla="*/ 74255 h 236"/>
                  <a:gd name="T18" fmla="*/ 45886 w 173"/>
                  <a:gd name="T19" fmla="*/ 74255 h 236"/>
                  <a:gd name="T20" fmla="*/ 49782 w 173"/>
                  <a:gd name="T21" fmla="*/ 66786 h 236"/>
                  <a:gd name="T22" fmla="*/ 49782 w 173"/>
                  <a:gd name="T23" fmla="*/ 66786 h 236"/>
                  <a:gd name="T24" fmla="*/ 43722 w 173"/>
                  <a:gd name="T25" fmla="*/ 21530 h 236"/>
                  <a:gd name="T26" fmla="*/ 67531 w 173"/>
                  <a:gd name="T27" fmla="*/ 58877 h 236"/>
                  <a:gd name="T28" fmla="*/ 67531 w 173"/>
                  <a:gd name="T29" fmla="*/ 58877 h 236"/>
                  <a:gd name="T30" fmla="*/ 24242 w 173"/>
                  <a:gd name="T31" fmla="*/ 87876 h 236"/>
                  <a:gd name="T32" fmla="*/ 24242 w 173"/>
                  <a:gd name="T33" fmla="*/ 87876 h 236"/>
                  <a:gd name="T34" fmla="*/ 6926 w 173"/>
                  <a:gd name="T35" fmla="*/ 62832 h 236"/>
                  <a:gd name="T36" fmla="*/ 6926 w 173"/>
                  <a:gd name="T37" fmla="*/ 62832 h 236"/>
                  <a:gd name="T38" fmla="*/ 7359 w 173"/>
                  <a:gd name="T39" fmla="*/ 54044 h 236"/>
                  <a:gd name="T40" fmla="*/ 7359 w 173"/>
                  <a:gd name="T41" fmla="*/ 54044 h 236"/>
                  <a:gd name="T42" fmla="*/ 1732 w 173"/>
                  <a:gd name="T43" fmla="*/ 44378 h 236"/>
                  <a:gd name="T44" fmla="*/ 1732 w 173"/>
                  <a:gd name="T45" fmla="*/ 44378 h 236"/>
                  <a:gd name="T46" fmla="*/ 51081 w 173"/>
                  <a:gd name="T47" fmla="*/ 7469 h 236"/>
                  <a:gd name="T48" fmla="*/ 51081 w 173"/>
                  <a:gd name="T49" fmla="*/ 7469 h 236"/>
                  <a:gd name="T50" fmla="*/ 67531 w 173"/>
                  <a:gd name="T51" fmla="*/ 58877 h 2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3" h="236">
                    <a:moveTo>
                      <a:pt x="101" y="49"/>
                    </a:moveTo>
                    <a:lnTo>
                      <a:pt x="101" y="49"/>
                    </a:lnTo>
                    <a:cubicBezTo>
                      <a:pt x="83" y="47"/>
                      <a:pt x="68" y="58"/>
                      <a:pt x="56" y="72"/>
                    </a:cubicBezTo>
                    <a:cubicBezTo>
                      <a:pt x="58" y="85"/>
                      <a:pt x="52" y="95"/>
                      <a:pt x="47" y="109"/>
                    </a:cubicBezTo>
                    <a:cubicBezTo>
                      <a:pt x="39" y="130"/>
                      <a:pt x="38" y="152"/>
                      <a:pt x="58" y="167"/>
                    </a:cubicBezTo>
                    <a:cubicBezTo>
                      <a:pt x="68" y="175"/>
                      <a:pt x="96" y="177"/>
                      <a:pt x="106" y="169"/>
                    </a:cubicBezTo>
                    <a:cubicBezTo>
                      <a:pt x="110" y="166"/>
                      <a:pt x="113" y="158"/>
                      <a:pt x="115" y="152"/>
                    </a:cubicBezTo>
                    <a:cubicBezTo>
                      <a:pt x="129" y="123"/>
                      <a:pt x="155" y="53"/>
                      <a:pt x="101" y="49"/>
                    </a:cubicBezTo>
                    <a:close/>
                    <a:moveTo>
                      <a:pt x="156" y="134"/>
                    </a:moveTo>
                    <a:lnTo>
                      <a:pt x="156" y="134"/>
                    </a:lnTo>
                    <a:cubicBezTo>
                      <a:pt x="140" y="173"/>
                      <a:pt x="106" y="235"/>
                      <a:pt x="56" y="200"/>
                    </a:cubicBezTo>
                    <a:cubicBezTo>
                      <a:pt x="39" y="187"/>
                      <a:pt x="20" y="166"/>
                      <a:pt x="16" y="143"/>
                    </a:cubicBezTo>
                    <a:cubicBezTo>
                      <a:pt x="14" y="137"/>
                      <a:pt x="16" y="131"/>
                      <a:pt x="17" y="123"/>
                    </a:cubicBezTo>
                    <a:cubicBezTo>
                      <a:pt x="8" y="123"/>
                      <a:pt x="0" y="113"/>
                      <a:pt x="4" y="101"/>
                    </a:cubicBezTo>
                    <a:cubicBezTo>
                      <a:pt x="25" y="58"/>
                      <a:pt x="62" y="0"/>
                      <a:pt x="118" y="17"/>
                    </a:cubicBezTo>
                    <a:cubicBezTo>
                      <a:pt x="169" y="31"/>
                      <a:pt x="172" y="93"/>
                      <a:pt x="156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2" name="Freeform 178">
                <a:extLst>
                  <a:ext uri="{FF2B5EF4-FFF2-40B4-BE49-F238E27FC236}">
                    <a16:creationId xmlns:a16="http://schemas.microsoft.com/office/drawing/2014/main" id="{931CE22D-888D-584F-82E0-FD35066119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93895" y="5204922"/>
                <a:ext cx="78579" cy="65392"/>
              </a:xfrm>
              <a:custGeom>
                <a:avLst/>
                <a:gdLst>
                  <a:gd name="T0" fmla="*/ 129 w 179"/>
                  <a:gd name="T1" fmla="*/ 60 h 148"/>
                  <a:gd name="T2" fmla="*/ 129 w 179"/>
                  <a:gd name="T3" fmla="*/ 60 h 148"/>
                  <a:gd name="T4" fmla="*/ 90 w 179"/>
                  <a:gd name="T5" fmla="*/ 33 h 148"/>
                  <a:gd name="T6" fmla="*/ 90 w 179"/>
                  <a:gd name="T7" fmla="*/ 33 h 148"/>
                  <a:gd name="T8" fmla="*/ 58 w 179"/>
                  <a:gd name="T9" fmla="*/ 40 h 148"/>
                  <a:gd name="T10" fmla="*/ 58 w 179"/>
                  <a:gd name="T11" fmla="*/ 40 h 148"/>
                  <a:gd name="T12" fmla="*/ 24 w 179"/>
                  <a:gd name="T13" fmla="*/ 76 h 148"/>
                  <a:gd name="T14" fmla="*/ 24 w 179"/>
                  <a:gd name="T15" fmla="*/ 76 h 148"/>
                  <a:gd name="T16" fmla="*/ 48 w 179"/>
                  <a:gd name="T17" fmla="*/ 117 h 148"/>
                  <a:gd name="T18" fmla="*/ 48 w 179"/>
                  <a:gd name="T19" fmla="*/ 117 h 148"/>
                  <a:gd name="T20" fmla="*/ 64 w 179"/>
                  <a:gd name="T21" fmla="*/ 117 h 148"/>
                  <a:gd name="T22" fmla="*/ 64 w 179"/>
                  <a:gd name="T23" fmla="*/ 117 h 148"/>
                  <a:gd name="T24" fmla="*/ 129 w 179"/>
                  <a:gd name="T25" fmla="*/ 60 h 148"/>
                  <a:gd name="T26" fmla="*/ 98 w 179"/>
                  <a:gd name="T27" fmla="*/ 144 h 148"/>
                  <a:gd name="T28" fmla="*/ 98 w 179"/>
                  <a:gd name="T29" fmla="*/ 144 h 148"/>
                  <a:gd name="T30" fmla="*/ 0 w 179"/>
                  <a:gd name="T31" fmla="*/ 88 h 148"/>
                  <a:gd name="T32" fmla="*/ 0 w 179"/>
                  <a:gd name="T33" fmla="*/ 88 h 148"/>
                  <a:gd name="T34" fmla="*/ 18 w 179"/>
                  <a:gd name="T35" fmla="*/ 29 h 148"/>
                  <a:gd name="T36" fmla="*/ 18 w 179"/>
                  <a:gd name="T37" fmla="*/ 29 h 148"/>
                  <a:gd name="T38" fmla="*/ 32 w 179"/>
                  <a:gd name="T39" fmla="*/ 22 h 148"/>
                  <a:gd name="T40" fmla="*/ 32 w 179"/>
                  <a:gd name="T41" fmla="*/ 22 h 148"/>
                  <a:gd name="T42" fmla="*/ 41 w 179"/>
                  <a:gd name="T43" fmla="*/ 1 h 148"/>
                  <a:gd name="T44" fmla="*/ 41 w 179"/>
                  <a:gd name="T45" fmla="*/ 1 h 148"/>
                  <a:gd name="T46" fmla="*/ 161 w 179"/>
                  <a:gd name="T47" fmla="*/ 62 h 148"/>
                  <a:gd name="T48" fmla="*/ 161 w 179"/>
                  <a:gd name="T49" fmla="*/ 62 h 148"/>
                  <a:gd name="T50" fmla="*/ 98 w 179"/>
                  <a:gd name="T51" fmla="*/ 144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9" h="148">
                    <a:moveTo>
                      <a:pt x="129" y="60"/>
                    </a:moveTo>
                    <a:lnTo>
                      <a:pt x="129" y="60"/>
                    </a:lnTo>
                    <a:cubicBezTo>
                      <a:pt x="121" y="43"/>
                      <a:pt x="106" y="35"/>
                      <a:pt x="90" y="33"/>
                    </a:cubicBezTo>
                    <a:lnTo>
                      <a:pt x="90" y="33"/>
                    </a:lnTo>
                    <a:cubicBezTo>
                      <a:pt x="82" y="40"/>
                      <a:pt x="71" y="39"/>
                      <a:pt x="58" y="40"/>
                    </a:cubicBezTo>
                    <a:lnTo>
                      <a:pt x="58" y="40"/>
                    </a:lnTo>
                    <a:cubicBezTo>
                      <a:pt x="40" y="43"/>
                      <a:pt x="23" y="52"/>
                      <a:pt x="24" y="76"/>
                    </a:cubicBezTo>
                    <a:lnTo>
                      <a:pt x="24" y="76"/>
                    </a:lnTo>
                    <a:cubicBezTo>
                      <a:pt x="24" y="86"/>
                      <a:pt x="36" y="111"/>
                      <a:pt x="48" y="117"/>
                    </a:cubicBezTo>
                    <a:lnTo>
                      <a:pt x="48" y="117"/>
                    </a:lnTo>
                    <a:cubicBezTo>
                      <a:pt x="52" y="119"/>
                      <a:pt x="60" y="117"/>
                      <a:pt x="64" y="117"/>
                    </a:cubicBezTo>
                    <a:lnTo>
                      <a:pt x="64" y="117"/>
                    </a:lnTo>
                    <a:cubicBezTo>
                      <a:pt x="91" y="117"/>
                      <a:pt x="155" y="109"/>
                      <a:pt x="129" y="60"/>
                    </a:cubicBezTo>
                    <a:close/>
                    <a:moveTo>
                      <a:pt x="98" y="144"/>
                    </a:moveTo>
                    <a:lnTo>
                      <a:pt x="98" y="144"/>
                    </a:lnTo>
                    <a:cubicBezTo>
                      <a:pt x="62" y="147"/>
                      <a:pt x="0" y="146"/>
                      <a:pt x="0" y="88"/>
                    </a:cubicBezTo>
                    <a:lnTo>
                      <a:pt x="0" y="88"/>
                    </a:lnTo>
                    <a:cubicBezTo>
                      <a:pt x="0" y="67"/>
                      <a:pt x="4" y="42"/>
                      <a:pt x="18" y="29"/>
                    </a:cubicBezTo>
                    <a:lnTo>
                      <a:pt x="18" y="29"/>
                    </a:lnTo>
                    <a:cubicBezTo>
                      <a:pt x="21" y="25"/>
                      <a:pt x="27" y="23"/>
                      <a:pt x="32" y="22"/>
                    </a:cubicBezTo>
                    <a:lnTo>
                      <a:pt x="32" y="22"/>
                    </a:lnTo>
                    <a:cubicBezTo>
                      <a:pt x="28" y="14"/>
                      <a:pt x="31" y="1"/>
                      <a:pt x="41" y="1"/>
                    </a:cubicBezTo>
                    <a:lnTo>
                      <a:pt x="41" y="1"/>
                    </a:lnTo>
                    <a:cubicBezTo>
                      <a:pt x="83" y="0"/>
                      <a:pt x="142" y="5"/>
                      <a:pt x="161" y="62"/>
                    </a:cubicBezTo>
                    <a:lnTo>
                      <a:pt x="161" y="62"/>
                    </a:lnTo>
                    <a:cubicBezTo>
                      <a:pt x="178" y="111"/>
                      <a:pt x="136" y="140"/>
                      <a:pt x="98" y="144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13" name="Freeform 179">
                <a:extLst>
                  <a:ext uri="{FF2B5EF4-FFF2-40B4-BE49-F238E27FC236}">
                    <a16:creationId xmlns:a16="http://schemas.microsoft.com/office/drawing/2014/main" id="{A5F09F52-ADB1-B948-AFD1-A231E4B80A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55182" y="5193296"/>
                <a:ext cx="80034" cy="82830"/>
              </a:xfrm>
              <a:custGeom>
                <a:avLst/>
                <a:gdLst>
                  <a:gd name="T0" fmla="*/ 66 w 187"/>
                  <a:gd name="T1" fmla="*/ 132 h 188"/>
                  <a:gd name="T2" fmla="*/ 66 w 187"/>
                  <a:gd name="T3" fmla="*/ 132 h 188"/>
                  <a:gd name="T4" fmla="*/ 113 w 187"/>
                  <a:gd name="T5" fmla="*/ 140 h 188"/>
                  <a:gd name="T6" fmla="*/ 113 w 187"/>
                  <a:gd name="T7" fmla="*/ 140 h 188"/>
                  <a:gd name="T8" fmla="*/ 138 w 187"/>
                  <a:gd name="T9" fmla="*/ 120 h 188"/>
                  <a:gd name="T10" fmla="*/ 138 w 187"/>
                  <a:gd name="T11" fmla="*/ 120 h 188"/>
                  <a:gd name="T12" fmla="*/ 155 w 187"/>
                  <a:gd name="T13" fmla="*/ 73 h 188"/>
                  <a:gd name="T14" fmla="*/ 155 w 187"/>
                  <a:gd name="T15" fmla="*/ 73 h 188"/>
                  <a:gd name="T16" fmla="*/ 116 w 187"/>
                  <a:gd name="T17" fmla="*/ 45 h 188"/>
                  <a:gd name="T18" fmla="*/ 116 w 187"/>
                  <a:gd name="T19" fmla="*/ 45 h 188"/>
                  <a:gd name="T20" fmla="*/ 101 w 187"/>
                  <a:gd name="T21" fmla="*/ 52 h 188"/>
                  <a:gd name="T22" fmla="*/ 101 w 187"/>
                  <a:gd name="T23" fmla="*/ 52 h 188"/>
                  <a:gd name="T24" fmla="*/ 66 w 187"/>
                  <a:gd name="T25" fmla="*/ 132 h 188"/>
                  <a:gd name="T26" fmla="*/ 58 w 187"/>
                  <a:gd name="T27" fmla="*/ 42 h 188"/>
                  <a:gd name="T28" fmla="*/ 58 w 187"/>
                  <a:gd name="T29" fmla="*/ 42 h 188"/>
                  <a:gd name="T30" fmla="*/ 171 w 187"/>
                  <a:gd name="T31" fmla="*/ 53 h 188"/>
                  <a:gd name="T32" fmla="*/ 171 w 187"/>
                  <a:gd name="T33" fmla="*/ 53 h 188"/>
                  <a:gd name="T34" fmla="*/ 180 w 187"/>
                  <a:gd name="T35" fmla="*/ 113 h 188"/>
                  <a:gd name="T36" fmla="*/ 180 w 187"/>
                  <a:gd name="T37" fmla="*/ 113 h 188"/>
                  <a:gd name="T38" fmla="*/ 169 w 187"/>
                  <a:gd name="T39" fmla="*/ 125 h 188"/>
                  <a:gd name="T40" fmla="*/ 169 w 187"/>
                  <a:gd name="T41" fmla="*/ 125 h 188"/>
                  <a:gd name="T42" fmla="*/ 169 w 187"/>
                  <a:gd name="T43" fmla="*/ 148 h 188"/>
                  <a:gd name="T44" fmla="*/ 169 w 187"/>
                  <a:gd name="T45" fmla="*/ 148 h 188"/>
                  <a:gd name="T46" fmla="*/ 35 w 187"/>
                  <a:gd name="T47" fmla="*/ 144 h 188"/>
                  <a:gd name="T48" fmla="*/ 35 w 187"/>
                  <a:gd name="T49" fmla="*/ 144 h 188"/>
                  <a:gd name="T50" fmla="*/ 58 w 187"/>
                  <a:gd name="T51" fmla="*/ 42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7" h="188">
                    <a:moveTo>
                      <a:pt x="66" y="132"/>
                    </a:moveTo>
                    <a:lnTo>
                      <a:pt x="66" y="132"/>
                    </a:lnTo>
                    <a:cubicBezTo>
                      <a:pt x="80" y="142"/>
                      <a:pt x="97" y="144"/>
                      <a:pt x="113" y="140"/>
                    </a:cubicBezTo>
                    <a:lnTo>
                      <a:pt x="113" y="140"/>
                    </a:lnTo>
                    <a:cubicBezTo>
                      <a:pt x="117" y="129"/>
                      <a:pt x="126" y="127"/>
                      <a:pt x="138" y="120"/>
                    </a:cubicBezTo>
                    <a:lnTo>
                      <a:pt x="138" y="120"/>
                    </a:lnTo>
                    <a:cubicBezTo>
                      <a:pt x="154" y="109"/>
                      <a:pt x="165" y="94"/>
                      <a:pt x="155" y="73"/>
                    </a:cubicBezTo>
                    <a:lnTo>
                      <a:pt x="155" y="73"/>
                    </a:lnTo>
                    <a:cubicBezTo>
                      <a:pt x="150" y="63"/>
                      <a:pt x="129" y="46"/>
                      <a:pt x="116" y="45"/>
                    </a:cubicBezTo>
                    <a:lnTo>
                      <a:pt x="116" y="45"/>
                    </a:lnTo>
                    <a:cubicBezTo>
                      <a:pt x="112" y="45"/>
                      <a:pt x="105" y="50"/>
                      <a:pt x="101" y="52"/>
                    </a:cubicBezTo>
                    <a:lnTo>
                      <a:pt x="101" y="52"/>
                    </a:lnTo>
                    <a:cubicBezTo>
                      <a:pt x="76" y="63"/>
                      <a:pt x="22" y="98"/>
                      <a:pt x="66" y="132"/>
                    </a:cubicBezTo>
                    <a:close/>
                    <a:moveTo>
                      <a:pt x="58" y="42"/>
                    </a:moveTo>
                    <a:lnTo>
                      <a:pt x="58" y="42"/>
                    </a:lnTo>
                    <a:cubicBezTo>
                      <a:pt x="89" y="24"/>
                      <a:pt x="147" y="0"/>
                      <a:pt x="171" y="53"/>
                    </a:cubicBezTo>
                    <a:lnTo>
                      <a:pt x="171" y="53"/>
                    </a:lnTo>
                    <a:cubicBezTo>
                      <a:pt x="179" y="71"/>
                      <a:pt x="186" y="95"/>
                      <a:pt x="180" y="113"/>
                    </a:cubicBezTo>
                    <a:lnTo>
                      <a:pt x="180" y="113"/>
                    </a:lnTo>
                    <a:cubicBezTo>
                      <a:pt x="177" y="119"/>
                      <a:pt x="175" y="121"/>
                      <a:pt x="169" y="125"/>
                    </a:cubicBezTo>
                    <a:lnTo>
                      <a:pt x="169" y="125"/>
                    </a:lnTo>
                    <a:cubicBezTo>
                      <a:pt x="176" y="132"/>
                      <a:pt x="179" y="144"/>
                      <a:pt x="169" y="148"/>
                    </a:cubicBezTo>
                    <a:lnTo>
                      <a:pt x="169" y="148"/>
                    </a:lnTo>
                    <a:cubicBezTo>
                      <a:pt x="133" y="167"/>
                      <a:pt x="76" y="187"/>
                      <a:pt x="35" y="144"/>
                    </a:cubicBezTo>
                    <a:lnTo>
                      <a:pt x="35" y="144"/>
                    </a:lnTo>
                    <a:cubicBezTo>
                      <a:pt x="0" y="106"/>
                      <a:pt x="26" y="61"/>
                      <a:pt x="58" y="4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14" name="Freeform 180">
                <a:extLst>
                  <a:ext uri="{FF2B5EF4-FFF2-40B4-BE49-F238E27FC236}">
                    <a16:creationId xmlns:a16="http://schemas.microsoft.com/office/drawing/2014/main" id="{0EC28ED1-9A0A-6848-895E-F2CFFF930F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5250" y="5203468"/>
                <a:ext cx="80034" cy="65393"/>
              </a:xfrm>
              <a:custGeom>
                <a:avLst/>
                <a:gdLst>
                  <a:gd name="T0" fmla="*/ 131 w 179"/>
                  <a:gd name="T1" fmla="*/ 61 h 150"/>
                  <a:gd name="T2" fmla="*/ 131 w 179"/>
                  <a:gd name="T3" fmla="*/ 61 h 150"/>
                  <a:gd name="T4" fmla="*/ 90 w 179"/>
                  <a:gd name="T5" fmla="*/ 33 h 150"/>
                  <a:gd name="T6" fmla="*/ 90 w 179"/>
                  <a:gd name="T7" fmla="*/ 33 h 150"/>
                  <a:gd name="T8" fmla="*/ 60 w 179"/>
                  <a:gd name="T9" fmla="*/ 41 h 150"/>
                  <a:gd name="T10" fmla="*/ 60 w 179"/>
                  <a:gd name="T11" fmla="*/ 41 h 150"/>
                  <a:gd name="T12" fmla="*/ 24 w 179"/>
                  <a:gd name="T13" fmla="*/ 76 h 150"/>
                  <a:gd name="T14" fmla="*/ 24 w 179"/>
                  <a:gd name="T15" fmla="*/ 76 h 150"/>
                  <a:gd name="T16" fmla="*/ 48 w 179"/>
                  <a:gd name="T17" fmla="*/ 117 h 150"/>
                  <a:gd name="T18" fmla="*/ 48 w 179"/>
                  <a:gd name="T19" fmla="*/ 117 h 150"/>
                  <a:gd name="T20" fmla="*/ 64 w 179"/>
                  <a:gd name="T21" fmla="*/ 118 h 150"/>
                  <a:gd name="T22" fmla="*/ 64 w 179"/>
                  <a:gd name="T23" fmla="*/ 118 h 150"/>
                  <a:gd name="T24" fmla="*/ 131 w 179"/>
                  <a:gd name="T25" fmla="*/ 61 h 150"/>
                  <a:gd name="T26" fmla="*/ 99 w 179"/>
                  <a:gd name="T27" fmla="*/ 145 h 150"/>
                  <a:gd name="T28" fmla="*/ 99 w 179"/>
                  <a:gd name="T29" fmla="*/ 145 h 150"/>
                  <a:gd name="T30" fmla="*/ 0 w 179"/>
                  <a:gd name="T31" fmla="*/ 88 h 150"/>
                  <a:gd name="T32" fmla="*/ 0 w 179"/>
                  <a:gd name="T33" fmla="*/ 88 h 150"/>
                  <a:gd name="T34" fmla="*/ 19 w 179"/>
                  <a:gd name="T35" fmla="*/ 29 h 150"/>
                  <a:gd name="T36" fmla="*/ 19 w 179"/>
                  <a:gd name="T37" fmla="*/ 29 h 150"/>
                  <a:gd name="T38" fmla="*/ 32 w 179"/>
                  <a:gd name="T39" fmla="*/ 22 h 150"/>
                  <a:gd name="T40" fmla="*/ 32 w 179"/>
                  <a:gd name="T41" fmla="*/ 22 h 150"/>
                  <a:gd name="T42" fmla="*/ 43 w 179"/>
                  <a:gd name="T43" fmla="*/ 3 h 150"/>
                  <a:gd name="T44" fmla="*/ 43 w 179"/>
                  <a:gd name="T45" fmla="*/ 3 h 150"/>
                  <a:gd name="T46" fmla="*/ 162 w 179"/>
                  <a:gd name="T47" fmla="*/ 62 h 150"/>
                  <a:gd name="T48" fmla="*/ 162 w 179"/>
                  <a:gd name="T49" fmla="*/ 62 h 150"/>
                  <a:gd name="T50" fmla="*/ 99 w 179"/>
                  <a:gd name="T51" fmla="*/ 145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9" h="150">
                    <a:moveTo>
                      <a:pt x="131" y="61"/>
                    </a:moveTo>
                    <a:lnTo>
                      <a:pt x="131" y="61"/>
                    </a:lnTo>
                    <a:cubicBezTo>
                      <a:pt x="121" y="43"/>
                      <a:pt x="107" y="36"/>
                      <a:pt x="90" y="33"/>
                    </a:cubicBezTo>
                    <a:lnTo>
                      <a:pt x="90" y="33"/>
                    </a:lnTo>
                    <a:cubicBezTo>
                      <a:pt x="82" y="41"/>
                      <a:pt x="73" y="40"/>
                      <a:pt x="60" y="41"/>
                    </a:cubicBezTo>
                    <a:lnTo>
                      <a:pt x="60" y="41"/>
                    </a:lnTo>
                    <a:cubicBezTo>
                      <a:pt x="40" y="43"/>
                      <a:pt x="24" y="53"/>
                      <a:pt x="24" y="76"/>
                    </a:cubicBezTo>
                    <a:lnTo>
                      <a:pt x="24" y="76"/>
                    </a:lnTo>
                    <a:cubicBezTo>
                      <a:pt x="24" y="88"/>
                      <a:pt x="36" y="112"/>
                      <a:pt x="48" y="117"/>
                    </a:cubicBezTo>
                    <a:lnTo>
                      <a:pt x="48" y="117"/>
                    </a:lnTo>
                    <a:cubicBezTo>
                      <a:pt x="53" y="120"/>
                      <a:pt x="60" y="118"/>
                      <a:pt x="64" y="118"/>
                    </a:cubicBezTo>
                    <a:lnTo>
                      <a:pt x="64" y="118"/>
                    </a:lnTo>
                    <a:cubicBezTo>
                      <a:pt x="91" y="118"/>
                      <a:pt x="156" y="109"/>
                      <a:pt x="131" y="61"/>
                    </a:cubicBezTo>
                    <a:close/>
                    <a:moveTo>
                      <a:pt x="99" y="145"/>
                    </a:moveTo>
                    <a:lnTo>
                      <a:pt x="99" y="145"/>
                    </a:lnTo>
                    <a:cubicBezTo>
                      <a:pt x="64" y="149"/>
                      <a:pt x="2" y="146"/>
                      <a:pt x="0" y="88"/>
                    </a:cubicBezTo>
                    <a:lnTo>
                      <a:pt x="0" y="88"/>
                    </a:lnTo>
                    <a:cubicBezTo>
                      <a:pt x="0" y="67"/>
                      <a:pt x="4" y="42"/>
                      <a:pt x="19" y="29"/>
                    </a:cubicBezTo>
                    <a:lnTo>
                      <a:pt x="19" y="29"/>
                    </a:lnTo>
                    <a:cubicBezTo>
                      <a:pt x="23" y="25"/>
                      <a:pt x="27" y="24"/>
                      <a:pt x="32" y="22"/>
                    </a:cubicBezTo>
                    <a:lnTo>
                      <a:pt x="32" y="22"/>
                    </a:lnTo>
                    <a:cubicBezTo>
                      <a:pt x="28" y="15"/>
                      <a:pt x="32" y="3"/>
                      <a:pt x="43" y="3"/>
                    </a:cubicBezTo>
                    <a:lnTo>
                      <a:pt x="43" y="3"/>
                    </a:lnTo>
                    <a:cubicBezTo>
                      <a:pt x="83" y="0"/>
                      <a:pt x="142" y="7"/>
                      <a:pt x="162" y="62"/>
                    </a:cubicBezTo>
                    <a:lnTo>
                      <a:pt x="162" y="62"/>
                    </a:lnTo>
                    <a:cubicBezTo>
                      <a:pt x="178" y="112"/>
                      <a:pt x="137" y="141"/>
                      <a:pt x="99" y="14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383" name="Freeform 181">
                <a:extLst>
                  <a:ext uri="{FF2B5EF4-FFF2-40B4-BE49-F238E27FC236}">
                    <a16:creationId xmlns:a16="http://schemas.microsoft.com/office/drawing/2014/main" id="{4D92443A-2A85-254E-AA6E-EB223A436A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7670" y="5186030"/>
                <a:ext cx="74889" cy="103694"/>
              </a:xfrm>
              <a:custGeom>
                <a:avLst/>
                <a:gdLst>
                  <a:gd name="T0" fmla="*/ 43900 w 174"/>
                  <a:gd name="T1" fmla="*/ 20651 h 236"/>
                  <a:gd name="T2" fmla="*/ 43900 w 174"/>
                  <a:gd name="T3" fmla="*/ 20651 h 236"/>
                  <a:gd name="T4" fmla="*/ 24102 w 174"/>
                  <a:gd name="T5" fmla="*/ 31635 h 236"/>
                  <a:gd name="T6" fmla="*/ 24102 w 174"/>
                  <a:gd name="T7" fmla="*/ 31635 h 236"/>
                  <a:gd name="T8" fmla="*/ 20229 w 174"/>
                  <a:gd name="T9" fmla="*/ 47893 h 236"/>
                  <a:gd name="T10" fmla="*/ 20229 w 174"/>
                  <a:gd name="T11" fmla="*/ 47893 h 236"/>
                  <a:gd name="T12" fmla="*/ 25393 w 174"/>
                  <a:gd name="T13" fmla="*/ 73377 h 236"/>
                  <a:gd name="T14" fmla="*/ 25393 w 174"/>
                  <a:gd name="T15" fmla="*/ 73377 h 236"/>
                  <a:gd name="T16" fmla="*/ 45622 w 174"/>
                  <a:gd name="T17" fmla="*/ 73816 h 236"/>
                  <a:gd name="T18" fmla="*/ 45622 w 174"/>
                  <a:gd name="T19" fmla="*/ 73816 h 236"/>
                  <a:gd name="T20" fmla="*/ 49926 w 174"/>
                  <a:gd name="T21" fmla="*/ 66786 h 236"/>
                  <a:gd name="T22" fmla="*/ 49926 w 174"/>
                  <a:gd name="T23" fmla="*/ 66786 h 236"/>
                  <a:gd name="T24" fmla="*/ 43900 w 174"/>
                  <a:gd name="T25" fmla="*/ 20651 h 236"/>
                  <a:gd name="T26" fmla="*/ 68003 w 174"/>
                  <a:gd name="T27" fmla="*/ 58877 h 236"/>
                  <a:gd name="T28" fmla="*/ 68003 w 174"/>
                  <a:gd name="T29" fmla="*/ 58877 h 236"/>
                  <a:gd name="T30" fmla="*/ 24963 w 174"/>
                  <a:gd name="T31" fmla="*/ 86998 h 236"/>
                  <a:gd name="T32" fmla="*/ 24963 w 174"/>
                  <a:gd name="T33" fmla="*/ 86998 h 236"/>
                  <a:gd name="T34" fmla="*/ 6886 w 174"/>
                  <a:gd name="T35" fmla="*/ 62832 h 236"/>
                  <a:gd name="T36" fmla="*/ 6886 w 174"/>
                  <a:gd name="T37" fmla="*/ 62832 h 236"/>
                  <a:gd name="T38" fmla="*/ 7747 w 174"/>
                  <a:gd name="T39" fmla="*/ 54923 h 236"/>
                  <a:gd name="T40" fmla="*/ 7747 w 174"/>
                  <a:gd name="T41" fmla="*/ 54923 h 236"/>
                  <a:gd name="T42" fmla="*/ 2152 w 174"/>
                  <a:gd name="T43" fmla="*/ 44378 h 236"/>
                  <a:gd name="T44" fmla="*/ 2152 w 174"/>
                  <a:gd name="T45" fmla="*/ 44378 h 236"/>
                  <a:gd name="T46" fmla="*/ 51648 w 174"/>
                  <a:gd name="T47" fmla="*/ 6591 h 236"/>
                  <a:gd name="T48" fmla="*/ 51648 w 174"/>
                  <a:gd name="T49" fmla="*/ 6591 h 236"/>
                  <a:gd name="T50" fmla="*/ 68003 w 174"/>
                  <a:gd name="T51" fmla="*/ 58877 h 2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4" h="236">
                    <a:moveTo>
                      <a:pt x="102" y="47"/>
                    </a:moveTo>
                    <a:lnTo>
                      <a:pt x="102" y="47"/>
                    </a:lnTo>
                    <a:cubicBezTo>
                      <a:pt x="83" y="46"/>
                      <a:pt x="68" y="56"/>
                      <a:pt x="56" y="72"/>
                    </a:cubicBezTo>
                    <a:cubicBezTo>
                      <a:pt x="59" y="85"/>
                      <a:pt x="54" y="94"/>
                      <a:pt x="47" y="109"/>
                    </a:cubicBezTo>
                    <a:cubicBezTo>
                      <a:pt x="39" y="128"/>
                      <a:pt x="39" y="152"/>
                      <a:pt x="59" y="167"/>
                    </a:cubicBezTo>
                    <a:cubicBezTo>
                      <a:pt x="68" y="174"/>
                      <a:pt x="96" y="176"/>
                      <a:pt x="106" y="168"/>
                    </a:cubicBezTo>
                    <a:cubicBezTo>
                      <a:pt x="110" y="165"/>
                      <a:pt x="114" y="156"/>
                      <a:pt x="116" y="152"/>
                    </a:cubicBezTo>
                    <a:cubicBezTo>
                      <a:pt x="130" y="125"/>
                      <a:pt x="156" y="52"/>
                      <a:pt x="102" y="47"/>
                    </a:cubicBezTo>
                    <a:close/>
                    <a:moveTo>
                      <a:pt x="158" y="134"/>
                    </a:moveTo>
                    <a:lnTo>
                      <a:pt x="158" y="134"/>
                    </a:lnTo>
                    <a:cubicBezTo>
                      <a:pt x="141" y="172"/>
                      <a:pt x="106" y="235"/>
                      <a:pt x="58" y="198"/>
                    </a:cubicBezTo>
                    <a:cubicBezTo>
                      <a:pt x="39" y="185"/>
                      <a:pt x="20" y="165"/>
                      <a:pt x="16" y="143"/>
                    </a:cubicBezTo>
                    <a:cubicBezTo>
                      <a:pt x="14" y="138"/>
                      <a:pt x="16" y="130"/>
                      <a:pt x="18" y="125"/>
                    </a:cubicBezTo>
                    <a:cubicBezTo>
                      <a:pt x="9" y="122"/>
                      <a:pt x="0" y="113"/>
                      <a:pt x="5" y="101"/>
                    </a:cubicBezTo>
                    <a:cubicBezTo>
                      <a:pt x="25" y="58"/>
                      <a:pt x="62" y="0"/>
                      <a:pt x="120" y="15"/>
                    </a:cubicBezTo>
                    <a:cubicBezTo>
                      <a:pt x="171" y="30"/>
                      <a:pt x="173" y="93"/>
                      <a:pt x="158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6" name="Freeform 182">
                <a:extLst>
                  <a:ext uri="{FF2B5EF4-FFF2-40B4-BE49-F238E27FC236}">
                    <a16:creationId xmlns:a16="http://schemas.microsoft.com/office/drawing/2014/main" id="{5B163406-B834-3B4F-858B-2A696C1B07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69261" y="5191843"/>
                <a:ext cx="88765" cy="85737"/>
              </a:xfrm>
              <a:custGeom>
                <a:avLst/>
                <a:gdLst>
                  <a:gd name="T0" fmla="*/ 59 w 203"/>
                  <a:gd name="T1" fmla="*/ 134 h 198"/>
                  <a:gd name="T2" fmla="*/ 59 w 203"/>
                  <a:gd name="T3" fmla="*/ 134 h 198"/>
                  <a:gd name="T4" fmla="*/ 108 w 203"/>
                  <a:gd name="T5" fmla="*/ 150 h 198"/>
                  <a:gd name="T6" fmla="*/ 108 w 203"/>
                  <a:gd name="T7" fmla="*/ 150 h 198"/>
                  <a:gd name="T8" fmla="*/ 140 w 203"/>
                  <a:gd name="T9" fmla="*/ 131 h 198"/>
                  <a:gd name="T10" fmla="*/ 140 w 203"/>
                  <a:gd name="T11" fmla="*/ 131 h 198"/>
                  <a:gd name="T12" fmla="*/ 175 w 203"/>
                  <a:gd name="T13" fmla="*/ 83 h 198"/>
                  <a:gd name="T14" fmla="*/ 175 w 203"/>
                  <a:gd name="T15" fmla="*/ 83 h 198"/>
                  <a:gd name="T16" fmla="*/ 143 w 203"/>
                  <a:gd name="T17" fmla="*/ 47 h 198"/>
                  <a:gd name="T18" fmla="*/ 143 w 203"/>
                  <a:gd name="T19" fmla="*/ 47 h 198"/>
                  <a:gd name="T20" fmla="*/ 125 w 203"/>
                  <a:gd name="T21" fmla="*/ 51 h 198"/>
                  <a:gd name="T22" fmla="*/ 125 w 203"/>
                  <a:gd name="T23" fmla="*/ 51 h 198"/>
                  <a:gd name="T24" fmla="*/ 59 w 203"/>
                  <a:gd name="T25" fmla="*/ 134 h 198"/>
                  <a:gd name="T26" fmla="*/ 84 w 203"/>
                  <a:gd name="T27" fmla="*/ 35 h 198"/>
                  <a:gd name="T28" fmla="*/ 84 w 203"/>
                  <a:gd name="T29" fmla="*/ 35 h 198"/>
                  <a:gd name="T30" fmla="*/ 200 w 203"/>
                  <a:gd name="T31" fmla="*/ 62 h 198"/>
                  <a:gd name="T32" fmla="*/ 200 w 203"/>
                  <a:gd name="T33" fmla="*/ 62 h 198"/>
                  <a:gd name="T34" fmla="*/ 188 w 203"/>
                  <a:gd name="T35" fmla="*/ 130 h 198"/>
                  <a:gd name="T36" fmla="*/ 188 w 203"/>
                  <a:gd name="T37" fmla="*/ 130 h 198"/>
                  <a:gd name="T38" fmla="*/ 172 w 203"/>
                  <a:gd name="T39" fmla="*/ 142 h 198"/>
                  <a:gd name="T40" fmla="*/ 172 w 203"/>
                  <a:gd name="T41" fmla="*/ 142 h 198"/>
                  <a:gd name="T42" fmla="*/ 164 w 203"/>
                  <a:gd name="T43" fmla="*/ 167 h 198"/>
                  <a:gd name="T44" fmla="*/ 164 w 203"/>
                  <a:gd name="T45" fmla="*/ 167 h 198"/>
                  <a:gd name="T46" fmla="*/ 25 w 203"/>
                  <a:gd name="T47" fmla="*/ 143 h 198"/>
                  <a:gd name="T48" fmla="*/ 25 w 203"/>
                  <a:gd name="T49" fmla="*/ 143 h 198"/>
                  <a:gd name="T50" fmla="*/ 84 w 203"/>
                  <a:gd name="T51" fmla="*/ 35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3" h="198">
                    <a:moveTo>
                      <a:pt x="59" y="134"/>
                    </a:moveTo>
                    <a:lnTo>
                      <a:pt x="59" y="134"/>
                    </a:lnTo>
                    <a:cubicBezTo>
                      <a:pt x="71" y="150"/>
                      <a:pt x="89" y="152"/>
                      <a:pt x="108" y="150"/>
                    </a:cubicBezTo>
                    <a:lnTo>
                      <a:pt x="108" y="150"/>
                    </a:lnTo>
                    <a:cubicBezTo>
                      <a:pt x="115" y="139"/>
                      <a:pt x="126" y="138"/>
                      <a:pt x="140" y="131"/>
                    </a:cubicBezTo>
                    <a:lnTo>
                      <a:pt x="140" y="131"/>
                    </a:lnTo>
                    <a:cubicBezTo>
                      <a:pt x="161" y="122"/>
                      <a:pt x="179" y="106"/>
                      <a:pt x="175" y="83"/>
                    </a:cubicBezTo>
                    <a:lnTo>
                      <a:pt x="175" y="83"/>
                    </a:lnTo>
                    <a:cubicBezTo>
                      <a:pt x="173" y="69"/>
                      <a:pt x="156" y="48"/>
                      <a:pt x="143" y="47"/>
                    </a:cubicBezTo>
                    <a:lnTo>
                      <a:pt x="143" y="47"/>
                    </a:lnTo>
                    <a:cubicBezTo>
                      <a:pt x="138" y="46"/>
                      <a:pt x="130" y="51"/>
                      <a:pt x="125" y="51"/>
                    </a:cubicBezTo>
                    <a:lnTo>
                      <a:pt x="125" y="51"/>
                    </a:lnTo>
                    <a:cubicBezTo>
                      <a:pt x="94" y="62"/>
                      <a:pt x="25" y="92"/>
                      <a:pt x="59" y="134"/>
                    </a:cubicBezTo>
                    <a:close/>
                    <a:moveTo>
                      <a:pt x="84" y="35"/>
                    </a:moveTo>
                    <a:lnTo>
                      <a:pt x="84" y="35"/>
                    </a:lnTo>
                    <a:cubicBezTo>
                      <a:pt x="122" y="20"/>
                      <a:pt x="190" y="0"/>
                      <a:pt x="200" y="62"/>
                    </a:cubicBezTo>
                    <a:lnTo>
                      <a:pt x="200" y="62"/>
                    </a:lnTo>
                    <a:cubicBezTo>
                      <a:pt x="202" y="83"/>
                      <a:pt x="201" y="112"/>
                      <a:pt x="188" y="130"/>
                    </a:cubicBezTo>
                    <a:lnTo>
                      <a:pt x="188" y="130"/>
                    </a:lnTo>
                    <a:cubicBezTo>
                      <a:pt x="184" y="135"/>
                      <a:pt x="179" y="139"/>
                      <a:pt x="172" y="142"/>
                    </a:cubicBezTo>
                    <a:lnTo>
                      <a:pt x="172" y="142"/>
                    </a:lnTo>
                    <a:cubicBezTo>
                      <a:pt x="177" y="150"/>
                      <a:pt x="176" y="163"/>
                      <a:pt x="164" y="167"/>
                    </a:cubicBezTo>
                    <a:lnTo>
                      <a:pt x="164" y="167"/>
                    </a:lnTo>
                    <a:cubicBezTo>
                      <a:pt x="119" y="182"/>
                      <a:pt x="52" y="197"/>
                      <a:pt x="25" y="143"/>
                    </a:cubicBezTo>
                    <a:lnTo>
                      <a:pt x="25" y="143"/>
                    </a:lnTo>
                    <a:cubicBezTo>
                      <a:pt x="0" y="97"/>
                      <a:pt x="43" y="51"/>
                      <a:pt x="84" y="3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385" name="Freeform 183">
                <a:extLst>
                  <a:ext uri="{FF2B5EF4-FFF2-40B4-BE49-F238E27FC236}">
                    <a16:creationId xmlns:a16="http://schemas.microsoft.com/office/drawing/2014/main" id="{0AAFA06E-2FEF-8E49-9182-E40EC6FA48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6211" y="5186030"/>
                <a:ext cx="74889" cy="103694"/>
              </a:xfrm>
              <a:custGeom>
                <a:avLst/>
                <a:gdLst>
                  <a:gd name="T0" fmla="*/ 43721 w 173"/>
                  <a:gd name="T1" fmla="*/ 21349 h 238"/>
                  <a:gd name="T2" fmla="*/ 43721 w 173"/>
                  <a:gd name="T3" fmla="*/ 21349 h 238"/>
                  <a:gd name="T4" fmla="*/ 23809 w 173"/>
                  <a:gd name="T5" fmla="*/ 31370 h 238"/>
                  <a:gd name="T6" fmla="*/ 23809 w 173"/>
                  <a:gd name="T7" fmla="*/ 31370 h 238"/>
                  <a:gd name="T8" fmla="*/ 19913 w 173"/>
                  <a:gd name="T9" fmla="*/ 47926 h 238"/>
                  <a:gd name="T10" fmla="*/ 19913 w 173"/>
                  <a:gd name="T11" fmla="*/ 47926 h 238"/>
                  <a:gd name="T12" fmla="*/ 25107 w 173"/>
                  <a:gd name="T13" fmla="*/ 72760 h 238"/>
                  <a:gd name="T14" fmla="*/ 25107 w 173"/>
                  <a:gd name="T15" fmla="*/ 72760 h 238"/>
                  <a:gd name="T16" fmla="*/ 46319 w 173"/>
                  <a:gd name="T17" fmla="*/ 74067 h 238"/>
                  <a:gd name="T18" fmla="*/ 46319 w 173"/>
                  <a:gd name="T19" fmla="*/ 74067 h 238"/>
                  <a:gd name="T20" fmla="*/ 49349 w 173"/>
                  <a:gd name="T21" fmla="*/ 66225 h 238"/>
                  <a:gd name="T22" fmla="*/ 49349 w 173"/>
                  <a:gd name="T23" fmla="*/ 66225 h 238"/>
                  <a:gd name="T24" fmla="*/ 43721 w 173"/>
                  <a:gd name="T25" fmla="*/ 21349 h 238"/>
                  <a:gd name="T26" fmla="*/ 67097 w 173"/>
                  <a:gd name="T27" fmla="*/ 58382 h 238"/>
                  <a:gd name="T28" fmla="*/ 67097 w 173"/>
                  <a:gd name="T29" fmla="*/ 58382 h 238"/>
                  <a:gd name="T30" fmla="*/ 24674 w 173"/>
                  <a:gd name="T31" fmla="*/ 87138 h 238"/>
                  <a:gd name="T32" fmla="*/ 24674 w 173"/>
                  <a:gd name="T33" fmla="*/ 87138 h 238"/>
                  <a:gd name="T34" fmla="*/ 6493 w 173"/>
                  <a:gd name="T35" fmla="*/ 63175 h 238"/>
                  <a:gd name="T36" fmla="*/ 6493 w 173"/>
                  <a:gd name="T37" fmla="*/ 63175 h 238"/>
                  <a:gd name="T38" fmla="*/ 7359 w 173"/>
                  <a:gd name="T39" fmla="*/ 54461 h 238"/>
                  <a:gd name="T40" fmla="*/ 7359 w 173"/>
                  <a:gd name="T41" fmla="*/ 54461 h 238"/>
                  <a:gd name="T42" fmla="*/ 1732 w 173"/>
                  <a:gd name="T43" fmla="*/ 44876 h 238"/>
                  <a:gd name="T44" fmla="*/ 1732 w 173"/>
                  <a:gd name="T45" fmla="*/ 44876 h 238"/>
                  <a:gd name="T46" fmla="*/ 51080 w 173"/>
                  <a:gd name="T47" fmla="*/ 7407 h 238"/>
                  <a:gd name="T48" fmla="*/ 51080 w 173"/>
                  <a:gd name="T49" fmla="*/ 7407 h 238"/>
                  <a:gd name="T50" fmla="*/ 67097 w 173"/>
                  <a:gd name="T51" fmla="*/ 58382 h 23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3" h="238">
                    <a:moveTo>
                      <a:pt x="101" y="49"/>
                    </a:moveTo>
                    <a:lnTo>
                      <a:pt x="101" y="49"/>
                    </a:lnTo>
                    <a:cubicBezTo>
                      <a:pt x="82" y="47"/>
                      <a:pt x="67" y="58"/>
                      <a:pt x="55" y="72"/>
                    </a:cubicBezTo>
                    <a:cubicBezTo>
                      <a:pt x="58" y="85"/>
                      <a:pt x="51" y="95"/>
                      <a:pt x="46" y="110"/>
                    </a:cubicBezTo>
                    <a:cubicBezTo>
                      <a:pt x="38" y="130"/>
                      <a:pt x="38" y="152"/>
                      <a:pt x="58" y="167"/>
                    </a:cubicBezTo>
                    <a:cubicBezTo>
                      <a:pt x="68" y="175"/>
                      <a:pt x="95" y="177"/>
                      <a:pt x="107" y="170"/>
                    </a:cubicBezTo>
                    <a:cubicBezTo>
                      <a:pt x="109" y="167"/>
                      <a:pt x="113" y="158"/>
                      <a:pt x="114" y="152"/>
                    </a:cubicBezTo>
                    <a:cubicBezTo>
                      <a:pt x="129" y="125"/>
                      <a:pt x="155" y="54"/>
                      <a:pt x="101" y="49"/>
                    </a:cubicBezTo>
                    <a:close/>
                    <a:moveTo>
                      <a:pt x="155" y="134"/>
                    </a:moveTo>
                    <a:lnTo>
                      <a:pt x="155" y="134"/>
                    </a:lnTo>
                    <a:cubicBezTo>
                      <a:pt x="139" y="173"/>
                      <a:pt x="107" y="237"/>
                      <a:pt x="57" y="200"/>
                    </a:cubicBezTo>
                    <a:cubicBezTo>
                      <a:pt x="38" y="187"/>
                      <a:pt x="20" y="167"/>
                      <a:pt x="15" y="145"/>
                    </a:cubicBezTo>
                    <a:cubicBezTo>
                      <a:pt x="15" y="138"/>
                      <a:pt x="15" y="131"/>
                      <a:pt x="17" y="125"/>
                    </a:cubicBezTo>
                    <a:cubicBezTo>
                      <a:pt x="8" y="124"/>
                      <a:pt x="0" y="113"/>
                      <a:pt x="4" y="103"/>
                    </a:cubicBezTo>
                    <a:cubicBezTo>
                      <a:pt x="24" y="58"/>
                      <a:pt x="61" y="0"/>
                      <a:pt x="118" y="17"/>
                    </a:cubicBezTo>
                    <a:cubicBezTo>
                      <a:pt x="170" y="32"/>
                      <a:pt x="172" y="93"/>
                      <a:pt x="155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8" name="Freeform 184">
                <a:extLst>
                  <a:ext uri="{FF2B5EF4-FFF2-40B4-BE49-F238E27FC236}">
                    <a16:creationId xmlns:a16="http://schemas.microsoft.com/office/drawing/2014/main" id="{2BF1ADB5-D0F6-5643-BDDD-AE783C9AF7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3744" y="5203468"/>
                <a:ext cx="75669" cy="65393"/>
              </a:xfrm>
              <a:custGeom>
                <a:avLst/>
                <a:gdLst>
                  <a:gd name="T0" fmla="*/ 129 w 177"/>
                  <a:gd name="T1" fmla="*/ 60 h 148"/>
                  <a:gd name="T2" fmla="*/ 129 w 177"/>
                  <a:gd name="T3" fmla="*/ 60 h 148"/>
                  <a:gd name="T4" fmla="*/ 88 w 177"/>
                  <a:gd name="T5" fmla="*/ 33 h 148"/>
                  <a:gd name="T6" fmla="*/ 88 w 177"/>
                  <a:gd name="T7" fmla="*/ 33 h 148"/>
                  <a:gd name="T8" fmla="*/ 58 w 177"/>
                  <a:gd name="T9" fmla="*/ 41 h 148"/>
                  <a:gd name="T10" fmla="*/ 58 w 177"/>
                  <a:gd name="T11" fmla="*/ 41 h 148"/>
                  <a:gd name="T12" fmla="*/ 22 w 177"/>
                  <a:gd name="T13" fmla="*/ 76 h 148"/>
                  <a:gd name="T14" fmla="*/ 22 w 177"/>
                  <a:gd name="T15" fmla="*/ 76 h 148"/>
                  <a:gd name="T16" fmla="*/ 47 w 177"/>
                  <a:gd name="T17" fmla="*/ 117 h 148"/>
                  <a:gd name="T18" fmla="*/ 47 w 177"/>
                  <a:gd name="T19" fmla="*/ 117 h 148"/>
                  <a:gd name="T20" fmla="*/ 63 w 177"/>
                  <a:gd name="T21" fmla="*/ 117 h 148"/>
                  <a:gd name="T22" fmla="*/ 63 w 177"/>
                  <a:gd name="T23" fmla="*/ 117 h 148"/>
                  <a:gd name="T24" fmla="*/ 129 w 177"/>
                  <a:gd name="T25" fmla="*/ 60 h 148"/>
                  <a:gd name="T26" fmla="*/ 97 w 177"/>
                  <a:gd name="T27" fmla="*/ 144 h 148"/>
                  <a:gd name="T28" fmla="*/ 97 w 177"/>
                  <a:gd name="T29" fmla="*/ 144 h 148"/>
                  <a:gd name="T30" fmla="*/ 0 w 177"/>
                  <a:gd name="T31" fmla="*/ 88 h 148"/>
                  <a:gd name="T32" fmla="*/ 0 w 177"/>
                  <a:gd name="T33" fmla="*/ 88 h 148"/>
                  <a:gd name="T34" fmla="*/ 17 w 177"/>
                  <a:gd name="T35" fmla="*/ 29 h 148"/>
                  <a:gd name="T36" fmla="*/ 17 w 177"/>
                  <a:gd name="T37" fmla="*/ 29 h 148"/>
                  <a:gd name="T38" fmla="*/ 31 w 177"/>
                  <a:gd name="T39" fmla="*/ 22 h 148"/>
                  <a:gd name="T40" fmla="*/ 31 w 177"/>
                  <a:gd name="T41" fmla="*/ 22 h 148"/>
                  <a:gd name="T42" fmla="*/ 41 w 177"/>
                  <a:gd name="T43" fmla="*/ 1 h 148"/>
                  <a:gd name="T44" fmla="*/ 41 w 177"/>
                  <a:gd name="T45" fmla="*/ 1 h 148"/>
                  <a:gd name="T46" fmla="*/ 160 w 177"/>
                  <a:gd name="T47" fmla="*/ 62 h 148"/>
                  <a:gd name="T48" fmla="*/ 160 w 177"/>
                  <a:gd name="T49" fmla="*/ 62 h 148"/>
                  <a:gd name="T50" fmla="*/ 97 w 177"/>
                  <a:gd name="T51" fmla="*/ 144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7" h="148">
                    <a:moveTo>
                      <a:pt x="129" y="60"/>
                    </a:moveTo>
                    <a:lnTo>
                      <a:pt x="129" y="60"/>
                    </a:lnTo>
                    <a:cubicBezTo>
                      <a:pt x="121" y="43"/>
                      <a:pt x="105" y="35"/>
                      <a:pt x="88" y="33"/>
                    </a:cubicBezTo>
                    <a:lnTo>
                      <a:pt x="88" y="33"/>
                    </a:lnTo>
                    <a:cubicBezTo>
                      <a:pt x="81" y="41"/>
                      <a:pt x="71" y="39"/>
                      <a:pt x="58" y="41"/>
                    </a:cubicBezTo>
                    <a:lnTo>
                      <a:pt x="58" y="41"/>
                    </a:lnTo>
                    <a:cubicBezTo>
                      <a:pt x="38" y="43"/>
                      <a:pt x="22" y="52"/>
                      <a:pt x="22" y="76"/>
                    </a:cubicBezTo>
                    <a:lnTo>
                      <a:pt x="22" y="76"/>
                    </a:lnTo>
                    <a:cubicBezTo>
                      <a:pt x="22" y="88"/>
                      <a:pt x="35" y="112"/>
                      <a:pt x="47" y="117"/>
                    </a:cubicBezTo>
                    <a:lnTo>
                      <a:pt x="47" y="117"/>
                    </a:lnTo>
                    <a:cubicBezTo>
                      <a:pt x="51" y="119"/>
                      <a:pt x="59" y="117"/>
                      <a:pt x="63" y="117"/>
                    </a:cubicBezTo>
                    <a:lnTo>
                      <a:pt x="63" y="117"/>
                    </a:lnTo>
                    <a:cubicBezTo>
                      <a:pt x="89" y="117"/>
                      <a:pt x="154" y="109"/>
                      <a:pt x="129" y="60"/>
                    </a:cubicBezTo>
                    <a:close/>
                    <a:moveTo>
                      <a:pt x="97" y="144"/>
                    </a:moveTo>
                    <a:lnTo>
                      <a:pt x="97" y="144"/>
                    </a:lnTo>
                    <a:cubicBezTo>
                      <a:pt x="62" y="147"/>
                      <a:pt x="0" y="146"/>
                      <a:pt x="0" y="88"/>
                    </a:cubicBezTo>
                    <a:lnTo>
                      <a:pt x="0" y="88"/>
                    </a:lnTo>
                    <a:cubicBezTo>
                      <a:pt x="0" y="67"/>
                      <a:pt x="4" y="43"/>
                      <a:pt x="17" y="29"/>
                    </a:cubicBezTo>
                    <a:lnTo>
                      <a:pt x="17" y="29"/>
                    </a:lnTo>
                    <a:cubicBezTo>
                      <a:pt x="21" y="25"/>
                      <a:pt x="25" y="23"/>
                      <a:pt x="31" y="22"/>
                    </a:cubicBezTo>
                    <a:lnTo>
                      <a:pt x="31" y="22"/>
                    </a:lnTo>
                    <a:cubicBezTo>
                      <a:pt x="27" y="14"/>
                      <a:pt x="30" y="1"/>
                      <a:pt x="41" y="1"/>
                    </a:cubicBezTo>
                    <a:lnTo>
                      <a:pt x="41" y="1"/>
                    </a:lnTo>
                    <a:cubicBezTo>
                      <a:pt x="81" y="0"/>
                      <a:pt x="142" y="5"/>
                      <a:pt x="160" y="62"/>
                    </a:cubicBezTo>
                    <a:lnTo>
                      <a:pt x="160" y="62"/>
                    </a:lnTo>
                    <a:cubicBezTo>
                      <a:pt x="176" y="112"/>
                      <a:pt x="135" y="142"/>
                      <a:pt x="97" y="144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19" name="Freeform 185">
                <a:extLst>
                  <a:ext uri="{FF2B5EF4-FFF2-40B4-BE49-F238E27FC236}">
                    <a16:creationId xmlns:a16="http://schemas.microsoft.com/office/drawing/2014/main" id="{B2409997-8D7E-5746-BEFB-3C3ECE7BD6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2121" y="5193296"/>
                <a:ext cx="80034" cy="82830"/>
              </a:xfrm>
              <a:custGeom>
                <a:avLst/>
                <a:gdLst>
                  <a:gd name="T0" fmla="*/ 65 w 187"/>
                  <a:gd name="T1" fmla="*/ 132 h 188"/>
                  <a:gd name="T2" fmla="*/ 65 w 187"/>
                  <a:gd name="T3" fmla="*/ 132 h 188"/>
                  <a:gd name="T4" fmla="*/ 113 w 187"/>
                  <a:gd name="T5" fmla="*/ 140 h 188"/>
                  <a:gd name="T6" fmla="*/ 113 w 187"/>
                  <a:gd name="T7" fmla="*/ 140 h 188"/>
                  <a:gd name="T8" fmla="*/ 137 w 187"/>
                  <a:gd name="T9" fmla="*/ 120 h 188"/>
                  <a:gd name="T10" fmla="*/ 137 w 187"/>
                  <a:gd name="T11" fmla="*/ 120 h 188"/>
                  <a:gd name="T12" fmla="*/ 154 w 187"/>
                  <a:gd name="T13" fmla="*/ 73 h 188"/>
                  <a:gd name="T14" fmla="*/ 154 w 187"/>
                  <a:gd name="T15" fmla="*/ 73 h 188"/>
                  <a:gd name="T16" fmla="*/ 116 w 187"/>
                  <a:gd name="T17" fmla="*/ 46 h 188"/>
                  <a:gd name="T18" fmla="*/ 116 w 187"/>
                  <a:gd name="T19" fmla="*/ 46 h 188"/>
                  <a:gd name="T20" fmla="*/ 100 w 187"/>
                  <a:gd name="T21" fmla="*/ 53 h 188"/>
                  <a:gd name="T22" fmla="*/ 100 w 187"/>
                  <a:gd name="T23" fmla="*/ 53 h 188"/>
                  <a:gd name="T24" fmla="*/ 65 w 187"/>
                  <a:gd name="T25" fmla="*/ 132 h 188"/>
                  <a:gd name="T26" fmla="*/ 58 w 187"/>
                  <a:gd name="T27" fmla="*/ 43 h 188"/>
                  <a:gd name="T28" fmla="*/ 58 w 187"/>
                  <a:gd name="T29" fmla="*/ 43 h 188"/>
                  <a:gd name="T30" fmla="*/ 171 w 187"/>
                  <a:gd name="T31" fmla="*/ 53 h 188"/>
                  <a:gd name="T32" fmla="*/ 171 w 187"/>
                  <a:gd name="T33" fmla="*/ 53 h 188"/>
                  <a:gd name="T34" fmla="*/ 180 w 187"/>
                  <a:gd name="T35" fmla="*/ 113 h 188"/>
                  <a:gd name="T36" fmla="*/ 180 w 187"/>
                  <a:gd name="T37" fmla="*/ 113 h 188"/>
                  <a:gd name="T38" fmla="*/ 170 w 187"/>
                  <a:gd name="T39" fmla="*/ 125 h 188"/>
                  <a:gd name="T40" fmla="*/ 170 w 187"/>
                  <a:gd name="T41" fmla="*/ 125 h 188"/>
                  <a:gd name="T42" fmla="*/ 170 w 187"/>
                  <a:gd name="T43" fmla="*/ 149 h 188"/>
                  <a:gd name="T44" fmla="*/ 170 w 187"/>
                  <a:gd name="T45" fmla="*/ 149 h 188"/>
                  <a:gd name="T46" fmla="*/ 36 w 187"/>
                  <a:gd name="T47" fmla="*/ 144 h 188"/>
                  <a:gd name="T48" fmla="*/ 36 w 187"/>
                  <a:gd name="T49" fmla="*/ 144 h 188"/>
                  <a:gd name="T50" fmla="*/ 58 w 187"/>
                  <a:gd name="T51" fmla="*/ 43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7" h="188">
                    <a:moveTo>
                      <a:pt x="65" y="132"/>
                    </a:moveTo>
                    <a:lnTo>
                      <a:pt x="65" y="132"/>
                    </a:lnTo>
                    <a:cubicBezTo>
                      <a:pt x="79" y="144"/>
                      <a:pt x="96" y="144"/>
                      <a:pt x="113" y="140"/>
                    </a:cubicBezTo>
                    <a:lnTo>
                      <a:pt x="113" y="140"/>
                    </a:lnTo>
                    <a:cubicBezTo>
                      <a:pt x="117" y="129"/>
                      <a:pt x="126" y="127"/>
                      <a:pt x="137" y="120"/>
                    </a:cubicBezTo>
                    <a:lnTo>
                      <a:pt x="137" y="120"/>
                    </a:lnTo>
                    <a:cubicBezTo>
                      <a:pt x="154" y="111"/>
                      <a:pt x="164" y="95"/>
                      <a:pt x="154" y="73"/>
                    </a:cubicBezTo>
                    <a:lnTo>
                      <a:pt x="154" y="73"/>
                    </a:lnTo>
                    <a:cubicBezTo>
                      <a:pt x="150" y="64"/>
                      <a:pt x="128" y="46"/>
                      <a:pt x="116" y="46"/>
                    </a:cubicBezTo>
                    <a:lnTo>
                      <a:pt x="116" y="46"/>
                    </a:lnTo>
                    <a:cubicBezTo>
                      <a:pt x="111" y="46"/>
                      <a:pt x="104" y="50"/>
                      <a:pt x="100" y="53"/>
                    </a:cubicBezTo>
                    <a:lnTo>
                      <a:pt x="100" y="53"/>
                    </a:lnTo>
                    <a:cubicBezTo>
                      <a:pt x="76" y="64"/>
                      <a:pt x="21" y="99"/>
                      <a:pt x="65" y="132"/>
                    </a:cubicBezTo>
                    <a:close/>
                    <a:moveTo>
                      <a:pt x="58" y="43"/>
                    </a:moveTo>
                    <a:lnTo>
                      <a:pt x="58" y="43"/>
                    </a:lnTo>
                    <a:cubicBezTo>
                      <a:pt x="90" y="24"/>
                      <a:pt x="146" y="0"/>
                      <a:pt x="171" y="53"/>
                    </a:cubicBezTo>
                    <a:lnTo>
                      <a:pt x="171" y="53"/>
                    </a:lnTo>
                    <a:cubicBezTo>
                      <a:pt x="179" y="71"/>
                      <a:pt x="186" y="96"/>
                      <a:pt x="180" y="113"/>
                    </a:cubicBezTo>
                    <a:lnTo>
                      <a:pt x="180" y="113"/>
                    </a:lnTo>
                    <a:cubicBezTo>
                      <a:pt x="178" y="119"/>
                      <a:pt x="174" y="123"/>
                      <a:pt x="170" y="125"/>
                    </a:cubicBezTo>
                    <a:lnTo>
                      <a:pt x="170" y="125"/>
                    </a:lnTo>
                    <a:cubicBezTo>
                      <a:pt x="176" y="132"/>
                      <a:pt x="179" y="144"/>
                      <a:pt x="170" y="149"/>
                    </a:cubicBezTo>
                    <a:lnTo>
                      <a:pt x="170" y="149"/>
                    </a:lnTo>
                    <a:cubicBezTo>
                      <a:pt x="133" y="167"/>
                      <a:pt x="76" y="187"/>
                      <a:pt x="36" y="144"/>
                    </a:cubicBezTo>
                    <a:lnTo>
                      <a:pt x="36" y="144"/>
                    </a:lnTo>
                    <a:cubicBezTo>
                      <a:pt x="0" y="104"/>
                      <a:pt x="25" y="61"/>
                      <a:pt x="58" y="4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20" name="Freeform 186">
                <a:extLst>
                  <a:ext uri="{FF2B5EF4-FFF2-40B4-BE49-F238E27FC236}">
                    <a16:creationId xmlns:a16="http://schemas.microsoft.com/office/drawing/2014/main" id="{E01BBA5A-962C-794C-BA76-A954338FB0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3644" y="5202015"/>
                <a:ext cx="77124" cy="65392"/>
              </a:xfrm>
              <a:custGeom>
                <a:avLst/>
                <a:gdLst>
                  <a:gd name="T0" fmla="*/ 129 w 178"/>
                  <a:gd name="T1" fmla="*/ 62 h 150"/>
                  <a:gd name="T2" fmla="*/ 129 w 178"/>
                  <a:gd name="T3" fmla="*/ 62 h 150"/>
                  <a:gd name="T4" fmla="*/ 88 w 178"/>
                  <a:gd name="T5" fmla="*/ 33 h 150"/>
                  <a:gd name="T6" fmla="*/ 88 w 178"/>
                  <a:gd name="T7" fmla="*/ 33 h 150"/>
                  <a:gd name="T8" fmla="*/ 58 w 178"/>
                  <a:gd name="T9" fmla="*/ 42 h 150"/>
                  <a:gd name="T10" fmla="*/ 58 w 178"/>
                  <a:gd name="T11" fmla="*/ 42 h 150"/>
                  <a:gd name="T12" fmla="*/ 23 w 178"/>
                  <a:gd name="T13" fmla="*/ 76 h 150"/>
                  <a:gd name="T14" fmla="*/ 23 w 178"/>
                  <a:gd name="T15" fmla="*/ 76 h 150"/>
                  <a:gd name="T16" fmla="*/ 47 w 178"/>
                  <a:gd name="T17" fmla="*/ 118 h 150"/>
                  <a:gd name="T18" fmla="*/ 47 w 178"/>
                  <a:gd name="T19" fmla="*/ 118 h 150"/>
                  <a:gd name="T20" fmla="*/ 63 w 178"/>
                  <a:gd name="T21" fmla="*/ 118 h 150"/>
                  <a:gd name="T22" fmla="*/ 63 w 178"/>
                  <a:gd name="T23" fmla="*/ 118 h 150"/>
                  <a:gd name="T24" fmla="*/ 129 w 178"/>
                  <a:gd name="T25" fmla="*/ 62 h 150"/>
                  <a:gd name="T26" fmla="*/ 97 w 178"/>
                  <a:gd name="T27" fmla="*/ 145 h 150"/>
                  <a:gd name="T28" fmla="*/ 97 w 178"/>
                  <a:gd name="T29" fmla="*/ 145 h 150"/>
                  <a:gd name="T30" fmla="*/ 0 w 178"/>
                  <a:gd name="T31" fmla="*/ 90 h 150"/>
                  <a:gd name="T32" fmla="*/ 0 w 178"/>
                  <a:gd name="T33" fmla="*/ 90 h 150"/>
                  <a:gd name="T34" fmla="*/ 17 w 178"/>
                  <a:gd name="T35" fmla="*/ 29 h 150"/>
                  <a:gd name="T36" fmla="*/ 17 w 178"/>
                  <a:gd name="T37" fmla="*/ 29 h 150"/>
                  <a:gd name="T38" fmla="*/ 31 w 178"/>
                  <a:gd name="T39" fmla="*/ 24 h 150"/>
                  <a:gd name="T40" fmla="*/ 31 w 178"/>
                  <a:gd name="T41" fmla="*/ 24 h 150"/>
                  <a:gd name="T42" fmla="*/ 42 w 178"/>
                  <a:gd name="T43" fmla="*/ 3 h 150"/>
                  <a:gd name="T44" fmla="*/ 42 w 178"/>
                  <a:gd name="T45" fmla="*/ 3 h 150"/>
                  <a:gd name="T46" fmla="*/ 161 w 178"/>
                  <a:gd name="T47" fmla="*/ 63 h 150"/>
                  <a:gd name="T48" fmla="*/ 161 w 178"/>
                  <a:gd name="T49" fmla="*/ 63 h 150"/>
                  <a:gd name="T50" fmla="*/ 97 w 178"/>
                  <a:gd name="T51" fmla="*/ 145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8" h="150">
                    <a:moveTo>
                      <a:pt x="129" y="62"/>
                    </a:moveTo>
                    <a:lnTo>
                      <a:pt x="129" y="62"/>
                    </a:lnTo>
                    <a:cubicBezTo>
                      <a:pt x="119" y="45"/>
                      <a:pt x="105" y="37"/>
                      <a:pt x="88" y="33"/>
                    </a:cubicBezTo>
                    <a:lnTo>
                      <a:pt x="88" y="33"/>
                    </a:lnTo>
                    <a:cubicBezTo>
                      <a:pt x="80" y="41"/>
                      <a:pt x="71" y="40"/>
                      <a:pt x="58" y="42"/>
                    </a:cubicBezTo>
                    <a:lnTo>
                      <a:pt x="58" y="42"/>
                    </a:lnTo>
                    <a:cubicBezTo>
                      <a:pt x="39" y="44"/>
                      <a:pt x="22" y="53"/>
                      <a:pt x="23" y="76"/>
                    </a:cubicBezTo>
                    <a:lnTo>
                      <a:pt x="23" y="76"/>
                    </a:lnTo>
                    <a:cubicBezTo>
                      <a:pt x="23" y="88"/>
                      <a:pt x="35" y="113"/>
                      <a:pt x="47" y="118"/>
                    </a:cubicBezTo>
                    <a:lnTo>
                      <a:pt x="47" y="118"/>
                    </a:lnTo>
                    <a:cubicBezTo>
                      <a:pt x="51" y="120"/>
                      <a:pt x="59" y="118"/>
                      <a:pt x="63" y="118"/>
                    </a:cubicBezTo>
                    <a:lnTo>
                      <a:pt x="63" y="118"/>
                    </a:lnTo>
                    <a:cubicBezTo>
                      <a:pt x="90" y="118"/>
                      <a:pt x="155" y="109"/>
                      <a:pt x="129" y="62"/>
                    </a:cubicBezTo>
                    <a:close/>
                    <a:moveTo>
                      <a:pt x="97" y="145"/>
                    </a:moveTo>
                    <a:lnTo>
                      <a:pt x="97" y="145"/>
                    </a:lnTo>
                    <a:cubicBezTo>
                      <a:pt x="62" y="149"/>
                      <a:pt x="0" y="146"/>
                      <a:pt x="0" y="90"/>
                    </a:cubicBezTo>
                    <a:lnTo>
                      <a:pt x="0" y="90"/>
                    </a:lnTo>
                    <a:cubicBezTo>
                      <a:pt x="0" y="69"/>
                      <a:pt x="4" y="44"/>
                      <a:pt x="17" y="29"/>
                    </a:cubicBezTo>
                    <a:lnTo>
                      <a:pt x="17" y="29"/>
                    </a:lnTo>
                    <a:cubicBezTo>
                      <a:pt x="21" y="26"/>
                      <a:pt x="26" y="24"/>
                      <a:pt x="31" y="24"/>
                    </a:cubicBezTo>
                    <a:lnTo>
                      <a:pt x="31" y="24"/>
                    </a:lnTo>
                    <a:cubicBezTo>
                      <a:pt x="27" y="15"/>
                      <a:pt x="30" y="3"/>
                      <a:pt x="42" y="3"/>
                    </a:cubicBezTo>
                    <a:lnTo>
                      <a:pt x="42" y="3"/>
                    </a:lnTo>
                    <a:cubicBezTo>
                      <a:pt x="83" y="0"/>
                      <a:pt x="142" y="7"/>
                      <a:pt x="161" y="63"/>
                    </a:cubicBezTo>
                    <a:lnTo>
                      <a:pt x="161" y="63"/>
                    </a:lnTo>
                    <a:cubicBezTo>
                      <a:pt x="177" y="113"/>
                      <a:pt x="135" y="142"/>
                      <a:pt x="97" y="14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389" name="Freeform 187">
                <a:extLst>
                  <a:ext uri="{FF2B5EF4-FFF2-40B4-BE49-F238E27FC236}">
                    <a16:creationId xmlns:a16="http://schemas.microsoft.com/office/drawing/2014/main" id="{1E92DB60-27B2-B54B-820B-69AF2C309C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95151" y="5186030"/>
                <a:ext cx="74890" cy="103694"/>
              </a:xfrm>
              <a:custGeom>
                <a:avLst/>
                <a:gdLst>
                  <a:gd name="T0" fmla="*/ 44155 w 173"/>
                  <a:gd name="T1" fmla="*/ 21001 h 237"/>
                  <a:gd name="T2" fmla="*/ 44155 w 173"/>
                  <a:gd name="T3" fmla="*/ 21001 h 237"/>
                  <a:gd name="T4" fmla="*/ 24675 w 173"/>
                  <a:gd name="T5" fmla="*/ 31502 h 237"/>
                  <a:gd name="T6" fmla="*/ 24675 w 173"/>
                  <a:gd name="T7" fmla="*/ 31502 h 237"/>
                  <a:gd name="T8" fmla="*/ 20779 w 173"/>
                  <a:gd name="T9" fmla="*/ 47690 h 237"/>
                  <a:gd name="T10" fmla="*/ 20779 w 173"/>
                  <a:gd name="T11" fmla="*/ 47690 h 237"/>
                  <a:gd name="T12" fmla="*/ 25108 w 173"/>
                  <a:gd name="T13" fmla="*/ 73505 h 237"/>
                  <a:gd name="T14" fmla="*/ 25108 w 173"/>
                  <a:gd name="T15" fmla="*/ 73505 h 237"/>
                  <a:gd name="T16" fmla="*/ 46319 w 173"/>
                  <a:gd name="T17" fmla="*/ 73942 h 237"/>
                  <a:gd name="T18" fmla="*/ 46319 w 173"/>
                  <a:gd name="T19" fmla="*/ 73942 h 237"/>
                  <a:gd name="T20" fmla="*/ 50215 w 173"/>
                  <a:gd name="T21" fmla="*/ 66942 h 237"/>
                  <a:gd name="T22" fmla="*/ 50215 w 173"/>
                  <a:gd name="T23" fmla="*/ 66942 h 237"/>
                  <a:gd name="T24" fmla="*/ 44155 w 173"/>
                  <a:gd name="T25" fmla="*/ 21001 h 237"/>
                  <a:gd name="T26" fmla="*/ 67964 w 173"/>
                  <a:gd name="T27" fmla="*/ 59066 h 237"/>
                  <a:gd name="T28" fmla="*/ 67964 w 173"/>
                  <a:gd name="T29" fmla="*/ 59066 h 237"/>
                  <a:gd name="T30" fmla="*/ 24675 w 173"/>
                  <a:gd name="T31" fmla="*/ 87068 h 237"/>
                  <a:gd name="T32" fmla="*/ 24675 w 173"/>
                  <a:gd name="T33" fmla="*/ 87068 h 237"/>
                  <a:gd name="T34" fmla="*/ 6493 w 173"/>
                  <a:gd name="T35" fmla="*/ 63004 h 237"/>
                  <a:gd name="T36" fmla="*/ 6493 w 173"/>
                  <a:gd name="T37" fmla="*/ 63004 h 237"/>
                  <a:gd name="T38" fmla="*/ 7359 w 173"/>
                  <a:gd name="T39" fmla="*/ 54691 h 237"/>
                  <a:gd name="T40" fmla="*/ 7359 w 173"/>
                  <a:gd name="T41" fmla="*/ 54691 h 237"/>
                  <a:gd name="T42" fmla="*/ 1732 w 173"/>
                  <a:gd name="T43" fmla="*/ 44190 h 237"/>
                  <a:gd name="T44" fmla="*/ 1732 w 173"/>
                  <a:gd name="T45" fmla="*/ 44190 h 237"/>
                  <a:gd name="T46" fmla="*/ 51514 w 173"/>
                  <a:gd name="T47" fmla="*/ 7875 h 237"/>
                  <a:gd name="T48" fmla="*/ 51514 w 173"/>
                  <a:gd name="T49" fmla="*/ 7875 h 237"/>
                  <a:gd name="T50" fmla="*/ 67964 w 173"/>
                  <a:gd name="T51" fmla="*/ 59066 h 23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3" h="237">
                    <a:moveTo>
                      <a:pt x="102" y="48"/>
                    </a:moveTo>
                    <a:lnTo>
                      <a:pt x="102" y="48"/>
                    </a:lnTo>
                    <a:cubicBezTo>
                      <a:pt x="83" y="47"/>
                      <a:pt x="67" y="58"/>
                      <a:pt x="57" y="72"/>
                    </a:cubicBezTo>
                    <a:cubicBezTo>
                      <a:pt x="58" y="85"/>
                      <a:pt x="53" y="94"/>
                      <a:pt x="48" y="109"/>
                    </a:cubicBezTo>
                    <a:cubicBezTo>
                      <a:pt x="40" y="130"/>
                      <a:pt x="38" y="153"/>
                      <a:pt x="58" y="168"/>
                    </a:cubicBezTo>
                    <a:cubicBezTo>
                      <a:pt x="69" y="174"/>
                      <a:pt x="96" y="178"/>
                      <a:pt x="107" y="169"/>
                    </a:cubicBezTo>
                    <a:cubicBezTo>
                      <a:pt x="111" y="167"/>
                      <a:pt x="113" y="157"/>
                      <a:pt x="116" y="153"/>
                    </a:cubicBezTo>
                    <a:cubicBezTo>
                      <a:pt x="130" y="125"/>
                      <a:pt x="157" y="52"/>
                      <a:pt x="102" y="48"/>
                    </a:cubicBezTo>
                    <a:close/>
                    <a:moveTo>
                      <a:pt x="157" y="135"/>
                    </a:moveTo>
                    <a:lnTo>
                      <a:pt x="157" y="135"/>
                    </a:lnTo>
                    <a:cubicBezTo>
                      <a:pt x="141" y="173"/>
                      <a:pt x="107" y="236"/>
                      <a:pt x="57" y="199"/>
                    </a:cubicBezTo>
                    <a:cubicBezTo>
                      <a:pt x="40" y="186"/>
                      <a:pt x="20" y="167"/>
                      <a:pt x="15" y="144"/>
                    </a:cubicBezTo>
                    <a:cubicBezTo>
                      <a:pt x="15" y="138"/>
                      <a:pt x="15" y="131"/>
                      <a:pt x="17" y="125"/>
                    </a:cubicBezTo>
                    <a:cubicBezTo>
                      <a:pt x="8" y="125"/>
                      <a:pt x="0" y="113"/>
                      <a:pt x="4" y="101"/>
                    </a:cubicBezTo>
                    <a:cubicBezTo>
                      <a:pt x="25" y="59"/>
                      <a:pt x="62" y="0"/>
                      <a:pt x="119" y="18"/>
                    </a:cubicBezTo>
                    <a:cubicBezTo>
                      <a:pt x="170" y="33"/>
                      <a:pt x="172" y="94"/>
                      <a:pt x="157" y="13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2" name="Freeform 188">
                <a:extLst>
                  <a:ext uri="{FF2B5EF4-FFF2-40B4-BE49-F238E27FC236}">
                    <a16:creationId xmlns:a16="http://schemas.microsoft.com/office/drawing/2014/main" id="{1A28869C-BBD0-3D41-BAC1-00DE95058E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96200" y="5193296"/>
                <a:ext cx="88765" cy="84283"/>
              </a:xfrm>
              <a:custGeom>
                <a:avLst/>
                <a:gdLst>
                  <a:gd name="T0" fmla="*/ 60 w 203"/>
                  <a:gd name="T1" fmla="*/ 133 h 196"/>
                  <a:gd name="T2" fmla="*/ 60 w 203"/>
                  <a:gd name="T3" fmla="*/ 133 h 196"/>
                  <a:gd name="T4" fmla="*/ 109 w 203"/>
                  <a:gd name="T5" fmla="*/ 149 h 196"/>
                  <a:gd name="T6" fmla="*/ 109 w 203"/>
                  <a:gd name="T7" fmla="*/ 149 h 196"/>
                  <a:gd name="T8" fmla="*/ 142 w 203"/>
                  <a:gd name="T9" fmla="*/ 131 h 196"/>
                  <a:gd name="T10" fmla="*/ 142 w 203"/>
                  <a:gd name="T11" fmla="*/ 131 h 196"/>
                  <a:gd name="T12" fmla="*/ 176 w 203"/>
                  <a:gd name="T13" fmla="*/ 82 h 196"/>
                  <a:gd name="T14" fmla="*/ 176 w 203"/>
                  <a:gd name="T15" fmla="*/ 82 h 196"/>
                  <a:gd name="T16" fmla="*/ 144 w 203"/>
                  <a:gd name="T17" fmla="*/ 46 h 196"/>
                  <a:gd name="T18" fmla="*/ 144 w 203"/>
                  <a:gd name="T19" fmla="*/ 46 h 196"/>
                  <a:gd name="T20" fmla="*/ 126 w 203"/>
                  <a:gd name="T21" fmla="*/ 50 h 196"/>
                  <a:gd name="T22" fmla="*/ 126 w 203"/>
                  <a:gd name="T23" fmla="*/ 50 h 196"/>
                  <a:gd name="T24" fmla="*/ 60 w 203"/>
                  <a:gd name="T25" fmla="*/ 133 h 196"/>
                  <a:gd name="T26" fmla="*/ 84 w 203"/>
                  <a:gd name="T27" fmla="*/ 33 h 196"/>
                  <a:gd name="T28" fmla="*/ 84 w 203"/>
                  <a:gd name="T29" fmla="*/ 33 h 196"/>
                  <a:gd name="T30" fmla="*/ 200 w 203"/>
                  <a:gd name="T31" fmla="*/ 60 h 196"/>
                  <a:gd name="T32" fmla="*/ 200 w 203"/>
                  <a:gd name="T33" fmla="*/ 60 h 196"/>
                  <a:gd name="T34" fmla="*/ 189 w 203"/>
                  <a:gd name="T35" fmla="*/ 129 h 196"/>
                  <a:gd name="T36" fmla="*/ 189 w 203"/>
                  <a:gd name="T37" fmla="*/ 129 h 196"/>
                  <a:gd name="T38" fmla="*/ 173 w 203"/>
                  <a:gd name="T39" fmla="*/ 140 h 196"/>
                  <a:gd name="T40" fmla="*/ 173 w 203"/>
                  <a:gd name="T41" fmla="*/ 140 h 196"/>
                  <a:gd name="T42" fmla="*/ 165 w 203"/>
                  <a:gd name="T43" fmla="*/ 166 h 196"/>
                  <a:gd name="T44" fmla="*/ 165 w 203"/>
                  <a:gd name="T45" fmla="*/ 166 h 196"/>
                  <a:gd name="T46" fmla="*/ 25 w 203"/>
                  <a:gd name="T47" fmla="*/ 142 h 196"/>
                  <a:gd name="T48" fmla="*/ 25 w 203"/>
                  <a:gd name="T49" fmla="*/ 142 h 196"/>
                  <a:gd name="T50" fmla="*/ 84 w 203"/>
                  <a:gd name="T51" fmla="*/ 33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3" h="196">
                    <a:moveTo>
                      <a:pt x="60" y="133"/>
                    </a:moveTo>
                    <a:lnTo>
                      <a:pt x="60" y="133"/>
                    </a:lnTo>
                    <a:cubicBezTo>
                      <a:pt x="72" y="148"/>
                      <a:pt x="91" y="152"/>
                      <a:pt x="109" y="149"/>
                    </a:cubicBezTo>
                    <a:lnTo>
                      <a:pt x="109" y="149"/>
                    </a:lnTo>
                    <a:cubicBezTo>
                      <a:pt x="115" y="138"/>
                      <a:pt x="127" y="137"/>
                      <a:pt x="142" y="131"/>
                    </a:cubicBezTo>
                    <a:lnTo>
                      <a:pt x="142" y="131"/>
                    </a:lnTo>
                    <a:cubicBezTo>
                      <a:pt x="163" y="121"/>
                      <a:pt x="179" y="107"/>
                      <a:pt x="176" y="82"/>
                    </a:cubicBezTo>
                    <a:lnTo>
                      <a:pt x="176" y="82"/>
                    </a:lnTo>
                    <a:cubicBezTo>
                      <a:pt x="173" y="70"/>
                      <a:pt x="158" y="48"/>
                      <a:pt x="144" y="46"/>
                    </a:cubicBezTo>
                    <a:lnTo>
                      <a:pt x="144" y="46"/>
                    </a:lnTo>
                    <a:cubicBezTo>
                      <a:pt x="139" y="45"/>
                      <a:pt x="131" y="49"/>
                      <a:pt x="126" y="50"/>
                    </a:cubicBezTo>
                    <a:lnTo>
                      <a:pt x="126" y="50"/>
                    </a:lnTo>
                    <a:cubicBezTo>
                      <a:pt x="96" y="60"/>
                      <a:pt x="26" y="91"/>
                      <a:pt x="60" y="133"/>
                    </a:cubicBezTo>
                    <a:close/>
                    <a:moveTo>
                      <a:pt x="84" y="33"/>
                    </a:moveTo>
                    <a:lnTo>
                      <a:pt x="84" y="33"/>
                    </a:lnTo>
                    <a:cubicBezTo>
                      <a:pt x="123" y="19"/>
                      <a:pt x="192" y="0"/>
                      <a:pt x="200" y="60"/>
                    </a:cubicBezTo>
                    <a:lnTo>
                      <a:pt x="200" y="60"/>
                    </a:lnTo>
                    <a:cubicBezTo>
                      <a:pt x="202" y="83"/>
                      <a:pt x="202" y="111"/>
                      <a:pt x="189" y="129"/>
                    </a:cubicBezTo>
                    <a:lnTo>
                      <a:pt x="189" y="129"/>
                    </a:lnTo>
                    <a:cubicBezTo>
                      <a:pt x="185" y="135"/>
                      <a:pt x="179" y="138"/>
                      <a:pt x="173" y="140"/>
                    </a:cubicBezTo>
                    <a:lnTo>
                      <a:pt x="173" y="140"/>
                    </a:lnTo>
                    <a:cubicBezTo>
                      <a:pt x="179" y="148"/>
                      <a:pt x="177" y="162"/>
                      <a:pt x="165" y="166"/>
                    </a:cubicBezTo>
                    <a:lnTo>
                      <a:pt x="165" y="166"/>
                    </a:lnTo>
                    <a:cubicBezTo>
                      <a:pt x="121" y="182"/>
                      <a:pt x="54" y="195"/>
                      <a:pt x="25" y="142"/>
                    </a:cubicBezTo>
                    <a:lnTo>
                      <a:pt x="25" y="142"/>
                    </a:lnTo>
                    <a:cubicBezTo>
                      <a:pt x="0" y="96"/>
                      <a:pt x="43" y="50"/>
                      <a:pt x="84" y="33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391" name="Freeform 189">
                <a:extLst>
                  <a:ext uri="{FF2B5EF4-FFF2-40B4-BE49-F238E27FC236}">
                    <a16:creationId xmlns:a16="http://schemas.microsoft.com/office/drawing/2014/main" id="{DA782085-3CE4-5E49-9306-6FA10FAA03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3691" y="5187951"/>
                <a:ext cx="76810" cy="103694"/>
              </a:xfrm>
              <a:custGeom>
                <a:avLst/>
                <a:gdLst>
                  <a:gd name="T0" fmla="*/ 45208 w 175"/>
                  <a:gd name="T1" fmla="*/ 21439 h 237"/>
                  <a:gd name="T2" fmla="*/ 45208 w 175"/>
                  <a:gd name="T3" fmla="*/ 21439 h 237"/>
                  <a:gd name="T4" fmla="*/ 25018 w 175"/>
                  <a:gd name="T5" fmla="*/ 31940 h 237"/>
                  <a:gd name="T6" fmla="*/ 25018 w 175"/>
                  <a:gd name="T7" fmla="*/ 31940 h 237"/>
                  <a:gd name="T8" fmla="*/ 20629 w 175"/>
                  <a:gd name="T9" fmla="*/ 47690 h 237"/>
                  <a:gd name="T10" fmla="*/ 20629 w 175"/>
                  <a:gd name="T11" fmla="*/ 47690 h 237"/>
                  <a:gd name="T12" fmla="*/ 25457 w 175"/>
                  <a:gd name="T13" fmla="*/ 73942 h 237"/>
                  <a:gd name="T14" fmla="*/ 25457 w 175"/>
                  <a:gd name="T15" fmla="*/ 73942 h 237"/>
                  <a:gd name="T16" fmla="*/ 46964 w 175"/>
                  <a:gd name="T17" fmla="*/ 74380 h 237"/>
                  <a:gd name="T18" fmla="*/ 46964 w 175"/>
                  <a:gd name="T19" fmla="*/ 74380 h 237"/>
                  <a:gd name="T20" fmla="*/ 50914 w 175"/>
                  <a:gd name="T21" fmla="*/ 66942 h 237"/>
                  <a:gd name="T22" fmla="*/ 50914 w 175"/>
                  <a:gd name="T23" fmla="*/ 66942 h 237"/>
                  <a:gd name="T24" fmla="*/ 45208 w 175"/>
                  <a:gd name="T25" fmla="*/ 21439 h 237"/>
                  <a:gd name="T26" fmla="*/ 68910 w 175"/>
                  <a:gd name="T27" fmla="*/ 59504 h 237"/>
                  <a:gd name="T28" fmla="*/ 68910 w 175"/>
                  <a:gd name="T29" fmla="*/ 59504 h 237"/>
                  <a:gd name="T30" fmla="*/ 25018 w 175"/>
                  <a:gd name="T31" fmla="*/ 87505 h 237"/>
                  <a:gd name="T32" fmla="*/ 25018 w 175"/>
                  <a:gd name="T33" fmla="*/ 87505 h 237"/>
                  <a:gd name="T34" fmla="*/ 7023 w 175"/>
                  <a:gd name="T35" fmla="*/ 63004 h 237"/>
                  <a:gd name="T36" fmla="*/ 7023 w 175"/>
                  <a:gd name="T37" fmla="*/ 63004 h 237"/>
                  <a:gd name="T38" fmla="*/ 7462 w 175"/>
                  <a:gd name="T39" fmla="*/ 54691 h 237"/>
                  <a:gd name="T40" fmla="*/ 7462 w 175"/>
                  <a:gd name="T41" fmla="*/ 54691 h 237"/>
                  <a:gd name="T42" fmla="*/ 1756 w 175"/>
                  <a:gd name="T43" fmla="*/ 44628 h 237"/>
                  <a:gd name="T44" fmla="*/ 1756 w 175"/>
                  <a:gd name="T45" fmla="*/ 44628 h 237"/>
                  <a:gd name="T46" fmla="*/ 51792 w 175"/>
                  <a:gd name="T47" fmla="*/ 7438 h 237"/>
                  <a:gd name="T48" fmla="*/ 51792 w 175"/>
                  <a:gd name="T49" fmla="*/ 7438 h 237"/>
                  <a:gd name="T50" fmla="*/ 68910 w 175"/>
                  <a:gd name="T51" fmla="*/ 59504 h 23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5" h="237">
                    <a:moveTo>
                      <a:pt x="103" y="49"/>
                    </a:moveTo>
                    <a:lnTo>
                      <a:pt x="103" y="49"/>
                    </a:lnTo>
                    <a:cubicBezTo>
                      <a:pt x="83" y="46"/>
                      <a:pt x="69" y="58"/>
                      <a:pt x="57" y="73"/>
                    </a:cubicBezTo>
                    <a:cubicBezTo>
                      <a:pt x="58" y="86"/>
                      <a:pt x="53" y="95"/>
                      <a:pt x="47" y="109"/>
                    </a:cubicBezTo>
                    <a:cubicBezTo>
                      <a:pt x="40" y="130"/>
                      <a:pt x="38" y="153"/>
                      <a:pt x="58" y="169"/>
                    </a:cubicBezTo>
                    <a:cubicBezTo>
                      <a:pt x="69" y="175"/>
                      <a:pt x="96" y="178"/>
                      <a:pt x="107" y="170"/>
                    </a:cubicBezTo>
                    <a:cubicBezTo>
                      <a:pt x="111" y="166"/>
                      <a:pt x="113" y="157"/>
                      <a:pt x="116" y="153"/>
                    </a:cubicBezTo>
                    <a:cubicBezTo>
                      <a:pt x="130" y="125"/>
                      <a:pt x="157" y="53"/>
                      <a:pt x="103" y="49"/>
                    </a:cubicBezTo>
                    <a:close/>
                    <a:moveTo>
                      <a:pt x="157" y="136"/>
                    </a:moveTo>
                    <a:lnTo>
                      <a:pt x="157" y="136"/>
                    </a:lnTo>
                    <a:cubicBezTo>
                      <a:pt x="141" y="174"/>
                      <a:pt x="107" y="236"/>
                      <a:pt x="57" y="200"/>
                    </a:cubicBezTo>
                    <a:cubicBezTo>
                      <a:pt x="40" y="187"/>
                      <a:pt x="20" y="166"/>
                      <a:pt x="16" y="144"/>
                    </a:cubicBezTo>
                    <a:cubicBezTo>
                      <a:pt x="15" y="138"/>
                      <a:pt x="16" y="130"/>
                      <a:pt x="17" y="125"/>
                    </a:cubicBezTo>
                    <a:cubicBezTo>
                      <a:pt x="8" y="124"/>
                      <a:pt x="0" y="113"/>
                      <a:pt x="4" y="102"/>
                    </a:cubicBezTo>
                    <a:cubicBezTo>
                      <a:pt x="25" y="58"/>
                      <a:pt x="62" y="0"/>
                      <a:pt x="118" y="17"/>
                    </a:cubicBezTo>
                    <a:cubicBezTo>
                      <a:pt x="170" y="32"/>
                      <a:pt x="174" y="94"/>
                      <a:pt x="157" y="13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4" name="Freeform 190">
                <a:extLst>
                  <a:ext uri="{FF2B5EF4-FFF2-40B4-BE49-F238E27FC236}">
                    <a16:creationId xmlns:a16="http://schemas.microsoft.com/office/drawing/2014/main" id="{A7F3DD8B-983E-404B-A781-F407E18F0B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0684" y="5203468"/>
                <a:ext cx="77123" cy="65393"/>
              </a:xfrm>
              <a:custGeom>
                <a:avLst/>
                <a:gdLst>
                  <a:gd name="T0" fmla="*/ 128 w 177"/>
                  <a:gd name="T1" fmla="*/ 62 h 149"/>
                  <a:gd name="T2" fmla="*/ 128 w 177"/>
                  <a:gd name="T3" fmla="*/ 62 h 149"/>
                  <a:gd name="T4" fmla="*/ 88 w 177"/>
                  <a:gd name="T5" fmla="*/ 34 h 149"/>
                  <a:gd name="T6" fmla="*/ 88 w 177"/>
                  <a:gd name="T7" fmla="*/ 34 h 149"/>
                  <a:gd name="T8" fmla="*/ 57 w 177"/>
                  <a:gd name="T9" fmla="*/ 42 h 149"/>
                  <a:gd name="T10" fmla="*/ 57 w 177"/>
                  <a:gd name="T11" fmla="*/ 42 h 149"/>
                  <a:gd name="T12" fmla="*/ 22 w 177"/>
                  <a:gd name="T13" fmla="*/ 76 h 149"/>
                  <a:gd name="T14" fmla="*/ 22 w 177"/>
                  <a:gd name="T15" fmla="*/ 76 h 149"/>
                  <a:gd name="T16" fmla="*/ 46 w 177"/>
                  <a:gd name="T17" fmla="*/ 118 h 149"/>
                  <a:gd name="T18" fmla="*/ 46 w 177"/>
                  <a:gd name="T19" fmla="*/ 118 h 149"/>
                  <a:gd name="T20" fmla="*/ 63 w 177"/>
                  <a:gd name="T21" fmla="*/ 119 h 149"/>
                  <a:gd name="T22" fmla="*/ 63 w 177"/>
                  <a:gd name="T23" fmla="*/ 119 h 149"/>
                  <a:gd name="T24" fmla="*/ 128 w 177"/>
                  <a:gd name="T25" fmla="*/ 62 h 149"/>
                  <a:gd name="T26" fmla="*/ 96 w 177"/>
                  <a:gd name="T27" fmla="*/ 146 h 149"/>
                  <a:gd name="T28" fmla="*/ 96 w 177"/>
                  <a:gd name="T29" fmla="*/ 146 h 149"/>
                  <a:gd name="T30" fmla="*/ 0 w 177"/>
                  <a:gd name="T31" fmla="*/ 89 h 149"/>
                  <a:gd name="T32" fmla="*/ 0 w 177"/>
                  <a:gd name="T33" fmla="*/ 89 h 149"/>
                  <a:gd name="T34" fmla="*/ 16 w 177"/>
                  <a:gd name="T35" fmla="*/ 30 h 149"/>
                  <a:gd name="T36" fmla="*/ 16 w 177"/>
                  <a:gd name="T37" fmla="*/ 30 h 149"/>
                  <a:gd name="T38" fmla="*/ 30 w 177"/>
                  <a:gd name="T39" fmla="*/ 23 h 149"/>
                  <a:gd name="T40" fmla="*/ 30 w 177"/>
                  <a:gd name="T41" fmla="*/ 23 h 149"/>
                  <a:gd name="T42" fmla="*/ 41 w 177"/>
                  <a:gd name="T43" fmla="*/ 2 h 149"/>
                  <a:gd name="T44" fmla="*/ 41 w 177"/>
                  <a:gd name="T45" fmla="*/ 2 h 149"/>
                  <a:gd name="T46" fmla="*/ 160 w 177"/>
                  <a:gd name="T47" fmla="*/ 63 h 149"/>
                  <a:gd name="T48" fmla="*/ 160 w 177"/>
                  <a:gd name="T49" fmla="*/ 63 h 149"/>
                  <a:gd name="T50" fmla="*/ 96 w 177"/>
                  <a:gd name="T51" fmla="*/ 146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7" h="149">
                    <a:moveTo>
                      <a:pt x="128" y="62"/>
                    </a:moveTo>
                    <a:lnTo>
                      <a:pt x="128" y="62"/>
                    </a:lnTo>
                    <a:cubicBezTo>
                      <a:pt x="120" y="44"/>
                      <a:pt x="104" y="37"/>
                      <a:pt x="88" y="34"/>
                    </a:cubicBezTo>
                    <a:lnTo>
                      <a:pt x="88" y="34"/>
                    </a:lnTo>
                    <a:cubicBezTo>
                      <a:pt x="80" y="41"/>
                      <a:pt x="70" y="41"/>
                      <a:pt x="57" y="42"/>
                    </a:cubicBezTo>
                    <a:lnTo>
                      <a:pt x="57" y="42"/>
                    </a:lnTo>
                    <a:cubicBezTo>
                      <a:pt x="38" y="44"/>
                      <a:pt x="21" y="54"/>
                      <a:pt x="22" y="76"/>
                    </a:cubicBezTo>
                    <a:lnTo>
                      <a:pt x="22" y="76"/>
                    </a:lnTo>
                    <a:cubicBezTo>
                      <a:pt x="22" y="88"/>
                      <a:pt x="34" y="113"/>
                      <a:pt x="46" y="118"/>
                    </a:cubicBezTo>
                    <a:lnTo>
                      <a:pt x="46" y="118"/>
                    </a:lnTo>
                    <a:cubicBezTo>
                      <a:pt x="50" y="119"/>
                      <a:pt x="58" y="119"/>
                      <a:pt x="63" y="119"/>
                    </a:cubicBezTo>
                    <a:lnTo>
                      <a:pt x="63" y="119"/>
                    </a:lnTo>
                    <a:cubicBezTo>
                      <a:pt x="89" y="119"/>
                      <a:pt x="154" y="110"/>
                      <a:pt x="128" y="62"/>
                    </a:cubicBezTo>
                    <a:close/>
                    <a:moveTo>
                      <a:pt x="96" y="146"/>
                    </a:moveTo>
                    <a:lnTo>
                      <a:pt x="96" y="146"/>
                    </a:lnTo>
                    <a:cubicBezTo>
                      <a:pt x="61" y="148"/>
                      <a:pt x="0" y="147"/>
                      <a:pt x="0" y="89"/>
                    </a:cubicBezTo>
                    <a:lnTo>
                      <a:pt x="0" y="89"/>
                    </a:lnTo>
                    <a:cubicBezTo>
                      <a:pt x="0" y="68"/>
                      <a:pt x="3" y="43"/>
                      <a:pt x="16" y="30"/>
                    </a:cubicBezTo>
                    <a:lnTo>
                      <a:pt x="16" y="30"/>
                    </a:lnTo>
                    <a:cubicBezTo>
                      <a:pt x="20" y="26"/>
                      <a:pt x="25" y="23"/>
                      <a:pt x="30" y="23"/>
                    </a:cubicBezTo>
                    <a:lnTo>
                      <a:pt x="30" y="23"/>
                    </a:lnTo>
                    <a:cubicBezTo>
                      <a:pt x="28" y="14"/>
                      <a:pt x="29" y="4"/>
                      <a:pt x="41" y="2"/>
                    </a:cubicBezTo>
                    <a:lnTo>
                      <a:pt x="41" y="2"/>
                    </a:lnTo>
                    <a:cubicBezTo>
                      <a:pt x="82" y="0"/>
                      <a:pt x="141" y="8"/>
                      <a:pt x="160" y="63"/>
                    </a:cubicBezTo>
                    <a:lnTo>
                      <a:pt x="160" y="63"/>
                    </a:lnTo>
                    <a:cubicBezTo>
                      <a:pt x="176" y="113"/>
                      <a:pt x="134" y="142"/>
                      <a:pt x="96" y="146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25" name="Freeform 191">
                <a:extLst>
                  <a:ext uri="{FF2B5EF4-FFF2-40B4-BE49-F238E27FC236}">
                    <a16:creationId xmlns:a16="http://schemas.microsoft.com/office/drawing/2014/main" id="{6D22D7CE-4AD3-AC42-9A52-041EEBD971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09060" y="5193296"/>
                <a:ext cx="82945" cy="81377"/>
              </a:xfrm>
              <a:custGeom>
                <a:avLst/>
                <a:gdLst>
                  <a:gd name="T0" fmla="*/ 66 w 188"/>
                  <a:gd name="T1" fmla="*/ 131 h 186"/>
                  <a:gd name="T2" fmla="*/ 66 w 188"/>
                  <a:gd name="T3" fmla="*/ 131 h 186"/>
                  <a:gd name="T4" fmla="*/ 113 w 188"/>
                  <a:gd name="T5" fmla="*/ 139 h 186"/>
                  <a:gd name="T6" fmla="*/ 113 w 188"/>
                  <a:gd name="T7" fmla="*/ 139 h 186"/>
                  <a:gd name="T8" fmla="*/ 138 w 188"/>
                  <a:gd name="T9" fmla="*/ 119 h 186"/>
                  <a:gd name="T10" fmla="*/ 138 w 188"/>
                  <a:gd name="T11" fmla="*/ 119 h 186"/>
                  <a:gd name="T12" fmla="*/ 155 w 188"/>
                  <a:gd name="T13" fmla="*/ 73 h 186"/>
                  <a:gd name="T14" fmla="*/ 155 w 188"/>
                  <a:gd name="T15" fmla="*/ 73 h 186"/>
                  <a:gd name="T16" fmla="*/ 117 w 188"/>
                  <a:gd name="T17" fmla="*/ 44 h 186"/>
                  <a:gd name="T18" fmla="*/ 117 w 188"/>
                  <a:gd name="T19" fmla="*/ 44 h 186"/>
                  <a:gd name="T20" fmla="*/ 101 w 188"/>
                  <a:gd name="T21" fmla="*/ 51 h 186"/>
                  <a:gd name="T22" fmla="*/ 101 w 188"/>
                  <a:gd name="T23" fmla="*/ 51 h 186"/>
                  <a:gd name="T24" fmla="*/ 66 w 188"/>
                  <a:gd name="T25" fmla="*/ 131 h 186"/>
                  <a:gd name="T26" fmla="*/ 59 w 188"/>
                  <a:gd name="T27" fmla="*/ 42 h 186"/>
                  <a:gd name="T28" fmla="*/ 59 w 188"/>
                  <a:gd name="T29" fmla="*/ 42 h 186"/>
                  <a:gd name="T30" fmla="*/ 171 w 188"/>
                  <a:gd name="T31" fmla="*/ 52 h 186"/>
                  <a:gd name="T32" fmla="*/ 171 w 188"/>
                  <a:gd name="T33" fmla="*/ 52 h 186"/>
                  <a:gd name="T34" fmla="*/ 180 w 188"/>
                  <a:gd name="T35" fmla="*/ 113 h 186"/>
                  <a:gd name="T36" fmla="*/ 180 w 188"/>
                  <a:gd name="T37" fmla="*/ 113 h 186"/>
                  <a:gd name="T38" fmla="*/ 170 w 188"/>
                  <a:gd name="T39" fmla="*/ 125 h 186"/>
                  <a:gd name="T40" fmla="*/ 170 w 188"/>
                  <a:gd name="T41" fmla="*/ 125 h 186"/>
                  <a:gd name="T42" fmla="*/ 170 w 188"/>
                  <a:gd name="T43" fmla="*/ 148 h 186"/>
                  <a:gd name="T44" fmla="*/ 170 w 188"/>
                  <a:gd name="T45" fmla="*/ 148 h 186"/>
                  <a:gd name="T46" fmla="*/ 37 w 188"/>
                  <a:gd name="T47" fmla="*/ 142 h 186"/>
                  <a:gd name="T48" fmla="*/ 37 w 188"/>
                  <a:gd name="T49" fmla="*/ 142 h 186"/>
                  <a:gd name="T50" fmla="*/ 59 w 188"/>
                  <a:gd name="T51" fmla="*/ 42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8" h="186">
                    <a:moveTo>
                      <a:pt x="66" y="131"/>
                    </a:moveTo>
                    <a:lnTo>
                      <a:pt x="66" y="131"/>
                    </a:lnTo>
                    <a:cubicBezTo>
                      <a:pt x="80" y="142"/>
                      <a:pt x="97" y="143"/>
                      <a:pt x="113" y="139"/>
                    </a:cubicBezTo>
                    <a:lnTo>
                      <a:pt x="113" y="139"/>
                    </a:lnTo>
                    <a:cubicBezTo>
                      <a:pt x="117" y="129"/>
                      <a:pt x="126" y="126"/>
                      <a:pt x="138" y="119"/>
                    </a:cubicBezTo>
                    <a:lnTo>
                      <a:pt x="138" y="119"/>
                    </a:lnTo>
                    <a:cubicBezTo>
                      <a:pt x="154" y="109"/>
                      <a:pt x="166" y="94"/>
                      <a:pt x="155" y="73"/>
                    </a:cubicBezTo>
                    <a:lnTo>
                      <a:pt x="155" y="73"/>
                    </a:lnTo>
                    <a:cubicBezTo>
                      <a:pt x="150" y="62"/>
                      <a:pt x="129" y="44"/>
                      <a:pt x="117" y="44"/>
                    </a:cubicBezTo>
                    <a:lnTo>
                      <a:pt x="117" y="44"/>
                    </a:lnTo>
                    <a:cubicBezTo>
                      <a:pt x="112" y="44"/>
                      <a:pt x="105" y="50"/>
                      <a:pt x="101" y="51"/>
                    </a:cubicBezTo>
                    <a:lnTo>
                      <a:pt x="101" y="51"/>
                    </a:lnTo>
                    <a:cubicBezTo>
                      <a:pt x="76" y="63"/>
                      <a:pt x="21" y="97"/>
                      <a:pt x="66" y="131"/>
                    </a:cubicBezTo>
                    <a:close/>
                    <a:moveTo>
                      <a:pt x="59" y="42"/>
                    </a:moveTo>
                    <a:lnTo>
                      <a:pt x="59" y="42"/>
                    </a:lnTo>
                    <a:cubicBezTo>
                      <a:pt x="91" y="23"/>
                      <a:pt x="146" y="0"/>
                      <a:pt x="171" y="52"/>
                    </a:cubicBezTo>
                    <a:lnTo>
                      <a:pt x="171" y="52"/>
                    </a:lnTo>
                    <a:cubicBezTo>
                      <a:pt x="180" y="71"/>
                      <a:pt x="187" y="96"/>
                      <a:pt x="180" y="113"/>
                    </a:cubicBezTo>
                    <a:lnTo>
                      <a:pt x="180" y="113"/>
                    </a:lnTo>
                    <a:cubicBezTo>
                      <a:pt x="179" y="118"/>
                      <a:pt x="174" y="122"/>
                      <a:pt x="170" y="125"/>
                    </a:cubicBezTo>
                    <a:lnTo>
                      <a:pt x="170" y="125"/>
                    </a:lnTo>
                    <a:cubicBezTo>
                      <a:pt x="176" y="131"/>
                      <a:pt x="180" y="143"/>
                      <a:pt x="170" y="148"/>
                    </a:cubicBezTo>
                    <a:lnTo>
                      <a:pt x="170" y="148"/>
                    </a:lnTo>
                    <a:cubicBezTo>
                      <a:pt x="133" y="167"/>
                      <a:pt x="76" y="185"/>
                      <a:pt x="37" y="142"/>
                    </a:cubicBezTo>
                    <a:lnTo>
                      <a:pt x="37" y="142"/>
                    </a:lnTo>
                    <a:cubicBezTo>
                      <a:pt x="0" y="105"/>
                      <a:pt x="27" y="60"/>
                      <a:pt x="59" y="4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26" name="Freeform 192">
                <a:extLst>
                  <a:ext uri="{FF2B5EF4-FFF2-40B4-BE49-F238E27FC236}">
                    <a16:creationId xmlns:a16="http://schemas.microsoft.com/office/drawing/2014/main" id="{F2C53DD5-9CAD-8A4D-A220-638E528FAE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70584" y="5202015"/>
                <a:ext cx="77123" cy="65392"/>
              </a:xfrm>
              <a:custGeom>
                <a:avLst/>
                <a:gdLst>
                  <a:gd name="T0" fmla="*/ 130 w 178"/>
                  <a:gd name="T1" fmla="*/ 62 h 150"/>
                  <a:gd name="T2" fmla="*/ 130 w 178"/>
                  <a:gd name="T3" fmla="*/ 62 h 150"/>
                  <a:gd name="T4" fmla="*/ 89 w 178"/>
                  <a:gd name="T5" fmla="*/ 33 h 150"/>
                  <a:gd name="T6" fmla="*/ 89 w 178"/>
                  <a:gd name="T7" fmla="*/ 33 h 150"/>
                  <a:gd name="T8" fmla="*/ 59 w 178"/>
                  <a:gd name="T9" fmla="*/ 41 h 150"/>
                  <a:gd name="T10" fmla="*/ 59 w 178"/>
                  <a:gd name="T11" fmla="*/ 41 h 150"/>
                  <a:gd name="T12" fmla="*/ 23 w 178"/>
                  <a:gd name="T13" fmla="*/ 77 h 150"/>
                  <a:gd name="T14" fmla="*/ 23 w 178"/>
                  <a:gd name="T15" fmla="*/ 77 h 150"/>
                  <a:gd name="T16" fmla="*/ 47 w 178"/>
                  <a:gd name="T17" fmla="*/ 117 h 150"/>
                  <a:gd name="T18" fmla="*/ 47 w 178"/>
                  <a:gd name="T19" fmla="*/ 117 h 150"/>
                  <a:gd name="T20" fmla="*/ 64 w 178"/>
                  <a:gd name="T21" fmla="*/ 119 h 150"/>
                  <a:gd name="T22" fmla="*/ 64 w 178"/>
                  <a:gd name="T23" fmla="*/ 119 h 150"/>
                  <a:gd name="T24" fmla="*/ 130 w 178"/>
                  <a:gd name="T25" fmla="*/ 62 h 150"/>
                  <a:gd name="T26" fmla="*/ 98 w 178"/>
                  <a:gd name="T27" fmla="*/ 145 h 150"/>
                  <a:gd name="T28" fmla="*/ 98 w 178"/>
                  <a:gd name="T29" fmla="*/ 145 h 150"/>
                  <a:gd name="T30" fmla="*/ 0 w 178"/>
                  <a:gd name="T31" fmla="*/ 90 h 150"/>
                  <a:gd name="T32" fmla="*/ 0 w 178"/>
                  <a:gd name="T33" fmla="*/ 90 h 150"/>
                  <a:gd name="T34" fmla="*/ 18 w 178"/>
                  <a:gd name="T35" fmla="*/ 29 h 150"/>
                  <a:gd name="T36" fmla="*/ 18 w 178"/>
                  <a:gd name="T37" fmla="*/ 29 h 150"/>
                  <a:gd name="T38" fmla="*/ 31 w 178"/>
                  <a:gd name="T39" fmla="*/ 23 h 150"/>
                  <a:gd name="T40" fmla="*/ 31 w 178"/>
                  <a:gd name="T41" fmla="*/ 23 h 150"/>
                  <a:gd name="T42" fmla="*/ 42 w 178"/>
                  <a:gd name="T43" fmla="*/ 2 h 150"/>
                  <a:gd name="T44" fmla="*/ 42 w 178"/>
                  <a:gd name="T45" fmla="*/ 2 h 150"/>
                  <a:gd name="T46" fmla="*/ 160 w 178"/>
                  <a:gd name="T47" fmla="*/ 64 h 150"/>
                  <a:gd name="T48" fmla="*/ 160 w 178"/>
                  <a:gd name="T49" fmla="*/ 64 h 150"/>
                  <a:gd name="T50" fmla="*/ 98 w 178"/>
                  <a:gd name="T51" fmla="*/ 145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8" h="150">
                    <a:moveTo>
                      <a:pt x="130" y="62"/>
                    </a:moveTo>
                    <a:lnTo>
                      <a:pt x="130" y="62"/>
                    </a:lnTo>
                    <a:cubicBezTo>
                      <a:pt x="121" y="45"/>
                      <a:pt x="106" y="37"/>
                      <a:pt x="89" y="33"/>
                    </a:cubicBezTo>
                    <a:lnTo>
                      <a:pt x="89" y="33"/>
                    </a:lnTo>
                    <a:cubicBezTo>
                      <a:pt x="81" y="41"/>
                      <a:pt x="72" y="40"/>
                      <a:pt x="59" y="41"/>
                    </a:cubicBezTo>
                    <a:lnTo>
                      <a:pt x="59" y="41"/>
                    </a:lnTo>
                    <a:cubicBezTo>
                      <a:pt x="39" y="44"/>
                      <a:pt x="23" y="53"/>
                      <a:pt x="23" y="77"/>
                    </a:cubicBezTo>
                    <a:lnTo>
                      <a:pt x="23" y="77"/>
                    </a:lnTo>
                    <a:cubicBezTo>
                      <a:pt x="25" y="89"/>
                      <a:pt x="35" y="112"/>
                      <a:pt x="47" y="117"/>
                    </a:cubicBezTo>
                    <a:lnTo>
                      <a:pt x="47" y="117"/>
                    </a:lnTo>
                    <a:cubicBezTo>
                      <a:pt x="52" y="120"/>
                      <a:pt x="60" y="119"/>
                      <a:pt x="64" y="119"/>
                    </a:cubicBezTo>
                    <a:lnTo>
                      <a:pt x="64" y="119"/>
                    </a:lnTo>
                    <a:cubicBezTo>
                      <a:pt x="92" y="119"/>
                      <a:pt x="156" y="110"/>
                      <a:pt x="130" y="62"/>
                    </a:cubicBezTo>
                    <a:close/>
                    <a:moveTo>
                      <a:pt x="98" y="145"/>
                    </a:moveTo>
                    <a:lnTo>
                      <a:pt x="98" y="145"/>
                    </a:lnTo>
                    <a:cubicBezTo>
                      <a:pt x="63" y="149"/>
                      <a:pt x="1" y="146"/>
                      <a:pt x="0" y="90"/>
                    </a:cubicBezTo>
                    <a:lnTo>
                      <a:pt x="0" y="90"/>
                    </a:lnTo>
                    <a:cubicBezTo>
                      <a:pt x="0" y="69"/>
                      <a:pt x="4" y="43"/>
                      <a:pt x="18" y="29"/>
                    </a:cubicBezTo>
                    <a:lnTo>
                      <a:pt x="18" y="29"/>
                    </a:lnTo>
                    <a:cubicBezTo>
                      <a:pt x="21" y="25"/>
                      <a:pt x="26" y="24"/>
                      <a:pt x="31" y="23"/>
                    </a:cubicBezTo>
                    <a:lnTo>
                      <a:pt x="31" y="23"/>
                    </a:lnTo>
                    <a:cubicBezTo>
                      <a:pt x="27" y="15"/>
                      <a:pt x="31" y="3"/>
                      <a:pt x="42" y="2"/>
                    </a:cubicBezTo>
                    <a:lnTo>
                      <a:pt x="42" y="2"/>
                    </a:lnTo>
                    <a:cubicBezTo>
                      <a:pt x="83" y="0"/>
                      <a:pt x="143" y="7"/>
                      <a:pt x="160" y="64"/>
                    </a:cubicBezTo>
                    <a:lnTo>
                      <a:pt x="160" y="64"/>
                    </a:lnTo>
                    <a:cubicBezTo>
                      <a:pt x="177" y="112"/>
                      <a:pt x="136" y="142"/>
                      <a:pt x="98" y="14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395" name="Freeform 193">
                <a:extLst>
                  <a:ext uri="{FF2B5EF4-FFF2-40B4-BE49-F238E27FC236}">
                    <a16:creationId xmlns:a16="http://schemas.microsoft.com/office/drawing/2014/main" id="{7B5E774B-017A-FC45-8FA7-4C0983D2D5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22631" y="5187951"/>
                <a:ext cx="76810" cy="103694"/>
              </a:xfrm>
              <a:custGeom>
                <a:avLst/>
                <a:gdLst>
                  <a:gd name="T0" fmla="*/ 45208 w 175"/>
                  <a:gd name="T1" fmla="*/ 21439 h 237"/>
                  <a:gd name="T2" fmla="*/ 45208 w 175"/>
                  <a:gd name="T3" fmla="*/ 21439 h 237"/>
                  <a:gd name="T4" fmla="*/ 25018 w 175"/>
                  <a:gd name="T5" fmla="*/ 31940 h 237"/>
                  <a:gd name="T6" fmla="*/ 25018 w 175"/>
                  <a:gd name="T7" fmla="*/ 31940 h 237"/>
                  <a:gd name="T8" fmla="*/ 21068 w 175"/>
                  <a:gd name="T9" fmla="*/ 47690 h 237"/>
                  <a:gd name="T10" fmla="*/ 21068 w 175"/>
                  <a:gd name="T11" fmla="*/ 47690 h 237"/>
                  <a:gd name="T12" fmla="*/ 25896 w 175"/>
                  <a:gd name="T13" fmla="*/ 73942 h 237"/>
                  <a:gd name="T14" fmla="*/ 25896 w 175"/>
                  <a:gd name="T15" fmla="*/ 73942 h 237"/>
                  <a:gd name="T16" fmla="*/ 46964 w 175"/>
                  <a:gd name="T17" fmla="*/ 74380 h 237"/>
                  <a:gd name="T18" fmla="*/ 46964 w 175"/>
                  <a:gd name="T19" fmla="*/ 74380 h 237"/>
                  <a:gd name="T20" fmla="*/ 51353 w 175"/>
                  <a:gd name="T21" fmla="*/ 66942 h 237"/>
                  <a:gd name="T22" fmla="*/ 51353 w 175"/>
                  <a:gd name="T23" fmla="*/ 66942 h 237"/>
                  <a:gd name="T24" fmla="*/ 45208 w 175"/>
                  <a:gd name="T25" fmla="*/ 21439 h 237"/>
                  <a:gd name="T26" fmla="*/ 69348 w 175"/>
                  <a:gd name="T27" fmla="*/ 59504 h 237"/>
                  <a:gd name="T28" fmla="*/ 69348 w 175"/>
                  <a:gd name="T29" fmla="*/ 59504 h 237"/>
                  <a:gd name="T30" fmla="*/ 25457 w 175"/>
                  <a:gd name="T31" fmla="*/ 87505 h 237"/>
                  <a:gd name="T32" fmla="*/ 25457 w 175"/>
                  <a:gd name="T33" fmla="*/ 87505 h 237"/>
                  <a:gd name="T34" fmla="*/ 7023 w 175"/>
                  <a:gd name="T35" fmla="*/ 63004 h 237"/>
                  <a:gd name="T36" fmla="*/ 7023 w 175"/>
                  <a:gd name="T37" fmla="*/ 63004 h 237"/>
                  <a:gd name="T38" fmla="*/ 8339 w 175"/>
                  <a:gd name="T39" fmla="*/ 54691 h 237"/>
                  <a:gd name="T40" fmla="*/ 8339 w 175"/>
                  <a:gd name="T41" fmla="*/ 54691 h 237"/>
                  <a:gd name="T42" fmla="*/ 2633 w 175"/>
                  <a:gd name="T43" fmla="*/ 44628 h 237"/>
                  <a:gd name="T44" fmla="*/ 2633 w 175"/>
                  <a:gd name="T45" fmla="*/ 44628 h 237"/>
                  <a:gd name="T46" fmla="*/ 52670 w 175"/>
                  <a:gd name="T47" fmla="*/ 7438 h 237"/>
                  <a:gd name="T48" fmla="*/ 52670 w 175"/>
                  <a:gd name="T49" fmla="*/ 7438 h 237"/>
                  <a:gd name="T50" fmla="*/ 69348 w 175"/>
                  <a:gd name="T51" fmla="*/ 59504 h 23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5" h="237">
                    <a:moveTo>
                      <a:pt x="103" y="49"/>
                    </a:moveTo>
                    <a:lnTo>
                      <a:pt x="103" y="49"/>
                    </a:lnTo>
                    <a:cubicBezTo>
                      <a:pt x="83" y="46"/>
                      <a:pt x="69" y="58"/>
                      <a:pt x="57" y="73"/>
                    </a:cubicBezTo>
                    <a:cubicBezTo>
                      <a:pt x="59" y="86"/>
                      <a:pt x="54" y="95"/>
                      <a:pt x="48" y="109"/>
                    </a:cubicBezTo>
                    <a:cubicBezTo>
                      <a:pt x="40" y="130"/>
                      <a:pt x="40" y="153"/>
                      <a:pt x="59" y="169"/>
                    </a:cubicBezTo>
                    <a:cubicBezTo>
                      <a:pt x="70" y="175"/>
                      <a:pt x="96" y="178"/>
                      <a:pt x="107" y="170"/>
                    </a:cubicBezTo>
                    <a:cubicBezTo>
                      <a:pt x="111" y="166"/>
                      <a:pt x="115" y="157"/>
                      <a:pt x="117" y="153"/>
                    </a:cubicBezTo>
                    <a:cubicBezTo>
                      <a:pt x="130" y="125"/>
                      <a:pt x="157" y="53"/>
                      <a:pt x="103" y="49"/>
                    </a:cubicBezTo>
                    <a:close/>
                    <a:moveTo>
                      <a:pt x="158" y="136"/>
                    </a:moveTo>
                    <a:lnTo>
                      <a:pt x="158" y="136"/>
                    </a:lnTo>
                    <a:cubicBezTo>
                      <a:pt x="141" y="174"/>
                      <a:pt x="107" y="236"/>
                      <a:pt x="58" y="200"/>
                    </a:cubicBezTo>
                    <a:cubicBezTo>
                      <a:pt x="40" y="187"/>
                      <a:pt x="21" y="166"/>
                      <a:pt x="16" y="144"/>
                    </a:cubicBezTo>
                    <a:cubicBezTo>
                      <a:pt x="16" y="138"/>
                      <a:pt x="16" y="132"/>
                      <a:pt x="19" y="125"/>
                    </a:cubicBezTo>
                    <a:cubicBezTo>
                      <a:pt x="10" y="124"/>
                      <a:pt x="0" y="113"/>
                      <a:pt x="6" y="102"/>
                    </a:cubicBezTo>
                    <a:cubicBezTo>
                      <a:pt x="25" y="58"/>
                      <a:pt x="62" y="0"/>
                      <a:pt x="120" y="17"/>
                    </a:cubicBezTo>
                    <a:cubicBezTo>
                      <a:pt x="171" y="32"/>
                      <a:pt x="174" y="94"/>
                      <a:pt x="158" y="13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8" name="Freeform 194">
                <a:extLst>
                  <a:ext uri="{FF2B5EF4-FFF2-40B4-BE49-F238E27FC236}">
                    <a16:creationId xmlns:a16="http://schemas.microsoft.com/office/drawing/2014/main" id="{F6C870CC-B19F-6041-B072-721AAE69FE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24595" y="5193296"/>
                <a:ext cx="87310" cy="84283"/>
              </a:xfrm>
              <a:custGeom>
                <a:avLst/>
                <a:gdLst>
                  <a:gd name="T0" fmla="*/ 61 w 204"/>
                  <a:gd name="T1" fmla="*/ 133 h 196"/>
                  <a:gd name="T2" fmla="*/ 61 w 204"/>
                  <a:gd name="T3" fmla="*/ 133 h 196"/>
                  <a:gd name="T4" fmla="*/ 108 w 204"/>
                  <a:gd name="T5" fmla="*/ 149 h 196"/>
                  <a:gd name="T6" fmla="*/ 108 w 204"/>
                  <a:gd name="T7" fmla="*/ 149 h 196"/>
                  <a:gd name="T8" fmla="*/ 141 w 204"/>
                  <a:gd name="T9" fmla="*/ 130 h 196"/>
                  <a:gd name="T10" fmla="*/ 141 w 204"/>
                  <a:gd name="T11" fmla="*/ 130 h 196"/>
                  <a:gd name="T12" fmla="*/ 175 w 204"/>
                  <a:gd name="T13" fmla="*/ 80 h 196"/>
                  <a:gd name="T14" fmla="*/ 175 w 204"/>
                  <a:gd name="T15" fmla="*/ 80 h 196"/>
                  <a:gd name="T16" fmla="*/ 143 w 204"/>
                  <a:gd name="T17" fmla="*/ 45 h 196"/>
                  <a:gd name="T18" fmla="*/ 143 w 204"/>
                  <a:gd name="T19" fmla="*/ 45 h 196"/>
                  <a:gd name="T20" fmla="*/ 126 w 204"/>
                  <a:gd name="T21" fmla="*/ 50 h 196"/>
                  <a:gd name="T22" fmla="*/ 126 w 204"/>
                  <a:gd name="T23" fmla="*/ 50 h 196"/>
                  <a:gd name="T24" fmla="*/ 61 w 204"/>
                  <a:gd name="T25" fmla="*/ 133 h 196"/>
                  <a:gd name="T26" fmla="*/ 84 w 204"/>
                  <a:gd name="T27" fmla="*/ 33 h 196"/>
                  <a:gd name="T28" fmla="*/ 84 w 204"/>
                  <a:gd name="T29" fmla="*/ 33 h 196"/>
                  <a:gd name="T30" fmla="*/ 199 w 204"/>
                  <a:gd name="T31" fmla="*/ 59 h 196"/>
                  <a:gd name="T32" fmla="*/ 199 w 204"/>
                  <a:gd name="T33" fmla="*/ 59 h 196"/>
                  <a:gd name="T34" fmla="*/ 188 w 204"/>
                  <a:gd name="T35" fmla="*/ 128 h 196"/>
                  <a:gd name="T36" fmla="*/ 188 w 204"/>
                  <a:gd name="T37" fmla="*/ 128 h 196"/>
                  <a:gd name="T38" fmla="*/ 172 w 204"/>
                  <a:gd name="T39" fmla="*/ 139 h 196"/>
                  <a:gd name="T40" fmla="*/ 172 w 204"/>
                  <a:gd name="T41" fmla="*/ 139 h 196"/>
                  <a:gd name="T42" fmla="*/ 166 w 204"/>
                  <a:gd name="T43" fmla="*/ 166 h 196"/>
                  <a:gd name="T44" fmla="*/ 166 w 204"/>
                  <a:gd name="T45" fmla="*/ 166 h 196"/>
                  <a:gd name="T46" fmla="*/ 25 w 204"/>
                  <a:gd name="T47" fmla="*/ 142 h 196"/>
                  <a:gd name="T48" fmla="*/ 25 w 204"/>
                  <a:gd name="T49" fmla="*/ 142 h 196"/>
                  <a:gd name="T50" fmla="*/ 84 w 204"/>
                  <a:gd name="T51" fmla="*/ 33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4" h="196">
                    <a:moveTo>
                      <a:pt x="61" y="133"/>
                    </a:moveTo>
                    <a:lnTo>
                      <a:pt x="61" y="133"/>
                    </a:lnTo>
                    <a:cubicBezTo>
                      <a:pt x="71" y="147"/>
                      <a:pt x="90" y="150"/>
                      <a:pt x="108" y="149"/>
                    </a:cubicBezTo>
                    <a:lnTo>
                      <a:pt x="108" y="149"/>
                    </a:lnTo>
                    <a:cubicBezTo>
                      <a:pt x="116" y="137"/>
                      <a:pt x="126" y="135"/>
                      <a:pt x="141" y="130"/>
                    </a:cubicBezTo>
                    <a:lnTo>
                      <a:pt x="141" y="130"/>
                    </a:lnTo>
                    <a:cubicBezTo>
                      <a:pt x="162" y="121"/>
                      <a:pt x="179" y="105"/>
                      <a:pt x="175" y="80"/>
                    </a:cubicBezTo>
                    <a:lnTo>
                      <a:pt x="175" y="80"/>
                    </a:lnTo>
                    <a:cubicBezTo>
                      <a:pt x="174" y="68"/>
                      <a:pt x="157" y="47"/>
                      <a:pt x="143" y="45"/>
                    </a:cubicBezTo>
                    <a:lnTo>
                      <a:pt x="143" y="45"/>
                    </a:lnTo>
                    <a:cubicBezTo>
                      <a:pt x="139" y="43"/>
                      <a:pt x="130" y="49"/>
                      <a:pt x="126" y="50"/>
                    </a:cubicBezTo>
                    <a:lnTo>
                      <a:pt x="126" y="50"/>
                    </a:lnTo>
                    <a:cubicBezTo>
                      <a:pt x="95" y="59"/>
                      <a:pt x="25" y="91"/>
                      <a:pt x="61" y="133"/>
                    </a:cubicBezTo>
                    <a:close/>
                    <a:moveTo>
                      <a:pt x="84" y="33"/>
                    </a:moveTo>
                    <a:lnTo>
                      <a:pt x="84" y="33"/>
                    </a:lnTo>
                    <a:cubicBezTo>
                      <a:pt x="122" y="17"/>
                      <a:pt x="192" y="0"/>
                      <a:pt x="199" y="59"/>
                    </a:cubicBezTo>
                    <a:lnTo>
                      <a:pt x="199" y="59"/>
                    </a:lnTo>
                    <a:cubicBezTo>
                      <a:pt x="203" y="82"/>
                      <a:pt x="201" y="109"/>
                      <a:pt x="188" y="128"/>
                    </a:cubicBezTo>
                    <a:lnTo>
                      <a:pt x="188" y="128"/>
                    </a:lnTo>
                    <a:cubicBezTo>
                      <a:pt x="184" y="134"/>
                      <a:pt x="179" y="137"/>
                      <a:pt x="172" y="139"/>
                    </a:cubicBezTo>
                    <a:lnTo>
                      <a:pt x="172" y="139"/>
                    </a:lnTo>
                    <a:cubicBezTo>
                      <a:pt x="179" y="147"/>
                      <a:pt x="176" y="162"/>
                      <a:pt x="166" y="166"/>
                    </a:cubicBezTo>
                    <a:lnTo>
                      <a:pt x="166" y="166"/>
                    </a:lnTo>
                    <a:cubicBezTo>
                      <a:pt x="120" y="181"/>
                      <a:pt x="53" y="195"/>
                      <a:pt x="25" y="142"/>
                    </a:cubicBezTo>
                    <a:lnTo>
                      <a:pt x="25" y="142"/>
                    </a:lnTo>
                    <a:cubicBezTo>
                      <a:pt x="0" y="95"/>
                      <a:pt x="42" y="50"/>
                      <a:pt x="84" y="33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397" name="Freeform 195">
                <a:extLst>
                  <a:ext uri="{FF2B5EF4-FFF2-40B4-BE49-F238E27FC236}">
                    <a16:creationId xmlns:a16="http://schemas.microsoft.com/office/drawing/2014/main" id="{1C962E66-3BF9-5745-B3BE-D49F5AC50F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91172" y="5187951"/>
                <a:ext cx="76810" cy="103694"/>
              </a:xfrm>
              <a:custGeom>
                <a:avLst/>
                <a:gdLst>
                  <a:gd name="T0" fmla="*/ 45208 w 175"/>
                  <a:gd name="T1" fmla="*/ 20651 h 236"/>
                  <a:gd name="T2" fmla="*/ 45208 w 175"/>
                  <a:gd name="T3" fmla="*/ 20651 h 236"/>
                  <a:gd name="T4" fmla="*/ 25018 w 175"/>
                  <a:gd name="T5" fmla="*/ 31635 h 236"/>
                  <a:gd name="T6" fmla="*/ 25018 w 175"/>
                  <a:gd name="T7" fmla="*/ 31635 h 236"/>
                  <a:gd name="T8" fmla="*/ 21068 w 175"/>
                  <a:gd name="T9" fmla="*/ 47893 h 236"/>
                  <a:gd name="T10" fmla="*/ 21068 w 175"/>
                  <a:gd name="T11" fmla="*/ 47893 h 236"/>
                  <a:gd name="T12" fmla="*/ 25896 w 175"/>
                  <a:gd name="T13" fmla="*/ 73377 h 236"/>
                  <a:gd name="T14" fmla="*/ 25896 w 175"/>
                  <a:gd name="T15" fmla="*/ 73377 h 236"/>
                  <a:gd name="T16" fmla="*/ 47403 w 175"/>
                  <a:gd name="T17" fmla="*/ 74255 h 236"/>
                  <a:gd name="T18" fmla="*/ 47403 w 175"/>
                  <a:gd name="T19" fmla="*/ 74255 h 236"/>
                  <a:gd name="T20" fmla="*/ 51353 w 175"/>
                  <a:gd name="T21" fmla="*/ 66786 h 236"/>
                  <a:gd name="T22" fmla="*/ 51353 w 175"/>
                  <a:gd name="T23" fmla="*/ 66786 h 236"/>
                  <a:gd name="T24" fmla="*/ 45208 w 175"/>
                  <a:gd name="T25" fmla="*/ 20651 h 236"/>
                  <a:gd name="T26" fmla="*/ 68910 w 175"/>
                  <a:gd name="T27" fmla="*/ 58877 h 236"/>
                  <a:gd name="T28" fmla="*/ 68910 w 175"/>
                  <a:gd name="T29" fmla="*/ 58877 h 236"/>
                  <a:gd name="T30" fmla="*/ 25457 w 175"/>
                  <a:gd name="T31" fmla="*/ 87876 h 236"/>
                  <a:gd name="T32" fmla="*/ 25457 w 175"/>
                  <a:gd name="T33" fmla="*/ 87876 h 236"/>
                  <a:gd name="T34" fmla="*/ 7023 w 175"/>
                  <a:gd name="T35" fmla="*/ 62832 h 236"/>
                  <a:gd name="T36" fmla="*/ 7023 w 175"/>
                  <a:gd name="T37" fmla="*/ 62832 h 236"/>
                  <a:gd name="T38" fmla="*/ 8339 w 175"/>
                  <a:gd name="T39" fmla="*/ 54044 h 236"/>
                  <a:gd name="T40" fmla="*/ 8339 w 175"/>
                  <a:gd name="T41" fmla="*/ 54044 h 236"/>
                  <a:gd name="T42" fmla="*/ 2195 w 175"/>
                  <a:gd name="T43" fmla="*/ 44378 h 236"/>
                  <a:gd name="T44" fmla="*/ 2195 w 175"/>
                  <a:gd name="T45" fmla="*/ 44378 h 236"/>
                  <a:gd name="T46" fmla="*/ 52670 w 175"/>
                  <a:gd name="T47" fmla="*/ 7030 h 236"/>
                  <a:gd name="T48" fmla="*/ 52670 w 175"/>
                  <a:gd name="T49" fmla="*/ 7030 h 236"/>
                  <a:gd name="T50" fmla="*/ 68910 w 175"/>
                  <a:gd name="T51" fmla="*/ 58877 h 2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5" h="236">
                    <a:moveTo>
                      <a:pt x="103" y="47"/>
                    </a:moveTo>
                    <a:lnTo>
                      <a:pt x="103" y="47"/>
                    </a:lnTo>
                    <a:cubicBezTo>
                      <a:pt x="83" y="46"/>
                      <a:pt x="69" y="56"/>
                      <a:pt x="57" y="72"/>
                    </a:cubicBezTo>
                    <a:cubicBezTo>
                      <a:pt x="59" y="85"/>
                      <a:pt x="53" y="95"/>
                      <a:pt x="48" y="109"/>
                    </a:cubicBezTo>
                    <a:cubicBezTo>
                      <a:pt x="40" y="130"/>
                      <a:pt x="40" y="152"/>
                      <a:pt x="59" y="167"/>
                    </a:cubicBezTo>
                    <a:cubicBezTo>
                      <a:pt x="70" y="175"/>
                      <a:pt x="96" y="176"/>
                      <a:pt x="108" y="169"/>
                    </a:cubicBezTo>
                    <a:cubicBezTo>
                      <a:pt x="111" y="166"/>
                      <a:pt x="115" y="156"/>
                      <a:pt x="117" y="152"/>
                    </a:cubicBezTo>
                    <a:cubicBezTo>
                      <a:pt x="130" y="123"/>
                      <a:pt x="157" y="53"/>
                      <a:pt x="103" y="47"/>
                    </a:cubicBezTo>
                    <a:close/>
                    <a:moveTo>
                      <a:pt x="157" y="134"/>
                    </a:moveTo>
                    <a:lnTo>
                      <a:pt x="157" y="134"/>
                    </a:lnTo>
                    <a:cubicBezTo>
                      <a:pt x="142" y="173"/>
                      <a:pt x="108" y="235"/>
                      <a:pt x="58" y="200"/>
                    </a:cubicBezTo>
                    <a:cubicBezTo>
                      <a:pt x="40" y="187"/>
                      <a:pt x="21" y="166"/>
                      <a:pt x="16" y="143"/>
                    </a:cubicBezTo>
                    <a:cubicBezTo>
                      <a:pt x="16" y="137"/>
                      <a:pt x="16" y="130"/>
                      <a:pt x="19" y="123"/>
                    </a:cubicBezTo>
                    <a:cubicBezTo>
                      <a:pt x="9" y="122"/>
                      <a:pt x="0" y="113"/>
                      <a:pt x="5" y="101"/>
                    </a:cubicBezTo>
                    <a:cubicBezTo>
                      <a:pt x="25" y="58"/>
                      <a:pt x="63" y="0"/>
                      <a:pt x="120" y="16"/>
                    </a:cubicBezTo>
                    <a:cubicBezTo>
                      <a:pt x="171" y="30"/>
                      <a:pt x="174" y="93"/>
                      <a:pt x="157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30" name="Freeform 196">
                <a:extLst>
                  <a:ext uri="{FF2B5EF4-FFF2-40B4-BE49-F238E27FC236}">
                    <a16:creationId xmlns:a16="http://schemas.microsoft.com/office/drawing/2014/main" id="{0DF5B991-E893-9242-8C6B-7653D1C438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77623" y="5203468"/>
                <a:ext cx="77124" cy="65393"/>
              </a:xfrm>
              <a:custGeom>
                <a:avLst/>
                <a:gdLst>
                  <a:gd name="T0" fmla="*/ 129 w 177"/>
                  <a:gd name="T1" fmla="*/ 62 h 150"/>
                  <a:gd name="T2" fmla="*/ 129 w 177"/>
                  <a:gd name="T3" fmla="*/ 62 h 150"/>
                  <a:gd name="T4" fmla="*/ 89 w 177"/>
                  <a:gd name="T5" fmla="*/ 33 h 150"/>
                  <a:gd name="T6" fmla="*/ 89 w 177"/>
                  <a:gd name="T7" fmla="*/ 33 h 150"/>
                  <a:gd name="T8" fmla="*/ 58 w 177"/>
                  <a:gd name="T9" fmla="*/ 42 h 150"/>
                  <a:gd name="T10" fmla="*/ 58 w 177"/>
                  <a:gd name="T11" fmla="*/ 42 h 150"/>
                  <a:gd name="T12" fmla="*/ 24 w 177"/>
                  <a:gd name="T13" fmla="*/ 77 h 150"/>
                  <a:gd name="T14" fmla="*/ 24 w 177"/>
                  <a:gd name="T15" fmla="*/ 77 h 150"/>
                  <a:gd name="T16" fmla="*/ 47 w 177"/>
                  <a:gd name="T17" fmla="*/ 119 h 150"/>
                  <a:gd name="T18" fmla="*/ 47 w 177"/>
                  <a:gd name="T19" fmla="*/ 119 h 150"/>
                  <a:gd name="T20" fmla="*/ 63 w 177"/>
                  <a:gd name="T21" fmla="*/ 119 h 150"/>
                  <a:gd name="T22" fmla="*/ 63 w 177"/>
                  <a:gd name="T23" fmla="*/ 119 h 150"/>
                  <a:gd name="T24" fmla="*/ 129 w 177"/>
                  <a:gd name="T25" fmla="*/ 62 h 150"/>
                  <a:gd name="T26" fmla="*/ 97 w 177"/>
                  <a:gd name="T27" fmla="*/ 145 h 150"/>
                  <a:gd name="T28" fmla="*/ 97 w 177"/>
                  <a:gd name="T29" fmla="*/ 145 h 150"/>
                  <a:gd name="T30" fmla="*/ 0 w 177"/>
                  <a:gd name="T31" fmla="*/ 88 h 150"/>
                  <a:gd name="T32" fmla="*/ 0 w 177"/>
                  <a:gd name="T33" fmla="*/ 88 h 150"/>
                  <a:gd name="T34" fmla="*/ 17 w 177"/>
                  <a:gd name="T35" fmla="*/ 29 h 150"/>
                  <a:gd name="T36" fmla="*/ 17 w 177"/>
                  <a:gd name="T37" fmla="*/ 29 h 150"/>
                  <a:gd name="T38" fmla="*/ 32 w 177"/>
                  <a:gd name="T39" fmla="*/ 24 h 150"/>
                  <a:gd name="T40" fmla="*/ 32 w 177"/>
                  <a:gd name="T41" fmla="*/ 24 h 150"/>
                  <a:gd name="T42" fmla="*/ 41 w 177"/>
                  <a:gd name="T43" fmla="*/ 3 h 150"/>
                  <a:gd name="T44" fmla="*/ 41 w 177"/>
                  <a:gd name="T45" fmla="*/ 3 h 150"/>
                  <a:gd name="T46" fmla="*/ 160 w 177"/>
                  <a:gd name="T47" fmla="*/ 64 h 150"/>
                  <a:gd name="T48" fmla="*/ 160 w 177"/>
                  <a:gd name="T49" fmla="*/ 64 h 150"/>
                  <a:gd name="T50" fmla="*/ 97 w 177"/>
                  <a:gd name="T51" fmla="*/ 145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7" h="150">
                    <a:moveTo>
                      <a:pt x="129" y="62"/>
                    </a:moveTo>
                    <a:lnTo>
                      <a:pt x="129" y="62"/>
                    </a:lnTo>
                    <a:cubicBezTo>
                      <a:pt x="120" y="45"/>
                      <a:pt x="105" y="37"/>
                      <a:pt x="89" y="33"/>
                    </a:cubicBezTo>
                    <a:lnTo>
                      <a:pt x="89" y="33"/>
                    </a:lnTo>
                    <a:cubicBezTo>
                      <a:pt x="82" y="41"/>
                      <a:pt x="71" y="41"/>
                      <a:pt x="58" y="42"/>
                    </a:cubicBezTo>
                    <a:lnTo>
                      <a:pt x="58" y="42"/>
                    </a:lnTo>
                    <a:cubicBezTo>
                      <a:pt x="38" y="45"/>
                      <a:pt x="22" y="54"/>
                      <a:pt x="24" y="77"/>
                    </a:cubicBezTo>
                    <a:lnTo>
                      <a:pt x="24" y="77"/>
                    </a:lnTo>
                    <a:cubicBezTo>
                      <a:pt x="24" y="88"/>
                      <a:pt x="36" y="113"/>
                      <a:pt x="47" y="119"/>
                    </a:cubicBezTo>
                    <a:lnTo>
                      <a:pt x="47" y="119"/>
                    </a:lnTo>
                    <a:cubicBezTo>
                      <a:pt x="51" y="120"/>
                      <a:pt x="59" y="119"/>
                      <a:pt x="63" y="119"/>
                    </a:cubicBezTo>
                    <a:lnTo>
                      <a:pt x="63" y="119"/>
                    </a:lnTo>
                    <a:cubicBezTo>
                      <a:pt x="91" y="119"/>
                      <a:pt x="154" y="111"/>
                      <a:pt x="129" y="62"/>
                    </a:cubicBezTo>
                    <a:close/>
                    <a:moveTo>
                      <a:pt x="97" y="145"/>
                    </a:moveTo>
                    <a:lnTo>
                      <a:pt x="97" y="145"/>
                    </a:lnTo>
                    <a:cubicBezTo>
                      <a:pt x="62" y="149"/>
                      <a:pt x="0" y="148"/>
                      <a:pt x="0" y="88"/>
                    </a:cubicBezTo>
                    <a:lnTo>
                      <a:pt x="0" y="88"/>
                    </a:lnTo>
                    <a:cubicBezTo>
                      <a:pt x="0" y="69"/>
                      <a:pt x="4" y="44"/>
                      <a:pt x="17" y="29"/>
                    </a:cubicBezTo>
                    <a:lnTo>
                      <a:pt x="17" y="29"/>
                    </a:lnTo>
                    <a:cubicBezTo>
                      <a:pt x="21" y="27"/>
                      <a:pt x="25" y="24"/>
                      <a:pt x="32" y="24"/>
                    </a:cubicBezTo>
                    <a:lnTo>
                      <a:pt x="32" y="24"/>
                    </a:lnTo>
                    <a:cubicBezTo>
                      <a:pt x="28" y="15"/>
                      <a:pt x="30" y="3"/>
                      <a:pt x="41" y="3"/>
                    </a:cubicBezTo>
                    <a:lnTo>
                      <a:pt x="41" y="3"/>
                    </a:lnTo>
                    <a:cubicBezTo>
                      <a:pt x="82" y="0"/>
                      <a:pt x="142" y="7"/>
                      <a:pt x="160" y="64"/>
                    </a:cubicBezTo>
                    <a:lnTo>
                      <a:pt x="160" y="64"/>
                    </a:lnTo>
                    <a:cubicBezTo>
                      <a:pt x="176" y="113"/>
                      <a:pt x="135" y="142"/>
                      <a:pt x="97" y="145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31" name="Freeform 197">
                <a:extLst>
                  <a:ext uri="{FF2B5EF4-FFF2-40B4-BE49-F238E27FC236}">
                    <a16:creationId xmlns:a16="http://schemas.microsoft.com/office/drawing/2014/main" id="{19D0D32E-3823-E045-AD5F-AD12032B73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38910" y="5193296"/>
                <a:ext cx="81489" cy="81377"/>
              </a:xfrm>
              <a:custGeom>
                <a:avLst/>
                <a:gdLst>
                  <a:gd name="T0" fmla="*/ 64 w 186"/>
                  <a:gd name="T1" fmla="*/ 132 h 187"/>
                  <a:gd name="T2" fmla="*/ 64 w 186"/>
                  <a:gd name="T3" fmla="*/ 132 h 187"/>
                  <a:gd name="T4" fmla="*/ 113 w 186"/>
                  <a:gd name="T5" fmla="*/ 140 h 187"/>
                  <a:gd name="T6" fmla="*/ 113 w 186"/>
                  <a:gd name="T7" fmla="*/ 140 h 187"/>
                  <a:gd name="T8" fmla="*/ 138 w 186"/>
                  <a:gd name="T9" fmla="*/ 120 h 187"/>
                  <a:gd name="T10" fmla="*/ 138 w 186"/>
                  <a:gd name="T11" fmla="*/ 120 h 187"/>
                  <a:gd name="T12" fmla="*/ 155 w 186"/>
                  <a:gd name="T13" fmla="*/ 73 h 187"/>
                  <a:gd name="T14" fmla="*/ 155 w 186"/>
                  <a:gd name="T15" fmla="*/ 73 h 187"/>
                  <a:gd name="T16" fmla="*/ 115 w 186"/>
                  <a:gd name="T17" fmla="*/ 45 h 187"/>
                  <a:gd name="T18" fmla="*/ 115 w 186"/>
                  <a:gd name="T19" fmla="*/ 45 h 187"/>
                  <a:gd name="T20" fmla="*/ 99 w 186"/>
                  <a:gd name="T21" fmla="*/ 52 h 187"/>
                  <a:gd name="T22" fmla="*/ 99 w 186"/>
                  <a:gd name="T23" fmla="*/ 52 h 187"/>
                  <a:gd name="T24" fmla="*/ 64 w 186"/>
                  <a:gd name="T25" fmla="*/ 132 h 187"/>
                  <a:gd name="T26" fmla="*/ 57 w 186"/>
                  <a:gd name="T27" fmla="*/ 41 h 187"/>
                  <a:gd name="T28" fmla="*/ 57 w 186"/>
                  <a:gd name="T29" fmla="*/ 41 h 187"/>
                  <a:gd name="T30" fmla="*/ 170 w 186"/>
                  <a:gd name="T31" fmla="*/ 52 h 187"/>
                  <a:gd name="T32" fmla="*/ 170 w 186"/>
                  <a:gd name="T33" fmla="*/ 52 h 187"/>
                  <a:gd name="T34" fmla="*/ 180 w 186"/>
                  <a:gd name="T35" fmla="*/ 113 h 187"/>
                  <a:gd name="T36" fmla="*/ 180 w 186"/>
                  <a:gd name="T37" fmla="*/ 113 h 187"/>
                  <a:gd name="T38" fmla="*/ 169 w 186"/>
                  <a:gd name="T39" fmla="*/ 125 h 187"/>
                  <a:gd name="T40" fmla="*/ 169 w 186"/>
                  <a:gd name="T41" fmla="*/ 125 h 187"/>
                  <a:gd name="T42" fmla="*/ 169 w 186"/>
                  <a:gd name="T43" fmla="*/ 148 h 187"/>
                  <a:gd name="T44" fmla="*/ 169 w 186"/>
                  <a:gd name="T45" fmla="*/ 148 h 187"/>
                  <a:gd name="T46" fmla="*/ 35 w 186"/>
                  <a:gd name="T47" fmla="*/ 142 h 187"/>
                  <a:gd name="T48" fmla="*/ 35 w 186"/>
                  <a:gd name="T49" fmla="*/ 142 h 187"/>
                  <a:gd name="T50" fmla="*/ 57 w 186"/>
                  <a:gd name="T51" fmla="*/ 41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6" h="187">
                    <a:moveTo>
                      <a:pt x="64" y="132"/>
                    </a:moveTo>
                    <a:lnTo>
                      <a:pt x="64" y="132"/>
                    </a:lnTo>
                    <a:cubicBezTo>
                      <a:pt x="78" y="142"/>
                      <a:pt x="96" y="144"/>
                      <a:pt x="113" y="140"/>
                    </a:cubicBezTo>
                    <a:lnTo>
                      <a:pt x="113" y="140"/>
                    </a:lnTo>
                    <a:cubicBezTo>
                      <a:pt x="117" y="129"/>
                      <a:pt x="126" y="127"/>
                      <a:pt x="138" y="120"/>
                    </a:cubicBezTo>
                    <a:lnTo>
                      <a:pt x="138" y="120"/>
                    </a:lnTo>
                    <a:cubicBezTo>
                      <a:pt x="153" y="109"/>
                      <a:pt x="165" y="94"/>
                      <a:pt x="155" y="73"/>
                    </a:cubicBezTo>
                    <a:lnTo>
                      <a:pt x="155" y="73"/>
                    </a:lnTo>
                    <a:cubicBezTo>
                      <a:pt x="149" y="62"/>
                      <a:pt x="128" y="45"/>
                      <a:pt x="115" y="45"/>
                    </a:cubicBezTo>
                    <a:lnTo>
                      <a:pt x="115" y="45"/>
                    </a:lnTo>
                    <a:cubicBezTo>
                      <a:pt x="111" y="45"/>
                      <a:pt x="103" y="50"/>
                      <a:pt x="99" y="52"/>
                    </a:cubicBezTo>
                    <a:lnTo>
                      <a:pt x="99" y="52"/>
                    </a:lnTo>
                    <a:cubicBezTo>
                      <a:pt x="76" y="63"/>
                      <a:pt x="21" y="98"/>
                      <a:pt x="64" y="132"/>
                    </a:cubicBezTo>
                    <a:close/>
                    <a:moveTo>
                      <a:pt x="57" y="41"/>
                    </a:moveTo>
                    <a:lnTo>
                      <a:pt x="57" y="41"/>
                    </a:lnTo>
                    <a:cubicBezTo>
                      <a:pt x="89" y="24"/>
                      <a:pt x="145" y="0"/>
                      <a:pt x="170" y="52"/>
                    </a:cubicBezTo>
                    <a:lnTo>
                      <a:pt x="170" y="52"/>
                    </a:lnTo>
                    <a:cubicBezTo>
                      <a:pt x="178" y="71"/>
                      <a:pt x="185" y="95"/>
                      <a:pt x="180" y="113"/>
                    </a:cubicBezTo>
                    <a:lnTo>
                      <a:pt x="180" y="113"/>
                    </a:lnTo>
                    <a:cubicBezTo>
                      <a:pt x="177" y="119"/>
                      <a:pt x="173" y="121"/>
                      <a:pt x="169" y="125"/>
                    </a:cubicBezTo>
                    <a:lnTo>
                      <a:pt x="169" y="125"/>
                    </a:lnTo>
                    <a:cubicBezTo>
                      <a:pt x="176" y="132"/>
                      <a:pt x="178" y="142"/>
                      <a:pt x="169" y="148"/>
                    </a:cubicBezTo>
                    <a:lnTo>
                      <a:pt x="169" y="148"/>
                    </a:lnTo>
                    <a:cubicBezTo>
                      <a:pt x="132" y="166"/>
                      <a:pt x="76" y="186"/>
                      <a:pt x="35" y="142"/>
                    </a:cubicBezTo>
                    <a:lnTo>
                      <a:pt x="35" y="142"/>
                    </a:lnTo>
                    <a:cubicBezTo>
                      <a:pt x="0" y="106"/>
                      <a:pt x="25" y="60"/>
                      <a:pt x="57" y="41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32" name="Freeform 198">
                <a:extLst>
                  <a:ext uri="{FF2B5EF4-FFF2-40B4-BE49-F238E27FC236}">
                    <a16:creationId xmlns:a16="http://schemas.microsoft.com/office/drawing/2014/main" id="{779220BD-3B88-0746-851F-7ED57FFCFB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00433" y="5203468"/>
                <a:ext cx="78579" cy="65393"/>
              </a:xfrm>
              <a:custGeom>
                <a:avLst/>
                <a:gdLst>
                  <a:gd name="T0" fmla="*/ 130 w 179"/>
                  <a:gd name="T1" fmla="*/ 61 h 150"/>
                  <a:gd name="T2" fmla="*/ 130 w 179"/>
                  <a:gd name="T3" fmla="*/ 61 h 150"/>
                  <a:gd name="T4" fmla="*/ 90 w 179"/>
                  <a:gd name="T5" fmla="*/ 33 h 150"/>
                  <a:gd name="T6" fmla="*/ 90 w 179"/>
                  <a:gd name="T7" fmla="*/ 33 h 150"/>
                  <a:gd name="T8" fmla="*/ 59 w 179"/>
                  <a:gd name="T9" fmla="*/ 41 h 150"/>
                  <a:gd name="T10" fmla="*/ 59 w 179"/>
                  <a:gd name="T11" fmla="*/ 41 h 150"/>
                  <a:gd name="T12" fmla="*/ 24 w 179"/>
                  <a:gd name="T13" fmla="*/ 76 h 150"/>
                  <a:gd name="T14" fmla="*/ 24 w 179"/>
                  <a:gd name="T15" fmla="*/ 76 h 150"/>
                  <a:gd name="T16" fmla="*/ 47 w 179"/>
                  <a:gd name="T17" fmla="*/ 117 h 150"/>
                  <a:gd name="T18" fmla="*/ 47 w 179"/>
                  <a:gd name="T19" fmla="*/ 117 h 150"/>
                  <a:gd name="T20" fmla="*/ 63 w 179"/>
                  <a:gd name="T21" fmla="*/ 118 h 150"/>
                  <a:gd name="T22" fmla="*/ 63 w 179"/>
                  <a:gd name="T23" fmla="*/ 118 h 150"/>
                  <a:gd name="T24" fmla="*/ 130 w 179"/>
                  <a:gd name="T25" fmla="*/ 61 h 150"/>
                  <a:gd name="T26" fmla="*/ 99 w 179"/>
                  <a:gd name="T27" fmla="*/ 145 h 150"/>
                  <a:gd name="T28" fmla="*/ 99 w 179"/>
                  <a:gd name="T29" fmla="*/ 145 h 150"/>
                  <a:gd name="T30" fmla="*/ 0 w 179"/>
                  <a:gd name="T31" fmla="*/ 88 h 150"/>
                  <a:gd name="T32" fmla="*/ 0 w 179"/>
                  <a:gd name="T33" fmla="*/ 88 h 150"/>
                  <a:gd name="T34" fmla="*/ 17 w 179"/>
                  <a:gd name="T35" fmla="*/ 29 h 150"/>
                  <a:gd name="T36" fmla="*/ 17 w 179"/>
                  <a:gd name="T37" fmla="*/ 29 h 150"/>
                  <a:gd name="T38" fmla="*/ 32 w 179"/>
                  <a:gd name="T39" fmla="*/ 22 h 150"/>
                  <a:gd name="T40" fmla="*/ 32 w 179"/>
                  <a:gd name="T41" fmla="*/ 22 h 150"/>
                  <a:gd name="T42" fmla="*/ 42 w 179"/>
                  <a:gd name="T43" fmla="*/ 1 h 150"/>
                  <a:gd name="T44" fmla="*/ 42 w 179"/>
                  <a:gd name="T45" fmla="*/ 1 h 150"/>
                  <a:gd name="T46" fmla="*/ 160 w 179"/>
                  <a:gd name="T47" fmla="*/ 62 h 150"/>
                  <a:gd name="T48" fmla="*/ 160 w 179"/>
                  <a:gd name="T49" fmla="*/ 62 h 150"/>
                  <a:gd name="T50" fmla="*/ 99 w 179"/>
                  <a:gd name="T51" fmla="*/ 145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9" h="150">
                    <a:moveTo>
                      <a:pt x="130" y="61"/>
                    </a:moveTo>
                    <a:lnTo>
                      <a:pt x="130" y="61"/>
                    </a:lnTo>
                    <a:cubicBezTo>
                      <a:pt x="120" y="43"/>
                      <a:pt x="105" y="36"/>
                      <a:pt x="90" y="33"/>
                    </a:cubicBezTo>
                    <a:lnTo>
                      <a:pt x="90" y="33"/>
                    </a:lnTo>
                    <a:cubicBezTo>
                      <a:pt x="80" y="41"/>
                      <a:pt x="72" y="40"/>
                      <a:pt x="59" y="41"/>
                    </a:cubicBezTo>
                    <a:lnTo>
                      <a:pt x="59" y="41"/>
                    </a:lnTo>
                    <a:cubicBezTo>
                      <a:pt x="40" y="43"/>
                      <a:pt x="24" y="53"/>
                      <a:pt x="24" y="76"/>
                    </a:cubicBezTo>
                    <a:lnTo>
                      <a:pt x="24" y="76"/>
                    </a:lnTo>
                    <a:cubicBezTo>
                      <a:pt x="24" y="88"/>
                      <a:pt x="36" y="112"/>
                      <a:pt x="47" y="117"/>
                    </a:cubicBezTo>
                    <a:lnTo>
                      <a:pt x="47" y="117"/>
                    </a:lnTo>
                    <a:cubicBezTo>
                      <a:pt x="51" y="120"/>
                      <a:pt x="59" y="118"/>
                      <a:pt x="63" y="118"/>
                    </a:cubicBezTo>
                    <a:lnTo>
                      <a:pt x="63" y="118"/>
                    </a:lnTo>
                    <a:cubicBezTo>
                      <a:pt x="91" y="118"/>
                      <a:pt x="155" y="109"/>
                      <a:pt x="130" y="61"/>
                    </a:cubicBezTo>
                    <a:close/>
                    <a:moveTo>
                      <a:pt x="99" y="145"/>
                    </a:moveTo>
                    <a:lnTo>
                      <a:pt x="99" y="145"/>
                    </a:lnTo>
                    <a:cubicBezTo>
                      <a:pt x="63" y="149"/>
                      <a:pt x="0" y="146"/>
                      <a:pt x="0" y="88"/>
                    </a:cubicBezTo>
                    <a:lnTo>
                      <a:pt x="0" y="88"/>
                    </a:lnTo>
                    <a:cubicBezTo>
                      <a:pt x="0" y="67"/>
                      <a:pt x="4" y="42"/>
                      <a:pt x="17" y="29"/>
                    </a:cubicBezTo>
                    <a:lnTo>
                      <a:pt x="17" y="29"/>
                    </a:lnTo>
                    <a:cubicBezTo>
                      <a:pt x="21" y="25"/>
                      <a:pt x="26" y="22"/>
                      <a:pt x="32" y="22"/>
                    </a:cubicBezTo>
                    <a:lnTo>
                      <a:pt x="32" y="22"/>
                    </a:lnTo>
                    <a:cubicBezTo>
                      <a:pt x="28" y="13"/>
                      <a:pt x="30" y="3"/>
                      <a:pt x="42" y="1"/>
                    </a:cubicBezTo>
                    <a:lnTo>
                      <a:pt x="42" y="1"/>
                    </a:lnTo>
                    <a:cubicBezTo>
                      <a:pt x="83" y="0"/>
                      <a:pt x="142" y="7"/>
                      <a:pt x="160" y="62"/>
                    </a:cubicBezTo>
                    <a:lnTo>
                      <a:pt x="160" y="62"/>
                    </a:lnTo>
                    <a:cubicBezTo>
                      <a:pt x="178" y="112"/>
                      <a:pt x="135" y="141"/>
                      <a:pt x="99" y="14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401" name="Freeform 199">
                <a:extLst>
                  <a:ext uri="{FF2B5EF4-FFF2-40B4-BE49-F238E27FC236}">
                    <a16:creationId xmlns:a16="http://schemas.microsoft.com/office/drawing/2014/main" id="{0C53EFAA-A83B-DF47-BFC2-AB67FE560D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52032" y="5187951"/>
                <a:ext cx="74889" cy="103694"/>
              </a:xfrm>
              <a:custGeom>
                <a:avLst/>
                <a:gdLst>
                  <a:gd name="T0" fmla="*/ 43470 w 174"/>
                  <a:gd name="T1" fmla="*/ 21090 h 236"/>
                  <a:gd name="T2" fmla="*/ 43470 w 174"/>
                  <a:gd name="T3" fmla="*/ 21090 h 236"/>
                  <a:gd name="T4" fmla="*/ 24102 w 174"/>
                  <a:gd name="T5" fmla="*/ 31635 h 236"/>
                  <a:gd name="T6" fmla="*/ 24102 w 174"/>
                  <a:gd name="T7" fmla="*/ 31635 h 236"/>
                  <a:gd name="T8" fmla="*/ 20229 w 174"/>
                  <a:gd name="T9" fmla="*/ 47893 h 236"/>
                  <a:gd name="T10" fmla="*/ 20229 w 174"/>
                  <a:gd name="T11" fmla="*/ 47893 h 236"/>
                  <a:gd name="T12" fmla="*/ 25393 w 174"/>
                  <a:gd name="T13" fmla="*/ 73377 h 236"/>
                  <a:gd name="T14" fmla="*/ 25393 w 174"/>
                  <a:gd name="T15" fmla="*/ 73377 h 236"/>
                  <a:gd name="T16" fmla="*/ 45622 w 174"/>
                  <a:gd name="T17" fmla="*/ 73816 h 236"/>
                  <a:gd name="T18" fmla="*/ 45622 w 174"/>
                  <a:gd name="T19" fmla="*/ 73816 h 236"/>
                  <a:gd name="T20" fmla="*/ 49496 w 174"/>
                  <a:gd name="T21" fmla="*/ 66786 h 236"/>
                  <a:gd name="T22" fmla="*/ 49496 w 174"/>
                  <a:gd name="T23" fmla="*/ 66786 h 236"/>
                  <a:gd name="T24" fmla="*/ 43470 w 174"/>
                  <a:gd name="T25" fmla="*/ 21090 h 236"/>
                  <a:gd name="T26" fmla="*/ 67142 w 174"/>
                  <a:gd name="T27" fmla="*/ 58877 h 236"/>
                  <a:gd name="T28" fmla="*/ 67142 w 174"/>
                  <a:gd name="T29" fmla="*/ 58877 h 236"/>
                  <a:gd name="T30" fmla="*/ 24533 w 174"/>
                  <a:gd name="T31" fmla="*/ 86998 h 236"/>
                  <a:gd name="T32" fmla="*/ 24533 w 174"/>
                  <a:gd name="T33" fmla="*/ 86998 h 236"/>
                  <a:gd name="T34" fmla="*/ 6456 w 174"/>
                  <a:gd name="T35" fmla="*/ 62832 h 236"/>
                  <a:gd name="T36" fmla="*/ 6456 w 174"/>
                  <a:gd name="T37" fmla="*/ 62832 h 236"/>
                  <a:gd name="T38" fmla="*/ 7747 w 174"/>
                  <a:gd name="T39" fmla="*/ 54483 h 236"/>
                  <a:gd name="T40" fmla="*/ 7747 w 174"/>
                  <a:gd name="T41" fmla="*/ 54483 h 236"/>
                  <a:gd name="T42" fmla="*/ 2152 w 174"/>
                  <a:gd name="T43" fmla="*/ 44378 h 236"/>
                  <a:gd name="T44" fmla="*/ 2152 w 174"/>
                  <a:gd name="T45" fmla="*/ 44378 h 236"/>
                  <a:gd name="T46" fmla="*/ 50787 w 174"/>
                  <a:gd name="T47" fmla="*/ 7469 h 236"/>
                  <a:gd name="T48" fmla="*/ 50787 w 174"/>
                  <a:gd name="T49" fmla="*/ 7469 h 236"/>
                  <a:gd name="T50" fmla="*/ 67142 w 174"/>
                  <a:gd name="T51" fmla="*/ 58877 h 2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4" h="236">
                    <a:moveTo>
                      <a:pt x="101" y="48"/>
                    </a:moveTo>
                    <a:lnTo>
                      <a:pt x="101" y="48"/>
                    </a:lnTo>
                    <a:cubicBezTo>
                      <a:pt x="82" y="47"/>
                      <a:pt x="68" y="57"/>
                      <a:pt x="56" y="72"/>
                    </a:cubicBezTo>
                    <a:cubicBezTo>
                      <a:pt x="59" y="84"/>
                      <a:pt x="52" y="94"/>
                      <a:pt x="47" y="109"/>
                    </a:cubicBezTo>
                    <a:cubicBezTo>
                      <a:pt x="39" y="130"/>
                      <a:pt x="38" y="152"/>
                      <a:pt x="59" y="167"/>
                    </a:cubicBezTo>
                    <a:cubicBezTo>
                      <a:pt x="68" y="174"/>
                      <a:pt x="96" y="177"/>
                      <a:pt x="106" y="168"/>
                    </a:cubicBezTo>
                    <a:cubicBezTo>
                      <a:pt x="110" y="165"/>
                      <a:pt x="113" y="157"/>
                      <a:pt x="115" y="152"/>
                    </a:cubicBezTo>
                    <a:cubicBezTo>
                      <a:pt x="130" y="123"/>
                      <a:pt x="156" y="52"/>
                      <a:pt x="101" y="48"/>
                    </a:cubicBezTo>
                    <a:close/>
                    <a:moveTo>
                      <a:pt x="156" y="134"/>
                    </a:moveTo>
                    <a:lnTo>
                      <a:pt x="156" y="134"/>
                    </a:lnTo>
                    <a:cubicBezTo>
                      <a:pt x="140" y="173"/>
                      <a:pt x="106" y="235"/>
                      <a:pt x="57" y="198"/>
                    </a:cubicBezTo>
                    <a:cubicBezTo>
                      <a:pt x="39" y="185"/>
                      <a:pt x="19" y="165"/>
                      <a:pt x="15" y="143"/>
                    </a:cubicBezTo>
                    <a:cubicBezTo>
                      <a:pt x="14" y="136"/>
                      <a:pt x="15" y="131"/>
                      <a:pt x="18" y="124"/>
                    </a:cubicBezTo>
                    <a:cubicBezTo>
                      <a:pt x="8" y="123"/>
                      <a:pt x="0" y="113"/>
                      <a:pt x="5" y="101"/>
                    </a:cubicBezTo>
                    <a:cubicBezTo>
                      <a:pt x="25" y="57"/>
                      <a:pt x="61" y="0"/>
                      <a:pt x="118" y="17"/>
                    </a:cubicBezTo>
                    <a:cubicBezTo>
                      <a:pt x="169" y="31"/>
                      <a:pt x="173" y="93"/>
                      <a:pt x="156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34" name="Freeform 200">
                <a:extLst>
                  <a:ext uri="{FF2B5EF4-FFF2-40B4-BE49-F238E27FC236}">
                    <a16:creationId xmlns:a16="http://schemas.microsoft.com/office/drawing/2014/main" id="{FB08456F-0A71-9244-8B92-0C9B2DCFC4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51534" y="5193296"/>
                <a:ext cx="88765" cy="87190"/>
              </a:xfrm>
              <a:custGeom>
                <a:avLst/>
                <a:gdLst>
                  <a:gd name="T0" fmla="*/ 61 w 204"/>
                  <a:gd name="T1" fmla="*/ 134 h 197"/>
                  <a:gd name="T2" fmla="*/ 61 w 204"/>
                  <a:gd name="T3" fmla="*/ 134 h 197"/>
                  <a:gd name="T4" fmla="*/ 109 w 204"/>
                  <a:gd name="T5" fmla="*/ 149 h 197"/>
                  <a:gd name="T6" fmla="*/ 109 w 204"/>
                  <a:gd name="T7" fmla="*/ 149 h 197"/>
                  <a:gd name="T8" fmla="*/ 142 w 204"/>
                  <a:gd name="T9" fmla="*/ 130 h 197"/>
                  <a:gd name="T10" fmla="*/ 142 w 204"/>
                  <a:gd name="T11" fmla="*/ 130 h 197"/>
                  <a:gd name="T12" fmla="*/ 176 w 204"/>
                  <a:gd name="T13" fmla="*/ 82 h 197"/>
                  <a:gd name="T14" fmla="*/ 176 w 204"/>
                  <a:gd name="T15" fmla="*/ 82 h 197"/>
                  <a:gd name="T16" fmla="*/ 145 w 204"/>
                  <a:gd name="T17" fmla="*/ 46 h 197"/>
                  <a:gd name="T18" fmla="*/ 145 w 204"/>
                  <a:gd name="T19" fmla="*/ 46 h 197"/>
                  <a:gd name="T20" fmla="*/ 126 w 204"/>
                  <a:gd name="T21" fmla="*/ 51 h 197"/>
                  <a:gd name="T22" fmla="*/ 126 w 204"/>
                  <a:gd name="T23" fmla="*/ 51 h 197"/>
                  <a:gd name="T24" fmla="*/ 61 w 204"/>
                  <a:gd name="T25" fmla="*/ 134 h 197"/>
                  <a:gd name="T26" fmla="*/ 86 w 204"/>
                  <a:gd name="T27" fmla="*/ 34 h 197"/>
                  <a:gd name="T28" fmla="*/ 86 w 204"/>
                  <a:gd name="T29" fmla="*/ 34 h 197"/>
                  <a:gd name="T30" fmla="*/ 200 w 204"/>
                  <a:gd name="T31" fmla="*/ 61 h 197"/>
                  <a:gd name="T32" fmla="*/ 200 w 204"/>
                  <a:gd name="T33" fmla="*/ 61 h 197"/>
                  <a:gd name="T34" fmla="*/ 189 w 204"/>
                  <a:gd name="T35" fmla="*/ 129 h 197"/>
                  <a:gd name="T36" fmla="*/ 189 w 204"/>
                  <a:gd name="T37" fmla="*/ 129 h 197"/>
                  <a:gd name="T38" fmla="*/ 174 w 204"/>
                  <a:gd name="T39" fmla="*/ 141 h 197"/>
                  <a:gd name="T40" fmla="*/ 174 w 204"/>
                  <a:gd name="T41" fmla="*/ 141 h 197"/>
                  <a:gd name="T42" fmla="*/ 166 w 204"/>
                  <a:gd name="T43" fmla="*/ 166 h 197"/>
                  <a:gd name="T44" fmla="*/ 166 w 204"/>
                  <a:gd name="T45" fmla="*/ 166 h 197"/>
                  <a:gd name="T46" fmla="*/ 25 w 204"/>
                  <a:gd name="T47" fmla="*/ 143 h 197"/>
                  <a:gd name="T48" fmla="*/ 25 w 204"/>
                  <a:gd name="T49" fmla="*/ 143 h 197"/>
                  <a:gd name="T50" fmla="*/ 86 w 204"/>
                  <a:gd name="T51" fmla="*/ 34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4" h="197">
                    <a:moveTo>
                      <a:pt x="61" y="134"/>
                    </a:moveTo>
                    <a:lnTo>
                      <a:pt x="61" y="134"/>
                    </a:lnTo>
                    <a:cubicBezTo>
                      <a:pt x="72" y="149"/>
                      <a:pt x="91" y="151"/>
                      <a:pt x="109" y="149"/>
                    </a:cubicBezTo>
                    <a:lnTo>
                      <a:pt x="109" y="149"/>
                    </a:lnTo>
                    <a:cubicBezTo>
                      <a:pt x="117" y="139"/>
                      <a:pt x="128" y="137"/>
                      <a:pt x="142" y="130"/>
                    </a:cubicBezTo>
                    <a:lnTo>
                      <a:pt x="142" y="130"/>
                    </a:lnTo>
                    <a:cubicBezTo>
                      <a:pt x="163" y="122"/>
                      <a:pt x="180" y="107"/>
                      <a:pt x="176" y="82"/>
                    </a:cubicBezTo>
                    <a:lnTo>
                      <a:pt x="176" y="82"/>
                    </a:lnTo>
                    <a:cubicBezTo>
                      <a:pt x="175" y="70"/>
                      <a:pt x="158" y="47"/>
                      <a:pt x="145" y="46"/>
                    </a:cubicBezTo>
                    <a:lnTo>
                      <a:pt x="145" y="46"/>
                    </a:lnTo>
                    <a:cubicBezTo>
                      <a:pt x="140" y="46"/>
                      <a:pt x="132" y="50"/>
                      <a:pt x="126" y="51"/>
                    </a:cubicBezTo>
                    <a:lnTo>
                      <a:pt x="126" y="51"/>
                    </a:lnTo>
                    <a:cubicBezTo>
                      <a:pt x="96" y="61"/>
                      <a:pt x="27" y="91"/>
                      <a:pt x="61" y="134"/>
                    </a:cubicBezTo>
                    <a:close/>
                    <a:moveTo>
                      <a:pt x="86" y="34"/>
                    </a:moveTo>
                    <a:lnTo>
                      <a:pt x="86" y="34"/>
                    </a:lnTo>
                    <a:cubicBezTo>
                      <a:pt x="124" y="20"/>
                      <a:pt x="192" y="0"/>
                      <a:pt x="200" y="61"/>
                    </a:cubicBezTo>
                    <a:lnTo>
                      <a:pt x="200" y="61"/>
                    </a:lnTo>
                    <a:cubicBezTo>
                      <a:pt x="203" y="83"/>
                      <a:pt x="203" y="110"/>
                      <a:pt x="189" y="129"/>
                    </a:cubicBezTo>
                    <a:lnTo>
                      <a:pt x="189" y="129"/>
                    </a:lnTo>
                    <a:cubicBezTo>
                      <a:pt x="185" y="134"/>
                      <a:pt x="180" y="138"/>
                      <a:pt x="174" y="141"/>
                    </a:cubicBezTo>
                    <a:lnTo>
                      <a:pt x="174" y="141"/>
                    </a:lnTo>
                    <a:cubicBezTo>
                      <a:pt x="179" y="149"/>
                      <a:pt x="178" y="162"/>
                      <a:pt x="166" y="166"/>
                    </a:cubicBezTo>
                    <a:lnTo>
                      <a:pt x="166" y="166"/>
                    </a:lnTo>
                    <a:cubicBezTo>
                      <a:pt x="121" y="183"/>
                      <a:pt x="54" y="196"/>
                      <a:pt x="25" y="143"/>
                    </a:cubicBezTo>
                    <a:lnTo>
                      <a:pt x="25" y="143"/>
                    </a:lnTo>
                    <a:cubicBezTo>
                      <a:pt x="0" y="96"/>
                      <a:pt x="44" y="51"/>
                      <a:pt x="86" y="3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403" name="Freeform 201">
                <a:extLst>
                  <a:ext uri="{FF2B5EF4-FFF2-40B4-BE49-F238E27FC236}">
                    <a16:creationId xmlns:a16="http://schemas.microsoft.com/office/drawing/2014/main" id="{3F9CBB97-3734-D543-8336-4D5290DBD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0573" y="5187951"/>
                <a:ext cx="74889" cy="103694"/>
              </a:xfrm>
              <a:custGeom>
                <a:avLst/>
                <a:gdLst>
                  <a:gd name="T0" fmla="*/ 43900 w 174"/>
                  <a:gd name="T1" fmla="*/ 21530 h 236"/>
                  <a:gd name="T2" fmla="*/ 43900 w 174"/>
                  <a:gd name="T3" fmla="*/ 21530 h 236"/>
                  <a:gd name="T4" fmla="*/ 24102 w 174"/>
                  <a:gd name="T5" fmla="*/ 32075 h 236"/>
                  <a:gd name="T6" fmla="*/ 24102 w 174"/>
                  <a:gd name="T7" fmla="*/ 32075 h 236"/>
                  <a:gd name="T8" fmla="*/ 20229 w 174"/>
                  <a:gd name="T9" fmla="*/ 47453 h 236"/>
                  <a:gd name="T10" fmla="*/ 20229 w 174"/>
                  <a:gd name="T11" fmla="*/ 47453 h 236"/>
                  <a:gd name="T12" fmla="*/ 25393 w 174"/>
                  <a:gd name="T13" fmla="*/ 73377 h 236"/>
                  <a:gd name="T14" fmla="*/ 25393 w 174"/>
                  <a:gd name="T15" fmla="*/ 73377 h 236"/>
                  <a:gd name="T16" fmla="*/ 45622 w 174"/>
                  <a:gd name="T17" fmla="*/ 73816 h 236"/>
                  <a:gd name="T18" fmla="*/ 45622 w 174"/>
                  <a:gd name="T19" fmla="*/ 73816 h 236"/>
                  <a:gd name="T20" fmla="*/ 49496 w 174"/>
                  <a:gd name="T21" fmla="*/ 67225 h 236"/>
                  <a:gd name="T22" fmla="*/ 49496 w 174"/>
                  <a:gd name="T23" fmla="*/ 67225 h 236"/>
                  <a:gd name="T24" fmla="*/ 43900 w 174"/>
                  <a:gd name="T25" fmla="*/ 21530 h 236"/>
                  <a:gd name="T26" fmla="*/ 67142 w 174"/>
                  <a:gd name="T27" fmla="*/ 58877 h 236"/>
                  <a:gd name="T28" fmla="*/ 67142 w 174"/>
                  <a:gd name="T29" fmla="*/ 58877 h 236"/>
                  <a:gd name="T30" fmla="*/ 24533 w 174"/>
                  <a:gd name="T31" fmla="*/ 87437 h 236"/>
                  <a:gd name="T32" fmla="*/ 24533 w 174"/>
                  <a:gd name="T33" fmla="*/ 87437 h 236"/>
                  <a:gd name="T34" fmla="*/ 6456 w 174"/>
                  <a:gd name="T35" fmla="*/ 63271 h 236"/>
                  <a:gd name="T36" fmla="*/ 6456 w 174"/>
                  <a:gd name="T37" fmla="*/ 63271 h 236"/>
                  <a:gd name="T38" fmla="*/ 7747 w 174"/>
                  <a:gd name="T39" fmla="*/ 54483 h 236"/>
                  <a:gd name="T40" fmla="*/ 7747 w 174"/>
                  <a:gd name="T41" fmla="*/ 54483 h 236"/>
                  <a:gd name="T42" fmla="*/ 2152 w 174"/>
                  <a:gd name="T43" fmla="*/ 44378 h 236"/>
                  <a:gd name="T44" fmla="*/ 2152 w 174"/>
                  <a:gd name="T45" fmla="*/ 44378 h 236"/>
                  <a:gd name="T46" fmla="*/ 50787 w 174"/>
                  <a:gd name="T47" fmla="*/ 7030 h 236"/>
                  <a:gd name="T48" fmla="*/ 50787 w 174"/>
                  <a:gd name="T49" fmla="*/ 7030 h 236"/>
                  <a:gd name="T50" fmla="*/ 67142 w 174"/>
                  <a:gd name="T51" fmla="*/ 58877 h 2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4" h="236">
                    <a:moveTo>
                      <a:pt x="102" y="49"/>
                    </a:moveTo>
                    <a:lnTo>
                      <a:pt x="102" y="49"/>
                    </a:lnTo>
                    <a:cubicBezTo>
                      <a:pt x="82" y="46"/>
                      <a:pt x="68" y="58"/>
                      <a:pt x="56" y="73"/>
                    </a:cubicBezTo>
                    <a:cubicBezTo>
                      <a:pt x="59" y="84"/>
                      <a:pt x="52" y="94"/>
                      <a:pt x="47" y="108"/>
                    </a:cubicBezTo>
                    <a:cubicBezTo>
                      <a:pt x="39" y="129"/>
                      <a:pt x="38" y="153"/>
                      <a:pt x="59" y="167"/>
                    </a:cubicBezTo>
                    <a:cubicBezTo>
                      <a:pt x="68" y="174"/>
                      <a:pt x="95" y="178"/>
                      <a:pt x="106" y="168"/>
                    </a:cubicBezTo>
                    <a:cubicBezTo>
                      <a:pt x="110" y="166"/>
                      <a:pt x="114" y="157"/>
                      <a:pt x="115" y="153"/>
                    </a:cubicBezTo>
                    <a:cubicBezTo>
                      <a:pt x="130" y="124"/>
                      <a:pt x="156" y="53"/>
                      <a:pt x="102" y="49"/>
                    </a:cubicBezTo>
                    <a:close/>
                    <a:moveTo>
                      <a:pt x="156" y="134"/>
                    </a:moveTo>
                    <a:lnTo>
                      <a:pt x="156" y="134"/>
                    </a:lnTo>
                    <a:cubicBezTo>
                      <a:pt x="140" y="172"/>
                      <a:pt x="106" y="235"/>
                      <a:pt x="57" y="199"/>
                    </a:cubicBezTo>
                    <a:cubicBezTo>
                      <a:pt x="39" y="186"/>
                      <a:pt x="19" y="166"/>
                      <a:pt x="15" y="144"/>
                    </a:cubicBezTo>
                    <a:cubicBezTo>
                      <a:pt x="14" y="137"/>
                      <a:pt x="15" y="132"/>
                      <a:pt x="18" y="124"/>
                    </a:cubicBezTo>
                    <a:cubicBezTo>
                      <a:pt x="9" y="122"/>
                      <a:pt x="0" y="112"/>
                      <a:pt x="5" y="101"/>
                    </a:cubicBezTo>
                    <a:cubicBezTo>
                      <a:pt x="25" y="58"/>
                      <a:pt x="61" y="0"/>
                      <a:pt x="118" y="16"/>
                    </a:cubicBezTo>
                    <a:cubicBezTo>
                      <a:pt x="169" y="32"/>
                      <a:pt x="173" y="94"/>
                      <a:pt x="156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36" name="Freeform 202">
                <a:extLst>
                  <a:ext uri="{FF2B5EF4-FFF2-40B4-BE49-F238E27FC236}">
                    <a16:creationId xmlns:a16="http://schemas.microsoft.com/office/drawing/2014/main" id="{109DFA4C-985A-9148-9754-DF05CDAAE4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06017" y="5204922"/>
                <a:ext cx="77124" cy="65392"/>
              </a:xfrm>
              <a:custGeom>
                <a:avLst/>
                <a:gdLst>
                  <a:gd name="T0" fmla="*/ 129 w 178"/>
                  <a:gd name="T1" fmla="*/ 62 h 149"/>
                  <a:gd name="T2" fmla="*/ 129 w 178"/>
                  <a:gd name="T3" fmla="*/ 62 h 149"/>
                  <a:gd name="T4" fmla="*/ 89 w 178"/>
                  <a:gd name="T5" fmla="*/ 33 h 149"/>
                  <a:gd name="T6" fmla="*/ 89 w 178"/>
                  <a:gd name="T7" fmla="*/ 33 h 149"/>
                  <a:gd name="T8" fmla="*/ 58 w 178"/>
                  <a:gd name="T9" fmla="*/ 40 h 149"/>
                  <a:gd name="T10" fmla="*/ 58 w 178"/>
                  <a:gd name="T11" fmla="*/ 40 h 149"/>
                  <a:gd name="T12" fmla="*/ 23 w 178"/>
                  <a:gd name="T13" fmla="*/ 76 h 149"/>
                  <a:gd name="T14" fmla="*/ 23 w 178"/>
                  <a:gd name="T15" fmla="*/ 76 h 149"/>
                  <a:gd name="T16" fmla="*/ 46 w 178"/>
                  <a:gd name="T17" fmla="*/ 117 h 149"/>
                  <a:gd name="T18" fmla="*/ 46 w 178"/>
                  <a:gd name="T19" fmla="*/ 117 h 149"/>
                  <a:gd name="T20" fmla="*/ 64 w 178"/>
                  <a:gd name="T21" fmla="*/ 118 h 149"/>
                  <a:gd name="T22" fmla="*/ 64 w 178"/>
                  <a:gd name="T23" fmla="*/ 118 h 149"/>
                  <a:gd name="T24" fmla="*/ 129 w 178"/>
                  <a:gd name="T25" fmla="*/ 62 h 149"/>
                  <a:gd name="T26" fmla="*/ 98 w 178"/>
                  <a:gd name="T27" fmla="*/ 146 h 149"/>
                  <a:gd name="T28" fmla="*/ 98 w 178"/>
                  <a:gd name="T29" fmla="*/ 146 h 149"/>
                  <a:gd name="T30" fmla="*/ 0 w 178"/>
                  <a:gd name="T31" fmla="*/ 89 h 149"/>
                  <a:gd name="T32" fmla="*/ 0 w 178"/>
                  <a:gd name="T33" fmla="*/ 89 h 149"/>
                  <a:gd name="T34" fmla="*/ 16 w 178"/>
                  <a:gd name="T35" fmla="*/ 30 h 149"/>
                  <a:gd name="T36" fmla="*/ 16 w 178"/>
                  <a:gd name="T37" fmla="*/ 30 h 149"/>
                  <a:gd name="T38" fmla="*/ 32 w 178"/>
                  <a:gd name="T39" fmla="*/ 22 h 149"/>
                  <a:gd name="T40" fmla="*/ 32 w 178"/>
                  <a:gd name="T41" fmla="*/ 22 h 149"/>
                  <a:gd name="T42" fmla="*/ 41 w 178"/>
                  <a:gd name="T43" fmla="*/ 1 h 149"/>
                  <a:gd name="T44" fmla="*/ 41 w 178"/>
                  <a:gd name="T45" fmla="*/ 1 h 149"/>
                  <a:gd name="T46" fmla="*/ 161 w 178"/>
                  <a:gd name="T47" fmla="*/ 63 h 149"/>
                  <a:gd name="T48" fmla="*/ 161 w 178"/>
                  <a:gd name="T49" fmla="*/ 63 h 149"/>
                  <a:gd name="T50" fmla="*/ 98 w 178"/>
                  <a:gd name="T51" fmla="*/ 146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8" h="149">
                    <a:moveTo>
                      <a:pt x="129" y="62"/>
                    </a:moveTo>
                    <a:lnTo>
                      <a:pt x="129" y="62"/>
                    </a:lnTo>
                    <a:cubicBezTo>
                      <a:pt x="120" y="44"/>
                      <a:pt x="104" y="37"/>
                      <a:pt x="89" y="33"/>
                    </a:cubicBezTo>
                    <a:lnTo>
                      <a:pt x="89" y="33"/>
                    </a:lnTo>
                    <a:cubicBezTo>
                      <a:pt x="81" y="40"/>
                      <a:pt x="71" y="39"/>
                      <a:pt x="58" y="40"/>
                    </a:cubicBezTo>
                    <a:lnTo>
                      <a:pt x="58" y="40"/>
                    </a:lnTo>
                    <a:cubicBezTo>
                      <a:pt x="39" y="43"/>
                      <a:pt x="23" y="52"/>
                      <a:pt x="23" y="76"/>
                    </a:cubicBezTo>
                    <a:lnTo>
                      <a:pt x="23" y="76"/>
                    </a:lnTo>
                    <a:cubicBezTo>
                      <a:pt x="23" y="88"/>
                      <a:pt x="36" y="111"/>
                      <a:pt x="46" y="117"/>
                    </a:cubicBezTo>
                    <a:lnTo>
                      <a:pt x="46" y="117"/>
                    </a:lnTo>
                    <a:cubicBezTo>
                      <a:pt x="50" y="119"/>
                      <a:pt x="58" y="118"/>
                      <a:pt x="64" y="118"/>
                    </a:cubicBezTo>
                    <a:lnTo>
                      <a:pt x="64" y="118"/>
                    </a:lnTo>
                    <a:cubicBezTo>
                      <a:pt x="90" y="118"/>
                      <a:pt x="154" y="109"/>
                      <a:pt x="129" y="62"/>
                    </a:cubicBezTo>
                    <a:close/>
                    <a:moveTo>
                      <a:pt x="98" y="146"/>
                    </a:moveTo>
                    <a:lnTo>
                      <a:pt x="98" y="146"/>
                    </a:lnTo>
                    <a:cubicBezTo>
                      <a:pt x="62" y="148"/>
                      <a:pt x="0" y="146"/>
                      <a:pt x="0" y="89"/>
                    </a:cubicBezTo>
                    <a:lnTo>
                      <a:pt x="0" y="89"/>
                    </a:lnTo>
                    <a:cubicBezTo>
                      <a:pt x="0" y="68"/>
                      <a:pt x="3" y="43"/>
                      <a:pt x="16" y="30"/>
                    </a:cubicBezTo>
                    <a:lnTo>
                      <a:pt x="16" y="30"/>
                    </a:lnTo>
                    <a:cubicBezTo>
                      <a:pt x="21" y="26"/>
                      <a:pt x="25" y="23"/>
                      <a:pt x="32" y="22"/>
                    </a:cubicBezTo>
                    <a:lnTo>
                      <a:pt x="32" y="22"/>
                    </a:lnTo>
                    <a:cubicBezTo>
                      <a:pt x="28" y="14"/>
                      <a:pt x="29" y="2"/>
                      <a:pt x="41" y="1"/>
                    </a:cubicBezTo>
                    <a:lnTo>
                      <a:pt x="41" y="1"/>
                    </a:lnTo>
                    <a:cubicBezTo>
                      <a:pt x="82" y="0"/>
                      <a:pt x="142" y="6"/>
                      <a:pt x="161" y="63"/>
                    </a:cubicBezTo>
                    <a:lnTo>
                      <a:pt x="161" y="63"/>
                    </a:lnTo>
                    <a:cubicBezTo>
                      <a:pt x="177" y="111"/>
                      <a:pt x="134" y="142"/>
                      <a:pt x="98" y="146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37" name="Freeform 203">
                <a:extLst>
                  <a:ext uri="{FF2B5EF4-FFF2-40B4-BE49-F238E27FC236}">
                    <a16:creationId xmlns:a16="http://schemas.microsoft.com/office/drawing/2014/main" id="{A8B3DBD1-85BE-7F4D-A639-471B1B79F4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849" y="5193296"/>
                <a:ext cx="81489" cy="82830"/>
              </a:xfrm>
              <a:custGeom>
                <a:avLst/>
                <a:gdLst>
                  <a:gd name="T0" fmla="*/ 64 w 186"/>
                  <a:gd name="T1" fmla="*/ 132 h 188"/>
                  <a:gd name="T2" fmla="*/ 64 w 186"/>
                  <a:gd name="T3" fmla="*/ 132 h 188"/>
                  <a:gd name="T4" fmla="*/ 112 w 186"/>
                  <a:gd name="T5" fmla="*/ 140 h 188"/>
                  <a:gd name="T6" fmla="*/ 112 w 186"/>
                  <a:gd name="T7" fmla="*/ 140 h 188"/>
                  <a:gd name="T8" fmla="*/ 137 w 186"/>
                  <a:gd name="T9" fmla="*/ 120 h 188"/>
                  <a:gd name="T10" fmla="*/ 137 w 186"/>
                  <a:gd name="T11" fmla="*/ 120 h 188"/>
                  <a:gd name="T12" fmla="*/ 154 w 186"/>
                  <a:gd name="T13" fmla="*/ 74 h 188"/>
                  <a:gd name="T14" fmla="*/ 154 w 186"/>
                  <a:gd name="T15" fmla="*/ 74 h 188"/>
                  <a:gd name="T16" fmla="*/ 116 w 186"/>
                  <a:gd name="T17" fmla="*/ 46 h 188"/>
                  <a:gd name="T18" fmla="*/ 116 w 186"/>
                  <a:gd name="T19" fmla="*/ 46 h 188"/>
                  <a:gd name="T20" fmla="*/ 100 w 186"/>
                  <a:gd name="T21" fmla="*/ 53 h 188"/>
                  <a:gd name="T22" fmla="*/ 100 w 186"/>
                  <a:gd name="T23" fmla="*/ 53 h 188"/>
                  <a:gd name="T24" fmla="*/ 64 w 186"/>
                  <a:gd name="T25" fmla="*/ 132 h 188"/>
                  <a:gd name="T26" fmla="*/ 58 w 186"/>
                  <a:gd name="T27" fmla="*/ 42 h 188"/>
                  <a:gd name="T28" fmla="*/ 58 w 186"/>
                  <a:gd name="T29" fmla="*/ 42 h 188"/>
                  <a:gd name="T30" fmla="*/ 169 w 186"/>
                  <a:gd name="T31" fmla="*/ 53 h 188"/>
                  <a:gd name="T32" fmla="*/ 169 w 186"/>
                  <a:gd name="T33" fmla="*/ 53 h 188"/>
                  <a:gd name="T34" fmla="*/ 179 w 186"/>
                  <a:gd name="T35" fmla="*/ 113 h 188"/>
                  <a:gd name="T36" fmla="*/ 179 w 186"/>
                  <a:gd name="T37" fmla="*/ 113 h 188"/>
                  <a:gd name="T38" fmla="*/ 168 w 186"/>
                  <a:gd name="T39" fmla="*/ 127 h 188"/>
                  <a:gd name="T40" fmla="*/ 168 w 186"/>
                  <a:gd name="T41" fmla="*/ 127 h 188"/>
                  <a:gd name="T42" fmla="*/ 168 w 186"/>
                  <a:gd name="T43" fmla="*/ 149 h 188"/>
                  <a:gd name="T44" fmla="*/ 168 w 186"/>
                  <a:gd name="T45" fmla="*/ 149 h 188"/>
                  <a:gd name="T46" fmla="*/ 35 w 186"/>
                  <a:gd name="T47" fmla="*/ 144 h 188"/>
                  <a:gd name="T48" fmla="*/ 35 w 186"/>
                  <a:gd name="T49" fmla="*/ 144 h 188"/>
                  <a:gd name="T50" fmla="*/ 58 w 186"/>
                  <a:gd name="T51" fmla="*/ 42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6" h="188">
                    <a:moveTo>
                      <a:pt x="64" y="132"/>
                    </a:moveTo>
                    <a:lnTo>
                      <a:pt x="64" y="132"/>
                    </a:lnTo>
                    <a:cubicBezTo>
                      <a:pt x="79" y="144"/>
                      <a:pt x="96" y="144"/>
                      <a:pt x="112" y="140"/>
                    </a:cubicBezTo>
                    <a:lnTo>
                      <a:pt x="112" y="140"/>
                    </a:lnTo>
                    <a:cubicBezTo>
                      <a:pt x="116" y="131"/>
                      <a:pt x="125" y="127"/>
                      <a:pt x="137" y="120"/>
                    </a:cubicBezTo>
                    <a:lnTo>
                      <a:pt x="137" y="120"/>
                    </a:lnTo>
                    <a:cubicBezTo>
                      <a:pt x="152" y="109"/>
                      <a:pt x="164" y="95"/>
                      <a:pt x="154" y="74"/>
                    </a:cubicBezTo>
                    <a:lnTo>
                      <a:pt x="154" y="74"/>
                    </a:lnTo>
                    <a:cubicBezTo>
                      <a:pt x="150" y="63"/>
                      <a:pt x="127" y="46"/>
                      <a:pt x="116" y="46"/>
                    </a:cubicBezTo>
                    <a:lnTo>
                      <a:pt x="116" y="46"/>
                    </a:lnTo>
                    <a:cubicBezTo>
                      <a:pt x="110" y="46"/>
                      <a:pt x="104" y="50"/>
                      <a:pt x="100" y="53"/>
                    </a:cubicBezTo>
                    <a:lnTo>
                      <a:pt x="100" y="53"/>
                    </a:lnTo>
                    <a:cubicBezTo>
                      <a:pt x="75" y="63"/>
                      <a:pt x="20" y="99"/>
                      <a:pt x="64" y="132"/>
                    </a:cubicBezTo>
                    <a:close/>
                    <a:moveTo>
                      <a:pt x="58" y="42"/>
                    </a:moveTo>
                    <a:lnTo>
                      <a:pt x="58" y="42"/>
                    </a:lnTo>
                    <a:cubicBezTo>
                      <a:pt x="89" y="24"/>
                      <a:pt x="146" y="0"/>
                      <a:pt x="169" y="53"/>
                    </a:cubicBezTo>
                    <a:lnTo>
                      <a:pt x="169" y="53"/>
                    </a:lnTo>
                    <a:cubicBezTo>
                      <a:pt x="179" y="71"/>
                      <a:pt x="185" y="96"/>
                      <a:pt x="179" y="113"/>
                    </a:cubicBezTo>
                    <a:lnTo>
                      <a:pt x="179" y="113"/>
                    </a:lnTo>
                    <a:cubicBezTo>
                      <a:pt x="177" y="120"/>
                      <a:pt x="173" y="123"/>
                      <a:pt x="168" y="127"/>
                    </a:cubicBezTo>
                    <a:lnTo>
                      <a:pt x="168" y="127"/>
                    </a:lnTo>
                    <a:cubicBezTo>
                      <a:pt x="176" y="132"/>
                      <a:pt x="179" y="144"/>
                      <a:pt x="168" y="149"/>
                    </a:cubicBezTo>
                    <a:lnTo>
                      <a:pt x="168" y="149"/>
                    </a:lnTo>
                    <a:cubicBezTo>
                      <a:pt x="133" y="169"/>
                      <a:pt x="75" y="187"/>
                      <a:pt x="35" y="144"/>
                    </a:cubicBezTo>
                    <a:lnTo>
                      <a:pt x="35" y="144"/>
                    </a:lnTo>
                    <a:cubicBezTo>
                      <a:pt x="0" y="106"/>
                      <a:pt x="25" y="62"/>
                      <a:pt x="58" y="4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38" name="Freeform 204">
                <a:extLst>
                  <a:ext uri="{FF2B5EF4-FFF2-40B4-BE49-F238E27FC236}">
                    <a16:creationId xmlns:a16="http://schemas.microsoft.com/office/drawing/2014/main" id="{B5DED5A6-6480-E144-81B8-178EF791A9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27373" y="5203468"/>
                <a:ext cx="78579" cy="65393"/>
              </a:xfrm>
              <a:custGeom>
                <a:avLst/>
                <a:gdLst>
                  <a:gd name="T0" fmla="*/ 130 w 180"/>
                  <a:gd name="T1" fmla="*/ 62 h 150"/>
                  <a:gd name="T2" fmla="*/ 130 w 180"/>
                  <a:gd name="T3" fmla="*/ 62 h 150"/>
                  <a:gd name="T4" fmla="*/ 90 w 180"/>
                  <a:gd name="T5" fmla="*/ 34 h 150"/>
                  <a:gd name="T6" fmla="*/ 90 w 180"/>
                  <a:gd name="T7" fmla="*/ 34 h 150"/>
                  <a:gd name="T8" fmla="*/ 59 w 180"/>
                  <a:gd name="T9" fmla="*/ 42 h 150"/>
                  <a:gd name="T10" fmla="*/ 59 w 180"/>
                  <a:gd name="T11" fmla="*/ 42 h 150"/>
                  <a:gd name="T12" fmla="*/ 24 w 180"/>
                  <a:gd name="T13" fmla="*/ 78 h 150"/>
                  <a:gd name="T14" fmla="*/ 24 w 180"/>
                  <a:gd name="T15" fmla="*/ 78 h 150"/>
                  <a:gd name="T16" fmla="*/ 47 w 180"/>
                  <a:gd name="T17" fmla="*/ 118 h 150"/>
                  <a:gd name="T18" fmla="*/ 47 w 180"/>
                  <a:gd name="T19" fmla="*/ 118 h 150"/>
                  <a:gd name="T20" fmla="*/ 65 w 180"/>
                  <a:gd name="T21" fmla="*/ 118 h 150"/>
                  <a:gd name="T22" fmla="*/ 65 w 180"/>
                  <a:gd name="T23" fmla="*/ 118 h 150"/>
                  <a:gd name="T24" fmla="*/ 130 w 180"/>
                  <a:gd name="T25" fmla="*/ 62 h 150"/>
                  <a:gd name="T26" fmla="*/ 99 w 180"/>
                  <a:gd name="T27" fmla="*/ 146 h 150"/>
                  <a:gd name="T28" fmla="*/ 99 w 180"/>
                  <a:gd name="T29" fmla="*/ 146 h 150"/>
                  <a:gd name="T30" fmla="*/ 0 w 180"/>
                  <a:gd name="T31" fmla="*/ 89 h 150"/>
                  <a:gd name="T32" fmla="*/ 0 w 180"/>
                  <a:gd name="T33" fmla="*/ 89 h 150"/>
                  <a:gd name="T34" fmla="*/ 19 w 180"/>
                  <a:gd name="T35" fmla="*/ 30 h 150"/>
                  <a:gd name="T36" fmla="*/ 19 w 180"/>
                  <a:gd name="T37" fmla="*/ 30 h 150"/>
                  <a:gd name="T38" fmla="*/ 33 w 180"/>
                  <a:gd name="T39" fmla="*/ 24 h 150"/>
                  <a:gd name="T40" fmla="*/ 33 w 180"/>
                  <a:gd name="T41" fmla="*/ 24 h 150"/>
                  <a:gd name="T42" fmla="*/ 42 w 180"/>
                  <a:gd name="T43" fmla="*/ 3 h 150"/>
                  <a:gd name="T44" fmla="*/ 42 w 180"/>
                  <a:gd name="T45" fmla="*/ 3 h 150"/>
                  <a:gd name="T46" fmla="*/ 162 w 180"/>
                  <a:gd name="T47" fmla="*/ 63 h 150"/>
                  <a:gd name="T48" fmla="*/ 162 w 180"/>
                  <a:gd name="T49" fmla="*/ 63 h 150"/>
                  <a:gd name="T50" fmla="*/ 99 w 180"/>
                  <a:gd name="T51" fmla="*/ 146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0" h="150">
                    <a:moveTo>
                      <a:pt x="130" y="62"/>
                    </a:moveTo>
                    <a:lnTo>
                      <a:pt x="130" y="62"/>
                    </a:lnTo>
                    <a:cubicBezTo>
                      <a:pt x="121" y="45"/>
                      <a:pt x="105" y="37"/>
                      <a:pt x="90" y="34"/>
                    </a:cubicBezTo>
                    <a:lnTo>
                      <a:pt x="90" y="34"/>
                    </a:lnTo>
                    <a:cubicBezTo>
                      <a:pt x="82" y="42"/>
                      <a:pt x="72" y="40"/>
                      <a:pt x="59" y="42"/>
                    </a:cubicBezTo>
                    <a:lnTo>
                      <a:pt x="59" y="42"/>
                    </a:lnTo>
                    <a:cubicBezTo>
                      <a:pt x="40" y="43"/>
                      <a:pt x="24" y="53"/>
                      <a:pt x="24" y="78"/>
                    </a:cubicBezTo>
                    <a:lnTo>
                      <a:pt x="24" y="78"/>
                    </a:lnTo>
                    <a:cubicBezTo>
                      <a:pt x="25" y="88"/>
                      <a:pt x="36" y="113"/>
                      <a:pt x="47" y="118"/>
                    </a:cubicBezTo>
                    <a:lnTo>
                      <a:pt x="47" y="118"/>
                    </a:lnTo>
                    <a:cubicBezTo>
                      <a:pt x="53" y="120"/>
                      <a:pt x="61" y="118"/>
                      <a:pt x="65" y="118"/>
                    </a:cubicBezTo>
                    <a:lnTo>
                      <a:pt x="65" y="118"/>
                    </a:lnTo>
                    <a:cubicBezTo>
                      <a:pt x="92" y="118"/>
                      <a:pt x="157" y="111"/>
                      <a:pt x="130" y="62"/>
                    </a:cubicBezTo>
                    <a:close/>
                    <a:moveTo>
                      <a:pt x="99" y="146"/>
                    </a:moveTo>
                    <a:lnTo>
                      <a:pt x="99" y="146"/>
                    </a:lnTo>
                    <a:cubicBezTo>
                      <a:pt x="63" y="149"/>
                      <a:pt x="1" y="147"/>
                      <a:pt x="0" y="89"/>
                    </a:cubicBezTo>
                    <a:lnTo>
                      <a:pt x="0" y="89"/>
                    </a:lnTo>
                    <a:cubicBezTo>
                      <a:pt x="0" y="68"/>
                      <a:pt x="5" y="43"/>
                      <a:pt x="19" y="30"/>
                    </a:cubicBezTo>
                    <a:lnTo>
                      <a:pt x="19" y="30"/>
                    </a:lnTo>
                    <a:cubicBezTo>
                      <a:pt x="21" y="26"/>
                      <a:pt x="26" y="25"/>
                      <a:pt x="33" y="24"/>
                    </a:cubicBezTo>
                    <a:lnTo>
                      <a:pt x="33" y="24"/>
                    </a:lnTo>
                    <a:cubicBezTo>
                      <a:pt x="29" y="16"/>
                      <a:pt x="32" y="3"/>
                      <a:pt x="42" y="3"/>
                    </a:cubicBezTo>
                    <a:lnTo>
                      <a:pt x="42" y="3"/>
                    </a:lnTo>
                    <a:cubicBezTo>
                      <a:pt x="83" y="0"/>
                      <a:pt x="143" y="7"/>
                      <a:pt x="162" y="63"/>
                    </a:cubicBezTo>
                    <a:lnTo>
                      <a:pt x="162" y="63"/>
                    </a:lnTo>
                    <a:cubicBezTo>
                      <a:pt x="179" y="113"/>
                      <a:pt x="136" y="142"/>
                      <a:pt x="99" y="14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407" name="Freeform 205">
                <a:extLst>
                  <a:ext uri="{FF2B5EF4-FFF2-40B4-BE49-F238E27FC236}">
                    <a16:creationId xmlns:a16="http://schemas.microsoft.com/office/drawing/2014/main" id="{FE33C308-DDF7-6C42-9286-C0C20424AB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9513" y="5186030"/>
                <a:ext cx="74890" cy="103694"/>
              </a:xfrm>
              <a:custGeom>
                <a:avLst/>
                <a:gdLst>
                  <a:gd name="T0" fmla="*/ 43722 w 173"/>
                  <a:gd name="T1" fmla="*/ 21001 h 237"/>
                  <a:gd name="T2" fmla="*/ 43722 w 173"/>
                  <a:gd name="T3" fmla="*/ 21001 h 237"/>
                  <a:gd name="T4" fmla="*/ 23809 w 173"/>
                  <a:gd name="T5" fmla="*/ 31502 h 237"/>
                  <a:gd name="T6" fmla="*/ 23809 w 173"/>
                  <a:gd name="T7" fmla="*/ 31502 h 237"/>
                  <a:gd name="T8" fmla="*/ 19913 w 173"/>
                  <a:gd name="T9" fmla="*/ 47690 h 237"/>
                  <a:gd name="T10" fmla="*/ 19913 w 173"/>
                  <a:gd name="T11" fmla="*/ 47690 h 237"/>
                  <a:gd name="T12" fmla="*/ 25108 w 173"/>
                  <a:gd name="T13" fmla="*/ 73067 h 237"/>
                  <a:gd name="T14" fmla="*/ 25108 w 173"/>
                  <a:gd name="T15" fmla="*/ 73067 h 237"/>
                  <a:gd name="T16" fmla="*/ 45886 w 173"/>
                  <a:gd name="T17" fmla="*/ 73942 h 237"/>
                  <a:gd name="T18" fmla="*/ 45886 w 173"/>
                  <a:gd name="T19" fmla="*/ 73942 h 237"/>
                  <a:gd name="T20" fmla="*/ 50215 w 173"/>
                  <a:gd name="T21" fmla="*/ 66504 h 237"/>
                  <a:gd name="T22" fmla="*/ 50215 w 173"/>
                  <a:gd name="T23" fmla="*/ 66504 h 237"/>
                  <a:gd name="T24" fmla="*/ 43722 w 173"/>
                  <a:gd name="T25" fmla="*/ 21001 h 237"/>
                  <a:gd name="T26" fmla="*/ 67531 w 173"/>
                  <a:gd name="T27" fmla="*/ 59066 h 237"/>
                  <a:gd name="T28" fmla="*/ 67531 w 173"/>
                  <a:gd name="T29" fmla="*/ 59066 h 237"/>
                  <a:gd name="T30" fmla="*/ 24675 w 173"/>
                  <a:gd name="T31" fmla="*/ 87068 h 237"/>
                  <a:gd name="T32" fmla="*/ 24675 w 173"/>
                  <a:gd name="T33" fmla="*/ 87068 h 237"/>
                  <a:gd name="T34" fmla="*/ 6060 w 173"/>
                  <a:gd name="T35" fmla="*/ 63004 h 237"/>
                  <a:gd name="T36" fmla="*/ 6060 w 173"/>
                  <a:gd name="T37" fmla="*/ 63004 h 237"/>
                  <a:gd name="T38" fmla="*/ 7359 w 173"/>
                  <a:gd name="T39" fmla="*/ 54691 h 237"/>
                  <a:gd name="T40" fmla="*/ 7359 w 173"/>
                  <a:gd name="T41" fmla="*/ 54691 h 237"/>
                  <a:gd name="T42" fmla="*/ 1732 w 173"/>
                  <a:gd name="T43" fmla="*/ 44190 h 237"/>
                  <a:gd name="T44" fmla="*/ 1732 w 173"/>
                  <a:gd name="T45" fmla="*/ 44190 h 237"/>
                  <a:gd name="T46" fmla="*/ 51081 w 173"/>
                  <a:gd name="T47" fmla="*/ 7438 h 237"/>
                  <a:gd name="T48" fmla="*/ 51081 w 173"/>
                  <a:gd name="T49" fmla="*/ 7438 h 237"/>
                  <a:gd name="T50" fmla="*/ 67531 w 173"/>
                  <a:gd name="T51" fmla="*/ 59066 h 23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3" h="237">
                    <a:moveTo>
                      <a:pt x="101" y="48"/>
                    </a:moveTo>
                    <a:lnTo>
                      <a:pt x="101" y="48"/>
                    </a:lnTo>
                    <a:cubicBezTo>
                      <a:pt x="81" y="47"/>
                      <a:pt x="67" y="58"/>
                      <a:pt x="55" y="72"/>
                    </a:cubicBezTo>
                    <a:cubicBezTo>
                      <a:pt x="58" y="85"/>
                      <a:pt x="53" y="94"/>
                      <a:pt x="46" y="109"/>
                    </a:cubicBezTo>
                    <a:cubicBezTo>
                      <a:pt x="39" y="130"/>
                      <a:pt x="38" y="153"/>
                      <a:pt x="58" y="167"/>
                    </a:cubicBezTo>
                    <a:cubicBezTo>
                      <a:pt x="68" y="174"/>
                      <a:pt x="95" y="177"/>
                      <a:pt x="106" y="169"/>
                    </a:cubicBezTo>
                    <a:cubicBezTo>
                      <a:pt x="110" y="167"/>
                      <a:pt x="113" y="157"/>
                      <a:pt x="116" y="152"/>
                    </a:cubicBezTo>
                    <a:cubicBezTo>
                      <a:pt x="129" y="125"/>
                      <a:pt x="155" y="52"/>
                      <a:pt x="101" y="48"/>
                    </a:cubicBezTo>
                    <a:close/>
                    <a:moveTo>
                      <a:pt x="156" y="135"/>
                    </a:moveTo>
                    <a:lnTo>
                      <a:pt x="156" y="135"/>
                    </a:lnTo>
                    <a:cubicBezTo>
                      <a:pt x="139" y="173"/>
                      <a:pt x="106" y="236"/>
                      <a:pt x="57" y="199"/>
                    </a:cubicBezTo>
                    <a:cubicBezTo>
                      <a:pt x="39" y="186"/>
                      <a:pt x="20" y="167"/>
                      <a:pt x="14" y="144"/>
                    </a:cubicBezTo>
                    <a:cubicBezTo>
                      <a:pt x="14" y="138"/>
                      <a:pt x="14" y="131"/>
                      <a:pt x="17" y="125"/>
                    </a:cubicBezTo>
                    <a:cubicBezTo>
                      <a:pt x="8" y="123"/>
                      <a:pt x="0" y="113"/>
                      <a:pt x="4" y="101"/>
                    </a:cubicBezTo>
                    <a:cubicBezTo>
                      <a:pt x="24" y="59"/>
                      <a:pt x="60" y="0"/>
                      <a:pt x="118" y="17"/>
                    </a:cubicBezTo>
                    <a:cubicBezTo>
                      <a:pt x="170" y="31"/>
                      <a:pt x="172" y="94"/>
                      <a:pt x="156" y="13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40" name="Freeform 206">
                <a:extLst>
                  <a:ext uri="{FF2B5EF4-FFF2-40B4-BE49-F238E27FC236}">
                    <a16:creationId xmlns:a16="http://schemas.microsoft.com/office/drawing/2014/main" id="{3B06954E-80F4-904D-8F5B-A47716769A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78473" y="5191843"/>
                <a:ext cx="88765" cy="85737"/>
              </a:xfrm>
              <a:custGeom>
                <a:avLst/>
                <a:gdLst>
                  <a:gd name="T0" fmla="*/ 60 w 203"/>
                  <a:gd name="T1" fmla="*/ 134 h 197"/>
                  <a:gd name="T2" fmla="*/ 60 w 203"/>
                  <a:gd name="T3" fmla="*/ 134 h 197"/>
                  <a:gd name="T4" fmla="*/ 107 w 203"/>
                  <a:gd name="T5" fmla="*/ 150 h 197"/>
                  <a:gd name="T6" fmla="*/ 107 w 203"/>
                  <a:gd name="T7" fmla="*/ 150 h 197"/>
                  <a:gd name="T8" fmla="*/ 140 w 203"/>
                  <a:gd name="T9" fmla="*/ 130 h 197"/>
                  <a:gd name="T10" fmla="*/ 140 w 203"/>
                  <a:gd name="T11" fmla="*/ 130 h 197"/>
                  <a:gd name="T12" fmla="*/ 174 w 203"/>
                  <a:gd name="T13" fmla="*/ 82 h 197"/>
                  <a:gd name="T14" fmla="*/ 174 w 203"/>
                  <a:gd name="T15" fmla="*/ 82 h 197"/>
                  <a:gd name="T16" fmla="*/ 143 w 203"/>
                  <a:gd name="T17" fmla="*/ 46 h 197"/>
                  <a:gd name="T18" fmla="*/ 143 w 203"/>
                  <a:gd name="T19" fmla="*/ 46 h 197"/>
                  <a:gd name="T20" fmla="*/ 126 w 203"/>
                  <a:gd name="T21" fmla="*/ 51 h 197"/>
                  <a:gd name="T22" fmla="*/ 126 w 203"/>
                  <a:gd name="T23" fmla="*/ 51 h 197"/>
                  <a:gd name="T24" fmla="*/ 60 w 203"/>
                  <a:gd name="T25" fmla="*/ 134 h 197"/>
                  <a:gd name="T26" fmla="*/ 84 w 203"/>
                  <a:gd name="T27" fmla="*/ 34 h 197"/>
                  <a:gd name="T28" fmla="*/ 84 w 203"/>
                  <a:gd name="T29" fmla="*/ 34 h 197"/>
                  <a:gd name="T30" fmla="*/ 199 w 203"/>
                  <a:gd name="T31" fmla="*/ 61 h 197"/>
                  <a:gd name="T32" fmla="*/ 199 w 203"/>
                  <a:gd name="T33" fmla="*/ 61 h 197"/>
                  <a:gd name="T34" fmla="*/ 187 w 203"/>
                  <a:gd name="T35" fmla="*/ 130 h 197"/>
                  <a:gd name="T36" fmla="*/ 187 w 203"/>
                  <a:gd name="T37" fmla="*/ 130 h 197"/>
                  <a:gd name="T38" fmla="*/ 173 w 203"/>
                  <a:gd name="T39" fmla="*/ 141 h 197"/>
                  <a:gd name="T40" fmla="*/ 173 w 203"/>
                  <a:gd name="T41" fmla="*/ 141 h 197"/>
                  <a:gd name="T42" fmla="*/ 165 w 203"/>
                  <a:gd name="T43" fmla="*/ 167 h 197"/>
                  <a:gd name="T44" fmla="*/ 165 w 203"/>
                  <a:gd name="T45" fmla="*/ 167 h 197"/>
                  <a:gd name="T46" fmla="*/ 25 w 203"/>
                  <a:gd name="T47" fmla="*/ 143 h 197"/>
                  <a:gd name="T48" fmla="*/ 25 w 203"/>
                  <a:gd name="T49" fmla="*/ 143 h 197"/>
                  <a:gd name="T50" fmla="*/ 84 w 203"/>
                  <a:gd name="T51" fmla="*/ 34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3" h="197">
                    <a:moveTo>
                      <a:pt x="60" y="134"/>
                    </a:moveTo>
                    <a:lnTo>
                      <a:pt x="60" y="134"/>
                    </a:lnTo>
                    <a:cubicBezTo>
                      <a:pt x="72" y="149"/>
                      <a:pt x="89" y="151"/>
                      <a:pt x="107" y="150"/>
                    </a:cubicBezTo>
                    <a:lnTo>
                      <a:pt x="107" y="150"/>
                    </a:lnTo>
                    <a:cubicBezTo>
                      <a:pt x="115" y="139"/>
                      <a:pt x="126" y="137"/>
                      <a:pt x="140" y="130"/>
                    </a:cubicBezTo>
                    <a:lnTo>
                      <a:pt x="140" y="130"/>
                    </a:lnTo>
                    <a:cubicBezTo>
                      <a:pt x="161" y="122"/>
                      <a:pt x="178" y="107"/>
                      <a:pt x="174" y="82"/>
                    </a:cubicBezTo>
                    <a:lnTo>
                      <a:pt x="174" y="82"/>
                    </a:lnTo>
                    <a:cubicBezTo>
                      <a:pt x="173" y="70"/>
                      <a:pt x="156" y="49"/>
                      <a:pt x="143" y="46"/>
                    </a:cubicBezTo>
                    <a:lnTo>
                      <a:pt x="143" y="46"/>
                    </a:lnTo>
                    <a:cubicBezTo>
                      <a:pt x="139" y="46"/>
                      <a:pt x="130" y="50"/>
                      <a:pt x="126" y="51"/>
                    </a:cubicBezTo>
                    <a:lnTo>
                      <a:pt x="126" y="51"/>
                    </a:lnTo>
                    <a:cubicBezTo>
                      <a:pt x="94" y="61"/>
                      <a:pt x="25" y="91"/>
                      <a:pt x="60" y="134"/>
                    </a:cubicBezTo>
                    <a:close/>
                    <a:moveTo>
                      <a:pt x="84" y="34"/>
                    </a:moveTo>
                    <a:lnTo>
                      <a:pt x="84" y="34"/>
                    </a:lnTo>
                    <a:cubicBezTo>
                      <a:pt x="123" y="20"/>
                      <a:pt x="191" y="0"/>
                      <a:pt x="199" y="61"/>
                    </a:cubicBezTo>
                    <a:lnTo>
                      <a:pt x="199" y="61"/>
                    </a:lnTo>
                    <a:cubicBezTo>
                      <a:pt x="202" y="83"/>
                      <a:pt x="201" y="112"/>
                      <a:pt x="187" y="130"/>
                    </a:cubicBezTo>
                    <a:lnTo>
                      <a:pt x="187" y="130"/>
                    </a:lnTo>
                    <a:cubicBezTo>
                      <a:pt x="184" y="134"/>
                      <a:pt x="178" y="138"/>
                      <a:pt x="173" y="141"/>
                    </a:cubicBezTo>
                    <a:lnTo>
                      <a:pt x="173" y="141"/>
                    </a:lnTo>
                    <a:cubicBezTo>
                      <a:pt x="178" y="149"/>
                      <a:pt x="177" y="162"/>
                      <a:pt x="165" y="167"/>
                    </a:cubicBezTo>
                    <a:lnTo>
                      <a:pt x="165" y="167"/>
                    </a:lnTo>
                    <a:cubicBezTo>
                      <a:pt x="120" y="183"/>
                      <a:pt x="53" y="196"/>
                      <a:pt x="25" y="143"/>
                    </a:cubicBezTo>
                    <a:lnTo>
                      <a:pt x="25" y="143"/>
                    </a:lnTo>
                    <a:cubicBezTo>
                      <a:pt x="0" y="97"/>
                      <a:pt x="42" y="51"/>
                      <a:pt x="84" y="3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409" name="Freeform 207">
                <a:extLst>
                  <a:ext uri="{FF2B5EF4-FFF2-40B4-BE49-F238E27FC236}">
                    <a16:creationId xmlns:a16="http://schemas.microsoft.com/office/drawing/2014/main" id="{CD249460-81AE-B448-9DE0-5289C1C369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48054" y="5187951"/>
                <a:ext cx="74890" cy="103694"/>
              </a:xfrm>
              <a:custGeom>
                <a:avLst/>
                <a:gdLst>
                  <a:gd name="T0" fmla="*/ 43722 w 173"/>
                  <a:gd name="T1" fmla="*/ 21439 h 237"/>
                  <a:gd name="T2" fmla="*/ 43722 w 173"/>
                  <a:gd name="T3" fmla="*/ 21439 h 237"/>
                  <a:gd name="T4" fmla="*/ 24242 w 173"/>
                  <a:gd name="T5" fmla="*/ 31940 h 237"/>
                  <a:gd name="T6" fmla="*/ 24242 w 173"/>
                  <a:gd name="T7" fmla="*/ 31940 h 237"/>
                  <a:gd name="T8" fmla="*/ 20346 w 173"/>
                  <a:gd name="T9" fmla="*/ 47690 h 237"/>
                  <a:gd name="T10" fmla="*/ 20346 w 173"/>
                  <a:gd name="T11" fmla="*/ 47690 h 237"/>
                  <a:gd name="T12" fmla="*/ 25108 w 173"/>
                  <a:gd name="T13" fmla="*/ 73067 h 237"/>
                  <a:gd name="T14" fmla="*/ 25108 w 173"/>
                  <a:gd name="T15" fmla="*/ 73067 h 237"/>
                  <a:gd name="T16" fmla="*/ 45886 w 173"/>
                  <a:gd name="T17" fmla="*/ 74380 h 237"/>
                  <a:gd name="T18" fmla="*/ 45886 w 173"/>
                  <a:gd name="T19" fmla="*/ 74380 h 237"/>
                  <a:gd name="T20" fmla="*/ 50215 w 173"/>
                  <a:gd name="T21" fmla="*/ 66942 h 237"/>
                  <a:gd name="T22" fmla="*/ 50215 w 173"/>
                  <a:gd name="T23" fmla="*/ 66942 h 237"/>
                  <a:gd name="T24" fmla="*/ 43722 w 173"/>
                  <a:gd name="T25" fmla="*/ 21439 h 237"/>
                  <a:gd name="T26" fmla="*/ 67098 w 173"/>
                  <a:gd name="T27" fmla="*/ 58629 h 237"/>
                  <a:gd name="T28" fmla="*/ 67098 w 173"/>
                  <a:gd name="T29" fmla="*/ 58629 h 237"/>
                  <a:gd name="T30" fmla="*/ 24242 w 173"/>
                  <a:gd name="T31" fmla="*/ 87505 h 237"/>
                  <a:gd name="T32" fmla="*/ 24242 w 173"/>
                  <a:gd name="T33" fmla="*/ 87505 h 237"/>
                  <a:gd name="T34" fmla="*/ 6926 w 173"/>
                  <a:gd name="T35" fmla="*/ 63004 h 237"/>
                  <a:gd name="T36" fmla="*/ 6926 w 173"/>
                  <a:gd name="T37" fmla="*/ 63004 h 237"/>
                  <a:gd name="T38" fmla="*/ 7359 w 173"/>
                  <a:gd name="T39" fmla="*/ 54691 h 237"/>
                  <a:gd name="T40" fmla="*/ 7359 w 173"/>
                  <a:gd name="T41" fmla="*/ 54691 h 237"/>
                  <a:gd name="T42" fmla="*/ 1732 w 173"/>
                  <a:gd name="T43" fmla="*/ 44628 h 237"/>
                  <a:gd name="T44" fmla="*/ 1732 w 173"/>
                  <a:gd name="T45" fmla="*/ 44628 h 237"/>
                  <a:gd name="T46" fmla="*/ 51081 w 173"/>
                  <a:gd name="T47" fmla="*/ 7438 h 237"/>
                  <a:gd name="T48" fmla="*/ 51081 w 173"/>
                  <a:gd name="T49" fmla="*/ 7438 h 237"/>
                  <a:gd name="T50" fmla="*/ 67098 w 173"/>
                  <a:gd name="T51" fmla="*/ 58629 h 23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3" h="237">
                    <a:moveTo>
                      <a:pt x="101" y="49"/>
                    </a:moveTo>
                    <a:lnTo>
                      <a:pt x="101" y="49"/>
                    </a:lnTo>
                    <a:cubicBezTo>
                      <a:pt x="83" y="46"/>
                      <a:pt x="67" y="58"/>
                      <a:pt x="56" y="73"/>
                    </a:cubicBezTo>
                    <a:cubicBezTo>
                      <a:pt x="58" y="86"/>
                      <a:pt x="52" y="95"/>
                      <a:pt x="47" y="109"/>
                    </a:cubicBezTo>
                    <a:cubicBezTo>
                      <a:pt x="39" y="130"/>
                      <a:pt x="38" y="153"/>
                      <a:pt x="58" y="167"/>
                    </a:cubicBezTo>
                    <a:cubicBezTo>
                      <a:pt x="68" y="174"/>
                      <a:pt x="96" y="178"/>
                      <a:pt x="106" y="170"/>
                    </a:cubicBezTo>
                    <a:cubicBezTo>
                      <a:pt x="110" y="166"/>
                      <a:pt x="113" y="157"/>
                      <a:pt x="116" y="153"/>
                    </a:cubicBezTo>
                    <a:cubicBezTo>
                      <a:pt x="129" y="124"/>
                      <a:pt x="155" y="53"/>
                      <a:pt x="101" y="49"/>
                    </a:cubicBezTo>
                    <a:close/>
                    <a:moveTo>
                      <a:pt x="155" y="134"/>
                    </a:moveTo>
                    <a:lnTo>
                      <a:pt x="155" y="134"/>
                    </a:lnTo>
                    <a:cubicBezTo>
                      <a:pt x="140" y="174"/>
                      <a:pt x="105" y="236"/>
                      <a:pt x="56" y="200"/>
                    </a:cubicBezTo>
                    <a:cubicBezTo>
                      <a:pt x="39" y="187"/>
                      <a:pt x="20" y="166"/>
                      <a:pt x="16" y="144"/>
                    </a:cubicBezTo>
                    <a:cubicBezTo>
                      <a:pt x="14" y="137"/>
                      <a:pt x="16" y="130"/>
                      <a:pt x="17" y="125"/>
                    </a:cubicBezTo>
                    <a:cubicBezTo>
                      <a:pt x="8" y="124"/>
                      <a:pt x="0" y="113"/>
                      <a:pt x="4" y="102"/>
                    </a:cubicBezTo>
                    <a:cubicBezTo>
                      <a:pt x="24" y="58"/>
                      <a:pt x="62" y="0"/>
                      <a:pt x="118" y="17"/>
                    </a:cubicBezTo>
                    <a:cubicBezTo>
                      <a:pt x="169" y="32"/>
                      <a:pt x="172" y="94"/>
                      <a:pt x="155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42" name="Freeform 208">
                <a:extLst>
                  <a:ext uri="{FF2B5EF4-FFF2-40B4-BE49-F238E27FC236}">
                    <a16:creationId xmlns:a16="http://schemas.microsoft.com/office/drawing/2014/main" id="{0CEB8639-9B34-DA47-A59A-F003B086AE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32957" y="5203468"/>
                <a:ext cx="78579" cy="65393"/>
              </a:xfrm>
              <a:custGeom>
                <a:avLst/>
                <a:gdLst>
                  <a:gd name="T0" fmla="*/ 129 w 179"/>
                  <a:gd name="T1" fmla="*/ 62 h 149"/>
                  <a:gd name="T2" fmla="*/ 129 w 179"/>
                  <a:gd name="T3" fmla="*/ 62 h 149"/>
                  <a:gd name="T4" fmla="*/ 90 w 179"/>
                  <a:gd name="T5" fmla="*/ 34 h 149"/>
                  <a:gd name="T6" fmla="*/ 90 w 179"/>
                  <a:gd name="T7" fmla="*/ 34 h 149"/>
                  <a:gd name="T8" fmla="*/ 58 w 179"/>
                  <a:gd name="T9" fmla="*/ 41 h 149"/>
                  <a:gd name="T10" fmla="*/ 58 w 179"/>
                  <a:gd name="T11" fmla="*/ 41 h 149"/>
                  <a:gd name="T12" fmla="*/ 24 w 179"/>
                  <a:gd name="T13" fmla="*/ 76 h 149"/>
                  <a:gd name="T14" fmla="*/ 24 w 179"/>
                  <a:gd name="T15" fmla="*/ 76 h 149"/>
                  <a:gd name="T16" fmla="*/ 48 w 179"/>
                  <a:gd name="T17" fmla="*/ 117 h 149"/>
                  <a:gd name="T18" fmla="*/ 48 w 179"/>
                  <a:gd name="T19" fmla="*/ 117 h 149"/>
                  <a:gd name="T20" fmla="*/ 64 w 179"/>
                  <a:gd name="T21" fmla="*/ 118 h 149"/>
                  <a:gd name="T22" fmla="*/ 64 w 179"/>
                  <a:gd name="T23" fmla="*/ 118 h 149"/>
                  <a:gd name="T24" fmla="*/ 129 w 179"/>
                  <a:gd name="T25" fmla="*/ 62 h 149"/>
                  <a:gd name="T26" fmla="*/ 98 w 179"/>
                  <a:gd name="T27" fmla="*/ 146 h 149"/>
                  <a:gd name="T28" fmla="*/ 98 w 179"/>
                  <a:gd name="T29" fmla="*/ 146 h 149"/>
                  <a:gd name="T30" fmla="*/ 0 w 179"/>
                  <a:gd name="T31" fmla="*/ 89 h 149"/>
                  <a:gd name="T32" fmla="*/ 0 w 179"/>
                  <a:gd name="T33" fmla="*/ 89 h 149"/>
                  <a:gd name="T34" fmla="*/ 18 w 179"/>
                  <a:gd name="T35" fmla="*/ 30 h 149"/>
                  <a:gd name="T36" fmla="*/ 18 w 179"/>
                  <a:gd name="T37" fmla="*/ 30 h 149"/>
                  <a:gd name="T38" fmla="*/ 32 w 179"/>
                  <a:gd name="T39" fmla="*/ 23 h 149"/>
                  <a:gd name="T40" fmla="*/ 32 w 179"/>
                  <a:gd name="T41" fmla="*/ 23 h 149"/>
                  <a:gd name="T42" fmla="*/ 41 w 179"/>
                  <a:gd name="T43" fmla="*/ 2 h 149"/>
                  <a:gd name="T44" fmla="*/ 41 w 179"/>
                  <a:gd name="T45" fmla="*/ 2 h 149"/>
                  <a:gd name="T46" fmla="*/ 161 w 179"/>
                  <a:gd name="T47" fmla="*/ 63 h 149"/>
                  <a:gd name="T48" fmla="*/ 161 w 179"/>
                  <a:gd name="T49" fmla="*/ 63 h 149"/>
                  <a:gd name="T50" fmla="*/ 98 w 179"/>
                  <a:gd name="T51" fmla="*/ 146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9" h="149">
                    <a:moveTo>
                      <a:pt x="129" y="62"/>
                    </a:moveTo>
                    <a:lnTo>
                      <a:pt x="129" y="62"/>
                    </a:lnTo>
                    <a:cubicBezTo>
                      <a:pt x="120" y="44"/>
                      <a:pt x="106" y="37"/>
                      <a:pt x="90" y="34"/>
                    </a:cubicBezTo>
                    <a:lnTo>
                      <a:pt x="90" y="34"/>
                    </a:lnTo>
                    <a:cubicBezTo>
                      <a:pt x="82" y="41"/>
                      <a:pt x="71" y="39"/>
                      <a:pt x="58" y="41"/>
                    </a:cubicBezTo>
                    <a:lnTo>
                      <a:pt x="58" y="41"/>
                    </a:lnTo>
                    <a:cubicBezTo>
                      <a:pt x="39" y="43"/>
                      <a:pt x="23" y="54"/>
                      <a:pt x="24" y="76"/>
                    </a:cubicBezTo>
                    <a:lnTo>
                      <a:pt x="24" y="76"/>
                    </a:lnTo>
                    <a:cubicBezTo>
                      <a:pt x="24" y="88"/>
                      <a:pt x="36" y="113"/>
                      <a:pt x="48" y="117"/>
                    </a:cubicBezTo>
                    <a:lnTo>
                      <a:pt x="48" y="117"/>
                    </a:lnTo>
                    <a:cubicBezTo>
                      <a:pt x="52" y="119"/>
                      <a:pt x="60" y="118"/>
                      <a:pt x="64" y="118"/>
                    </a:cubicBezTo>
                    <a:lnTo>
                      <a:pt x="64" y="118"/>
                    </a:lnTo>
                    <a:cubicBezTo>
                      <a:pt x="91" y="118"/>
                      <a:pt x="156" y="110"/>
                      <a:pt x="129" y="62"/>
                    </a:cubicBezTo>
                    <a:close/>
                    <a:moveTo>
                      <a:pt x="98" y="146"/>
                    </a:moveTo>
                    <a:lnTo>
                      <a:pt x="98" y="146"/>
                    </a:lnTo>
                    <a:cubicBezTo>
                      <a:pt x="62" y="148"/>
                      <a:pt x="0" y="147"/>
                      <a:pt x="0" y="89"/>
                    </a:cubicBezTo>
                    <a:lnTo>
                      <a:pt x="0" y="89"/>
                    </a:lnTo>
                    <a:cubicBezTo>
                      <a:pt x="0" y="68"/>
                      <a:pt x="4" y="43"/>
                      <a:pt x="18" y="30"/>
                    </a:cubicBezTo>
                    <a:lnTo>
                      <a:pt x="18" y="30"/>
                    </a:lnTo>
                    <a:cubicBezTo>
                      <a:pt x="22" y="26"/>
                      <a:pt x="25" y="23"/>
                      <a:pt x="32" y="23"/>
                    </a:cubicBezTo>
                    <a:lnTo>
                      <a:pt x="32" y="23"/>
                    </a:lnTo>
                    <a:cubicBezTo>
                      <a:pt x="28" y="14"/>
                      <a:pt x="31" y="2"/>
                      <a:pt x="41" y="2"/>
                    </a:cubicBezTo>
                    <a:lnTo>
                      <a:pt x="41" y="2"/>
                    </a:lnTo>
                    <a:cubicBezTo>
                      <a:pt x="82" y="0"/>
                      <a:pt x="142" y="6"/>
                      <a:pt x="161" y="63"/>
                    </a:cubicBezTo>
                    <a:lnTo>
                      <a:pt x="161" y="63"/>
                    </a:lnTo>
                    <a:cubicBezTo>
                      <a:pt x="178" y="113"/>
                      <a:pt x="136" y="142"/>
                      <a:pt x="98" y="146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43" name="Freeform 209">
                <a:extLst>
                  <a:ext uri="{FF2B5EF4-FFF2-40B4-BE49-F238E27FC236}">
                    <a16:creationId xmlns:a16="http://schemas.microsoft.com/office/drawing/2014/main" id="{D20BC909-41B5-A34E-AC8E-EEF826958D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94243" y="5193296"/>
                <a:ext cx="82945" cy="81377"/>
              </a:xfrm>
              <a:custGeom>
                <a:avLst/>
                <a:gdLst>
                  <a:gd name="T0" fmla="*/ 66 w 188"/>
                  <a:gd name="T1" fmla="*/ 131 h 186"/>
                  <a:gd name="T2" fmla="*/ 66 w 188"/>
                  <a:gd name="T3" fmla="*/ 131 h 186"/>
                  <a:gd name="T4" fmla="*/ 113 w 188"/>
                  <a:gd name="T5" fmla="*/ 139 h 186"/>
                  <a:gd name="T6" fmla="*/ 113 w 188"/>
                  <a:gd name="T7" fmla="*/ 139 h 186"/>
                  <a:gd name="T8" fmla="*/ 138 w 188"/>
                  <a:gd name="T9" fmla="*/ 119 h 186"/>
                  <a:gd name="T10" fmla="*/ 138 w 188"/>
                  <a:gd name="T11" fmla="*/ 119 h 186"/>
                  <a:gd name="T12" fmla="*/ 155 w 188"/>
                  <a:gd name="T13" fmla="*/ 72 h 186"/>
                  <a:gd name="T14" fmla="*/ 155 w 188"/>
                  <a:gd name="T15" fmla="*/ 72 h 186"/>
                  <a:gd name="T16" fmla="*/ 116 w 188"/>
                  <a:gd name="T17" fmla="*/ 44 h 186"/>
                  <a:gd name="T18" fmla="*/ 116 w 188"/>
                  <a:gd name="T19" fmla="*/ 44 h 186"/>
                  <a:gd name="T20" fmla="*/ 100 w 188"/>
                  <a:gd name="T21" fmla="*/ 51 h 186"/>
                  <a:gd name="T22" fmla="*/ 100 w 188"/>
                  <a:gd name="T23" fmla="*/ 51 h 186"/>
                  <a:gd name="T24" fmla="*/ 66 w 188"/>
                  <a:gd name="T25" fmla="*/ 131 h 186"/>
                  <a:gd name="T26" fmla="*/ 58 w 188"/>
                  <a:gd name="T27" fmla="*/ 42 h 186"/>
                  <a:gd name="T28" fmla="*/ 58 w 188"/>
                  <a:gd name="T29" fmla="*/ 42 h 186"/>
                  <a:gd name="T30" fmla="*/ 171 w 188"/>
                  <a:gd name="T31" fmla="*/ 51 h 186"/>
                  <a:gd name="T32" fmla="*/ 171 w 188"/>
                  <a:gd name="T33" fmla="*/ 51 h 186"/>
                  <a:gd name="T34" fmla="*/ 180 w 188"/>
                  <a:gd name="T35" fmla="*/ 111 h 186"/>
                  <a:gd name="T36" fmla="*/ 180 w 188"/>
                  <a:gd name="T37" fmla="*/ 111 h 186"/>
                  <a:gd name="T38" fmla="*/ 169 w 188"/>
                  <a:gd name="T39" fmla="*/ 125 h 186"/>
                  <a:gd name="T40" fmla="*/ 169 w 188"/>
                  <a:gd name="T41" fmla="*/ 125 h 186"/>
                  <a:gd name="T42" fmla="*/ 169 w 188"/>
                  <a:gd name="T43" fmla="*/ 148 h 186"/>
                  <a:gd name="T44" fmla="*/ 169 w 188"/>
                  <a:gd name="T45" fmla="*/ 148 h 186"/>
                  <a:gd name="T46" fmla="*/ 35 w 188"/>
                  <a:gd name="T47" fmla="*/ 142 h 186"/>
                  <a:gd name="T48" fmla="*/ 35 w 188"/>
                  <a:gd name="T49" fmla="*/ 142 h 186"/>
                  <a:gd name="T50" fmla="*/ 58 w 188"/>
                  <a:gd name="T51" fmla="*/ 42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8" h="186">
                    <a:moveTo>
                      <a:pt x="66" y="131"/>
                    </a:moveTo>
                    <a:lnTo>
                      <a:pt x="66" y="131"/>
                    </a:lnTo>
                    <a:cubicBezTo>
                      <a:pt x="80" y="142"/>
                      <a:pt x="97" y="143"/>
                      <a:pt x="113" y="139"/>
                    </a:cubicBezTo>
                    <a:lnTo>
                      <a:pt x="113" y="139"/>
                    </a:lnTo>
                    <a:cubicBezTo>
                      <a:pt x="117" y="129"/>
                      <a:pt x="126" y="126"/>
                      <a:pt x="138" y="119"/>
                    </a:cubicBezTo>
                    <a:lnTo>
                      <a:pt x="138" y="119"/>
                    </a:lnTo>
                    <a:cubicBezTo>
                      <a:pt x="154" y="109"/>
                      <a:pt x="164" y="94"/>
                      <a:pt x="155" y="72"/>
                    </a:cubicBezTo>
                    <a:lnTo>
                      <a:pt x="155" y="72"/>
                    </a:lnTo>
                    <a:cubicBezTo>
                      <a:pt x="150" y="62"/>
                      <a:pt x="129" y="44"/>
                      <a:pt x="116" y="44"/>
                    </a:cubicBezTo>
                    <a:lnTo>
                      <a:pt x="116" y="44"/>
                    </a:lnTo>
                    <a:cubicBezTo>
                      <a:pt x="112" y="44"/>
                      <a:pt x="104" y="48"/>
                      <a:pt x="100" y="51"/>
                    </a:cubicBezTo>
                    <a:lnTo>
                      <a:pt x="100" y="51"/>
                    </a:lnTo>
                    <a:cubicBezTo>
                      <a:pt x="76" y="63"/>
                      <a:pt x="21" y="97"/>
                      <a:pt x="66" y="131"/>
                    </a:cubicBezTo>
                    <a:close/>
                    <a:moveTo>
                      <a:pt x="58" y="42"/>
                    </a:moveTo>
                    <a:lnTo>
                      <a:pt x="58" y="42"/>
                    </a:lnTo>
                    <a:cubicBezTo>
                      <a:pt x="89" y="23"/>
                      <a:pt x="146" y="0"/>
                      <a:pt x="171" y="51"/>
                    </a:cubicBezTo>
                    <a:lnTo>
                      <a:pt x="171" y="51"/>
                    </a:lnTo>
                    <a:cubicBezTo>
                      <a:pt x="179" y="71"/>
                      <a:pt x="187" y="94"/>
                      <a:pt x="180" y="111"/>
                    </a:cubicBezTo>
                    <a:lnTo>
                      <a:pt x="180" y="111"/>
                    </a:lnTo>
                    <a:cubicBezTo>
                      <a:pt x="177" y="118"/>
                      <a:pt x="173" y="122"/>
                      <a:pt x="169" y="125"/>
                    </a:cubicBezTo>
                    <a:lnTo>
                      <a:pt x="169" y="125"/>
                    </a:lnTo>
                    <a:cubicBezTo>
                      <a:pt x="176" y="131"/>
                      <a:pt x="179" y="142"/>
                      <a:pt x="169" y="148"/>
                    </a:cubicBezTo>
                    <a:lnTo>
                      <a:pt x="169" y="148"/>
                    </a:lnTo>
                    <a:cubicBezTo>
                      <a:pt x="133" y="167"/>
                      <a:pt x="76" y="185"/>
                      <a:pt x="35" y="142"/>
                    </a:cubicBezTo>
                    <a:lnTo>
                      <a:pt x="35" y="142"/>
                    </a:lnTo>
                    <a:cubicBezTo>
                      <a:pt x="0" y="104"/>
                      <a:pt x="26" y="60"/>
                      <a:pt x="58" y="4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44" name="Freeform 210">
                <a:extLst>
                  <a:ext uri="{FF2B5EF4-FFF2-40B4-BE49-F238E27FC236}">
                    <a16:creationId xmlns:a16="http://schemas.microsoft.com/office/drawing/2014/main" id="{18F13452-7425-0049-8CCA-2617AD3D14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55767" y="5202015"/>
                <a:ext cx="75669" cy="65392"/>
              </a:xfrm>
              <a:custGeom>
                <a:avLst/>
                <a:gdLst>
                  <a:gd name="T0" fmla="*/ 130 w 178"/>
                  <a:gd name="T1" fmla="*/ 63 h 150"/>
                  <a:gd name="T2" fmla="*/ 130 w 178"/>
                  <a:gd name="T3" fmla="*/ 63 h 150"/>
                  <a:gd name="T4" fmla="*/ 88 w 178"/>
                  <a:gd name="T5" fmla="*/ 34 h 150"/>
                  <a:gd name="T6" fmla="*/ 88 w 178"/>
                  <a:gd name="T7" fmla="*/ 34 h 150"/>
                  <a:gd name="T8" fmla="*/ 59 w 178"/>
                  <a:gd name="T9" fmla="*/ 42 h 150"/>
                  <a:gd name="T10" fmla="*/ 59 w 178"/>
                  <a:gd name="T11" fmla="*/ 42 h 150"/>
                  <a:gd name="T12" fmla="*/ 23 w 178"/>
                  <a:gd name="T13" fmla="*/ 78 h 150"/>
                  <a:gd name="T14" fmla="*/ 23 w 178"/>
                  <a:gd name="T15" fmla="*/ 78 h 150"/>
                  <a:gd name="T16" fmla="*/ 47 w 178"/>
                  <a:gd name="T17" fmla="*/ 118 h 150"/>
                  <a:gd name="T18" fmla="*/ 47 w 178"/>
                  <a:gd name="T19" fmla="*/ 118 h 150"/>
                  <a:gd name="T20" fmla="*/ 63 w 178"/>
                  <a:gd name="T21" fmla="*/ 120 h 150"/>
                  <a:gd name="T22" fmla="*/ 63 w 178"/>
                  <a:gd name="T23" fmla="*/ 120 h 150"/>
                  <a:gd name="T24" fmla="*/ 130 w 178"/>
                  <a:gd name="T25" fmla="*/ 63 h 150"/>
                  <a:gd name="T26" fmla="*/ 98 w 178"/>
                  <a:gd name="T27" fmla="*/ 146 h 150"/>
                  <a:gd name="T28" fmla="*/ 98 w 178"/>
                  <a:gd name="T29" fmla="*/ 146 h 150"/>
                  <a:gd name="T30" fmla="*/ 0 w 178"/>
                  <a:gd name="T31" fmla="*/ 90 h 150"/>
                  <a:gd name="T32" fmla="*/ 0 w 178"/>
                  <a:gd name="T33" fmla="*/ 90 h 150"/>
                  <a:gd name="T34" fmla="*/ 18 w 178"/>
                  <a:gd name="T35" fmla="*/ 30 h 150"/>
                  <a:gd name="T36" fmla="*/ 18 w 178"/>
                  <a:gd name="T37" fmla="*/ 30 h 150"/>
                  <a:gd name="T38" fmla="*/ 31 w 178"/>
                  <a:gd name="T39" fmla="*/ 24 h 150"/>
                  <a:gd name="T40" fmla="*/ 31 w 178"/>
                  <a:gd name="T41" fmla="*/ 24 h 150"/>
                  <a:gd name="T42" fmla="*/ 42 w 178"/>
                  <a:gd name="T43" fmla="*/ 3 h 150"/>
                  <a:gd name="T44" fmla="*/ 42 w 178"/>
                  <a:gd name="T45" fmla="*/ 3 h 150"/>
                  <a:gd name="T46" fmla="*/ 160 w 178"/>
                  <a:gd name="T47" fmla="*/ 63 h 150"/>
                  <a:gd name="T48" fmla="*/ 160 w 178"/>
                  <a:gd name="T49" fmla="*/ 63 h 150"/>
                  <a:gd name="T50" fmla="*/ 98 w 178"/>
                  <a:gd name="T51" fmla="*/ 146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8" h="150">
                    <a:moveTo>
                      <a:pt x="130" y="63"/>
                    </a:moveTo>
                    <a:lnTo>
                      <a:pt x="130" y="63"/>
                    </a:lnTo>
                    <a:cubicBezTo>
                      <a:pt x="120" y="46"/>
                      <a:pt x="105" y="38"/>
                      <a:pt x="88" y="34"/>
                    </a:cubicBezTo>
                    <a:lnTo>
                      <a:pt x="88" y="34"/>
                    </a:lnTo>
                    <a:cubicBezTo>
                      <a:pt x="81" y="42"/>
                      <a:pt x="72" y="41"/>
                      <a:pt x="59" y="42"/>
                    </a:cubicBezTo>
                    <a:lnTo>
                      <a:pt x="59" y="42"/>
                    </a:lnTo>
                    <a:cubicBezTo>
                      <a:pt x="39" y="45"/>
                      <a:pt x="23" y="54"/>
                      <a:pt x="23" y="78"/>
                    </a:cubicBezTo>
                    <a:lnTo>
                      <a:pt x="23" y="78"/>
                    </a:lnTo>
                    <a:cubicBezTo>
                      <a:pt x="23" y="90"/>
                      <a:pt x="35" y="113"/>
                      <a:pt x="47" y="118"/>
                    </a:cubicBezTo>
                    <a:lnTo>
                      <a:pt x="47" y="118"/>
                    </a:lnTo>
                    <a:cubicBezTo>
                      <a:pt x="51" y="120"/>
                      <a:pt x="59" y="120"/>
                      <a:pt x="63" y="120"/>
                    </a:cubicBezTo>
                    <a:lnTo>
                      <a:pt x="63" y="120"/>
                    </a:lnTo>
                    <a:cubicBezTo>
                      <a:pt x="90" y="118"/>
                      <a:pt x="155" y="111"/>
                      <a:pt x="130" y="63"/>
                    </a:cubicBezTo>
                    <a:close/>
                    <a:moveTo>
                      <a:pt x="98" y="146"/>
                    </a:moveTo>
                    <a:lnTo>
                      <a:pt x="98" y="146"/>
                    </a:lnTo>
                    <a:cubicBezTo>
                      <a:pt x="63" y="149"/>
                      <a:pt x="1" y="147"/>
                      <a:pt x="0" y="90"/>
                    </a:cubicBezTo>
                    <a:lnTo>
                      <a:pt x="0" y="90"/>
                    </a:lnTo>
                    <a:cubicBezTo>
                      <a:pt x="0" y="70"/>
                      <a:pt x="3" y="44"/>
                      <a:pt x="18" y="30"/>
                    </a:cubicBezTo>
                    <a:lnTo>
                      <a:pt x="18" y="30"/>
                    </a:lnTo>
                    <a:cubicBezTo>
                      <a:pt x="21" y="26"/>
                      <a:pt x="26" y="25"/>
                      <a:pt x="31" y="24"/>
                    </a:cubicBezTo>
                    <a:lnTo>
                      <a:pt x="31" y="24"/>
                    </a:lnTo>
                    <a:cubicBezTo>
                      <a:pt x="27" y="16"/>
                      <a:pt x="31" y="4"/>
                      <a:pt x="42" y="3"/>
                    </a:cubicBezTo>
                    <a:lnTo>
                      <a:pt x="42" y="3"/>
                    </a:lnTo>
                    <a:cubicBezTo>
                      <a:pt x="82" y="0"/>
                      <a:pt x="141" y="8"/>
                      <a:pt x="160" y="63"/>
                    </a:cubicBezTo>
                    <a:lnTo>
                      <a:pt x="160" y="63"/>
                    </a:lnTo>
                    <a:cubicBezTo>
                      <a:pt x="177" y="113"/>
                      <a:pt x="135" y="143"/>
                      <a:pt x="98" y="14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413" name="Freeform 211">
                <a:extLst>
                  <a:ext uri="{FF2B5EF4-FFF2-40B4-BE49-F238E27FC236}">
                    <a16:creationId xmlns:a16="http://schemas.microsoft.com/office/drawing/2014/main" id="{6F0C7952-C6FD-8844-94B6-3CAD1A05B2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06994" y="5186030"/>
                <a:ext cx="74889" cy="103694"/>
              </a:xfrm>
              <a:custGeom>
                <a:avLst/>
                <a:gdLst>
                  <a:gd name="T0" fmla="*/ 44331 w 174"/>
                  <a:gd name="T1" fmla="*/ 21530 h 236"/>
                  <a:gd name="T2" fmla="*/ 44331 w 174"/>
                  <a:gd name="T3" fmla="*/ 21530 h 236"/>
                  <a:gd name="T4" fmla="*/ 24533 w 174"/>
                  <a:gd name="T5" fmla="*/ 31635 h 236"/>
                  <a:gd name="T6" fmla="*/ 24533 w 174"/>
                  <a:gd name="T7" fmla="*/ 31635 h 236"/>
                  <a:gd name="T8" fmla="*/ 20229 w 174"/>
                  <a:gd name="T9" fmla="*/ 47893 h 236"/>
                  <a:gd name="T10" fmla="*/ 20229 w 174"/>
                  <a:gd name="T11" fmla="*/ 47893 h 236"/>
                  <a:gd name="T12" fmla="*/ 25393 w 174"/>
                  <a:gd name="T13" fmla="*/ 73377 h 236"/>
                  <a:gd name="T14" fmla="*/ 25393 w 174"/>
                  <a:gd name="T15" fmla="*/ 73377 h 236"/>
                  <a:gd name="T16" fmla="*/ 45622 w 174"/>
                  <a:gd name="T17" fmla="*/ 74695 h 236"/>
                  <a:gd name="T18" fmla="*/ 45622 w 174"/>
                  <a:gd name="T19" fmla="*/ 74695 h 236"/>
                  <a:gd name="T20" fmla="*/ 49926 w 174"/>
                  <a:gd name="T21" fmla="*/ 66786 h 236"/>
                  <a:gd name="T22" fmla="*/ 49926 w 174"/>
                  <a:gd name="T23" fmla="*/ 66786 h 236"/>
                  <a:gd name="T24" fmla="*/ 44331 w 174"/>
                  <a:gd name="T25" fmla="*/ 21530 h 236"/>
                  <a:gd name="T26" fmla="*/ 67142 w 174"/>
                  <a:gd name="T27" fmla="*/ 58877 h 236"/>
                  <a:gd name="T28" fmla="*/ 67142 w 174"/>
                  <a:gd name="T29" fmla="*/ 58877 h 236"/>
                  <a:gd name="T30" fmla="*/ 24963 w 174"/>
                  <a:gd name="T31" fmla="*/ 87876 h 236"/>
                  <a:gd name="T32" fmla="*/ 24963 w 174"/>
                  <a:gd name="T33" fmla="*/ 87876 h 236"/>
                  <a:gd name="T34" fmla="*/ 6886 w 174"/>
                  <a:gd name="T35" fmla="*/ 62832 h 236"/>
                  <a:gd name="T36" fmla="*/ 6886 w 174"/>
                  <a:gd name="T37" fmla="*/ 62832 h 236"/>
                  <a:gd name="T38" fmla="*/ 7747 w 174"/>
                  <a:gd name="T39" fmla="*/ 54923 h 236"/>
                  <a:gd name="T40" fmla="*/ 7747 w 174"/>
                  <a:gd name="T41" fmla="*/ 54923 h 236"/>
                  <a:gd name="T42" fmla="*/ 2152 w 174"/>
                  <a:gd name="T43" fmla="*/ 44378 h 236"/>
                  <a:gd name="T44" fmla="*/ 2152 w 174"/>
                  <a:gd name="T45" fmla="*/ 44378 h 236"/>
                  <a:gd name="T46" fmla="*/ 51648 w 174"/>
                  <a:gd name="T47" fmla="*/ 7469 h 236"/>
                  <a:gd name="T48" fmla="*/ 51648 w 174"/>
                  <a:gd name="T49" fmla="*/ 7469 h 236"/>
                  <a:gd name="T50" fmla="*/ 67142 w 174"/>
                  <a:gd name="T51" fmla="*/ 58877 h 2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4" h="236">
                    <a:moveTo>
                      <a:pt x="103" y="49"/>
                    </a:moveTo>
                    <a:lnTo>
                      <a:pt x="103" y="49"/>
                    </a:lnTo>
                    <a:cubicBezTo>
                      <a:pt x="83" y="47"/>
                      <a:pt x="68" y="58"/>
                      <a:pt x="57" y="72"/>
                    </a:cubicBezTo>
                    <a:cubicBezTo>
                      <a:pt x="59" y="85"/>
                      <a:pt x="53" y="95"/>
                      <a:pt x="47" y="109"/>
                    </a:cubicBezTo>
                    <a:cubicBezTo>
                      <a:pt x="39" y="130"/>
                      <a:pt x="39" y="152"/>
                      <a:pt x="59" y="167"/>
                    </a:cubicBezTo>
                    <a:cubicBezTo>
                      <a:pt x="68" y="175"/>
                      <a:pt x="96" y="177"/>
                      <a:pt x="106" y="170"/>
                    </a:cubicBezTo>
                    <a:cubicBezTo>
                      <a:pt x="110" y="166"/>
                      <a:pt x="113" y="158"/>
                      <a:pt x="116" y="152"/>
                    </a:cubicBezTo>
                    <a:cubicBezTo>
                      <a:pt x="130" y="125"/>
                      <a:pt x="156" y="53"/>
                      <a:pt x="103" y="49"/>
                    </a:cubicBezTo>
                    <a:close/>
                    <a:moveTo>
                      <a:pt x="156" y="134"/>
                    </a:moveTo>
                    <a:lnTo>
                      <a:pt x="156" y="134"/>
                    </a:lnTo>
                    <a:cubicBezTo>
                      <a:pt x="141" y="173"/>
                      <a:pt x="106" y="235"/>
                      <a:pt x="58" y="200"/>
                    </a:cubicBezTo>
                    <a:cubicBezTo>
                      <a:pt x="39" y="187"/>
                      <a:pt x="20" y="166"/>
                      <a:pt x="16" y="143"/>
                    </a:cubicBezTo>
                    <a:cubicBezTo>
                      <a:pt x="14" y="138"/>
                      <a:pt x="16" y="131"/>
                      <a:pt x="18" y="125"/>
                    </a:cubicBezTo>
                    <a:cubicBezTo>
                      <a:pt x="9" y="124"/>
                      <a:pt x="0" y="113"/>
                      <a:pt x="5" y="101"/>
                    </a:cubicBezTo>
                    <a:cubicBezTo>
                      <a:pt x="25" y="58"/>
                      <a:pt x="62" y="0"/>
                      <a:pt x="120" y="17"/>
                    </a:cubicBezTo>
                    <a:cubicBezTo>
                      <a:pt x="170" y="32"/>
                      <a:pt x="173" y="93"/>
                      <a:pt x="156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46" name="Freeform 212">
                <a:extLst>
                  <a:ext uri="{FF2B5EF4-FFF2-40B4-BE49-F238E27FC236}">
                    <a16:creationId xmlns:a16="http://schemas.microsoft.com/office/drawing/2014/main" id="{3211F44E-8B29-2349-AA6D-B08DC55643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08322" y="5193296"/>
                <a:ext cx="88765" cy="87190"/>
              </a:xfrm>
              <a:custGeom>
                <a:avLst/>
                <a:gdLst>
                  <a:gd name="T0" fmla="*/ 59 w 203"/>
                  <a:gd name="T1" fmla="*/ 135 h 197"/>
                  <a:gd name="T2" fmla="*/ 59 w 203"/>
                  <a:gd name="T3" fmla="*/ 135 h 197"/>
                  <a:gd name="T4" fmla="*/ 108 w 203"/>
                  <a:gd name="T5" fmla="*/ 150 h 197"/>
                  <a:gd name="T6" fmla="*/ 108 w 203"/>
                  <a:gd name="T7" fmla="*/ 150 h 197"/>
                  <a:gd name="T8" fmla="*/ 140 w 203"/>
                  <a:gd name="T9" fmla="*/ 131 h 197"/>
                  <a:gd name="T10" fmla="*/ 140 w 203"/>
                  <a:gd name="T11" fmla="*/ 131 h 197"/>
                  <a:gd name="T12" fmla="*/ 175 w 203"/>
                  <a:gd name="T13" fmla="*/ 83 h 197"/>
                  <a:gd name="T14" fmla="*/ 175 w 203"/>
                  <a:gd name="T15" fmla="*/ 83 h 197"/>
                  <a:gd name="T16" fmla="*/ 143 w 203"/>
                  <a:gd name="T17" fmla="*/ 46 h 197"/>
                  <a:gd name="T18" fmla="*/ 143 w 203"/>
                  <a:gd name="T19" fmla="*/ 46 h 197"/>
                  <a:gd name="T20" fmla="*/ 125 w 203"/>
                  <a:gd name="T21" fmla="*/ 52 h 197"/>
                  <a:gd name="T22" fmla="*/ 125 w 203"/>
                  <a:gd name="T23" fmla="*/ 52 h 197"/>
                  <a:gd name="T24" fmla="*/ 59 w 203"/>
                  <a:gd name="T25" fmla="*/ 135 h 197"/>
                  <a:gd name="T26" fmla="*/ 84 w 203"/>
                  <a:gd name="T27" fmla="*/ 35 h 197"/>
                  <a:gd name="T28" fmla="*/ 84 w 203"/>
                  <a:gd name="T29" fmla="*/ 35 h 197"/>
                  <a:gd name="T30" fmla="*/ 198 w 203"/>
                  <a:gd name="T31" fmla="*/ 61 h 197"/>
                  <a:gd name="T32" fmla="*/ 198 w 203"/>
                  <a:gd name="T33" fmla="*/ 61 h 197"/>
                  <a:gd name="T34" fmla="*/ 188 w 203"/>
                  <a:gd name="T35" fmla="*/ 129 h 197"/>
                  <a:gd name="T36" fmla="*/ 188 w 203"/>
                  <a:gd name="T37" fmla="*/ 129 h 197"/>
                  <a:gd name="T38" fmla="*/ 172 w 203"/>
                  <a:gd name="T39" fmla="*/ 141 h 197"/>
                  <a:gd name="T40" fmla="*/ 172 w 203"/>
                  <a:gd name="T41" fmla="*/ 141 h 197"/>
                  <a:gd name="T42" fmla="*/ 164 w 203"/>
                  <a:gd name="T43" fmla="*/ 166 h 197"/>
                  <a:gd name="T44" fmla="*/ 164 w 203"/>
                  <a:gd name="T45" fmla="*/ 166 h 197"/>
                  <a:gd name="T46" fmla="*/ 24 w 203"/>
                  <a:gd name="T47" fmla="*/ 144 h 197"/>
                  <a:gd name="T48" fmla="*/ 24 w 203"/>
                  <a:gd name="T49" fmla="*/ 144 h 197"/>
                  <a:gd name="T50" fmla="*/ 84 w 203"/>
                  <a:gd name="T51" fmla="*/ 35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3" h="197">
                    <a:moveTo>
                      <a:pt x="59" y="135"/>
                    </a:moveTo>
                    <a:lnTo>
                      <a:pt x="59" y="135"/>
                    </a:lnTo>
                    <a:cubicBezTo>
                      <a:pt x="71" y="149"/>
                      <a:pt x="89" y="152"/>
                      <a:pt x="108" y="150"/>
                    </a:cubicBezTo>
                    <a:lnTo>
                      <a:pt x="108" y="150"/>
                    </a:lnTo>
                    <a:cubicBezTo>
                      <a:pt x="116" y="138"/>
                      <a:pt x="126" y="137"/>
                      <a:pt x="140" y="131"/>
                    </a:cubicBezTo>
                    <a:lnTo>
                      <a:pt x="140" y="131"/>
                    </a:lnTo>
                    <a:cubicBezTo>
                      <a:pt x="162" y="123"/>
                      <a:pt x="179" y="107"/>
                      <a:pt x="175" y="83"/>
                    </a:cubicBezTo>
                    <a:lnTo>
                      <a:pt x="175" y="83"/>
                    </a:lnTo>
                    <a:cubicBezTo>
                      <a:pt x="173" y="70"/>
                      <a:pt x="156" y="49"/>
                      <a:pt x="143" y="46"/>
                    </a:cubicBezTo>
                    <a:lnTo>
                      <a:pt x="143" y="46"/>
                    </a:lnTo>
                    <a:cubicBezTo>
                      <a:pt x="138" y="46"/>
                      <a:pt x="130" y="50"/>
                      <a:pt x="125" y="52"/>
                    </a:cubicBezTo>
                    <a:lnTo>
                      <a:pt x="125" y="52"/>
                    </a:lnTo>
                    <a:cubicBezTo>
                      <a:pt x="95" y="61"/>
                      <a:pt x="25" y="91"/>
                      <a:pt x="59" y="135"/>
                    </a:cubicBezTo>
                    <a:close/>
                    <a:moveTo>
                      <a:pt x="84" y="35"/>
                    </a:moveTo>
                    <a:lnTo>
                      <a:pt x="84" y="35"/>
                    </a:lnTo>
                    <a:cubicBezTo>
                      <a:pt x="122" y="19"/>
                      <a:pt x="190" y="0"/>
                      <a:pt x="198" y="61"/>
                    </a:cubicBezTo>
                    <a:lnTo>
                      <a:pt x="198" y="61"/>
                    </a:lnTo>
                    <a:cubicBezTo>
                      <a:pt x="202" y="83"/>
                      <a:pt x="201" y="111"/>
                      <a:pt x="188" y="129"/>
                    </a:cubicBezTo>
                    <a:lnTo>
                      <a:pt x="188" y="129"/>
                    </a:lnTo>
                    <a:cubicBezTo>
                      <a:pt x="184" y="136"/>
                      <a:pt x="179" y="138"/>
                      <a:pt x="172" y="141"/>
                    </a:cubicBezTo>
                    <a:lnTo>
                      <a:pt x="172" y="141"/>
                    </a:lnTo>
                    <a:cubicBezTo>
                      <a:pt x="177" y="149"/>
                      <a:pt x="176" y="163"/>
                      <a:pt x="164" y="166"/>
                    </a:cubicBezTo>
                    <a:lnTo>
                      <a:pt x="164" y="166"/>
                    </a:lnTo>
                    <a:cubicBezTo>
                      <a:pt x="119" y="183"/>
                      <a:pt x="52" y="196"/>
                      <a:pt x="24" y="144"/>
                    </a:cubicBezTo>
                    <a:lnTo>
                      <a:pt x="24" y="144"/>
                    </a:lnTo>
                    <a:cubicBezTo>
                      <a:pt x="0" y="96"/>
                      <a:pt x="42" y="50"/>
                      <a:pt x="84" y="3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415" name="Freeform 213">
                <a:extLst>
                  <a:ext uri="{FF2B5EF4-FFF2-40B4-BE49-F238E27FC236}">
                    <a16:creationId xmlns:a16="http://schemas.microsoft.com/office/drawing/2014/main" id="{78EDECF2-CFB1-9D45-8E1D-42021FF9CB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75535" y="5187951"/>
                <a:ext cx="74889" cy="103694"/>
              </a:xfrm>
              <a:custGeom>
                <a:avLst/>
                <a:gdLst>
                  <a:gd name="T0" fmla="*/ 43900 w 174"/>
                  <a:gd name="T1" fmla="*/ 20651 h 236"/>
                  <a:gd name="T2" fmla="*/ 43900 w 174"/>
                  <a:gd name="T3" fmla="*/ 20651 h 236"/>
                  <a:gd name="T4" fmla="*/ 24102 w 174"/>
                  <a:gd name="T5" fmla="*/ 31196 h 236"/>
                  <a:gd name="T6" fmla="*/ 24102 w 174"/>
                  <a:gd name="T7" fmla="*/ 31196 h 236"/>
                  <a:gd name="T8" fmla="*/ 20229 w 174"/>
                  <a:gd name="T9" fmla="*/ 47893 h 236"/>
                  <a:gd name="T10" fmla="*/ 20229 w 174"/>
                  <a:gd name="T11" fmla="*/ 47893 h 236"/>
                  <a:gd name="T12" fmla="*/ 25393 w 174"/>
                  <a:gd name="T13" fmla="*/ 73377 h 236"/>
                  <a:gd name="T14" fmla="*/ 25393 w 174"/>
                  <a:gd name="T15" fmla="*/ 73377 h 236"/>
                  <a:gd name="T16" fmla="*/ 45622 w 174"/>
                  <a:gd name="T17" fmla="*/ 73816 h 236"/>
                  <a:gd name="T18" fmla="*/ 45622 w 174"/>
                  <a:gd name="T19" fmla="*/ 73816 h 236"/>
                  <a:gd name="T20" fmla="*/ 49926 w 174"/>
                  <a:gd name="T21" fmla="*/ 66786 h 236"/>
                  <a:gd name="T22" fmla="*/ 49926 w 174"/>
                  <a:gd name="T23" fmla="*/ 66786 h 236"/>
                  <a:gd name="T24" fmla="*/ 43900 w 174"/>
                  <a:gd name="T25" fmla="*/ 20651 h 236"/>
                  <a:gd name="T26" fmla="*/ 67142 w 174"/>
                  <a:gd name="T27" fmla="*/ 58877 h 236"/>
                  <a:gd name="T28" fmla="*/ 67142 w 174"/>
                  <a:gd name="T29" fmla="*/ 58877 h 236"/>
                  <a:gd name="T30" fmla="*/ 24963 w 174"/>
                  <a:gd name="T31" fmla="*/ 86998 h 236"/>
                  <a:gd name="T32" fmla="*/ 24963 w 174"/>
                  <a:gd name="T33" fmla="*/ 86998 h 236"/>
                  <a:gd name="T34" fmla="*/ 6886 w 174"/>
                  <a:gd name="T35" fmla="*/ 62832 h 236"/>
                  <a:gd name="T36" fmla="*/ 6886 w 174"/>
                  <a:gd name="T37" fmla="*/ 62832 h 236"/>
                  <a:gd name="T38" fmla="*/ 7747 w 174"/>
                  <a:gd name="T39" fmla="*/ 54044 h 236"/>
                  <a:gd name="T40" fmla="*/ 7747 w 174"/>
                  <a:gd name="T41" fmla="*/ 54044 h 236"/>
                  <a:gd name="T42" fmla="*/ 2152 w 174"/>
                  <a:gd name="T43" fmla="*/ 44378 h 236"/>
                  <a:gd name="T44" fmla="*/ 2152 w 174"/>
                  <a:gd name="T45" fmla="*/ 44378 h 236"/>
                  <a:gd name="T46" fmla="*/ 51217 w 174"/>
                  <a:gd name="T47" fmla="*/ 6591 h 236"/>
                  <a:gd name="T48" fmla="*/ 51217 w 174"/>
                  <a:gd name="T49" fmla="*/ 6591 h 236"/>
                  <a:gd name="T50" fmla="*/ 67142 w 174"/>
                  <a:gd name="T51" fmla="*/ 58877 h 2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4" h="236">
                    <a:moveTo>
                      <a:pt x="102" y="47"/>
                    </a:moveTo>
                    <a:lnTo>
                      <a:pt x="102" y="47"/>
                    </a:lnTo>
                    <a:cubicBezTo>
                      <a:pt x="83" y="46"/>
                      <a:pt x="68" y="56"/>
                      <a:pt x="56" y="71"/>
                    </a:cubicBezTo>
                    <a:cubicBezTo>
                      <a:pt x="59" y="84"/>
                      <a:pt x="52" y="94"/>
                      <a:pt x="47" y="109"/>
                    </a:cubicBezTo>
                    <a:cubicBezTo>
                      <a:pt x="39" y="128"/>
                      <a:pt x="39" y="152"/>
                      <a:pt x="59" y="167"/>
                    </a:cubicBezTo>
                    <a:cubicBezTo>
                      <a:pt x="70" y="174"/>
                      <a:pt x="96" y="177"/>
                      <a:pt x="106" y="168"/>
                    </a:cubicBezTo>
                    <a:cubicBezTo>
                      <a:pt x="110" y="165"/>
                      <a:pt x="113" y="156"/>
                      <a:pt x="116" y="152"/>
                    </a:cubicBezTo>
                    <a:cubicBezTo>
                      <a:pt x="130" y="123"/>
                      <a:pt x="156" y="52"/>
                      <a:pt x="102" y="47"/>
                    </a:cubicBezTo>
                    <a:close/>
                    <a:moveTo>
                      <a:pt x="156" y="134"/>
                    </a:moveTo>
                    <a:lnTo>
                      <a:pt x="156" y="134"/>
                    </a:lnTo>
                    <a:cubicBezTo>
                      <a:pt x="141" y="172"/>
                      <a:pt x="106" y="235"/>
                      <a:pt x="58" y="198"/>
                    </a:cubicBezTo>
                    <a:cubicBezTo>
                      <a:pt x="39" y="185"/>
                      <a:pt x="20" y="165"/>
                      <a:pt x="16" y="143"/>
                    </a:cubicBezTo>
                    <a:cubicBezTo>
                      <a:pt x="16" y="136"/>
                      <a:pt x="16" y="130"/>
                      <a:pt x="18" y="123"/>
                    </a:cubicBezTo>
                    <a:cubicBezTo>
                      <a:pt x="9" y="122"/>
                      <a:pt x="0" y="113"/>
                      <a:pt x="5" y="101"/>
                    </a:cubicBezTo>
                    <a:cubicBezTo>
                      <a:pt x="25" y="57"/>
                      <a:pt x="62" y="0"/>
                      <a:pt x="119" y="15"/>
                    </a:cubicBezTo>
                    <a:cubicBezTo>
                      <a:pt x="169" y="30"/>
                      <a:pt x="173" y="93"/>
                      <a:pt x="156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48" name="Freeform 214">
                <a:extLst>
                  <a:ext uri="{FF2B5EF4-FFF2-40B4-BE49-F238E27FC236}">
                    <a16:creationId xmlns:a16="http://schemas.microsoft.com/office/drawing/2014/main" id="{6EA60423-2834-5C40-B53E-76CB826193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62806" y="5203468"/>
                <a:ext cx="77124" cy="65393"/>
              </a:xfrm>
              <a:custGeom>
                <a:avLst/>
                <a:gdLst>
                  <a:gd name="T0" fmla="*/ 129 w 177"/>
                  <a:gd name="T1" fmla="*/ 62 h 150"/>
                  <a:gd name="T2" fmla="*/ 129 w 177"/>
                  <a:gd name="T3" fmla="*/ 62 h 150"/>
                  <a:gd name="T4" fmla="*/ 88 w 177"/>
                  <a:gd name="T5" fmla="*/ 34 h 150"/>
                  <a:gd name="T6" fmla="*/ 88 w 177"/>
                  <a:gd name="T7" fmla="*/ 34 h 150"/>
                  <a:gd name="T8" fmla="*/ 58 w 177"/>
                  <a:gd name="T9" fmla="*/ 42 h 150"/>
                  <a:gd name="T10" fmla="*/ 58 w 177"/>
                  <a:gd name="T11" fmla="*/ 42 h 150"/>
                  <a:gd name="T12" fmla="*/ 22 w 177"/>
                  <a:gd name="T13" fmla="*/ 76 h 150"/>
                  <a:gd name="T14" fmla="*/ 22 w 177"/>
                  <a:gd name="T15" fmla="*/ 76 h 150"/>
                  <a:gd name="T16" fmla="*/ 47 w 177"/>
                  <a:gd name="T17" fmla="*/ 118 h 150"/>
                  <a:gd name="T18" fmla="*/ 47 w 177"/>
                  <a:gd name="T19" fmla="*/ 118 h 150"/>
                  <a:gd name="T20" fmla="*/ 63 w 177"/>
                  <a:gd name="T21" fmla="*/ 118 h 150"/>
                  <a:gd name="T22" fmla="*/ 63 w 177"/>
                  <a:gd name="T23" fmla="*/ 118 h 150"/>
                  <a:gd name="T24" fmla="*/ 129 w 177"/>
                  <a:gd name="T25" fmla="*/ 62 h 150"/>
                  <a:gd name="T26" fmla="*/ 97 w 177"/>
                  <a:gd name="T27" fmla="*/ 145 h 150"/>
                  <a:gd name="T28" fmla="*/ 97 w 177"/>
                  <a:gd name="T29" fmla="*/ 145 h 150"/>
                  <a:gd name="T30" fmla="*/ 0 w 177"/>
                  <a:gd name="T31" fmla="*/ 89 h 150"/>
                  <a:gd name="T32" fmla="*/ 0 w 177"/>
                  <a:gd name="T33" fmla="*/ 89 h 150"/>
                  <a:gd name="T34" fmla="*/ 17 w 177"/>
                  <a:gd name="T35" fmla="*/ 30 h 150"/>
                  <a:gd name="T36" fmla="*/ 17 w 177"/>
                  <a:gd name="T37" fmla="*/ 30 h 150"/>
                  <a:gd name="T38" fmla="*/ 31 w 177"/>
                  <a:gd name="T39" fmla="*/ 22 h 150"/>
                  <a:gd name="T40" fmla="*/ 31 w 177"/>
                  <a:gd name="T41" fmla="*/ 22 h 150"/>
                  <a:gd name="T42" fmla="*/ 41 w 177"/>
                  <a:gd name="T43" fmla="*/ 3 h 150"/>
                  <a:gd name="T44" fmla="*/ 41 w 177"/>
                  <a:gd name="T45" fmla="*/ 3 h 150"/>
                  <a:gd name="T46" fmla="*/ 160 w 177"/>
                  <a:gd name="T47" fmla="*/ 62 h 150"/>
                  <a:gd name="T48" fmla="*/ 160 w 177"/>
                  <a:gd name="T49" fmla="*/ 62 h 150"/>
                  <a:gd name="T50" fmla="*/ 97 w 177"/>
                  <a:gd name="T51" fmla="*/ 145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7" h="150">
                    <a:moveTo>
                      <a:pt x="129" y="62"/>
                    </a:moveTo>
                    <a:lnTo>
                      <a:pt x="129" y="62"/>
                    </a:lnTo>
                    <a:cubicBezTo>
                      <a:pt x="119" y="45"/>
                      <a:pt x="105" y="37"/>
                      <a:pt x="88" y="34"/>
                    </a:cubicBezTo>
                    <a:lnTo>
                      <a:pt x="88" y="34"/>
                    </a:lnTo>
                    <a:cubicBezTo>
                      <a:pt x="80" y="41"/>
                      <a:pt x="71" y="40"/>
                      <a:pt x="58" y="42"/>
                    </a:cubicBezTo>
                    <a:lnTo>
                      <a:pt x="58" y="42"/>
                    </a:lnTo>
                    <a:cubicBezTo>
                      <a:pt x="38" y="43"/>
                      <a:pt x="22" y="53"/>
                      <a:pt x="22" y="76"/>
                    </a:cubicBezTo>
                    <a:lnTo>
                      <a:pt x="22" y="76"/>
                    </a:lnTo>
                    <a:cubicBezTo>
                      <a:pt x="22" y="88"/>
                      <a:pt x="35" y="113"/>
                      <a:pt x="47" y="118"/>
                    </a:cubicBezTo>
                    <a:lnTo>
                      <a:pt x="47" y="118"/>
                    </a:lnTo>
                    <a:cubicBezTo>
                      <a:pt x="50" y="120"/>
                      <a:pt x="58" y="118"/>
                      <a:pt x="63" y="118"/>
                    </a:cubicBezTo>
                    <a:lnTo>
                      <a:pt x="63" y="118"/>
                    </a:lnTo>
                    <a:cubicBezTo>
                      <a:pt x="89" y="118"/>
                      <a:pt x="154" y="109"/>
                      <a:pt x="129" y="62"/>
                    </a:cubicBezTo>
                    <a:close/>
                    <a:moveTo>
                      <a:pt x="97" y="145"/>
                    </a:moveTo>
                    <a:lnTo>
                      <a:pt x="97" y="145"/>
                    </a:lnTo>
                    <a:cubicBezTo>
                      <a:pt x="62" y="149"/>
                      <a:pt x="0" y="146"/>
                      <a:pt x="0" y="89"/>
                    </a:cubicBezTo>
                    <a:lnTo>
                      <a:pt x="0" y="89"/>
                    </a:lnTo>
                    <a:cubicBezTo>
                      <a:pt x="0" y="68"/>
                      <a:pt x="2" y="43"/>
                      <a:pt x="17" y="30"/>
                    </a:cubicBezTo>
                    <a:lnTo>
                      <a:pt x="17" y="30"/>
                    </a:lnTo>
                    <a:cubicBezTo>
                      <a:pt x="21" y="26"/>
                      <a:pt x="25" y="24"/>
                      <a:pt x="31" y="22"/>
                    </a:cubicBezTo>
                    <a:lnTo>
                      <a:pt x="31" y="22"/>
                    </a:lnTo>
                    <a:cubicBezTo>
                      <a:pt x="27" y="15"/>
                      <a:pt x="30" y="3"/>
                      <a:pt x="41" y="3"/>
                    </a:cubicBezTo>
                    <a:lnTo>
                      <a:pt x="41" y="3"/>
                    </a:lnTo>
                    <a:cubicBezTo>
                      <a:pt x="81" y="0"/>
                      <a:pt x="142" y="7"/>
                      <a:pt x="160" y="62"/>
                    </a:cubicBezTo>
                    <a:lnTo>
                      <a:pt x="160" y="62"/>
                    </a:lnTo>
                    <a:cubicBezTo>
                      <a:pt x="176" y="113"/>
                      <a:pt x="135" y="142"/>
                      <a:pt x="97" y="145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49" name="Freeform 215">
                <a:extLst>
                  <a:ext uri="{FF2B5EF4-FFF2-40B4-BE49-F238E27FC236}">
                    <a16:creationId xmlns:a16="http://schemas.microsoft.com/office/drawing/2014/main" id="{21532A4A-3455-FB47-92E3-CB257D1575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21183" y="5193296"/>
                <a:ext cx="81489" cy="81377"/>
              </a:xfrm>
              <a:custGeom>
                <a:avLst/>
                <a:gdLst>
                  <a:gd name="T0" fmla="*/ 65 w 187"/>
                  <a:gd name="T1" fmla="*/ 130 h 186"/>
                  <a:gd name="T2" fmla="*/ 65 w 187"/>
                  <a:gd name="T3" fmla="*/ 130 h 186"/>
                  <a:gd name="T4" fmla="*/ 112 w 187"/>
                  <a:gd name="T5" fmla="*/ 139 h 186"/>
                  <a:gd name="T6" fmla="*/ 112 w 187"/>
                  <a:gd name="T7" fmla="*/ 139 h 186"/>
                  <a:gd name="T8" fmla="*/ 137 w 187"/>
                  <a:gd name="T9" fmla="*/ 120 h 186"/>
                  <a:gd name="T10" fmla="*/ 137 w 187"/>
                  <a:gd name="T11" fmla="*/ 120 h 186"/>
                  <a:gd name="T12" fmla="*/ 154 w 187"/>
                  <a:gd name="T13" fmla="*/ 72 h 186"/>
                  <a:gd name="T14" fmla="*/ 154 w 187"/>
                  <a:gd name="T15" fmla="*/ 72 h 186"/>
                  <a:gd name="T16" fmla="*/ 116 w 187"/>
                  <a:gd name="T17" fmla="*/ 45 h 186"/>
                  <a:gd name="T18" fmla="*/ 116 w 187"/>
                  <a:gd name="T19" fmla="*/ 45 h 186"/>
                  <a:gd name="T20" fmla="*/ 100 w 187"/>
                  <a:gd name="T21" fmla="*/ 51 h 186"/>
                  <a:gd name="T22" fmla="*/ 100 w 187"/>
                  <a:gd name="T23" fmla="*/ 51 h 186"/>
                  <a:gd name="T24" fmla="*/ 65 w 187"/>
                  <a:gd name="T25" fmla="*/ 130 h 186"/>
                  <a:gd name="T26" fmla="*/ 58 w 187"/>
                  <a:gd name="T27" fmla="*/ 41 h 186"/>
                  <a:gd name="T28" fmla="*/ 58 w 187"/>
                  <a:gd name="T29" fmla="*/ 41 h 186"/>
                  <a:gd name="T30" fmla="*/ 171 w 187"/>
                  <a:gd name="T31" fmla="*/ 51 h 186"/>
                  <a:gd name="T32" fmla="*/ 171 w 187"/>
                  <a:gd name="T33" fmla="*/ 51 h 186"/>
                  <a:gd name="T34" fmla="*/ 180 w 187"/>
                  <a:gd name="T35" fmla="*/ 113 h 186"/>
                  <a:gd name="T36" fmla="*/ 180 w 187"/>
                  <a:gd name="T37" fmla="*/ 113 h 186"/>
                  <a:gd name="T38" fmla="*/ 168 w 187"/>
                  <a:gd name="T39" fmla="*/ 124 h 186"/>
                  <a:gd name="T40" fmla="*/ 168 w 187"/>
                  <a:gd name="T41" fmla="*/ 124 h 186"/>
                  <a:gd name="T42" fmla="*/ 168 w 187"/>
                  <a:gd name="T43" fmla="*/ 147 h 186"/>
                  <a:gd name="T44" fmla="*/ 168 w 187"/>
                  <a:gd name="T45" fmla="*/ 147 h 186"/>
                  <a:gd name="T46" fmla="*/ 36 w 187"/>
                  <a:gd name="T47" fmla="*/ 142 h 186"/>
                  <a:gd name="T48" fmla="*/ 36 w 187"/>
                  <a:gd name="T49" fmla="*/ 142 h 186"/>
                  <a:gd name="T50" fmla="*/ 58 w 187"/>
                  <a:gd name="T51" fmla="*/ 4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7" h="186">
                    <a:moveTo>
                      <a:pt x="65" y="130"/>
                    </a:moveTo>
                    <a:lnTo>
                      <a:pt x="65" y="130"/>
                    </a:lnTo>
                    <a:cubicBezTo>
                      <a:pt x="79" y="142"/>
                      <a:pt x="96" y="143"/>
                      <a:pt x="112" y="139"/>
                    </a:cubicBezTo>
                    <a:lnTo>
                      <a:pt x="112" y="139"/>
                    </a:lnTo>
                    <a:cubicBezTo>
                      <a:pt x="117" y="129"/>
                      <a:pt x="125" y="126"/>
                      <a:pt x="137" y="120"/>
                    </a:cubicBezTo>
                    <a:lnTo>
                      <a:pt x="137" y="120"/>
                    </a:lnTo>
                    <a:cubicBezTo>
                      <a:pt x="154" y="109"/>
                      <a:pt x="165" y="93"/>
                      <a:pt x="154" y="72"/>
                    </a:cubicBezTo>
                    <a:lnTo>
                      <a:pt x="154" y="72"/>
                    </a:lnTo>
                    <a:cubicBezTo>
                      <a:pt x="150" y="62"/>
                      <a:pt x="128" y="45"/>
                      <a:pt x="116" y="45"/>
                    </a:cubicBezTo>
                    <a:lnTo>
                      <a:pt x="116" y="45"/>
                    </a:lnTo>
                    <a:cubicBezTo>
                      <a:pt x="111" y="45"/>
                      <a:pt x="104" y="50"/>
                      <a:pt x="100" y="51"/>
                    </a:cubicBezTo>
                    <a:lnTo>
                      <a:pt x="100" y="51"/>
                    </a:lnTo>
                    <a:cubicBezTo>
                      <a:pt x="75" y="63"/>
                      <a:pt x="21" y="97"/>
                      <a:pt x="65" y="130"/>
                    </a:cubicBezTo>
                    <a:close/>
                    <a:moveTo>
                      <a:pt x="58" y="41"/>
                    </a:moveTo>
                    <a:lnTo>
                      <a:pt x="58" y="41"/>
                    </a:lnTo>
                    <a:cubicBezTo>
                      <a:pt x="90" y="24"/>
                      <a:pt x="146" y="0"/>
                      <a:pt x="171" y="51"/>
                    </a:cubicBezTo>
                    <a:lnTo>
                      <a:pt x="171" y="51"/>
                    </a:lnTo>
                    <a:cubicBezTo>
                      <a:pt x="179" y="70"/>
                      <a:pt x="186" y="95"/>
                      <a:pt x="180" y="113"/>
                    </a:cubicBezTo>
                    <a:lnTo>
                      <a:pt x="180" y="113"/>
                    </a:lnTo>
                    <a:cubicBezTo>
                      <a:pt x="178" y="117"/>
                      <a:pt x="174" y="121"/>
                      <a:pt x="168" y="124"/>
                    </a:cubicBezTo>
                    <a:lnTo>
                      <a:pt x="168" y="124"/>
                    </a:lnTo>
                    <a:cubicBezTo>
                      <a:pt x="176" y="130"/>
                      <a:pt x="178" y="143"/>
                      <a:pt x="168" y="147"/>
                    </a:cubicBezTo>
                    <a:lnTo>
                      <a:pt x="168" y="147"/>
                    </a:lnTo>
                    <a:cubicBezTo>
                      <a:pt x="133" y="167"/>
                      <a:pt x="75" y="185"/>
                      <a:pt x="36" y="142"/>
                    </a:cubicBezTo>
                    <a:lnTo>
                      <a:pt x="36" y="142"/>
                    </a:lnTo>
                    <a:cubicBezTo>
                      <a:pt x="0" y="104"/>
                      <a:pt x="25" y="59"/>
                      <a:pt x="58" y="41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50" name="Freeform 216">
                <a:extLst>
                  <a:ext uri="{FF2B5EF4-FFF2-40B4-BE49-F238E27FC236}">
                    <a16:creationId xmlns:a16="http://schemas.microsoft.com/office/drawing/2014/main" id="{A8CB0786-F53F-484F-88E9-1425BCAF23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82706" y="5203468"/>
                <a:ext cx="77124" cy="65393"/>
              </a:xfrm>
              <a:custGeom>
                <a:avLst/>
                <a:gdLst>
                  <a:gd name="T0" fmla="*/ 129 w 178"/>
                  <a:gd name="T1" fmla="*/ 60 h 148"/>
                  <a:gd name="T2" fmla="*/ 129 w 178"/>
                  <a:gd name="T3" fmla="*/ 60 h 148"/>
                  <a:gd name="T4" fmla="*/ 88 w 178"/>
                  <a:gd name="T5" fmla="*/ 33 h 148"/>
                  <a:gd name="T6" fmla="*/ 88 w 178"/>
                  <a:gd name="T7" fmla="*/ 33 h 148"/>
                  <a:gd name="T8" fmla="*/ 58 w 178"/>
                  <a:gd name="T9" fmla="*/ 41 h 148"/>
                  <a:gd name="T10" fmla="*/ 58 w 178"/>
                  <a:gd name="T11" fmla="*/ 41 h 148"/>
                  <a:gd name="T12" fmla="*/ 22 w 178"/>
                  <a:gd name="T13" fmla="*/ 76 h 148"/>
                  <a:gd name="T14" fmla="*/ 22 w 178"/>
                  <a:gd name="T15" fmla="*/ 76 h 148"/>
                  <a:gd name="T16" fmla="*/ 46 w 178"/>
                  <a:gd name="T17" fmla="*/ 117 h 148"/>
                  <a:gd name="T18" fmla="*/ 46 w 178"/>
                  <a:gd name="T19" fmla="*/ 117 h 148"/>
                  <a:gd name="T20" fmla="*/ 63 w 178"/>
                  <a:gd name="T21" fmla="*/ 117 h 148"/>
                  <a:gd name="T22" fmla="*/ 63 w 178"/>
                  <a:gd name="T23" fmla="*/ 117 h 148"/>
                  <a:gd name="T24" fmla="*/ 129 w 178"/>
                  <a:gd name="T25" fmla="*/ 60 h 148"/>
                  <a:gd name="T26" fmla="*/ 97 w 178"/>
                  <a:gd name="T27" fmla="*/ 144 h 148"/>
                  <a:gd name="T28" fmla="*/ 97 w 178"/>
                  <a:gd name="T29" fmla="*/ 144 h 148"/>
                  <a:gd name="T30" fmla="*/ 0 w 178"/>
                  <a:gd name="T31" fmla="*/ 88 h 148"/>
                  <a:gd name="T32" fmla="*/ 0 w 178"/>
                  <a:gd name="T33" fmla="*/ 88 h 148"/>
                  <a:gd name="T34" fmla="*/ 17 w 178"/>
                  <a:gd name="T35" fmla="*/ 29 h 148"/>
                  <a:gd name="T36" fmla="*/ 17 w 178"/>
                  <a:gd name="T37" fmla="*/ 29 h 148"/>
                  <a:gd name="T38" fmla="*/ 31 w 178"/>
                  <a:gd name="T39" fmla="*/ 22 h 148"/>
                  <a:gd name="T40" fmla="*/ 31 w 178"/>
                  <a:gd name="T41" fmla="*/ 22 h 148"/>
                  <a:gd name="T42" fmla="*/ 41 w 178"/>
                  <a:gd name="T43" fmla="*/ 1 h 148"/>
                  <a:gd name="T44" fmla="*/ 41 w 178"/>
                  <a:gd name="T45" fmla="*/ 1 h 148"/>
                  <a:gd name="T46" fmla="*/ 160 w 178"/>
                  <a:gd name="T47" fmla="*/ 62 h 148"/>
                  <a:gd name="T48" fmla="*/ 160 w 178"/>
                  <a:gd name="T49" fmla="*/ 62 h 148"/>
                  <a:gd name="T50" fmla="*/ 97 w 178"/>
                  <a:gd name="T51" fmla="*/ 144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8" h="148">
                    <a:moveTo>
                      <a:pt x="129" y="60"/>
                    </a:moveTo>
                    <a:lnTo>
                      <a:pt x="129" y="60"/>
                    </a:lnTo>
                    <a:cubicBezTo>
                      <a:pt x="119" y="43"/>
                      <a:pt x="105" y="35"/>
                      <a:pt x="88" y="33"/>
                    </a:cubicBezTo>
                    <a:lnTo>
                      <a:pt x="88" y="33"/>
                    </a:lnTo>
                    <a:cubicBezTo>
                      <a:pt x="80" y="41"/>
                      <a:pt x="71" y="39"/>
                      <a:pt x="58" y="41"/>
                    </a:cubicBezTo>
                    <a:lnTo>
                      <a:pt x="58" y="41"/>
                    </a:lnTo>
                    <a:cubicBezTo>
                      <a:pt x="39" y="43"/>
                      <a:pt x="22" y="52"/>
                      <a:pt x="22" y="76"/>
                    </a:cubicBezTo>
                    <a:lnTo>
                      <a:pt x="22" y="76"/>
                    </a:lnTo>
                    <a:cubicBezTo>
                      <a:pt x="23" y="88"/>
                      <a:pt x="35" y="112"/>
                      <a:pt x="46" y="117"/>
                    </a:cubicBezTo>
                    <a:lnTo>
                      <a:pt x="46" y="117"/>
                    </a:lnTo>
                    <a:cubicBezTo>
                      <a:pt x="51" y="119"/>
                      <a:pt x="59" y="117"/>
                      <a:pt x="63" y="117"/>
                    </a:cubicBezTo>
                    <a:lnTo>
                      <a:pt x="63" y="117"/>
                    </a:lnTo>
                    <a:cubicBezTo>
                      <a:pt x="91" y="117"/>
                      <a:pt x="155" y="108"/>
                      <a:pt x="129" y="60"/>
                    </a:cubicBezTo>
                    <a:close/>
                    <a:moveTo>
                      <a:pt x="97" y="144"/>
                    </a:moveTo>
                    <a:lnTo>
                      <a:pt x="97" y="144"/>
                    </a:lnTo>
                    <a:cubicBezTo>
                      <a:pt x="62" y="147"/>
                      <a:pt x="0" y="146"/>
                      <a:pt x="0" y="88"/>
                    </a:cubicBezTo>
                    <a:lnTo>
                      <a:pt x="0" y="88"/>
                    </a:lnTo>
                    <a:cubicBezTo>
                      <a:pt x="0" y="67"/>
                      <a:pt x="4" y="42"/>
                      <a:pt x="17" y="29"/>
                    </a:cubicBezTo>
                    <a:lnTo>
                      <a:pt x="17" y="29"/>
                    </a:lnTo>
                    <a:cubicBezTo>
                      <a:pt x="20" y="25"/>
                      <a:pt x="26" y="23"/>
                      <a:pt x="31" y="22"/>
                    </a:cubicBezTo>
                    <a:lnTo>
                      <a:pt x="31" y="22"/>
                    </a:lnTo>
                    <a:cubicBezTo>
                      <a:pt x="27" y="14"/>
                      <a:pt x="30" y="1"/>
                      <a:pt x="41" y="1"/>
                    </a:cubicBezTo>
                    <a:lnTo>
                      <a:pt x="41" y="1"/>
                    </a:lnTo>
                    <a:cubicBezTo>
                      <a:pt x="83" y="0"/>
                      <a:pt x="142" y="5"/>
                      <a:pt x="160" y="62"/>
                    </a:cubicBezTo>
                    <a:lnTo>
                      <a:pt x="160" y="62"/>
                    </a:lnTo>
                    <a:cubicBezTo>
                      <a:pt x="177" y="112"/>
                      <a:pt x="134" y="140"/>
                      <a:pt x="97" y="14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419" name="Freeform 217">
                <a:extLst>
                  <a:ext uri="{FF2B5EF4-FFF2-40B4-BE49-F238E27FC236}">
                    <a16:creationId xmlns:a16="http://schemas.microsoft.com/office/drawing/2014/main" id="{88643D01-FC46-2542-9E15-48A327E1CA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24873" y="5187951"/>
                <a:ext cx="74889" cy="101773"/>
              </a:xfrm>
              <a:custGeom>
                <a:avLst/>
                <a:gdLst>
                  <a:gd name="T0" fmla="*/ 43900 w 174"/>
                  <a:gd name="T1" fmla="*/ 20355 h 235"/>
                  <a:gd name="T2" fmla="*/ 43900 w 174"/>
                  <a:gd name="T3" fmla="*/ 20355 h 235"/>
                  <a:gd name="T4" fmla="*/ 24533 w 174"/>
                  <a:gd name="T5" fmla="*/ 30748 h 235"/>
                  <a:gd name="T6" fmla="*/ 24533 w 174"/>
                  <a:gd name="T7" fmla="*/ 30748 h 235"/>
                  <a:gd name="T8" fmla="*/ 20659 w 174"/>
                  <a:gd name="T9" fmla="*/ 46772 h 235"/>
                  <a:gd name="T10" fmla="*/ 20659 w 174"/>
                  <a:gd name="T11" fmla="*/ 46772 h 235"/>
                  <a:gd name="T12" fmla="*/ 25824 w 174"/>
                  <a:gd name="T13" fmla="*/ 72324 h 235"/>
                  <a:gd name="T14" fmla="*/ 25824 w 174"/>
                  <a:gd name="T15" fmla="*/ 72324 h 235"/>
                  <a:gd name="T16" fmla="*/ 46052 w 174"/>
                  <a:gd name="T17" fmla="*/ 72757 h 235"/>
                  <a:gd name="T18" fmla="*/ 46052 w 174"/>
                  <a:gd name="T19" fmla="*/ 72757 h 235"/>
                  <a:gd name="T20" fmla="*/ 49926 w 174"/>
                  <a:gd name="T21" fmla="*/ 65828 h 235"/>
                  <a:gd name="T22" fmla="*/ 49926 w 174"/>
                  <a:gd name="T23" fmla="*/ 65828 h 235"/>
                  <a:gd name="T24" fmla="*/ 43900 w 174"/>
                  <a:gd name="T25" fmla="*/ 20355 h 235"/>
                  <a:gd name="T26" fmla="*/ 67572 w 174"/>
                  <a:gd name="T27" fmla="*/ 58032 h 235"/>
                  <a:gd name="T28" fmla="*/ 67572 w 174"/>
                  <a:gd name="T29" fmla="*/ 58032 h 235"/>
                  <a:gd name="T30" fmla="*/ 24533 w 174"/>
                  <a:gd name="T31" fmla="*/ 85749 h 235"/>
                  <a:gd name="T32" fmla="*/ 24533 w 174"/>
                  <a:gd name="T33" fmla="*/ 85749 h 235"/>
                  <a:gd name="T34" fmla="*/ 6886 w 174"/>
                  <a:gd name="T35" fmla="*/ 61930 h 235"/>
                  <a:gd name="T36" fmla="*/ 6886 w 174"/>
                  <a:gd name="T37" fmla="*/ 61930 h 235"/>
                  <a:gd name="T38" fmla="*/ 7317 w 174"/>
                  <a:gd name="T39" fmla="*/ 53268 h 235"/>
                  <a:gd name="T40" fmla="*/ 7317 w 174"/>
                  <a:gd name="T41" fmla="*/ 53268 h 235"/>
                  <a:gd name="T42" fmla="*/ 1722 w 174"/>
                  <a:gd name="T43" fmla="*/ 43308 h 235"/>
                  <a:gd name="T44" fmla="*/ 1722 w 174"/>
                  <a:gd name="T45" fmla="*/ 43308 h 235"/>
                  <a:gd name="T46" fmla="*/ 51217 w 174"/>
                  <a:gd name="T47" fmla="*/ 6929 h 235"/>
                  <a:gd name="T48" fmla="*/ 51217 w 174"/>
                  <a:gd name="T49" fmla="*/ 6929 h 235"/>
                  <a:gd name="T50" fmla="*/ 67572 w 174"/>
                  <a:gd name="T51" fmla="*/ 58032 h 23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4" h="235">
                    <a:moveTo>
                      <a:pt x="102" y="47"/>
                    </a:moveTo>
                    <a:lnTo>
                      <a:pt x="102" y="47"/>
                    </a:lnTo>
                    <a:cubicBezTo>
                      <a:pt x="83" y="46"/>
                      <a:pt x="67" y="56"/>
                      <a:pt x="57" y="71"/>
                    </a:cubicBezTo>
                    <a:cubicBezTo>
                      <a:pt x="60" y="84"/>
                      <a:pt x="53" y="93"/>
                      <a:pt x="48" y="108"/>
                    </a:cubicBezTo>
                    <a:cubicBezTo>
                      <a:pt x="40" y="129"/>
                      <a:pt x="39" y="152"/>
                      <a:pt x="60" y="167"/>
                    </a:cubicBezTo>
                    <a:cubicBezTo>
                      <a:pt x="69" y="173"/>
                      <a:pt x="96" y="176"/>
                      <a:pt x="107" y="168"/>
                    </a:cubicBezTo>
                    <a:cubicBezTo>
                      <a:pt x="111" y="166"/>
                      <a:pt x="113" y="156"/>
                      <a:pt x="116" y="152"/>
                    </a:cubicBezTo>
                    <a:cubicBezTo>
                      <a:pt x="130" y="123"/>
                      <a:pt x="157" y="51"/>
                      <a:pt x="102" y="47"/>
                    </a:cubicBezTo>
                    <a:close/>
                    <a:moveTo>
                      <a:pt x="157" y="134"/>
                    </a:moveTo>
                    <a:lnTo>
                      <a:pt x="157" y="134"/>
                    </a:lnTo>
                    <a:cubicBezTo>
                      <a:pt x="140" y="172"/>
                      <a:pt x="106" y="234"/>
                      <a:pt x="57" y="198"/>
                    </a:cubicBezTo>
                    <a:cubicBezTo>
                      <a:pt x="40" y="185"/>
                      <a:pt x="20" y="166"/>
                      <a:pt x="16" y="143"/>
                    </a:cubicBezTo>
                    <a:cubicBezTo>
                      <a:pt x="14" y="137"/>
                      <a:pt x="16" y="130"/>
                      <a:pt x="17" y="123"/>
                    </a:cubicBezTo>
                    <a:cubicBezTo>
                      <a:pt x="8" y="122"/>
                      <a:pt x="0" y="112"/>
                      <a:pt x="4" y="100"/>
                    </a:cubicBezTo>
                    <a:cubicBezTo>
                      <a:pt x="25" y="56"/>
                      <a:pt x="62" y="0"/>
                      <a:pt x="119" y="16"/>
                    </a:cubicBezTo>
                    <a:cubicBezTo>
                      <a:pt x="170" y="30"/>
                      <a:pt x="173" y="93"/>
                      <a:pt x="157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52" name="Freeform 218">
                <a:extLst>
                  <a:ext uri="{FF2B5EF4-FFF2-40B4-BE49-F238E27FC236}">
                    <a16:creationId xmlns:a16="http://schemas.microsoft.com/office/drawing/2014/main" id="{D6AC31E2-651E-474B-BB25-BE3D9231EC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25076" y="5193296"/>
                <a:ext cx="87310" cy="84283"/>
              </a:xfrm>
              <a:custGeom>
                <a:avLst/>
                <a:gdLst>
                  <a:gd name="T0" fmla="*/ 60 w 203"/>
                  <a:gd name="T1" fmla="*/ 133 h 196"/>
                  <a:gd name="T2" fmla="*/ 60 w 203"/>
                  <a:gd name="T3" fmla="*/ 133 h 196"/>
                  <a:gd name="T4" fmla="*/ 109 w 203"/>
                  <a:gd name="T5" fmla="*/ 149 h 196"/>
                  <a:gd name="T6" fmla="*/ 109 w 203"/>
                  <a:gd name="T7" fmla="*/ 149 h 196"/>
                  <a:gd name="T8" fmla="*/ 142 w 203"/>
                  <a:gd name="T9" fmla="*/ 131 h 196"/>
                  <a:gd name="T10" fmla="*/ 142 w 203"/>
                  <a:gd name="T11" fmla="*/ 131 h 196"/>
                  <a:gd name="T12" fmla="*/ 176 w 203"/>
                  <a:gd name="T13" fmla="*/ 82 h 196"/>
                  <a:gd name="T14" fmla="*/ 176 w 203"/>
                  <a:gd name="T15" fmla="*/ 82 h 196"/>
                  <a:gd name="T16" fmla="*/ 144 w 203"/>
                  <a:gd name="T17" fmla="*/ 46 h 196"/>
                  <a:gd name="T18" fmla="*/ 144 w 203"/>
                  <a:gd name="T19" fmla="*/ 46 h 196"/>
                  <a:gd name="T20" fmla="*/ 125 w 203"/>
                  <a:gd name="T21" fmla="*/ 50 h 196"/>
                  <a:gd name="T22" fmla="*/ 125 w 203"/>
                  <a:gd name="T23" fmla="*/ 50 h 196"/>
                  <a:gd name="T24" fmla="*/ 60 w 203"/>
                  <a:gd name="T25" fmla="*/ 133 h 196"/>
                  <a:gd name="T26" fmla="*/ 84 w 203"/>
                  <a:gd name="T27" fmla="*/ 33 h 196"/>
                  <a:gd name="T28" fmla="*/ 84 w 203"/>
                  <a:gd name="T29" fmla="*/ 33 h 196"/>
                  <a:gd name="T30" fmla="*/ 200 w 203"/>
                  <a:gd name="T31" fmla="*/ 60 h 196"/>
                  <a:gd name="T32" fmla="*/ 200 w 203"/>
                  <a:gd name="T33" fmla="*/ 60 h 196"/>
                  <a:gd name="T34" fmla="*/ 189 w 203"/>
                  <a:gd name="T35" fmla="*/ 129 h 196"/>
                  <a:gd name="T36" fmla="*/ 189 w 203"/>
                  <a:gd name="T37" fmla="*/ 129 h 196"/>
                  <a:gd name="T38" fmla="*/ 173 w 203"/>
                  <a:gd name="T39" fmla="*/ 140 h 196"/>
                  <a:gd name="T40" fmla="*/ 173 w 203"/>
                  <a:gd name="T41" fmla="*/ 140 h 196"/>
                  <a:gd name="T42" fmla="*/ 166 w 203"/>
                  <a:gd name="T43" fmla="*/ 166 h 196"/>
                  <a:gd name="T44" fmla="*/ 166 w 203"/>
                  <a:gd name="T45" fmla="*/ 166 h 196"/>
                  <a:gd name="T46" fmla="*/ 25 w 203"/>
                  <a:gd name="T47" fmla="*/ 142 h 196"/>
                  <a:gd name="T48" fmla="*/ 25 w 203"/>
                  <a:gd name="T49" fmla="*/ 142 h 196"/>
                  <a:gd name="T50" fmla="*/ 84 w 203"/>
                  <a:gd name="T51" fmla="*/ 33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3" h="196">
                    <a:moveTo>
                      <a:pt x="60" y="133"/>
                    </a:moveTo>
                    <a:lnTo>
                      <a:pt x="60" y="133"/>
                    </a:lnTo>
                    <a:cubicBezTo>
                      <a:pt x="72" y="148"/>
                      <a:pt x="91" y="152"/>
                      <a:pt x="109" y="149"/>
                    </a:cubicBezTo>
                    <a:lnTo>
                      <a:pt x="109" y="149"/>
                    </a:lnTo>
                    <a:cubicBezTo>
                      <a:pt x="117" y="138"/>
                      <a:pt x="127" y="136"/>
                      <a:pt x="142" y="131"/>
                    </a:cubicBezTo>
                    <a:lnTo>
                      <a:pt x="142" y="131"/>
                    </a:lnTo>
                    <a:cubicBezTo>
                      <a:pt x="163" y="121"/>
                      <a:pt x="180" y="106"/>
                      <a:pt x="176" y="82"/>
                    </a:cubicBezTo>
                    <a:lnTo>
                      <a:pt x="176" y="82"/>
                    </a:lnTo>
                    <a:cubicBezTo>
                      <a:pt x="175" y="69"/>
                      <a:pt x="158" y="48"/>
                      <a:pt x="144" y="46"/>
                    </a:cubicBezTo>
                    <a:lnTo>
                      <a:pt x="144" y="46"/>
                    </a:lnTo>
                    <a:cubicBezTo>
                      <a:pt x="138" y="45"/>
                      <a:pt x="130" y="49"/>
                      <a:pt x="125" y="50"/>
                    </a:cubicBezTo>
                    <a:lnTo>
                      <a:pt x="125" y="50"/>
                    </a:lnTo>
                    <a:cubicBezTo>
                      <a:pt x="96" y="60"/>
                      <a:pt x="26" y="91"/>
                      <a:pt x="60" y="133"/>
                    </a:cubicBezTo>
                    <a:close/>
                    <a:moveTo>
                      <a:pt x="84" y="33"/>
                    </a:moveTo>
                    <a:lnTo>
                      <a:pt x="84" y="33"/>
                    </a:lnTo>
                    <a:cubicBezTo>
                      <a:pt x="123" y="19"/>
                      <a:pt x="192" y="0"/>
                      <a:pt x="200" y="60"/>
                    </a:cubicBezTo>
                    <a:lnTo>
                      <a:pt x="200" y="60"/>
                    </a:lnTo>
                    <a:cubicBezTo>
                      <a:pt x="202" y="82"/>
                      <a:pt x="202" y="109"/>
                      <a:pt x="189" y="129"/>
                    </a:cubicBezTo>
                    <a:lnTo>
                      <a:pt x="189" y="129"/>
                    </a:lnTo>
                    <a:cubicBezTo>
                      <a:pt x="185" y="134"/>
                      <a:pt x="180" y="138"/>
                      <a:pt x="173" y="140"/>
                    </a:cubicBezTo>
                    <a:lnTo>
                      <a:pt x="173" y="140"/>
                    </a:lnTo>
                    <a:cubicBezTo>
                      <a:pt x="179" y="148"/>
                      <a:pt x="177" y="162"/>
                      <a:pt x="166" y="166"/>
                    </a:cubicBezTo>
                    <a:lnTo>
                      <a:pt x="166" y="166"/>
                    </a:lnTo>
                    <a:cubicBezTo>
                      <a:pt x="120" y="182"/>
                      <a:pt x="53" y="195"/>
                      <a:pt x="25" y="142"/>
                    </a:cubicBezTo>
                    <a:lnTo>
                      <a:pt x="25" y="142"/>
                    </a:lnTo>
                    <a:cubicBezTo>
                      <a:pt x="0" y="95"/>
                      <a:pt x="43" y="50"/>
                      <a:pt x="84" y="33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421" name="Freeform 219">
                <a:extLst>
                  <a:ext uri="{FF2B5EF4-FFF2-40B4-BE49-F238E27FC236}">
                    <a16:creationId xmlns:a16="http://schemas.microsoft.com/office/drawing/2014/main" id="{955FE962-8BC4-6E4D-8B10-B7445AD57C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91493" y="5187951"/>
                <a:ext cx="76810" cy="103694"/>
              </a:xfrm>
              <a:custGeom>
                <a:avLst/>
                <a:gdLst>
                  <a:gd name="T0" fmla="*/ 44515 w 176"/>
                  <a:gd name="T1" fmla="*/ 21530 h 236"/>
                  <a:gd name="T2" fmla="*/ 44515 w 176"/>
                  <a:gd name="T3" fmla="*/ 21530 h 236"/>
                  <a:gd name="T4" fmla="*/ 25312 w 176"/>
                  <a:gd name="T5" fmla="*/ 32075 h 236"/>
                  <a:gd name="T6" fmla="*/ 25312 w 176"/>
                  <a:gd name="T7" fmla="*/ 32075 h 236"/>
                  <a:gd name="T8" fmla="*/ 21385 w 176"/>
                  <a:gd name="T9" fmla="*/ 47893 h 236"/>
                  <a:gd name="T10" fmla="*/ 21385 w 176"/>
                  <a:gd name="T11" fmla="*/ 47893 h 236"/>
                  <a:gd name="T12" fmla="*/ 26185 w 176"/>
                  <a:gd name="T13" fmla="*/ 73816 h 236"/>
                  <a:gd name="T14" fmla="*/ 26185 w 176"/>
                  <a:gd name="T15" fmla="*/ 73816 h 236"/>
                  <a:gd name="T16" fmla="*/ 47133 w 176"/>
                  <a:gd name="T17" fmla="*/ 74695 h 236"/>
                  <a:gd name="T18" fmla="*/ 47133 w 176"/>
                  <a:gd name="T19" fmla="*/ 74695 h 236"/>
                  <a:gd name="T20" fmla="*/ 51061 w 176"/>
                  <a:gd name="T21" fmla="*/ 67225 h 236"/>
                  <a:gd name="T22" fmla="*/ 51061 w 176"/>
                  <a:gd name="T23" fmla="*/ 67225 h 236"/>
                  <a:gd name="T24" fmla="*/ 44515 w 176"/>
                  <a:gd name="T25" fmla="*/ 21530 h 236"/>
                  <a:gd name="T26" fmla="*/ 68954 w 176"/>
                  <a:gd name="T27" fmla="*/ 58877 h 236"/>
                  <a:gd name="T28" fmla="*/ 68954 w 176"/>
                  <a:gd name="T29" fmla="*/ 58877 h 236"/>
                  <a:gd name="T30" fmla="*/ 25312 w 176"/>
                  <a:gd name="T31" fmla="*/ 87876 h 236"/>
                  <a:gd name="T32" fmla="*/ 25312 w 176"/>
                  <a:gd name="T33" fmla="*/ 87876 h 236"/>
                  <a:gd name="T34" fmla="*/ 7419 w 176"/>
                  <a:gd name="T35" fmla="*/ 63710 h 236"/>
                  <a:gd name="T36" fmla="*/ 7419 w 176"/>
                  <a:gd name="T37" fmla="*/ 63710 h 236"/>
                  <a:gd name="T38" fmla="*/ 7856 w 176"/>
                  <a:gd name="T39" fmla="*/ 54923 h 236"/>
                  <a:gd name="T40" fmla="*/ 7856 w 176"/>
                  <a:gd name="T41" fmla="*/ 54923 h 236"/>
                  <a:gd name="T42" fmla="*/ 2182 w 176"/>
                  <a:gd name="T43" fmla="*/ 44378 h 236"/>
                  <a:gd name="T44" fmla="*/ 2182 w 176"/>
                  <a:gd name="T45" fmla="*/ 44378 h 236"/>
                  <a:gd name="T46" fmla="*/ 52807 w 176"/>
                  <a:gd name="T47" fmla="*/ 7030 h 236"/>
                  <a:gd name="T48" fmla="*/ 52807 w 176"/>
                  <a:gd name="T49" fmla="*/ 7030 h 236"/>
                  <a:gd name="T50" fmla="*/ 68954 w 176"/>
                  <a:gd name="T51" fmla="*/ 58877 h 2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6" h="236">
                    <a:moveTo>
                      <a:pt x="102" y="49"/>
                    </a:moveTo>
                    <a:lnTo>
                      <a:pt x="102" y="49"/>
                    </a:lnTo>
                    <a:cubicBezTo>
                      <a:pt x="83" y="46"/>
                      <a:pt x="70" y="58"/>
                      <a:pt x="58" y="73"/>
                    </a:cubicBezTo>
                    <a:cubicBezTo>
                      <a:pt x="60" y="86"/>
                      <a:pt x="54" y="95"/>
                      <a:pt x="49" y="109"/>
                    </a:cubicBezTo>
                    <a:cubicBezTo>
                      <a:pt x="39" y="130"/>
                      <a:pt x="39" y="153"/>
                      <a:pt x="60" y="168"/>
                    </a:cubicBezTo>
                    <a:cubicBezTo>
                      <a:pt x="70" y="175"/>
                      <a:pt x="97" y="178"/>
                      <a:pt x="108" y="170"/>
                    </a:cubicBezTo>
                    <a:cubicBezTo>
                      <a:pt x="112" y="166"/>
                      <a:pt x="114" y="157"/>
                      <a:pt x="117" y="153"/>
                    </a:cubicBezTo>
                    <a:cubicBezTo>
                      <a:pt x="131" y="125"/>
                      <a:pt x="158" y="53"/>
                      <a:pt x="102" y="49"/>
                    </a:cubicBezTo>
                    <a:close/>
                    <a:moveTo>
                      <a:pt x="158" y="134"/>
                    </a:moveTo>
                    <a:lnTo>
                      <a:pt x="158" y="134"/>
                    </a:lnTo>
                    <a:cubicBezTo>
                      <a:pt x="141" y="174"/>
                      <a:pt x="108" y="235"/>
                      <a:pt x="58" y="200"/>
                    </a:cubicBezTo>
                    <a:cubicBezTo>
                      <a:pt x="41" y="187"/>
                      <a:pt x="21" y="166"/>
                      <a:pt x="17" y="145"/>
                    </a:cubicBezTo>
                    <a:cubicBezTo>
                      <a:pt x="16" y="138"/>
                      <a:pt x="17" y="132"/>
                      <a:pt x="18" y="125"/>
                    </a:cubicBezTo>
                    <a:cubicBezTo>
                      <a:pt x="10" y="122"/>
                      <a:pt x="0" y="113"/>
                      <a:pt x="5" y="101"/>
                    </a:cubicBezTo>
                    <a:cubicBezTo>
                      <a:pt x="26" y="58"/>
                      <a:pt x="63" y="0"/>
                      <a:pt x="121" y="16"/>
                    </a:cubicBezTo>
                    <a:cubicBezTo>
                      <a:pt x="171" y="32"/>
                      <a:pt x="175" y="94"/>
                      <a:pt x="158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54" name="Freeform 220">
                <a:extLst>
                  <a:ext uri="{FF2B5EF4-FFF2-40B4-BE49-F238E27FC236}">
                    <a16:creationId xmlns:a16="http://schemas.microsoft.com/office/drawing/2014/main" id="{9B97C703-4FCB-B546-BC27-781FA4AE70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78104" y="5204922"/>
                <a:ext cx="77123" cy="65392"/>
              </a:xfrm>
              <a:custGeom>
                <a:avLst/>
                <a:gdLst>
                  <a:gd name="T0" fmla="*/ 130 w 178"/>
                  <a:gd name="T1" fmla="*/ 62 h 149"/>
                  <a:gd name="T2" fmla="*/ 130 w 178"/>
                  <a:gd name="T3" fmla="*/ 62 h 149"/>
                  <a:gd name="T4" fmla="*/ 88 w 178"/>
                  <a:gd name="T5" fmla="*/ 33 h 149"/>
                  <a:gd name="T6" fmla="*/ 88 w 178"/>
                  <a:gd name="T7" fmla="*/ 33 h 149"/>
                  <a:gd name="T8" fmla="*/ 58 w 178"/>
                  <a:gd name="T9" fmla="*/ 42 h 149"/>
                  <a:gd name="T10" fmla="*/ 58 w 178"/>
                  <a:gd name="T11" fmla="*/ 42 h 149"/>
                  <a:gd name="T12" fmla="*/ 24 w 178"/>
                  <a:gd name="T13" fmla="*/ 76 h 149"/>
                  <a:gd name="T14" fmla="*/ 24 w 178"/>
                  <a:gd name="T15" fmla="*/ 76 h 149"/>
                  <a:gd name="T16" fmla="*/ 47 w 178"/>
                  <a:gd name="T17" fmla="*/ 118 h 149"/>
                  <a:gd name="T18" fmla="*/ 47 w 178"/>
                  <a:gd name="T19" fmla="*/ 118 h 149"/>
                  <a:gd name="T20" fmla="*/ 63 w 178"/>
                  <a:gd name="T21" fmla="*/ 119 h 149"/>
                  <a:gd name="T22" fmla="*/ 63 w 178"/>
                  <a:gd name="T23" fmla="*/ 119 h 149"/>
                  <a:gd name="T24" fmla="*/ 130 w 178"/>
                  <a:gd name="T25" fmla="*/ 62 h 149"/>
                  <a:gd name="T26" fmla="*/ 97 w 178"/>
                  <a:gd name="T27" fmla="*/ 146 h 149"/>
                  <a:gd name="T28" fmla="*/ 97 w 178"/>
                  <a:gd name="T29" fmla="*/ 146 h 149"/>
                  <a:gd name="T30" fmla="*/ 0 w 178"/>
                  <a:gd name="T31" fmla="*/ 89 h 149"/>
                  <a:gd name="T32" fmla="*/ 0 w 178"/>
                  <a:gd name="T33" fmla="*/ 89 h 149"/>
                  <a:gd name="T34" fmla="*/ 17 w 178"/>
                  <a:gd name="T35" fmla="*/ 30 h 149"/>
                  <a:gd name="T36" fmla="*/ 17 w 178"/>
                  <a:gd name="T37" fmla="*/ 30 h 149"/>
                  <a:gd name="T38" fmla="*/ 31 w 178"/>
                  <a:gd name="T39" fmla="*/ 23 h 149"/>
                  <a:gd name="T40" fmla="*/ 31 w 178"/>
                  <a:gd name="T41" fmla="*/ 23 h 149"/>
                  <a:gd name="T42" fmla="*/ 42 w 178"/>
                  <a:gd name="T43" fmla="*/ 2 h 149"/>
                  <a:gd name="T44" fmla="*/ 42 w 178"/>
                  <a:gd name="T45" fmla="*/ 2 h 149"/>
                  <a:gd name="T46" fmla="*/ 162 w 178"/>
                  <a:gd name="T47" fmla="*/ 63 h 149"/>
                  <a:gd name="T48" fmla="*/ 162 w 178"/>
                  <a:gd name="T49" fmla="*/ 63 h 149"/>
                  <a:gd name="T50" fmla="*/ 97 w 178"/>
                  <a:gd name="T51" fmla="*/ 146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8" h="149">
                    <a:moveTo>
                      <a:pt x="130" y="62"/>
                    </a:moveTo>
                    <a:lnTo>
                      <a:pt x="130" y="62"/>
                    </a:lnTo>
                    <a:cubicBezTo>
                      <a:pt x="121" y="44"/>
                      <a:pt x="105" y="37"/>
                      <a:pt x="88" y="33"/>
                    </a:cubicBezTo>
                    <a:lnTo>
                      <a:pt x="88" y="33"/>
                    </a:lnTo>
                    <a:cubicBezTo>
                      <a:pt x="81" y="40"/>
                      <a:pt x="71" y="40"/>
                      <a:pt x="58" y="42"/>
                    </a:cubicBezTo>
                    <a:lnTo>
                      <a:pt x="58" y="42"/>
                    </a:lnTo>
                    <a:cubicBezTo>
                      <a:pt x="39" y="44"/>
                      <a:pt x="24" y="54"/>
                      <a:pt x="24" y="76"/>
                    </a:cubicBezTo>
                    <a:lnTo>
                      <a:pt x="24" y="76"/>
                    </a:lnTo>
                    <a:cubicBezTo>
                      <a:pt x="24" y="88"/>
                      <a:pt x="37" y="113"/>
                      <a:pt x="47" y="118"/>
                    </a:cubicBezTo>
                    <a:lnTo>
                      <a:pt x="47" y="118"/>
                    </a:lnTo>
                    <a:cubicBezTo>
                      <a:pt x="51" y="119"/>
                      <a:pt x="59" y="119"/>
                      <a:pt x="63" y="119"/>
                    </a:cubicBezTo>
                    <a:lnTo>
                      <a:pt x="63" y="119"/>
                    </a:lnTo>
                    <a:cubicBezTo>
                      <a:pt x="91" y="118"/>
                      <a:pt x="155" y="110"/>
                      <a:pt x="130" y="62"/>
                    </a:cubicBezTo>
                    <a:close/>
                    <a:moveTo>
                      <a:pt x="97" y="146"/>
                    </a:moveTo>
                    <a:lnTo>
                      <a:pt x="97" y="146"/>
                    </a:lnTo>
                    <a:cubicBezTo>
                      <a:pt x="62" y="148"/>
                      <a:pt x="1" y="147"/>
                      <a:pt x="0" y="89"/>
                    </a:cubicBezTo>
                    <a:lnTo>
                      <a:pt x="0" y="89"/>
                    </a:lnTo>
                    <a:cubicBezTo>
                      <a:pt x="0" y="69"/>
                      <a:pt x="4" y="43"/>
                      <a:pt x="17" y="30"/>
                    </a:cubicBezTo>
                    <a:lnTo>
                      <a:pt x="17" y="30"/>
                    </a:lnTo>
                    <a:cubicBezTo>
                      <a:pt x="21" y="26"/>
                      <a:pt x="26" y="23"/>
                      <a:pt x="31" y="23"/>
                    </a:cubicBezTo>
                    <a:lnTo>
                      <a:pt x="31" y="23"/>
                    </a:lnTo>
                    <a:cubicBezTo>
                      <a:pt x="27" y="14"/>
                      <a:pt x="30" y="4"/>
                      <a:pt x="42" y="2"/>
                    </a:cubicBezTo>
                    <a:lnTo>
                      <a:pt x="42" y="2"/>
                    </a:lnTo>
                    <a:cubicBezTo>
                      <a:pt x="83" y="0"/>
                      <a:pt x="142" y="6"/>
                      <a:pt x="162" y="63"/>
                    </a:cubicBezTo>
                    <a:lnTo>
                      <a:pt x="162" y="63"/>
                    </a:lnTo>
                    <a:cubicBezTo>
                      <a:pt x="177" y="113"/>
                      <a:pt x="135" y="142"/>
                      <a:pt x="97" y="146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55" name="Freeform 221">
                <a:extLst>
                  <a:ext uri="{FF2B5EF4-FFF2-40B4-BE49-F238E27FC236}">
                    <a16:creationId xmlns:a16="http://schemas.microsoft.com/office/drawing/2014/main" id="{62B288E8-84D0-1E49-B28F-931D466CB9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39391" y="5196203"/>
                <a:ext cx="82945" cy="79923"/>
              </a:xfrm>
              <a:custGeom>
                <a:avLst/>
                <a:gdLst>
                  <a:gd name="T0" fmla="*/ 65 w 188"/>
                  <a:gd name="T1" fmla="*/ 131 h 186"/>
                  <a:gd name="T2" fmla="*/ 65 w 188"/>
                  <a:gd name="T3" fmla="*/ 131 h 186"/>
                  <a:gd name="T4" fmla="*/ 113 w 188"/>
                  <a:gd name="T5" fmla="*/ 139 h 186"/>
                  <a:gd name="T6" fmla="*/ 113 w 188"/>
                  <a:gd name="T7" fmla="*/ 139 h 186"/>
                  <a:gd name="T8" fmla="*/ 138 w 188"/>
                  <a:gd name="T9" fmla="*/ 119 h 186"/>
                  <a:gd name="T10" fmla="*/ 138 w 188"/>
                  <a:gd name="T11" fmla="*/ 119 h 186"/>
                  <a:gd name="T12" fmla="*/ 155 w 188"/>
                  <a:gd name="T13" fmla="*/ 73 h 186"/>
                  <a:gd name="T14" fmla="*/ 155 w 188"/>
                  <a:gd name="T15" fmla="*/ 73 h 186"/>
                  <a:gd name="T16" fmla="*/ 117 w 188"/>
                  <a:gd name="T17" fmla="*/ 44 h 186"/>
                  <a:gd name="T18" fmla="*/ 117 w 188"/>
                  <a:gd name="T19" fmla="*/ 44 h 186"/>
                  <a:gd name="T20" fmla="*/ 102 w 188"/>
                  <a:gd name="T21" fmla="*/ 51 h 186"/>
                  <a:gd name="T22" fmla="*/ 102 w 188"/>
                  <a:gd name="T23" fmla="*/ 51 h 186"/>
                  <a:gd name="T24" fmla="*/ 65 w 188"/>
                  <a:gd name="T25" fmla="*/ 131 h 186"/>
                  <a:gd name="T26" fmla="*/ 59 w 188"/>
                  <a:gd name="T27" fmla="*/ 40 h 186"/>
                  <a:gd name="T28" fmla="*/ 59 w 188"/>
                  <a:gd name="T29" fmla="*/ 40 h 186"/>
                  <a:gd name="T30" fmla="*/ 171 w 188"/>
                  <a:gd name="T31" fmla="*/ 52 h 186"/>
                  <a:gd name="T32" fmla="*/ 171 w 188"/>
                  <a:gd name="T33" fmla="*/ 52 h 186"/>
                  <a:gd name="T34" fmla="*/ 180 w 188"/>
                  <a:gd name="T35" fmla="*/ 113 h 186"/>
                  <a:gd name="T36" fmla="*/ 180 w 188"/>
                  <a:gd name="T37" fmla="*/ 113 h 186"/>
                  <a:gd name="T38" fmla="*/ 170 w 188"/>
                  <a:gd name="T39" fmla="*/ 125 h 186"/>
                  <a:gd name="T40" fmla="*/ 170 w 188"/>
                  <a:gd name="T41" fmla="*/ 125 h 186"/>
                  <a:gd name="T42" fmla="*/ 170 w 188"/>
                  <a:gd name="T43" fmla="*/ 147 h 186"/>
                  <a:gd name="T44" fmla="*/ 170 w 188"/>
                  <a:gd name="T45" fmla="*/ 147 h 186"/>
                  <a:gd name="T46" fmla="*/ 37 w 188"/>
                  <a:gd name="T47" fmla="*/ 142 h 186"/>
                  <a:gd name="T48" fmla="*/ 37 w 188"/>
                  <a:gd name="T49" fmla="*/ 142 h 186"/>
                  <a:gd name="T50" fmla="*/ 59 w 188"/>
                  <a:gd name="T51" fmla="*/ 4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8" h="186">
                    <a:moveTo>
                      <a:pt x="65" y="131"/>
                    </a:moveTo>
                    <a:lnTo>
                      <a:pt x="65" y="131"/>
                    </a:lnTo>
                    <a:cubicBezTo>
                      <a:pt x="81" y="142"/>
                      <a:pt x="98" y="143"/>
                      <a:pt x="113" y="139"/>
                    </a:cubicBezTo>
                    <a:lnTo>
                      <a:pt x="113" y="139"/>
                    </a:lnTo>
                    <a:cubicBezTo>
                      <a:pt x="117" y="130"/>
                      <a:pt x="126" y="126"/>
                      <a:pt x="138" y="119"/>
                    </a:cubicBezTo>
                    <a:lnTo>
                      <a:pt x="138" y="119"/>
                    </a:lnTo>
                    <a:cubicBezTo>
                      <a:pt x="155" y="109"/>
                      <a:pt x="166" y="93"/>
                      <a:pt x="155" y="73"/>
                    </a:cubicBezTo>
                    <a:lnTo>
                      <a:pt x="155" y="73"/>
                    </a:lnTo>
                    <a:cubicBezTo>
                      <a:pt x="150" y="61"/>
                      <a:pt x="129" y="44"/>
                      <a:pt x="117" y="44"/>
                    </a:cubicBezTo>
                    <a:lnTo>
                      <a:pt x="117" y="44"/>
                    </a:lnTo>
                    <a:cubicBezTo>
                      <a:pt x="112" y="44"/>
                      <a:pt x="105" y="50"/>
                      <a:pt x="102" y="51"/>
                    </a:cubicBezTo>
                    <a:lnTo>
                      <a:pt x="102" y="51"/>
                    </a:lnTo>
                    <a:cubicBezTo>
                      <a:pt x="77" y="63"/>
                      <a:pt x="21" y="97"/>
                      <a:pt x="65" y="131"/>
                    </a:cubicBezTo>
                    <a:close/>
                    <a:moveTo>
                      <a:pt x="59" y="40"/>
                    </a:moveTo>
                    <a:lnTo>
                      <a:pt x="59" y="40"/>
                    </a:lnTo>
                    <a:cubicBezTo>
                      <a:pt x="90" y="23"/>
                      <a:pt x="146" y="0"/>
                      <a:pt x="171" y="52"/>
                    </a:cubicBezTo>
                    <a:lnTo>
                      <a:pt x="171" y="52"/>
                    </a:lnTo>
                    <a:cubicBezTo>
                      <a:pt x="180" y="71"/>
                      <a:pt x="187" y="96"/>
                      <a:pt x="180" y="113"/>
                    </a:cubicBezTo>
                    <a:lnTo>
                      <a:pt x="180" y="113"/>
                    </a:lnTo>
                    <a:cubicBezTo>
                      <a:pt x="179" y="118"/>
                      <a:pt x="175" y="121"/>
                      <a:pt x="170" y="125"/>
                    </a:cubicBezTo>
                    <a:lnTo>
                      <a:pt x="170" y="125"/>
                    </a:lnTo>
                    <a:cubicBezTo>
                      <a:pt x="176" y="131"/>
                      <a:pt x="179" y="143"/>
                      <a:pt x="170" y="147"/>
                    </a:cubicBezTo>
                    <a:lnTo>
                      <a:pt x="170" y="147"/>
                    </a:lnTo>
                    <a:cubicBezTo>
                      <a:pt x="133" y="167"/>
                      <a:pt x="77" y="185"/>
                      <a:pt x="37" y="142"/>
                    </a:cubicBezTo>
                    <a:lnTo>
                      <a:pt x="37" y="142"/>
                    </a:lnTo>
                    <a:cubicBezTo>
                      <a:pt x="0" y="105"/>
                      <a:pt x="27" y="60"/>
                      <a:pt x="59" y="4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56" name="Freeform 222">
                <a:extLst>
                  <a:ext uri="{FF2B5EF4-FFF2-40B4-BE49-F238E27FC236}">
                    <a16:creationId xmlns:a16="http://schemas.microsoft.com/office/drawing/2014/main" id="{55C4E24C-65D6-E649-917B-6A715EE858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00915" y="5203468"/>
                <a:ext cx="77123" cy="65393"/>
              </a:xfrm>
              <a:custGeom>
                <a:avLst/>
                <a:gdLst>
                  <a:gd name="T0" fmla="*/ 130 w 178"/>
                  <a:gd name="T1" fmla="*/ 61 h 150"/>
                  <a:gd name="T2" fmla="*/ 130 w 178"/>
                  <a:gd name="T3" fmla="*/ 61 h 150"/>
                  <a:gd name="T4" fmla="*/ 89 w 178"/>
                  <a:gd name="T5" fmla="*/ 33 h 150"/>
                  <a:gd name="T6" fmla="*/ 89 w 178"/>
                  <a:gd name="T7" fmla="*/ 33 h 150"/>
                  <a:gd name="T8" fmla="*/ 58 w 178"/>
                  <a:gd name="T9" fmla="*/ 41 h 150"/>
                  <a:gd name="T10" fmla="*/ 58 w 178"/>
                  <a:gd name="T11" fmla="*/ 41 h 150"/>
                  <a:gd name="T12" fmla="*/ 24 w 178"/>
                  <a:gd name="T13" fmla="*/ 77 h 150"/>
                  <a:gd name="T14" fmla="*/ 24 w 178"/>
                  <a:gd name="T15" fmla="*/ 77 h 150"/>
                  <a:gd name="T16" fmla="*/ 47 w 178"/>
                  <a:gd name="T17" fmla="*/ 117 h 150"/>
                  <a:gd name="T18" fmla="*/ 47 w 178"/>
                  <a:gd name="T19" fmla="*/ 117 h 150"/>
                  <a:gd name="T20" fmla="*/ 64 w 178"/>
                  <a:gd name="T21" fmla="*/ 119 h 150"/>
                  <a:gd name="T22" fmla="*/ 64 w 178"/>
                  <a:gd name="T23" fmla="*/ 119 h 150"/>
                  <a:gd name="T24" fmla="*/ 130 w 178"/>
                  <a:gd name="T25" fmla="*/ 61 h 150"/>
                  <a:gd name="T26" fmla="*/ 98 w 178"/>
                  <a:gd name="T27" fmla="*/ 145 h 150"/>
                  <a:gd name="T28" fmla="*/ 98 w 178"/>
                  <a:gd name="T29" fmla="*/ 145 h 150"/>
                  <a:gd name="T30" fmla="*/ 0 w 178"/>
                  <a:gd name="T31" fmla="*/ 88 h 150"/>
                  <a:gd name="T32" fmla="*/ 0 w 178"/>
                  <a:gd name="T33" fmla="*/ 88 h 150"/>
                  <a:gd name="T34" fmla="*/ 17 w 178"/>
                  <a:gd name="T35" fmla="*/ 29 h 150"/>
                  <a:gd name="T36" fmla="*/ 17 w 178"/>
                  <a:gd name="T37" fmla="*/ 29 h 150"/>
                  <a:gd name="T38" fmla="*/ 33 w 178"/>
                  <a:gd name="T39" fmla="*/ 23 h 150"/>
                  <a:gd name="T40" fmla="*/ 33 w 178"/>
                  <a:gd name="T41" fmla="*/ 23 h 150"/>
                  <a:gd name="T42" fmla="*/ 41 w 178"/>
                  <a:gd name="T43" fmla="*/ 2 h 150"/>
                  <a:gd name="T44" fmla="*/ 41 w 178"/>
                  <a:gd name="T45" fmla="*/ 2 h 150"/>
                  <a:gd name="T46" fmla="*/ 162 w 178"/>
                  <a:gd name="T47" fmla="*/ 64 h 150"/>
                  <a:gd name="T48" fmla="*/ 162 w 178"/>
                  <a:gd name="T49" fmla="*/ 64 h 150"/>
                  <a:gd name="T50" fmla="*/ 98 w 178"/>
                  <a:gd name="T51" fmla="*/ 145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8" h="150">
                    <a:moveTo>
                      <a:pt x="130" y="61"/>
                    </a:moveTo>
                    <a:lnTo>
                      <a:pt x="130" y="61"/>
                    </a:lnTo>
                    <a:cubicBezTo>
                      <a:pt x="121" y="45"/>
                      <a:pt x="105" y="37"/>
                      <a:pt x="89" y="33"/>
                    </a:cubicBezTo>
                    <a:lnTo>
                      <a:pt x="89" y="33"/>
                    </a:lnTo>
                    <a:cubicBezTo>
                      <a:pt x="81" y="41"/>
                      <a:pt x="71" y="40"/>
                      <a:pt x="58" y="41"/>
                    </a:cubicBezTo>
                    <a:lnTo>
                      <a:pt x="58" y="41"/>
                    </a:lnTo>
                    <a:cubicBezTo>
                      <a:pt x="39" y="44"/>
                      <a:pt x="24" y="53"/>
                      <a:pt x="24" y="77"/>
                    </a:cubicBezTo>
                    <a:lnTo>
                      <a:pt x="24" y="77"/>
                    </a:lnTo>
                    <a:cubicBezTo>
                      <a:pt x="25" y="88"/>
                      <a:pt x="37" y="112"/>
                      <a:pt x="47" y="117"/>
                    </a:cubicBezTo>
                    <a:lnTo>
                      <a:pt x="47" y="117"/>
                    </a:lnTo>
                    <a:cubicBezTo>
                      <a:pt x="51" y="120"/>
                      <a:pt x="60" y="119"/>
                      <a:pt x="64" y="119"/>
                    </a:cubicBezTo>
                    <a:lnTo>
                      <a:pt x="64" y="119"/>
                    </a:lnTo>
                    <a:cubicBezTo>
                      <a:pt x="92" y="119"/>
                      <a:pt x="156" y="110"/>
                      <a:pt x="130" y="61"/>
                    </a:cubicBezTo>
                    <a:close/>
                    <a:moveTo>
                      <a:pt x="98" y="145"/>
                    </a:moveTo>
                    <a:lnTo>
                      <a:pt x="98" y="145"/>
                    </a:lnTo>
                    <a:cubicBezTo>
                      <a:pt x="63" y="149"/>
                      <a:pt x="0" y="146"/>
                      <a:pt x="0" y="88"/>
                    </a:cubicBezTo>
                    <a:lnTo>
                      <a:pt x="0" y="88"/>
                    </a:lnTo>
                    <a:cubicBezTo>
                      <a:pt x="0" y="69"/>
                      <a:pt x="4" y="42"/>
                      <a:pt x="17" y="29"/>
                    </a:cubicBezTo>
                    <a:lnTo>
                      <a:pt x="17" y="29"/>
                    </a:lnTo>
                    <a:cubicBezTo>
                      <a:pt x="21" y="25"/>
                      <a:pt x="26" y="24"/>
                      <a:pt x="33" y="23"/>
                    </a:cubicBezTo>
                    <a:lnTo>
                      <a:pt x="33" y="23"/>
                    </a:lnTo>
                    <a:cubicBezTo>
                      <a:pt x="27" y="15"/>
                      <a:pt x="31" y="3"/>
                      <a:pt x="41" y="2"/>
                    </a:cubicBezTo>
                    <a:lnTo>
                      <a:pt x="41" y="2"/>
                    </a:lnTo>
                    <a:cubicBezTo>
                      <a:pt x="83" y="0"/>
                      <a:pt x="143" y="7"/>
                      <a:pt x="162" y="64"/>
                    </a:cubicBezTo>
                    <a:lnTo>
                      <a:pt x="162" y="64"/>
                    </a:lnTo>
                    <a:cubicBezTo>
                      <a:pt x="177" y="112"/>
                      <a:pt x="135" y="141"/>
                      <a:pt x="98" y="14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425" name="Freeform 223">
                <a:extLst>
                  <a:ext uri="{FF2B5EF4-FFF2-40B4-BE49-F238E27FC236}">
                    <a16:creationId xmlns:a16="http://schemas.microsoft.com/office/drawing/2014/main" id="{F859EE06-AF8B-6246-BBBD-A4C0B127CD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52353" y="5187951"/>
                <a:ext cx="76810" cy="103694"/>
              </a:xfrm>
              <a:custGeom>
                <a:avLst/>
                <a:gdLst>
                  <a:gd name="T0" fmla="*/ 44769 w 175"/>
                  <a:gd name="T1" fmla="*/ 21439 h 237"/>
                  <a:gd name="T2" fmla="*/ 44769 w 175"/>
                  <a:gd name="T3" fmla="*/ 21439 h 237"/>
                  <a:gd name="T4" fmla="*/ 25018 w 175"/>
                  <a:gd name="T5" fmla="*/ 31502 h 237"/>
                  <a:gd name="T6" fmla="*/ 25018 w 175"/>
                  <a:gd name="T7" fmla="*/ 31502 h 237"/>
                  <a:gd name="T8" fmla="*/ 21068 w 175"/>
                  <a:gd name="T9" fmla="*/ 47690 h 237"/>
                  <a:gd name="T10" fmla="*/ 21068 w 175"/>
                  <a:gd name="T11" fmla="*/ 47690 h 237"/>
                  <a:gd name="T12" fmla="*/ 26335 w 175"/>
                  <a:gd name="T13" fmla="*/ 73067 h 237"/>
                  <a:gd name="T14" fmla="*/ 26335 w 175"/>
                  <a:gd name="T15" fmla="*/ 73067 h 237"/>
                  <a:gd name="T16" fmla="*/ 46964 w 175"/>
                  <a:gd name="T17" fmla="*/ 73942 h 237"/>
                  <a:gd name="T18" fmla="*/ 46964 w 175"/>
                  <a:gd name="T19" fmla="*/ 73942 h 237"/>
                  <a:gd name="T20" fmla="*/ 50914 w 175"/>
                  <a:gd name="T21" fmla="*/ 66504 h 237"/>
                  <a:gd name="T22" fmla="*/ 50914 w 175"/>
                  <a:gd name="T23" fmla="*/ 66504 h 237"/>
                  <a:gd name="T24" fmla="*/ 44769 w 175"/>
                  <a:gd name="T25" fmla="*/ 21439 h 237"/>
                  <a:gd name="T26" fmla="*/ 68910 w 175"/>
                  <a:gd name="T27" fmla="*/ 58629 h 237"/>
                  <a:gd name="T28" fmla="*/ 68910 w 175"/>
                  <a:gd name="T29" fmla="*/ 58629 h 237"/>
                  <a:gd name="T30" fmla="*/ 25457 w 175"/>
                  <a:gd name="T31" fmla="*/ 87505 h 237"/>
                  <a:gd name="T32" fmla="*/ 25457 w 175"/>
                  <a:gd name="T33" fmla="*/ 87505 h 237"/>
                  <a:gd name="T34" fmla="*/ 7023 w 175"/>
                  <a:gd name="T35" fmla="*/ 62566 h 237"/>
                  <a:gd name="T36" fmla="*/ 7023 w 175"/>
                  <a:gd name="T37" fmla="*/ 62566 h 237"/>
                  <a:gd name="T38" fmla="*/ 8339 w 175"/>
                  <a:gd name="T39" fmla="*/ 54691 h 237"/>
                  <a:gd name="T40" fmla="*/ 8339 w 175"/>
                  <a:gd name="T41" fmla="*/ 54691 h 237"/>
                  <a:gd name="T42" fmla="*/ 2633 w 175"/>
                  <a:gd name="T43" fmla="*/ 44190 h 237"/>
                  <a:gd name="T44" fmla="*/ 2633 w 175"/>
                  <a:gd name="T45" fmla="*/ 44190 h 237"/>
                  <a:gd name="T46" fmla="*/ 52670 w 175"/>
                  <a:gd name="T47" fmla="*/ 7438 h 237"/>
                  <a:gd name="T48" fmla="*/ 52670 w 175"/>
                  <a:gd name="T49" fmla="*/ 7438 h 237"/>
                  <a:gd name="T50" fmla="*/ 68910 w 175"/>
                  <a:gd name="T51" fmla="*/ 58629 h 23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5" h="237">
                    <a:moveTo>
                      <a:pt x="102" y="49"/>
                    </a:moveTo>
                    <a:lnTo>
                      <a:pt x="102" y="49"/>
                    </a:lnTo>
                    <a:cubicBezTo>
                      <a:pt x="83" y="47"/>
                      <a:pt x="69" y="58"/>
                      <a:pt x="57" y="72"/>
                    </a:cubicBezTo>
                    <a:cubicBezTo>
                      <a:pt x="60" y="85"/>
                      <a:pt x="53" y="95"/>
                      <a:pt x="48" y="109"/>
                    </a:cubicBezTo>
                    <a:cubicBezTo>
                      <a:pt x="40" y="130"/>
                      <a:pt x="40" y="152"/>
                      <a:pt x="60" y="167"/>
                    </a:cubicBezTo>
                    <a:cubicBezTo>
                      <a:pt x="70" y="175"/>
                      <a:pt x="96" y="177"/>
                      <a:pt x="107" y="169"/>
                    </a:cubicBezTo>
                    <a:cubicBezTo>
                      <a:pt x="112" y="166"/>
                      <a:pt x="113" y="158"/>
                      <a:pt x="116" y="152"/>
                    </a:cubicBezTo>
                    <a:cubicBezTo>
                      <a:pt x="131" y="123"/>
                      <a:pt x="157" y="54"/>
                      <a:pt x="102" y="49"/>
                    </a:cubicBezTo>
                    <a:close/>
                    <a:moveTo>
                      <a:pt x="157" y="134"/>
                    </a:moveTo>
                    <a:lnTo>
                      <a:pt x="157" y="134"/>
                    </a:lnTo>
                    <a:cubicBezTo>
                      <a:pt x="141" y="173"/>
                      <a:pt x="107" y="236"/>
                      <a:pt x="58" y="200"/>
                    </a:cubicBezTo>
                    <a:cubicBezTo>
                      <a:pt x="40" y="187"/>
                      <a:pt x="21" y="167"/>
                      <a:pt x="16" y="143"/>
                    </a:cubicBezTo>
                    <a:cubicBezTo>
                      <a:pt x="15" y="137"/>
                      <a:pt x="16" y="131"/>
                      <a:pt x="19" y="125"/>
                    </a:cubicBezTo>
                    <a:cubicBezTo>
                      <a:pt x="10" y="123"/>
                      <a:pt x="0" y="113"/>
                      <a:pt x="6" y="101"/>
                    </a:cubicBezTo>
                    <a:cubicBezTo>
                      <a:pt x="25" y="58"/>
                      <a:pt x="62" y="0"/>
                      <a:pt x="120" y="17"/>
                    </a:cubicBezTo>
                    <a:cubicBezTo>
                      <a:pt x="171" y="31"/>
                      <a:pt x="174" y="93"/>
                      <a:pt x="157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58" name="Freeform 224">
                <a:extLst>
                  <a:ext uri="{FF2B5EF4-FFF2-40B4-BE49-F238E27FC236}">
                    <a16:creationId xmlns:a16="http://schemas.microsoft.com/office/drawing/2014/main" id="{8FC79897-4E84-D144-8187-CB17006186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52015" y="5193296"/>
                <a:ext cx="88765" cy="87190"/>
              </a:xfrm>
              <a:custGeom>
                <a:avLst/>
                <a:gdLst>
                  <a:gd name="T0" fmla="*/ 59 w 204"/>
                  <a:gd name="T1" fmla="*/ 134 h 197"/>
                  <a:gd name="T2" fmla="*/ 59 w 204"/>
                  <a:gd name="T3" fmla="*/ 134 h 197"/>
                  <a:gd name="T4" fmla="*/ 108 w 204"/>
                  <a:gd name="T5" fmla="*/ 150 h 197"/>
                  <a:gd name="T6" fmla="*/ 108 w 204"/>
                  <a:gd name="T7" fmla="*/ 150 h 197"/>
                  <a:gd name="T8" fmla="*/ 142 w 204"/>
                  <a:gd name="T9" fmla="*/ 132 h 197"/>
                  <a:gd name="T10" fmla="*/ 142 w 204"/>
                  <a:gd name="T11" fmla="*/ 132 h 197"/>
                  <a:gd name="T12" fmla="*/ 175 w 204"/>
                  <a:gd name="T13" fmla="*/ 82 h 197"/>
                  <a:gd name="T14" fmla="*/ 175 w 204"/>
                  <a:gd name="T15" fmla="*/ 82 h 197"/>
                  <a:gd name="T16" fmla="*/ 144 w 204"/>
                  <a:gd name="T17" fmla="*/ 46 h 197"/>
                  <a:gd name="T18" fmla="*/ 144 w 204"/>
                  <a:gd name="T19" fmla="*/ 46 h 197"/>
                  <a:gd name="T20" fmla="*/ 125 w 204"/>
                  <a:gd name="T21" fmla="*/ 52 h 197"/>
                  <a:gd name="T22" fmla="*/ 125 w 204"/>
                  <a:gd name="T23" fmla="*/ 52 h 197"/>
                  <a:gd name="T24" fmla="*/ 59 w 204"/>
                  <a:gd name="T25" fmla="*/ 134 h 197"/>
                  <a:gd name="T26" fmla="*/ 83 w 204"/>
                  <a:gd name="T27" fmla="*/ 36 h 197"/>
                  <a:gd name="T28" fmla="*/ 83 w 204"/>
                  <a:gd name="T29" fmla="*/ 36 h 197"/>
                  <a:gd name="T30" fmla="*/ 199 w 204"/>
                  <a:gd name="T31" fmla="*/ 62 h 197"/>
                  <a:gd name="T32" fmla="*/ 199 w 204"/>
                  <a:gd name="T33" fmla="*/ 62 h 197"/>
                  <a:gd name="T34" fmla="*/ 188 w 204"/>
                  <a:gd name="T35" fmla="*/ 131 h 197"/>
                  <a:gd name="T36" fmla="*/ 188 w 204"/>
                  <a:gd name="T37" fmla="*/ 131 h 197"/>
                  <a:gd name="T38" fmla="*/ 172 w 204"/>
                  <a:gd name="T39" fmla="*/ 142 h 197"/>
                  <a:gd name="T40" fmla="*/ 172 w 204"/>
                  <a:gd name="T41" fmla="*/ 142 h 197"/>
                  <a:gd name="T42" fmla="*/ 166 w 204"/>
                  <a:gd name="T43" fmla="*/ 166 h 197"/>
                  <a:gd name="T44" fmla="*/ 166 w 204"/>
                  <a:gd name="T45" fmla="*/ 166 h 197"/>
                  <a:gd name="T46" fmla="*/ 25 w 204"/>
                  <a:gd name="T47" fmla="*/ 144 h 197"/>
                  <a:gd name="T48" fmla="*/ 25 w 204"/>
                  <a:gd name="T49" fmla="*/ 144 h 197"/>
                  <a:gd name="T50" fmla="*/ 83 w 204"/>
                  <a:gd name="T51" fmla="*/ 36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4" h="197">
                    <a:moveTo>
                      <a:pt x="59" y="134"/>
                    </a:moveTo>
                    <a:lnTo>
                      <a:pt x="59" y="134"/>
                    </a:lnTo>
                    <a:cubicBezTo>
                      <a:pt x="73" y="149"/>
                      <a:pt x="90" y="152"/>
                      <a:pt x="108" y="150"/>
                    </a:cubicBezTo>
                    <a:lnTo>
                      <a:pt x="108" y="150"/>
                    </a:lnTo>
                    <a:cubicBezTo>
                      <a:pt x="116" y="140"/>
                      <a:pt x="126" y="137"/>
                      <a:pt x="142" y="132"/>
                    </a:cubicBezTo>
                    <a:lnTo>
                      <a:pt x="142" y="132"/>
                    </a:lnTo>
                    <a:cubicBezTo>
                      <a:pt x="162" y="123"/>
                      <a:pt x="179" y="107"/>
                      <a:pt x="175" y="82"/>
                    </a:cubicBezTo>
                    <a:lnTo>
                      <a:pt x="175" y="82"/>
                    </a:lnTo>
                    <a:cubicBezTo>
                      <a:pt x="174" y="70"/>
                      <a:pt x="157" y="49"/>
                      <a:pt x="144" y="46"/>
                    </a:cubicBezTo>
                    <a:lnTo>
                      <a:pt x="144" y="46"/>
                    </a:lnTo>
                    <a:cubicBezTo>
                      <a:pt x="138" y="46"/>
                      <a:pt x="130" y="50"/>
                      <a:pt x="125" y="52"/>
                    </a:cubicBezTo>
                    <a:lnTo>
                      <a:pt x="125" y="52"/>
                    </a:lnTo>
                    <a:cubicBezTo>
                      <a:pt x="95" y="61"/>
                      <a:pt x="25" y="92"/>
                      <a:pt x="59" y="134"/>
                    </a:cubicBezTo>
                    <a:close/>
                    <a:moveTo>
                      <a:pt x="83" y="36"/>
                    </a:moveTo>
                    <a:lnTo>
                      <a:pt x="83" y="36"/>
                    </a:lnTo>
                    <a:cubicBezTo>
                      <a:pt x="122" y="20"/>
                      <a:pt x="192" y="0"/>
                      <a:pt x="199" y="62"/>
                    </a:cubicBezTo>
                    <a:lnTo>
                      <a:pt x="199" y="62"/>
                    </a:lnTo>
                    <a:cubicBezTo>
                      <a:pt x="203" y="83"/>
                      <a:pt x="201" y="111"/>
                      <a:pt x="188" y="131"/>
                    </a:cubicBezTo>
                    <a:lnTo>
                      <a:pt x="188" y="131"/>
                    </a:lnTo>
                    <a:cubicBezTo>
                      <a:pt x="184" y="134"/>
                      <a:pt x="179" y="138"/>
                      <a:pt x="172" y="142"/>
                    </a:cubicBezTo>
                    <a:lnTo>
                      <a:pt x="172" y="142"/>
                    </a:lnTo>
                    <a:cubicBezTo>
                      <a:pt x="179" y="149"/>
                      <a:pt x="176" y="162"/>
                      <a:pt x="166" y="166"/>
                    </a:cubicBezTo>
                    <a:lnTo>
                      <a:pt x="166" y="166"/>
                    </a:lnTo>
                    <a:cubicBezTo>
                      <a:pt x="120" y="183"/>
                      <a:pt x="53" y="196"/>
                      <a:pt x="25" y="144"/>
                    </a:cubicBezTo>
                    <a:lnTo>
                      <a:pt x="25" y="144"/>
                    </a:lnTo>
                    <a:cubicBezTo>
                      <a:pt x="0" y="96"/>
                      <a:pt x="42" y="52"/>
                      <a:pt x="83" y="3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427" name="Freeform 225">
                <a:extLst>
                  <a:ext uri="{FF2B5EF4-FFF2-40B4-BE49-F238E27FC236}">
                    <a16:creationId xmlns:a16="http://schemas.microsoft.com/office/drawing/2014/main" id="{AEF0DA89-584C-0645-AA7E-058C6B302A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20894" y="5189870"/>
                <a:ext cx="76810" cy="103694"/>
              </a:xfrm>
              <a:custGeom>
                <a:avLst/>
                <a:gdLst>
                  <a:gd name="T0" fmla="*/ 45208 w 175"/>
                  <a:gd name="T1" fmla="*/ 21001 h 237"/>
                  <a:gd name="T2" fmla="*/ 45208 w 175"/>
                  <a:gd name="T3" fmla="*/ 21001 h 237"/>
                  <a:gd name="T4" fmla="*/ 25018 w 175"/>
                  <a:gd name="T5" fmla="*/ 31502 h 237"/>
                  <a:gd name="T6" fmla="*/ 25018 w 175"/>
                  <a:gd name="T7" fmla="*/ 31502 h 237"/>
                  <a:gd name="T8" fmla="*/ 21507 w 175"/>
                  <a:gd name="T9" fmla="*/ 47690 h 237"/>
                  <a:gd name="T10" fmla="*/ 21507 w 175"/>
                  <a:gd name="T11" fmla="*/ 47690 h 237"/>
                  <a:gd name="T12" fmla="*/ 25896 w 175"/>
                  <a:gd name="T13" fmla="*/ 72630 h 237"/>
                  <a:gd name="T14" fmla="*/ 25896 w 175"/>
                  <a:gd name="T15" fmla="*/ 72630 h 237"/>
                  <a:gd name="T16" fmla="*/ 46964 w 175"/>
                  <a:gd name="T17" fmla="*/ 73505 h 237"/>
                  <a:gd name="T18" fmla="*/ 46964 w 175"/>
                  <a:gd name="T19" fmla="*/ 73505 h 237"/>
                  <a:gd name="T20" fmla="*/ 50914 w 175"/>
                  <a:gd name="T21" fmla="*/ 66504 h 237"/>
                  <a:gd name="T22" fmla="*/ 50914 w 175"/>
                  <a:gd name="T23" fmla="*/ 66504 h 237"/>
                  <a:gd name="T24" fmla="*/ 45208 w 175"/>
                  <a:gd name="T25" fmla="*/ 21001 h 237"/>
                  <a:gd name="T26" fmla="*/ 68910 w 175"/>
                  <a:gd name="T27" fmla="*/ 58629 h 237"/>
                  <a:gd name="T28" fmla="*/ 68910 w 175"/>
                  <a:gd name="T29" fmla="*/ 58629 h 237"/>
                  <a:gd name="T30" fmla="*/ 25457 w 175"/>
                  <a:gd name="T31" fmla="*/ 86630 h 237"/>
                  <a:gd name="T32" fmla="*/ 25457 w 175"/>
                  <a:gd name="T33" fmla="*/ 86630 h 237"/>
                  <a:gd name="T34" fmla="*/ 7023 w 175"/>
                  <a:gd name="T35" fmla="*/ 62566 h 237"/>
                  <a:gd name="T36" fmla="*/ 7023 w 175"/>
                  <a:gd name="T37" fmla="*/ 62566 h 237"/>
                  <a:gd name="T38" fmla="*/ 8339 w 175"/>
                  <a:gd name="T39" fmla="*/ 54253 h 237"/>
                  <a:gd name="T40" fmla="*/ 8339 w 175"/>
                  <a:gd name="T41" fmla="*/ 54253 h 237"/>
                  <a:gd name="T42" fmla="*/ 2633 w 175"/>
                  <a:gd name="T43" fmla="*/ 44190 h 237"/>
                  <a:gd name="T44" fmla="*/ 2633 w 175"/>
                  <a:gd name="T45" fmla="*/ 44190 h 237"/>
                  <a:gd name="T46" fmla="*/ 52670 w 175"/>
                  <a:gd name="T47" fmla="*/ 7438 h 237"/>
                  <a:gd name="T48" fmla="*/ 52670 w 175"/>
                  <a:gd name="T49" fmla="*/ 7438 h 237"/>
                  <a:gd name="T50" fmla="*/ 68910 w 175"/>
                  <a:gd name="T51" fmla="*/ 58629 h 23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5" h="237">
                    <a:moveTo>
                      <a:pt x="103" y="48"/>
                    </a:moveTo>
                    <a:lnTo>
                      <a:pt x="103" y="48"/>
                    </a:lnTo>
                    <a:cubicBezTo>
                      <a:pt x="83" y="47"/>
                      <a:pt x="69" y="57"/>
                      <a:pt x="57" y="72"/>
                    </a:cubicBezTo>
                    <a:cubicBezTo>
                      <a:pt x="59" y="84"/>
                      <a:pt x="53" y="93"/>
                      <a:pt x="49" y="109"/>
                    </a:cubicBezTo>
                    <a:cubicBezTo>
                      <a:pt x="40" y="130"/>
                      <a:pt x="40" y="152"/>
                      <a:pt x="59" y="166"/>
                    </a:cubicBezTo>
                    <a:cubicBezTo>
                      <a:pt x="70" y="173"/>
                      <a:pt x="96" y="177"/>
                      <a:pt x="107" y="168"/>
                    </a:cubicBezTo>
                    <a:cubicBezTo>
                      <a:pt x="112" y="165"/>
                      <a:pt x="113" y="157"/>
                      <a:pt x="116" y="152"/>
                    </a:cubicBezTo>
                    <a:cubicBezTo>
                      <a:pt x="130" y="123"/>
                      <a:pt x="157" y="52"/>
                      <a:pt x="103" y="48"/>
                    </a:cubicBezTo>
                    <a:close/>
                    <a:moveTo>
                      <a:pt x="157" y="134"/>
                    </a:moveTo>
                    <a:lnTo>
                      <a:pt x="157" y="134"/>
                    </a:lnTo>
                    <a:cubicBezTo>
                      <a:pt x="141" y="173"/>
                      <a:pt x="107" y="236"/>
                      <a:pt x="58" y="198"/>
                    </a:cubicBezTo>
                    <a:cubicBezTo>
                      <a:pt x="40" y="185"/>
                      <a:pt x="20" y="165"/>
                      <a:pt x="16" y="143"/>
                    </a:cubicBezTo>
                    <a:cubicBezTo>
                      <a:pt x="15" y="136"/>
                      <a:pt x="16" y="131"/>
                      <a:pt x="19" y="124"/>
                    </a:cubicBezTo>
                    <a:cubicBezTo>
                      <a:pt x="9" y="123"/>
                      <a:pt x="0" y="111"/>
                      <a:pt x="6" y="101"/>
                    </a:cubicBezTo>
                    <a:cubicBezTo>
                      <a:pt x="25" y="57"/>
                      <a:pt x="63" y="0"/>
                      <a:pt x="120" y="17"/>
                    </a:cubicBezTo>
                    <a:cubicBezTo>
                      <a:pt x="171" y="31"/>
                      <a:pt x="174" y="93"/>
                      <a:pt x="157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60" name="Freeform 226">
                <a:extLst>
                  <a:ext uri="{FF2B5EF4-FFF2-40B4-BE49-F238E27FC236}">
                    <a16:creationId xmlns:a16="http://schemas.microsoft.com/office/drawing/2014/main" id="{5EE49613-F5DF-CE42-847A-C79AF1C4CC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06499" y="5204922"/>
                <a:ext cx="75669" cy="65392"/>
              </a:xfrm>
              <a:custGeom>
                <a:avLst/>
                <a:gdLst>
                  <a:gd name="T0" fmla="*/ 129 w 177"/>
                  <a:gd name="T1" fmla="*/ 62 h 150"/>
                  <a:gd name="T2" fmla="*/ 129 w 177"/>
                  <a:gd name="T3" fmla="*/ 62 h 150"/>
                  <a:gd name="T4" fmla="*/ 88 w 177"/>
                  <a:gd name="T5" fmla="*/ 34 h 150"/>
                  <a:gd name="T6" fmla="*/ 88 w 177"/>
                  <a:gd name="T7" fmla="*/ 34 h 150"/>
                  <a:gd name="T8" fmla="*/ 58 w 177"/>
                  <a:gd name="T9" fmla="*/ 42 h 150"/>
                  <a:gd name="T10" fmla="*/ 58 w 177"/>
                  <a:gd name="T11" fmla="*/ 42 h 150"/>
                  <a:gd name="T12" fmla="*/ 24 w 177"/>
                  <a:gd name="T13" fmla="*/ 76 h 150"/>
                  <a:gd name="T14" fmla="*/ 24 w 177"/>
                  <a:gd name="T15" fmla="*/ 76 h 150"/>
                  <a:gd name="T16" fmla="*/ 46 w 177"/>
                  <a:gd name="T17" fmla="*/ 118 h 150"/>
                  <a:gd name="T18" fmla="*/ 46 w 177"/>
                  <a:gd name="T19" fmla="*/ 118 h 150"/>
                  <a:gd name="T20" fmla="*/ 63 w 177"/>
                  <a:gd name="T21" fmla="*/ 118 h 150"/>
                  <a:gd name="T22" fmla="*/ 63 w 177"/>
                  <a:gd name="T23" fmla="*/ 118 h 150"/>
                  <a:gd name="T24" fmla="*/ 129 w 177"/>
                  <a:gd name="T25" fmla="*/ 62 h 150"/>
                  <a:gd name="T26" fmla="*/ 97 w 177"/>
                  <a:gd name="T27" fmla="*/ 146 h 150"/>
                  <a:gd name="T28" fmla="*/ 97 w 177"/>
                  <a:gd name="T29" fmla="*/ 146 h 150"/>
                  <a:gd name="T30" fmla="*/ 0 w 177"/>
                  <a:gd name="T31" fmla="*/ 89 h 150"/>
                  <a:gd name="T32" fmla="*/ 0 w 177"/>
                  <a:gd name="T33" fmla="*/ 89 h 150"/>
                  <a:gd name="T34" fmla="*/ 17 w 177"/>
                  <a:gd name="T35" fmla="*/ 30 h 150"/>
                  <a:gd name="T36" fmla="*/ 17 w 177"/>
                  <a:gd name="T37" fmla="*/ 30 h 150"/>
                  <a:gd name="T38" fmla="*/ 30 w 177"/>
                  <a:gd name="T39" fmla="*/ 24 h 150"/>
                  <a:gd name="T40" fmla="*/ 30 w 177"/>
                  <a:gd name="T41" fmla="*/ 24 h 150"/>
                  <a:gd name="T42" fmla="*/ 41 w 177"/>
                  <a:gd name="T43" fmla="*/ 3 h 150"/>
                  <a:gd name="T44" fmla="*/ 41 w 177"/>
                  <a:gd name="T45" fmla="*/ 3 h 150"/>
                  <a:gd name="T46" fmla="*/ 161 w 177"/>
                  <a:gd name="T47" fmla="*/ 63 h 150"/>
                  <a:gd name="T48" fmla="*/ 161 w 177"/>
                  <a:gd name="T49" fmla="*/ 63 h 150"/>
                  <a:gd name="T50" fmla="*/ 97 w 177"/>
                  <a:gd name="T51" fmla="*/ 146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7" h="150">
                    <a:moveTo>
                      <a:pt x="129" y="62"/>
                    </a:moveTo>
                    <a:lnTo>
                      <a:pt x="129" y="62"/>
                    </a:lnTo>
                    <a:cubicBezTo>
                      <a:pt x="120" y="45"/>
                      <a:pt x="105" y="37"/>
                      <a:pt x="88" y="34"/>
                    </a:cubicBezTo>
                    <a:lnTo>
                      <a:pt x="88" y="34"/>
                    </a:lnTo>
                    <a:cubicBezTo>
                      <a:pt x="80" y="42"/>
                      <a:pt x="71" y="39"/>
                      <a:pt x="58" y="42"/>
                    </a:cubicBezTo>
                    <a:lnTo>
                      <a:pt x="58" y="42"/>
                    </a:lnTo>
                    <a:cubicBezTo>
                      <a:pt x="38" y="43"/>
                      <a:pt x="23" y="53"/>
                      <a:pt x="24" y="76"/>
                    </a:cubicBezTo>
                    <a:lnTo>
                      <a:pt x="24" y="76"/>
                    </a:lnTo>
                    <a:cubicBezTo>
                      <a:pt x="24" y="88"/>
                      <a:pt x="36" y="112"/>
                      <a:pt x="46" y="118"/>
                    </a:cubicBezTo>
                    <a:lnTo>
                      <a:pt x="46" y="118"/>
                    </a:lnTo>
                    <a:cubicBezTo>
                      <a:pt x="51" y="120"/>
                      <a:pt x="59" y="118"/>
                      <a:pt x="63" y="118"/>
                    </a:cubicBezTo>
                    <a:lnTo>
                      <a:pt x="63" y="118"/>
                    </a:lnTo>
                    <a:cubicBezTo>
                      <a:pt x="91" y="118"/>
                      <a:pt x="155" y="110"/>
                      <a:pt x="129" y="62"/>
                    </a:cubicBezTo>
                    <a:close/>
                    <a:moveTo>
                      <a:pt x="97" y="146"/>
                    </a:moveTo>
                    <a:lnTo>
                      <a:pt x="97" y="146"/>
                    </a:lnTo>
                    <a:cubicBezTo>
                      <a:pt x="62" y="149"/>
                      <a:pt x="0" y="146"/>
                      <a:pt x="0" y="89"/>
                    </a:cubicBezTo>
                    <a:lnTo>
                      <a:pt x="0" y="89"/>
                    </a:lnTo>
                    <a:cubicBezTo>
                      <a:pt x="0" y="68"/>
                      <a:pt x="3" y="43"/>
                      <a:pt x="17" y="30"/>
                    </a:cubicBezTo>
                    <a:lnTo>
                      <a:pt x="17" y="30"/>
                    </a:lnTo>
                    <a:cubicBezTo>
                      <a:pt x="21" y="26"/>
                      <a:pt x="25" y="25"/>
                      <a:pt x="30" y="24"/>
                    </a:cubicBezTo>
                    <a:lnTo>
                      <a:pt x="30" y="24"/>
                    </a:lnTo>
                    <a:cubicBezTo>
                      <a:pt x="28" y="16"/>
                      <a:pt x="30" y="3"/>
                      <a:pt x="41" y="3"/>
                    </a:cubicBezTo>
                    <a:lnTo>
                      <a:pt x="41" y="3"/>
                    </a:lnTo>
                    <a:cubicBezTo>
                      <a:pt x="82" y="0"/>
                      <a:pt x="142" y="7"/>
                      <a:pt x="161" y="63"/>
                    </a:cubicBezTo>
                    <a:lnTo>
                      <a:pt x="161" y="63"/>
                    </a:lnTo>
                    <a:cubicBezTo>
                      <a:pt x="176" y="112"/>
                      <a:pt x="136" y="142"/>
                      <a:pt x="97" y="146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61" name="Freeform 227">
                <a:extLst>
                  <a:ext uri="{FF2B5EF4-FFF2-40B4-BE49-F238E27FC236}">
                    <a16:creationId xmlns:a16="http://schemas.microsoft.com/office/drawing/2014/main" id="{86DEA245-5302-964F-8D94-0E13A32F7B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66331" y="5196203"/>
                <a:ext cx="82944" cy="79923"/>
              </a:xfrm>
              <a:custGeom>
                <a:avLst/>
                <a:gdLst>
                  <a:gd name="T0" fmla="*/ 66 w 189"/>
                  <a:gd name="T1" fmla="*/ 131 h 187"/>
                  <a:gd name="T2" fmla="*/ 66 w 189"/>
                  <a:gd name="T3" fmla="*/ 131 h 187"/>
                  <a:gd name="T4" fmla="*/ 115 w 189"/>
                  <a:gd name="T5" fmla="*/ 140 h 187"/>
                  <a:gd name="T6" fmla="*/ 115 w 189"/>
                  <a:gd name="T7" fmla="*/ 140 h 187"/>
                  <a:gd name="T8" fmla="*/ 140 w 189"/>
                  <a:gd name="T9" fmla="*/ 119 h 187"/>
                  <a:gd name="T10" fmla="*/ 140 w 189"/>
                  <a:gd name="T11" fmla="*/ 119 h 187"/>
                  <a:gd name="T12" fmla="*/ 157 w 189"/>
                  <a:gd name="T13" fmla="*/ 73 h 187"/>
                  <a:gd name="T14" fmla="*/ 157 w 189"/>
                  <a:gd name="T15" fmla="*/ 73 h 187"/>
                  <a:gd name="T16" fmla="*/ 117 w 189"/>
                  <a:gd name="T17" fmla="*/ 46 h 187"/>
                  <a:gd name="T18" fmla="*/ 117 w 189"/>
                  <a:gd name="T19" fmla="*/ 46 h 187"/>
                  <a:gd name="T20" fmla="*/ 102 w 189"/>
                  <a:gd name="T21" fmla="*/ 52 h 187"/>
                  <a:gd name="T22" fmla="*/ 102 w 189"/>
                  <a:gd name="T23" fmla="*/ 52 h 187"/>
                  <a:gd name="T24" fmla="*/ 66 w 189"/>
                  <a:gd name="T25" fmla="*/ 131 h 187"/>
                  <a:gd name="T26" fmla="*/ 59 w 189"/>
                  <a:gd name="T27" fmla="*/ 43 h 187"/>
                  <a:gd name="T28" fmla="*/ 59 w 189"/>
                  <a:gd name="T29" fmla="*/ 43 h 187"/>
                  <a:gd name="T30" fmla="*/ 173 w 189"/>
                  <a:gd name="T31" fmla="*/ 52 h 187"/>
                  <a:gd name="T32" fmla="*/ 173 w 189"/>
                  <a:gd name="T33" fmla="*/ 52 h 187"/>
                  <a:gd name="T34" fmla="*/ 180 w 189"/>
                  <a:gd name="T35" fmla="*/ 114 h 187"/>
                  <a:gd name="T36" fmla="*/ 180 w 189"/>
                  <a:gd name="T37" fmla="*/ 114 h 187"/>
                  <a:gd name="T38" fmla="*/ 171 w 189"/>
                  <a:gd name="T39" fmla="*/ 126 h 187"/>
                  <a:gd name="T40" fmla="*/ 171 w 189"/>
                  <a:gd name="T41" fmla="*/ 126 h 187"/>
                  <a:gd name="T42" fmla="*/ 171 w 189"/>
                  <a:gd name="T43" fmla="*/ 148 h 187"/>
                  <a:gd name="T44" fmla="*/ 171 w 189"/>
                  <a:gd name="T45" fmla="*/ 148 h 187"/>
                  <a:gd name="T46" fmla="*/ 37 w 189"/>
                  <a:gd name="T47" fmla="*/ 144 h 187"/>
                  <a:gd name="T48" fmla="*/ 37 w 189"/>
                  <a:gd name="T49" fmla="*/ 144 h 187"/>
                  <a:gd name="T50" fmla="*/ 59 w 189"/>
                  <a:gd name="T51" fmla="*/ 43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9" h="187">
                    <a:moveTo>
                      <a:pt x="66" y="131"/>
                    </a:moveTo>
                    <a:lnTo>
                      <a:pt x="66" y="131"/>
                    </a:lnTo>
                    <a:cubicBezTo>
                      <a:pt x="82" y="144"/>
                      <a:pt x="99" y="144"/>
                      <a:pt x="115" y="140"/>
                    </a:cubicBezTo>
                    <a:lnTo>
                      <a:pt x="115" y="140"/>
                    </a:lnTo>
                    <a:cubicBezTo>
                      <a:pt x="119" y="130"/>
                      <a:pt x="128" y="127"/>
                      <a:pt x="140" y="119"/>
                    </a:cubicBezTo>
                    <a:lnTo>
                      <a:pt x="140" y="119"/>
                    </a:lnTo>
                    <a:cubicBezTo>
                      <a:pt x="155" y="110"/>
                      <a:pt x="166" y="96"/>
                      <a:pt x="157" y="73"/>
                    </a:cubicBezTo>
                    <a:lnTo>
                      <a:pt x="157" y="73"/>
                    </a:lnTo>
                    <a:cubicBezTo>
                      <a:pt x="151" y="64"/>
                      <a:pt x="130" y="47"/>
                      <a:pt x="117" y="46"/>
                    </a:cubicBezTo>
                    <a:lnTo>
                      <a:pt x="117" y="46"/>
                    </a:lnTo>
                    <a:cubicBezTo>
                      <a:pt x="112" y="46"/>
                      <a:pt x="105" y="51"/>
                      <a:pt x="102" y="52"/>
                    </a:cubicBezTo>
                    <a:lnTo>
                      <a:pt x="102" y="52"/>
                    </a:lnTo>
                    <a:cubicBezTo>
                      <a:pt x="78" y="64"/>
                      <a:pt x="23" y="98"/>
                      <a:pt x="66" y="131"/>
                    </a:cubicBezTo>
                    <a:close/>
                    <a:moveTo>
                      <a:pt x="59" y="43"/>
                    </a:moveTo>
                    <a:lnTo>
                      <a:pt x="59" y="43"/>
                    </a:lnTo>
                    <a:cubicBezTo>
                      <a:pt x="91" y="25"/>
                      <a:pt x="148" y="0"/>
                      <a:pt x="173" y="52"/>
                    </a:cubicBezTo>
                    <a:lnTo>
                      <a:pt x="173" y="52"/>
                    </a:lnTo>
                    <a:cubicBezTo>
                      <a:pt x="180" y="71"/>
                      <a:pt x="188" y="96"/>
                      <a:pt x="180" y="114"/>
                    </a:cubicBezTo>
                    <a:lnTo>
                      <a:pt x="180" y="114"/>
                    </a:lnTo>
                    <a:cubicBezTo>
                      <a:pt x="179" y="119"/>
                      <a:pt x="175" y="123"/>
                      <a:pt x="171" y="126"/>
                    </a:cubicBezTo>
                    <a:lnTo>
                      <a:pt x="171" y="126"/>
                    </a:lnTo>
                    <a:cubicBezTo>
                      <a:pt x="178" y="131"/>
                      <a:pt x="180" y="144"/>
                      <a:pt x="171" y="148"/>
                    </a:cubicBezTo>
                    <a:lnTo>
                      <a:pt x="171" y="148"/>
                    </a:lnTo>
                    <a:cubicBezTo>
                      <a:pt x="134" y="168"/>
                      <a:pt x="78" y="186"/>
                      <a:pt x="37" y="144"/>
                    </a:cubicBezTo>
                    <a:lnTo>
                      <a:pt x="37" y="144"/>
                    </a:lnTo>
                    <a:cubicBezTo>
                      <a:pt x="0" y="105"/>
                      <a:pt x="27" y="61"/>
                      <a:pt x="59" y="4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62" name="Freeform 228">
                <a:extLst>
                  <a:ext uri="{FF2B5EF4-FFF2-40B4-BE49-F238E27FC236}">
                    <a16:creationId xmlns:a16="http://schemas.microsoft.com/office/drawing/2014/main" id="{038F8593-2CC0-8E4B-9B49-BF35F305E8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7853" y="5204922"/>
                <a:ext cx="78579" cy="65392"/>
              </a:xfrm>
              <a:custGeom>
                <a:avLst/>
                <a:gdLst>
                  <a:gd name="T0" fmla="*/ 129 w 179"/>
                  <a:gd name="T1" fmla="*/ 60 h 148"/>
                  <a:gd name="T2" fmla="*/ 129 w 179"/>
                  <a:gd name="T3" fmla="*/ 60 h 148"/>
                  <a:gd name="T4" fmla="*/ 90 w 179"/>
                  <a:gd name="T5" fmla="*/ 33 h 148"/>
                  <a:gd name="T6" fmla="*/ 90 w 179"/>
                  <a:gd name="T7" fmla="*/ 33 h 148"/>
                  <a:gd name="T8" fmla="*/ 58 w 179"/>
                  <a:gd name="T9" fmla="*/ 40 h 148"/>
                  <a:gd name="T10" fmla="*/ 58 w 179"/>
                  <a:gd name="T11" fmla="*/ 40 h 148"/>
                  <a:gd name="T12" fmla="*/ 24 w 179"/>
                  <a:gd name="T13" fmla="*/ 76 h 148"/>
                  <a:gd name="T14" fmla="*/ 24 w 179"/>
                  <a:gd name="T15" fmla="*/ 76 h 148"/>
                  <a:gd name="T16" fmla="*/ 48 w 179"/>
                  <a:gd name="T17" fmla="*/ 117 h 148"/>
                  <a:gd name="T18" fmla="*/ 48 w 179"/>
                  <a:gd name="T19" fmla="*/ 117 h 148"/>
                  <a:gd name="T20" fmla="*/ 63 w 179"/>
                  <a:gd name="T21" fmla="*/ 117 h 148"/>
                  <a:gd name="T22" fmla="*/ 63 w 179"/>
                  <a:gd name="T23" fmla="*/ 117 h 148"/>
                  <a:gd name="T24" fmla="*/ 129 w 179"/>
                  <a:gd name="T25" fmla="*/ 60 h 148"/>
                  <a:gd name="T26" fmla="*/ 99 w 179"/>
                  <a:gd name="T27" fmla="*/ 144 h 148"/>
                  <a:gd name="T28" fmla="*/ 99 w 179"/>
                  <a:gd name="T29" fmla="*/ 144 h 148"/>
                  <a:gd name="T30" fmla="*/ 0 w 179"/>
                  <a:gd name="T31" fmla="*/ 88 h 148"/>
                  <a:gd name="T32" fmla="*/ 0 w 179"/>
                  <a:gd name="T33" fmla="*/ 88 h 148"/>
                  <a:gd name="T34" fmla="*/ 17 w 179"/>
                  <a:gd name="T35" fmla="*/ 29 h 148"/>
                  <a:gd name="T36" fmla="*/ 17 w 179"/>
                  <a:gd name="T37" fmla="*/ 29 h 148"/>
                  <a:gd name="T38" fmla="*/ 32 w 179"/>
                  <a:gd name="T39" fmla="*/ 22 h 148"/>
                  <a:gd name="T40" fmla="*/ 32 w 179"/>
                  <a:gd name="T41" fmla="*/ 22 h 148"/>
                  <a:gd name="T42" fmla="*/ 41 w 179"/>
                  <a:gd name="T43" fmla="*/ 1 h 148"/>
                  <a:gd name="T44" fmla="*/ 41 w 179"/>
                  <a:gd name="T45" fmla="*/ 1 h 148"/>
                  <a:gd name="T46" fmla="*/ 161 w 179"/>
                  <a:gd name="T47" fmla="*/ 62 h 148"/>
                  <a:gd name="T48" fmla="*/ 161 w 179"/>
                  <a:gd name="T49" fmla="*/ 62 h 148"/>
                  <a:gd name="T50" fmla="*/ 99 w 179"/>
                  <a:gd name="T51" fmla="*/ 144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9" h="148">
                    <a:moveTo>
                      <a:pt x="129" y="60"/>
                    </a:moveTo>
                    <a:lnTo>
                      <a:pt x="129" y="60"/>
                    </a:lnTo>
                    <a:cubicBezTo>
                      <a:pt x="121" y="43"/>
                      <a:pt x="105" y="35"/>
                      <a:pt x="90" y="33"/>
                    </a:cubicBezTo>
                    <a:lnTo>
                      <a:pt x="90" y="33"/>
                    </a:lnTo>
                    <a:cubicBezTo>
                      <a:pt x="82" y="40"/>
                      <a:pt x="71" y="39"/>
                      <a:pt x="58" y="40"/>
                    </a:cubicBezTo>
                    <a:lnTo>
                      <a:pt x="58" y="40"/>
                    </a:lnTo>
                    <a:cubicBezTo>
                      <a:pt x="40" y="43"/>
                      <a:pt x="23" y="52"/>
                      <a:pt x="24" y="76"/>
                    </a:cubicBezTo>
                    <a:lnTo>
                      <a:pt x="24" y="76"/>
                    </a:lnTo>
                    <a:cubicBezTo>
                      <a:pt x="24" y="86"/>
                      <a:pt x="36" y="111"/>
                      <a:pt x="48" y="117"/>
                    </a:cubicBezTo>
                    <a:lnTo>
                      <a:pt x="48" y="117"/>
                    </a:lnTo>
                    <a:cubicBezTo>
                      <a:pt x="51" y="119"/>
                      <a:pt x="59" y="117"/>
                      <a:pt x="63" y="117"/>
                    </a:cubicBezTo>
                    <a:lnTo>
                      <a:pt x="63" y="117"/>
                    </a:lnTo>
                    <a:cubicBezTo>
                      <a:pt x="91" y="117"/>
                      <a:pt x="155" y="109"/>
                      <a:pt x="129" y="60"/>
                    </a:cubicBezTo>
                    <a:close/>
                    <a:moveTo>
                      <a:pt x="99" y="144"/>
                    </a:moveTo>
                    <a:lnTo>
                      <a:pt x="99" y="144"/>
                    </a:lnTo>
                    <a:cubicBezTo>
                      <a:pt x="62" y="147"/>
                      <a:pt x="0" y="146"/>
                      <a:pt x="0" y="88"/>
                    </a:cubicBezTo>
                    <a:lnTo>
                      <a:pt x="0" y="88"/>
                    </a:lnTo>
                    <a:cubicBezTo>
                      <a:pt x="0" y="67"/>
                      <a:pt x="4" y="43"/>
                      <a:pt x="17" y="29"/>
                    </a:cubicBezTo>
                    <a:lnTo>
                      <a:pt x="17" y="29"/>
                    </a:lnTo>
                    <a:cubicBezTo>
                      <a:pt x="21" y="25"/>
                      <a:pt x="27" y="23"/>
                      <a:pt x="32" y="22"/>
                    </a:cubicBezTo>
                    <a:lnTo>
                      <a:pt x="32" y="22"/>
                    </a:lnTo>
                    <a:cubicBezTo>
                      <a:pt x="28" y="14"/>
                      <a:pt x="32" y="1"/>
                      <a:pt x="41" y="1"/>
                    </a:cubicBezTo>
                    <a:lnTo>
                      <a:pt x="41" y="1"/>
                    </a:lnTo>
                    <a:cubicBezTo>
                      <a:pt x="82" y="0"/>
                      <a:pt x="142" y="5"/>
                      <a:pt x="161" y="62"/>
                    </a:cubicBezTo>
                    <a:lnTo>
                      <a:pt x="161" y="62"/>
                    </a:lnTo>
                    <a:cubicBezTo>
                      <a:pt x="178" y="111"/>
                      <a:pt x="136" y="142"/>
                      <a:pt x="99" y="14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431" name="Freeform 229">
                <a:extLst>
                  <a:ext uri="{FF2B5EF4-FFF2-40B4-BE49-F238E27FC236}">
                    <a16:creationId xmlns:a16="http://schemas.microsoft.com/office/drawing/2014/main" id="{D8622EF3-F5F2-904B-B690-F50FB5A6CF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85595" y="5187951"/>
                <a:ext cx="76810" cy="103694"/>
              </a:xfrm>
              <a:custGeom>
                <a:avLst/>
                <a:gdLst>
                  <a:gd name="T0" fmla="*/ 45208 w 175"/>
                  <a:gd name="T1" fmla="*/ 21530 h 236"/>
                  <a:gd name="T2" fmla="*/ 45208 w 175"/>
                  <a:gd name="T3" fmla="*/ 21530 h 236"/>
                  <a:gd name="T4" fmla="*/ 25018 w 175"/>
                  <a:gd name="T5" fmla="*/ 32075 h 236"/>
                  <a:gd name="T6" fmla="*/ 25018 w 175"/>
                  <a:gd name="T7" fmla="*/ 32075 h 236"/>
                  <a:gd name="T8" fmla="*/ 21068 w 175"/>
                  <a:gd name="T9" fmla="*/ 47893 h 236"/>
                  <a:gd name="T10" fmla="*/ 21068 w 175"/>
                  <a:gd name="T11" fmla="*/ 47893 h 236"/>
                  <a:gd name="T12" fmla="*/ 25896 w 175"/>
                  <a:gd name="T13" fmla="*/ 73816 h 236"/>
                  <a:gd name="T14" fmla="*/ 25896 w 175"/>
                  <a:gd name="T15" fmla="*/ 73816 h 236"/>
                  <a:gd name="T16" fmla="*/ 46964 w 175"/>
                  <a:gd name="T17" fmla="*/ 74695 h 236"/>
                  <a:gd name="T18" fmla="*/ 46964 w 175"/>
                  <a:gd name="T19" fmla="*/ 74695 h 236"/>
                  <a:gd name="T20" fmla="*/ 50914 w 175"/>
                  <a:gd name="T21" fmla="*/ 67225 h 236"/>
                  <a:gd name="T22" fmla="*/ 50914 w 175"/>
                  <a:gd name="T23" fmla="*/ 67225 h 236"/>
                  <a:gd name="T24" fmla="*/ 45208 w 175"/>
                  <a:gd name="T25" fmla="*/ 21530 h 236"/>
                  <a:gd name="T26" fmla="*/ 68910 w 175"/>
                  <a:gd name="T27" fmla="*/ 58877 h 236"/>
                  <a:gd name="T28" fmla="*/ 68910 w 175"/>
                  <a:gd name="T29" fmla="*/ 58877 h 236"/>
                  <a:gd name="T30" fmla="*/ 25457 w 175"/>
                  <a:gd name="T31" fmla="*/ 87876 h 236"/>
                  <a:gd name="T32" fmla="*/ 25457 w 175"/>
                  <a:gd name="T33" fmla="*/ 87876 h 236"/>
                  <a:gd name="T34" fmla="*/ 7023 w 175"/>
                  <a:gd name="T35" fmla="*/ 63710 h 236"/>
                  <a:gd name="T36" fmla="*/ 7023 w 175"/>
                  <a:gd name="T37" fmla="*/ 63710 h 236"/>
                  <a:gd name="T38" fmla="*/ 8339 w 175"/>
                  <a:gd name="T39" fmla="*/ 54923 h 236"/>
                  <a:gd name="T40" fmla="*/ 8339 w 175"/>
                  <a:gd name="T41" fmla="*/ 54923 h 236"/>
                  <a:gd name="T42" fmla="*/ 2195 w 175"/>
                  <a:gd name="T43" fmla="*/ 44378 h 236"/>
                  <a:gd name="T44" fmla="*/ 2195 w 175"/>
                  <a:gd name="T45" fmla="*/ 44378 h 236"/>
                  <a:gd name="T46" fmla="*/ 52670 w 175"/>
                  <a:gd name="T47" fmla="*/ 7030 h 236"/>
                  <a:gd name="T48" fmla="*/ 52670 w 175"/>
                  <a:gd name="T49" fmla="*/ 7030 h 236"/>
                  <a:gd name="T50" fmla="*/ 68910 w 175"/>
                  <a:gd name="T51" fmla="*/ 58877 h 2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5" h="236">
                    <a:moveTo>
                      <a:pt x="103" y="49"/>
                    </a:moveTo>
                    <a:lnTo>
                      <a:pt x="103" y="49"/>
                    </a:lnTo>
                    <a:cubicBezTo>
                      <a:pt x="83" y="46"/>
                      <a:pt x="69" y="58"/>
                      <a:pt x="57" y="73"/>
                    </a:cubicBezTo>
                    <a:cubicBezTo>
                      <a:pt x="59" y="86"/>
                      <a:pt x="53" y="95"/>
                      <a:pt x="48" y="109"/>
                    </a:cubicBezTo>
                    <a:cubicBezTo>
                      <a:pt x="40" y="130"/>
                      <a:pt x="40" y="153"/>
                      <a:pt x="59" y="168"/>
                    </a:cubicBezTo>
                    <a:cubicBezTo>
                      <a:pt x="70" y="175"/>
                      <a:pt x="96" y="178"/>
                      <a:pt x="107" y="170"/>
                    </a:cubicBezTo>
                    <a:cubicBezTo>
                      <a:pt x="111" y="166"/>
                      <a:pt x="113" y="157"/>
                      <a:pt x="116" y="153"/>
                    </a:cubicBezTo>
                    <a:cubicBezTo>
                      <a:pt x="130" y="125"/>
                      <a:pt x="157" y="53"/>
                      <a:pt x="103" y="49"/>
                    </a:cubicBezTo>
                    <a:close/>
                    <a:moveTo>
                      <a:pt x="157" y="134"/>
                    </a:moveTo>
                    <a:lnTo>
                      <a:pt x="157" y="134"/>
                    </a:lnTo>
                    <a:cubicBezTo>
                      <a:pt x="141" y="174"/>
                      <a:pt x="107" y="235"/>
                      <a:pt x="58" y="200"/>
                    </a:cubicBezTo>
                    <a:cubicBezTo>
                      <a:pt x="40" y="187"/>
                      <a:pt x="20" y="166"/>
                      <a:pt x="16" y="145"/>
                    </a:cubicBezTo>
                    <a:cubicBezTo>
                      <a:pt x="15" y="138"/>
                      <a:pt x="16" y="132"/>
                      <a:pt x="19" y="125"/>
                    </a:cubicBezTo>
                    <a:cubicBezTo>
                      <a:pt x="9" y="122"/>
                      <a:pt x="0" y="113"/>
                      <a:pt x="5" y="101"/>
                    </a:cubicBezTo>
                    <a:cubicBezTo>
                      <a:pt x="25" y="58"/>
                      <a:pt x="62" y="0"/>
                      <a:pt x="120" y="16"/>
                    </a:cubicBezTo>
                    <a:cubicBezTo>
                      <a:pt x="170" y="32"/>
                      <a:pt x="174" y="94"/>
                      <a:pt x="157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64" name="Freeform 230">
                <a:extLst>
                  <a:ext uri="{FF2B5EF4-FFF2-40B4-BE49-F238E27FC236}">
                    <a16:creationId xmlns:a16="http://schemas.microsoft.com/office/drawing/2014/main" id="{35592A74-16AE-0346-AC3E-2365F34679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87685" y="5196203"/>
                <a:ext cx="87310" cy="85736"/>
              </a:xfrm>
              <a:custGeom>
                <a:avLst/>
                <a:gdLst>
                  <a:gd name="T0" fmla="*/ 61 w 203"/>
                  <a:gd name="T1" fmla="*/ 134 h 197"/>
                  <a:gd name="T2" fmla="*/ 61 w 203"/>
                  <a:gd name="T3" fmla="*/ 134 h 197"/>
                  <a:gd name="T4" fmla="*/ 108 w 203"/>
                  <a:gd name="T5" fmla="*/ 150 h 197"/>
                  <a:gd name="T6" fmla="*/ 108 w 203"/>
                  <a:gd name="T7" fmla="*/ 150 h 197"/>
                  <a:gd name="T8" fmla="*/ 141 w 203"/>
                  <a:gd name="T9" fmla="*/ 131 h 197"/>
                  <a:gd name="T10" fmla="*/ 141 w 203"/>
                  <a:gd name="T11" fmla="*/ 131 h 197"/>
                  <a:gd name="T12" fmla="*/ 175 w 203"/>
                  <a:gd name="T13" fmla="*/ 81 h 197"/>
                  <a:gd name="T14" fmla="*/ 175 w 203"/>
                  <a:gd name="T15" fmla="*/ 81 h 197"/>
                  <a:gd name="T16" fmla="*/ 143 w 203"/>
                  <a:gd name="T17" fmla="*/ 46 h 197"/>
                  <a:gd name="T18" fmla="*/ 143 w 203"/>
                  <a:gd name="T19" fmla="*/ 46 h 197"/>
                  <a:gd name="T20" fmla="*/ 125 w 203"/>
                  <a:gd name="T21" fmla="*/ 51 h 197"/>
                  <a:gd name="T22" fmla="*/ 125 w 203"/>
                  <a:gd name="T23" fmla="*/ 51 h 197"/>
                  <a:gd name="T24" fmla="*/ 61 w 203"/>
                  <a:gd name="T25" fmla="*/ 134 h 197"/>
                  <a:gd name="T26" fmla="*/ 84 w 203"/>
                  <a:gd name="T27" fmla="*/ 34 h 197"/>
                  <a:gd name="T28" fmla="*/ 84 w 203"/>
                  <a:gd name="T29" fmla="*/ 34 h 197"/>
                  <a:gd name="T30" fmla="*/ 198 w 203"/>
                  <a:gd name="T31" fmla="*/ 60 h 197"/>
                  <a:gd name="T32" fmla="*/ 198 w 203"/>
                  <a:gd name="T33" fmla="*/ 60 h 197"/>
                  <a:gd name="T34" fmla="*/ 188 w 203"/>
                  <a:gd name="T35" fmla="*/ 130 h 197"/>
                  <a:gd name="T36" fmla="*/ 188 w 203"/>
                  <a:gd name="T37" fmla="*/ 130 h 197"/>
                  <a:gd name="T38" fmla="*/ 172 w 203"/>
                  <a:gd name="T39" fmla="*/ 140 h 197"/>
                  <a:gd name="T40" fmla="*/ 172 w 203"/>
                  <a:gd name="T41" fmla="*/ 140 h 197"/>
                  <a:gd name="T42" fmla="*/ 164 w 203"/>
                  <a:gd name="T43" fmla="*/ 167 h 197"/>
                  <a:gd name="T44" fmla="*/ 164 w 203"/>
                  <a:gd name="T45" fmla="*/ 167 h 197"/>
                  <a:gd name="T46" fmla="*/ 24 w 203"/>
                  <a:gd name="T47" fmla="*/ 143 h 197"/>
                  <a:gd name="T48" fmla="*/ 24 w 203"/>
                  <a:gd name="T49" fmla="*/ 143 h 197"/>
                  <a:gd name="T50" fmla="*/ 84 w 203"/>
                  <a:gd name="T51" fmla="*/ 34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3" h="197">
                    <a:moveTo>
                      <a:pt x="61" y="134"/>
                    </a:moveTo>
                    <a:lnTo>
                      <a:pt x="61" y="134"/>
                    </a:lnTo>
                    <a:cubicBezTo>
                      <a:pt x="71" y="148"/>
                      <a:pt x="89" y="151"/>
                      <a:pt x="108" y="150"/>
                    </a:cubicBezTo>
                    <a:lnTo>
                      <a:pt x="108" y="150"/>
                    </a:lnTo>
                    <a:cubicBezTo>
                      <a:pt x="116" y="138"/>
                      <a:pt x="126" y="136"/>
                      <a:pt x="141" y="131"/>
                    </a:cubicBezTo>
                    <a:lnTo>
                      <a:pt x="141" y="131"/>
                    </a:lnTo>
                    <a:cubicBezTo>
                      <a:pt x="162" y="121"/>
                      <a:pt x="179" y="106"/>
                      <a:pt x="175" y="81"/>
                    </a:cubicBezTo>
                    <a:lnTo>
                      <a:pt x="175" y="81"/>
                    </a:lnTo>
                    <a:cubicBezTo>
                      <a:pt x="174" y="69"/>
                      <a:pt x="156" y="48"/>
                      <a:pt x="143" y="46"/>
                    </a:cubicBezTo>
                    <a:lnTo>
                      <a:pt x="143" y="46"/>
                    </a:lnTo>
                    <a:cubicBezTo>
                      <a:pt x="138" y="46"/>
                      <a:pt x="130" y="50"/>
                      <a:pt x="125" y="51"/>
                    </a:cubicBezTo>
                    <a:lnTo>
                      <a:pt x="125" y="51"/>
                    </a:lnTo>
                    <a:cubicBezTo>
                      <a:pt x="95" y="60"/>
                      <a:pt x="25" y="92"/>
                      <a:pt x="61" y="134"/>
                    </a:cubicBezTo>
                    <a:close/>
                    <a:moveTo>
                      <a:pt x="84" y="34"/>
                    </a:moveTo>
                    <a:lnTo>
                      <a:pt x="84" y="34"/>
                    </a:lnTo>
                    <a:cubicBezTo>
                      <a:pt x="122" y="18"/>
                      <a:pt x="191" y="0"/>
                      <a:pt x="198" y="60"/>
                    </a:cubicBezTo>
                    <a:lnTo>
                      <a:pt x="198" y="60"/>
                    </a:lnTo>
                    <a:cubicBezTo>
                      <a:pt x="202" y="83"/>
                      <a:pt x="201" y="110"/>
                      <a:pt x="188" y="130"/>
                    </a:cubicBezTo>
                    <a:lnTo>
                      <a:pt x="188" y="130"/>
                    </a:lnTo>
                    <a:cubicBezTo>
                      <a:pt x="184" y="134"/>
                      <a:pt x="179" y="138"/>
                      <a:pt x="172" y="140"/>
                    </a:cubicBezTo>
                    <a:lnTo>
                      <a:pt x="172" y="140"/>
                    </a:lnTo>
                    <a:cubicBezTo>
                      <a:pt x="177" y="148"/>
                      <a:pt x="176" y="163"/>
                      <a:pt x="164" y="167"/>
                    </a:cubicBezTo>
                    <a:lnTo>
                      <a:pt x="164" y="167"/>
                    </a:lnTo>
                    <a:cubicBezTo>
                      <a:pt x="120" y="182"/>
                      <a:pt x="53" y="196"/>
                      <a:pt x="24" y="143"/>
                    </a:cubicBezTo>
                    <a:lnTo>
                      <a:pt x="24" y="143"/>
                    </a:lnTo>
                    <a:cubicBezTo>
                      <a:pt x="0" y="96"/>
                      <a:pt x="42" y="51"/>
                      <a:pt x="84" y="3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433" name="Freeform 231">
                <a:extLst>
                  <a:ext uri="{FF2B5EF4-FFF2-40B4-BE49-F238E27FC236}">
                    <a16:creationId xmlns:a16="http://schemas.microsoft.com/office/drawing/2014/main" id="{045BFE14-F4E4-2947-B8D4-51414F0747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54136" y="5189870"/>
                <a:ext cx="76810" cy="103694"/>
              </a:xfrm>
              <a:custGeom>
                <a:avLst/>
                <a:gdLst>
                  <a:gd name="T0" fmla="*/ 45208 w 175"/>
                  <a:gd name="T1" fmla="*/ 20651 h 236"/>
                  <a:gd name="T2" fmla="*/ 45208 w 175"/>
                  <a:gd name="T3" fmla="*/ 20651 h 236"/>
                  <a:gd name="T4" fmla="*/ 25018 w 175"/>
                  <a:gd name="T5" fmla="*/ 31635 h 236"/>
                  <a:gd name="T6" fmla="*/ 25018 w 175"/>
                  <a:gd name="T7" fmla="*/ 31635 h 236"/>
                  <a:gd name="T8" fmla="*/ 20629 w 175"/>
                  <a:gd name="T9" fmla="*/ 47893 h 236"/>
                  <a:gd name="T10" fmla="*/ 20629 w 175"/>
                  <a:gd name="T11" fmla="*/ 47893 h 236"/>
                  <a:gd name="T12" fmla="*/ 25896 w 175"/>
                  <a:gd name="T13" fmla="*/ 73377 h 236"/>
                  <a:gd name="T14" fmla="*/ 25896 w 175"/>
                  <a:gd name="T15" fmla="*/ 73377 h 236"/>
                  <a:gd name="T16" fmla="*/ 46964 w 175"/>
                  <a:gd name="T17" fmla="*/ 74255 h 236"/>
                  <a:gd name="T18" fmla="*/ 46964 w 175"/>
                  <a:gd name="T19" fmla="*/ 74255 h 236"/>
                  <a:gd name="T20" fmla="*/ 50914 w 175"/>
                  <a:gd name="T21" fmla="*/ 66786 h 236"/>
                  <a:gd name="T22" fmla="*/ 50914 w 175"/>
                  <a:gd name="T23" fmla="*/ 66786 h 236"/>
                  <a:gd name="T24" fmla="*/ 45208 w 175"/>
                  <a:gd name="T25" fmla="*/ 20651 h 236"/>
                  <a:gd name="T26" fmla="*/ 68471 w 175"/>
                  <a:gd name="T27" fmla="*/ 58877 h 236"/>
                  <a:gd name="T28" fmla="*/ 68471 w 175"/>
                  <a:gd name="T29" fmla="*/ 58877 h 236"/>
                  <a:gd name="T30" fmla="*/ 25457 w 175"/>
                  <a:gd name="T31" fmla="*/ 86998 h 236"/>
                  <a:gd name="T32" fmla="*/ 25457 w 175"/>
                  <a:gd name="T33" fmla="*/ 86998 h 236"/>
                  <a:gd name="T34" fmla="*/ 7023 w 175"/>
                  <a:gd name="T35" fmla="*/ 62832 h 236"/>
                  <a:gd name="T36" fmla="*/ 7023 w 175"/>
                  <a:gd name="T37" fmla="*/ 62832 h 236"/>
                  <a:gd name="T38" fmla="*/ 7900 w 175"/>
                  <a:gd name="T39" fmla="*/ 54044 h 236"/>
                  <a:gd name="T40" fmla="*/ 7900 w 175"/>
                  <a:gd name="T41" fmla="*/ 54044 h 236"/>
                  <a:gd name="T42" fmla="*/ 2195 w 175"/>
                  <a:gd name="T43" fmla="*/ 44378 h 236"/>
                  <a:gd name="T44" fmla="*/ 2195 w 175"/>
                  <a:gd name="T45" fmla="*/ 44378 h 236"/>
                  <a:gd name="T46" fmla="*/ 52670 w 175"/>
                  <a:gd name="T47" fmla="*/ 7030 h 236"/>
                  <a:gd name="T48" fmla="*/ 52670 w 175"/>
                  <a:gd name="T49" fmla="*/ 7030 h 236"/>
                  <a:gd name="T50" fmla="*/ 68471 w 175"/>
                  <a:gd name="T51" fmla="*/ 58877 h 2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5" h="236">
                    <a:moveTo>
                      <a:pt x="103" y="47"/>
                    </a:moveTo>
                    <a:lnTo>
                      <a:pt x="103" y="47"/>
                    </a:lnTo>
                    <a:cubicBezTo>
                      <a:pt x="83" y="46"/>
                      <a:pt x="68" y="56"/>
                      <a:pt x="57" y="72"/>
                    </a:cubicBezTo>
                    <a:cubicBezTo>
                      <a:pt x="59" y="85"/>
                      <a:pt x="53" y="95"/>
                      <a:pt x="47" y="109"/>
                    </a:cubicBezTo>
                    <a:cubicBezTo>
                      <a:pt x="40" y="130"/>
                      <a:pt x="40" y="152"/>
                      <a:pt x="59" y="167"/>
                    </a:cubicBezTo>
                    <a:cubicBezTo>
                      <a:pt x="70" y="175"/>
                      <a:pt x="96" y="177"/>
                      <a:pt x="107" y="169"/>
                    </a:cubicBezTo>
                    <a:cubicBezTo>
                      <a:pt x="110" y="165"/>
                      <a:pt x="114" y="156"/>
                      <a:pt x="116" y="152"/>
                    </a:cubicBezTo>
                    <a:cubicBezTo>
                      <a:pt x="130" y="123"/>
                      <a:pt x="156" y="52"/>
                      <a:pt x="103" y="47"/>
                    </a:cubicBezTo>
                    <a:close/>
                    <a:moveTo>
                      <a:pt x="156" y="134"/>
                    </a:moveTo>
                    <a:lnTo>
                      <a:pt x="156" y="134"/>
                    </a:lnTo>
                    <a:cubicBezTo>
                      <a:pt x="141" y="172"/>
                      <a:pt x="107" y="235"/>
                      <a:pt x="58" y="198"/>
                    </a:cubicBezTo>
                    <a:cubicBezTo>
                      <a:pt x="40" y="185"/>
                      <a:pt x="21" y="165"/>
                      <a:pt x="16" y="143"/>
                    </a:cubicBezTo>
                    <a:cubicBezTo>
                      <a:pt x="16" y="137"/>
                      <a:pt x="16" y="130"/>
                      <a:pt x="18" y="123"/>
                    </a:cubicBezTo>
                    <a:cubicBezTo>
                      <a:pt x="9" y="122"/>
                      <a:pt x="0" y="113"/>
                      <a:pt x="5" y="101"/>
                    </a:cubicBezTo>
                    <a:cubicBezTo>
                      <a:pt x="25" y="58"/>
                      <a:pt x="62" y="0"/>
                      <a:pt x="120" y="16"/>
                    </a:cubicBezTo>
                    <a:cubicBezTo>
                      <a:pt x="170" y="30"/>
                      <a:pt x="174" y="93"/>
                      <a:pt x="156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66" name="Freeform 232">
                <a:extLst>
                  <a:ext uri="{FF2B5EF4-FFF2-40B4-BE49-F238E27FC236}">
                    <a16:creationId xmlns:a16="http://schemas.microsoft.com/office/drawing/2014/main" id="{B8808939-D1F4-C74D-AD93-5C3531FEFA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40714" y="5204922"/>
                <a:ext cx="77123" cy="65392"/>
              </a:xfrm>
              <a:custGeom>
                <a:avLst/>
                <a:gdLst>
                  <a:gd name="T0" fmla="*/ 130 w 178"/>
                  <a:gd name="T1" fmla="*/ 62 h 150"/>
                  <a:gd name="T2" fmla="*/ 130 w 178"/>
                  <a:gd name="T3" fmla="*/ 62 h 150"/>
                  <a:gd name="T4" fmla="*/ 89 w 178"/>
                  <a:gd name="T5" fmla="*/ 33 h 150"/>
                  <a:gd name="T6" fmla="*/ 89 w 178"/>
                  <a:gd name="T7" fmla="*/ 33 h 150"/>
                  <a:gd name="T8" fmla="*/ 59 w 178"/>
                  <a:gd name="T9" fmla="*/ 42 h 150"/>
                  <a:gd name="T10" fmla="*/ 59 w 178"/>
                  <a:gd name="T11" fmla="*/ 42 h 150"/>
                  <a:gd name="T12" fmla="*/ 23 w 178"/>
                  <a:gd name="T13" fmla="*/ 77 h 150"/>
                  <a:gd name="T14" fmla="*/ 23 w 178"/>
                  <a:gd name="T15" fmla="*/ 77 h 150"/>
                  <a:gd name="T16" fmla="*/ 48 w 178"/>
                  <a:gd name="T17" fmla="*/ 119 h 150"/>
                  <a:gd name="T18" fmla="*/ 48 w 178"/>
                  <a:gd name="T19" fmla="*/ 119 h 150"/>
                  <a:gd name="T20" fmla="*/ 64 w 178"/>
                  <a:gd name="T21" fmla="*/ 119 h 150"/>
                  <a:gd name="T22" fmla="*/ 64 w 178"/>
                  <a:gd name="T23" fmla="*/ 119 h 150"/>
                  <a:gd name="T24" fmla="*/ 130 w 178"/>
                  <a:gd name="T25" fmla="*/ 62 h 150"/>
                  <a:gd name="T26" fmla="*/ 98 w 178"/>
                  <a:gd name="T27" fmla="*/ 145 h 150"/>
                  <a:gd name="T28" fmla="*/ 98 w 178"/>
                  <a:gd name="T29" fmla="*/ 145 h 150"/>
                  <a:gd name="T30" fmla="*/ 1 w 178"/>
                  <a:gd name="T31" fmla="*/ 88 h 150"/>
                  <a:gd name="T32" fmla="*/ 1 w 178"/>
                  <a:gd name="T33" fmla="*/ 88 h 150"/>
                  <a:gd name="T34" fmla="*/ 18 w 178"/>
                  <a:gd name="T35" fmla="*/ 29 h 150"/>
                  <a:gd name="T36" fmla="*/ 18 w 178"/>
                  <a:gd name="T37" fmla="*/ 29 h 150"/>
                  <a:gd name="T38" fmla="*/ 33 w 178"/>
                  <a:gd name="T39" fmla="*/ 24 h 150"/>
                  <a:gd name="T40" fmla="*/ 33 w 178"/>
                  <a:gd name="T41" fmla="*/ 24 h 150"/>
                  <a:gd name="T42" fmla="*/ 42 w 178"/>
                  <a:gd name="T43" fmla="*/ 3 h 150"/>
                  <a:gd name="T44" fmla="*/ 42 w 178"/>
                  <a:gd name="T45" fmla="*/ 3 h 150"/>
                  <a:gd name="T46" fmla="*/ 161 w 178"/>
                  <a:gd name="T47" fmla="*/ 62 h 150"/>
                  <a:gd name="T48" fmla="*/ 161 w 178"/>
                  <a:gd name="T49" fmla="*/ 62 h 150"/>
                  <a:gd name="T50" fmla="*/ 98 w 178"/>
                  <a:gd name="T51" fmla="*/ 145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8" h="150">
                    <a:moveTo>
                      <a:pt x="130" y="62"/>
                    </a:moveTo>
                    <a:lnTo>
                      <a:pt x="130" y="62"/>
                    </a:lnTo>
                    <a:cubicBezTo>
                      <a:pt x="121" y="45"/>
                      <a:pt x="106" y="37"/>
                      <a:pt x="89" y="33"/>
                    </a:cubicBezTo>
                    <a:lnTo>
                      <a:pt x="89" y="33"/>
                    </a:lnTo>
                    <a:cubicBezTo>
                      <a:pt x="81" y="41"/>
                      <a:pt x="72" y="41"/>
                      <a:pt x="59" y="42"/>
                    </a:cubicBezTo>
                    <a:lnTo>
                      <a:pt x="59" y="42"/>
                    </a:lnTo>
                    <a:cubicBezTo>
                      <a:pt x="39" y="44"/>
                      <a:pt x="23" y="54"/>
                      <a:pt x="23" y="77"/>
                    </a:cubicBezTo>
                    <a:lnTo>
                      <a:pt x="23" y="77"/>
                    </a:lnTo>
                    <a:cubicBezTo>
                      <a:pt x="23" y="88"/>
                      <a:pt x="36" y="113"/>
                      <a:pt x="48" y="119"/>
                    </a:cubicBezTo>
                    <a:lnTo>
                      <a:pt x="48" y="119"/>
                    </a:lnTo>
                    <a:cubicBezTo>
                      <a:pt x="51" y="120"/>
                      <a:pt x="60" y="119"/>
                      <a:pt x="64" y="119"/>
                    </a:cubicBezTo>
                    <a:lnTo>
                      <a:pt x="64" y="119"/>
                    </a:lnTo>
                    <a:cubicBezTo>
                      <a:pt x="90" y="119"/>
                      <a:pt x="155" y="109"/>
                      <a:pt x="130" y="62"/>
                    </a:cubicBezTo>
                    <a:close/>
                    <a:moveTo>
                      <a:pt x="98" y="145"/>
                    </a:moveTo>
                    <a:lnTo>
                      <a:pt x="98" y="145"/>
                    </a:lnTo>
                    <a:cubicBezTo>
                      <a:pt x="63" y="149"/>
                      <a:pt x="1" y="148"/>
                      <a:pt x="1" y="88"/>
                    </a:cubicBezTo>
                    <a:lnTo>
                      <a:pt x="1" y="88"/>
                    </a:lnTo>
                    <a:cubicBezTo>
                      <a:pt x="0" y="69"/>
                      <a:pt x="4" y="44"/>
                      <a:pt x="18" y="29"/>
                    </a:cubicBezTo>
                    <a:lnTo>
                      <a:pt x="18" y="29"/>
                    </a:lnTo>
                    <a:cubicBezTo>
                      <a:pt x="22" y="27"/>
                      <a:pt x="26" y="24"/>
                      <a:pt x="33" y="24"/>
                    </a:cubicBezTo>
                    <a:lnTo>
                      <a:pt x="33" y="24"/>
                    </a:lnTo>
                    <a:cubicBezTo>
                      <a:pt x="29" y="15"/>
                      <a:pt x="31" y="3"/>
                      <a:pt x="42" y="3"/>
                    </a:cubicBezTo>
                    <a:lnTo>
                      <a:pt x="42" y="3"/>
                    </a:lnTo>
                    <a:cubicBezTo>
                      <a:pt x="82" y="0"/>
                      <a:pt x="143" y="7"/>
                      <a:pt x="161" y="62"/>
                    </a:cubicBezTo>
                    <a:lnTo>
                      <a:pt x="161" y="62"/>
                    </a:lnTo>
                    <a:cubicBezTo>
                      <a:pt x="177" y="113"/>
                      <a:pt x="136" y="142"/>
                      <a:pt x="98" y="145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67" name="Freeform 233">
                <a:extLst>
                  <a:ext uri="{FF2B5EF4-FFF2-40B4-BE49-F238E27FC236}">
                    <a16:creationId xmlns:a16="http://schemas.microsoft.com/office/drawing/2014/main" id="{6363E974-D40A-DF46-A92B-397D9C188A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00546" y="5196203"/>
                <a:ext cx="81489" cy="81377"/>
              </a:xfrm>
              <a:custGeom>
                <a:avLst/>
                <a:gdLst>
                  <a:gd name="T0" fmla="*/ 65 w 188"/>
                  <a:gd name="T1" fmla="*/ 131 h 188"/>
                  <a:gd name="T2" fmla="*/ 65 w 188"/>
                  <a:gd name="T3" fmla="*/ 131 h 188"/>
                  <a:gd name="T4" fmla="*/ 112 w 188"/>
                  <a:gd name="T5" fmla="*/ 141 h 188"/>
                  <a:gd name="T6" fmla="*/ 112 w 188"/>
                  <a:gd name="T7" fmla="*/ 141 h 188"/>
                  <a:gd name="T8" fmla="*/ 137 w 188"/>
                  <a:gd name="T9" fmla="*/ 120 h 188"/>
                  <a:gd name="T10" fmla="*/ 137 w 188"/>
                  <a:gd name="T11" fmla="*/ 120 h 188"/>
                  <a:gd name="T12" fmla="*/ 154 w 188"/>
                  <a:gd name="T13" fmla="*/ 74 h 188"/>
                  <a:gd name="T14" fmla="*/ 154 w 188"/>
                  <a:gd name="T15" fmla="*/ 74 h 188"/>
                  <a:gd name="T16" fmla="*/ 116 w 188"/>
                  <a:gd name="T17" fmla="*/ 46 h 188"/>
                  <a:gd name="T18" fmla="*/ 116 w 188"/>
                  <a:gd name="T19" fmla="*/ 46 h 188"/>
                  <a:gd name="T20" fmla="*/ 100 w 188"/>
                  <a:gd name="T21" fmla="*/ 53 h 188"/>
                  <a:gd name="T22" fmla="*/ 100 w 188"/>
                  <a:gd name="T23" fmla="*/ 53 h 188"/>
                  <a:gd name="T24" fmla="*/ 65 w 188"/>
                  <a:gd name="T25" fmla="*/ 131 h 188"/>
                  <a:gd name="T26" fmla="*/ 58 w 188"/>
                  <a:gd name="T27" fmla="*/ 42 h 188"/>
                  <a:gd name="T28" fmla="*/ 58 w 188"/>
                  <a:gd name="T29" fmla="*/ 42 h 188"/>
                  <a:gd name="T30" fmla="*/ 171 w 188"/>
                  <a:gd name="T31" fmla="*/ 53 h 188"/>
                  <a:gd name="T32" fmla="*/ 171 w 188"/>
                  <a:gd name="T33" fmla="*/ 53 h 188"/>
                  <a:gd name="T34" fmla="*/ 180 w 188"/>
                  <a:gd name="T35" fmla="*/ 114 h 188"/>
                  <a:gd name="T36" fmla="*/ 180 w 188"/>
                  <a:gd name="T37" fmla="*/ 114 h 188"/>
                  <a:gd name="T38" fmla="*/ 169 w 188"/>
                  <a:gd name="T39" fmla="*/ 126 h 188"/>
                  <a:gd name="T40" fmla="*/ 169 w 188"/>
                  <a:gd name="T41" fmla="*/ 126 h 188"/>
                  <a:gd name="T42" fmla="*/ 169 w 188"/>
                  <a:gd name="T43" fmla="*/ 149 h 188"/>
                  <a:gd name="T44" fmla="*/ 169 w 188"/>
                  <a:gd name="T45" fmla="*/ 149 h 188"/>
                  <a:gd name="T46" fmla="*/ 36 w 188"/>
                  <a:gd name="T47" fmla="*/ 143 h 188"/>
                  <a:gd name="T48" fmla="*/ 36 w 188"/>
                  <a:gd name="T49" fmla="*/ 143 h 188"/>
                  <a:gd name="T50" fmla="*/ 58 w 188"/>
                  <a:gd name="T51" fmla="*/ 42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8" h="188">
                    <a:moveTo>
                      <a:pt x="65" y="131"/>
                    </a:moveTo>
                    <a:lnTo>
                      <a:pt x="65" y="131"/>
                    </a:lnTo>
                    <a:cubicBezTo>
                      <a:pt x="79" y="143"/>
                      <a:pt x="96" y="145"/>
                      <a:pt x="112" y="141"/>
                    </a:cubicBezTo>
                    <a:lnTo>
                      <a:pt x="112" y="141"/>
                    </a:lnTo>
                    <a:cubicBezTo>
                      <a:pt x="117" y="130"/>
                      <a:pt x="125" y="128"/>
                      <a:pt x="137" y="120"/>
                    </a:cubicBezTo>
                    <a:lnTo>
                      <a:pt x="137" y="120"/>
                    </a:lnTo>
                    <a:cubicBezTo>
                      <a:pt x="154" y="110"/>
                      <a:pt x="165" y="95"/>
                      <a:pt x="154" y="74"/>
                    </a:cubicBezTo>
                    <a:lnTo>
                      <a:pt x="154" y="74"/>
                    </a:lnTo>
                    <a:cubicBezTo>
                      <a:pt x="149" y="63"/>
                      <a:pt x="128" y="46"/>
                      <a:pt x="116" y="46"/>
                    </a:cubicBezTo>
                    <a:lnTo>
                      <a:pt x="116" y="46"/>
                    </a:lnTo>
                    <a:cubicBezTo>
                      <a:pt x="111" y="46"/>
                      <a:pt x="104" y="51"/>
                      <a:pt x="100" y="53"/>
                    </a:cubicBezTo>
                    <a:lnTo>
                      <a:pt x="100" y="53"/>
                    </a:lnTo>
                    <a:cubicBezTo>
                      <a:pt x="75" y="64"/>
                      <a:pt x="21" y="99"/>
                      <a:pt x="65" y="131"/>
                    </a:cubicBezTo>
                    <a:close/>
                    <a:moveTo>
                      <a:pt x="58" y="42"/>
                    </a:moveTo>
                    <a:lnTo>
                      <a:pt x="58" y="42"/>
                    </a:lnTo>
                    <a:cubicBezTo>
                      <a:pt x="90" y="25"/>
                      <a:pt x="146" y="0"/>
                      <a:pt x="171" y="53"/>
                    </a:cubicBezTo>
                    <a:lnTo>
                      <a:pt x="171" y="53"/>
                    </a:lnTo>
                    <a:cubicBezTo>
                      <a:pt x="179" y="72"/>
                      <a:pt x="187" y="96"/>
                      <a:pt x="180" y="114"/>
                    </a:cubicBezTo>
                    <a:lnTo>
                      <a:pt x="180" y="114"/>
                    </a:lnTo>
                    <a:cubicBezTo>
                      <a:pt x="178" y="118"/>
                      <a:pt x="174" y="122"/>
                      <a:pt x="169" y="126"/>
                    </a:cubicBezTo>
                    <a:lnTo>
                      <a:pt x="169" y="126"/>
                    </a:lnTo>
                    <a:cubicBezTo>
                      <a:pt x="177" y="131"/>
                      <a:pt x="178" y="143"/>
                      <a:pt x="169" y="149"/>
                    </a:cubicBezTo>
                    <a:lnTo>
                      <a:pt x="169" y="149"/>
                    </a:lnTo>
                    <a:cubicBezTo>
                      <a:pt x="133" y="167"/>
                      <a:pt x="75" y="187"/>
                      <a:pt x="36" y="143"/>
                    </a:cubicBezTo>
                    <a:lnTo>
                      <a:pt x="36" y="143"/>
                    </a:lnTo>
                    <a:cubicBezTo>
                      <a:pt x="0" y="105"/>
                      <a:pt x="25" y="60"/>
                      <a:pt x="58" y="4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68" name="Freeform 234">
                <a:extLst>
                  <a:ext uri="{FF2B5EF4-FFF2-40B4-BE49-F238E27FC236}">
                    <a16:creationId xmlns:a16="http://schemas.microsoft.com/office/drawing/2014/main" id="{11A6854D-BD7C-0243-B68A-0BCD2A0302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63524" y="5204922"/>
                <a:ext cx="77123" cy="65392"/>
              </a:xfrm>
              <a:custGeom>
                <a:avLst/>
                <a:gdLst>
                  <a:gd name="T0" fmla="*/ 129 w 178"/>
                  <a:gd name="T1" fmla="*/ 61 h 150"/>
                  <a:gd name="T2" fmla="*/ 129 w 178"/>
                  <a:gd name="T3" fmla="*/ 61 h 150"/>
                  <a:gd name="T4" fmla="*/ 88 w 178"/>
                  <a:gd name="T5" fmla="*/ 33 h 150"/>
                  <a:gd name="T6" fmla="*/ 88 w 178"/>
                  <a:gd name="T7" fmla="*/ 33 h 150"/>
                  <a:gd name="T8" fmla="*/ 58 w 178"/>
                  <a:gd name="T9" fmla="*/ 41 h 150"/>
                  <a:gd name="T10" fmla="*/ 58 w 178"/>
                  <a:gd name="T11" fmla="*/ 41 h 150"/>
                  <a:gd name="T12" fmla="*/ 22 w 178"/>
                  <a:gd name="T13" fmla="*/ 76 h 150"/>
                  <a:gd name="T14" fmla="*/ 22 w 178"/>
                  <a:gd name="T15" fmla="*/ 76 h 150"/>
                  <a:gd name="T16" fmla="*/ 47 w 178"/>
                  <a:gd name="T17" fmla="*/ 117 h 150"/>
                  <a:gd name="T18" fmla="*/ 47 w 178"/>
                  <a:gd name="T19" fmla="*/ 117 h 150"/>
                  <a:gd name="T20" fmla="*/ 63 w 178"/>
                  <a:gd name="T21" fmla="*/ 118 h 150"/>
                  <a:gd name="T22" fmla="*/ 63 w 178"/>
                  <a:gd name="T23" fmla="*/ 118 h 150"/>
                  <a:gd name="T24" fmla="*/ 129 w 178"/>
                  <a:gd name="T25" fmla="*/ 61 h 150"/>
                  <a:gd name="T26" fmla="*/ 97 w 178"/>
                  <a:gd name="T27" fmla="*/ 145 h 150"/>
                  <a:gd name="T28" fmla="*/ 97 w 178"/>
                  <a:gd name="T29" fmla="*/ 145 h 150"/>
                  <a:gd name="T30" fmla="*/ 0 w 178"/>
                  <a:gd name="T31" fmla="*/ 88 h 150"/>
                  <a:gd name="T32" fmla="*/ 0 w 178"/>
                  <a:gd name="T33" fmla="*/ 88 h 150"/>
                  <a:gd name="T34" fmla="*/ 17 w 178"/>
                  <a:gd name="T35" fmla="*/ 29 h 150"/>
                  <a:gd name="T36" fmla="*/ 17 w 178"/>
                  <a:gd name="T37" fmla="*/ 29 h 150"/>
                  <a:gd name="T38" fmla="*/ 32 w 178"/>
                  <a:gd name="T39" fmla="*/ 22 h 150"/>
                  <a:gd name="T40" fmla="*/ 32 w 178"/>
                  <a:gd name="T41" fmla="*/ 22 h 150"/>
                  <a:gd name="T42" fmla="*/ 42 w 178"/>
                  <a:gd name="T43" fmla="*/ 1 h 150"/>
                  <a:gd name="T44" fmla="*/ 42 w 178"/>
                  <a:gd name="T45" fmla="*/ 1 h 150"/>
                  <a:gd name="T46" fmla="*/ 160 w 178"/>
                  <a:gd name="T47" fmla="*/ 62 h 150"/>
                  <a:gd name="T48" fmla="*/ 160 w 178"/>
                  <a:gd name="T49" fmla="*/ 62 h 150"/>
                  <a:gd name="T50" fmla="*/ 97 w 178"/>
                  <a:gd name="T51" fmla="*/ 145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8" h="150">
                    <a:moveTo>
                      <a:pt x="129" y="61"/>
                    </a:moveTo>
                    <a:lnTo>
                      <a:pt x="129" y="61"/>
                    </a:lnTo>
                    <a:cubicBezTo>
                      <a:pt x="120" y="43"/>
                      <a:pt x="105" y="36"/>
                      <a:pt x="88" y="33"/>
                    </a:cubicBezTo>
                    <a:lnTo>
                      <a:pt x="88" y="33"/>
                    </a:lnTo>
                    <a:cubicBezTo>
                      <a:pt x="81" y="41"/>
                      <a:pt x="71" y="39"/>
                      <a:pt x="58" y="41"/>
                    </a:cubicBezTo>
                    <a:lnTo>
                      <a:pt x="58" y="41"/>
                    </a:lnTo>
                    <a:cubicBezTo>
                      <a:pt x="39" y="43"/>
                      <a:pt x="22" y="53"/>
                      <a:pt x="22" y="76"/>
                    </a:cubicBezTo>
                    <a:lnTo>
                      <a:pt x="22" y="76"/>
                    </a:lnTo>
                    <a:cubicBezTo>
                      <a:pt x="24" y="88"/>
                      <a:pt x="36" y="112"/>
                      <a:pt x="47" y="117"/>
                    </a:cubicBezTo>
                    <a:lnTo>
                      <a:pt x="47" y="117"/>
                    </a:lnTo>
                    <a:cubicBezTo>
                      <a:pt x="51" y="120"/>
                      <a:pt x="59" y="118"/>
                      <a:pt x="63" y="118"/>
                    </a:cubicBezTo>
                    <a:lnTo>
                      <a:pt x="63" y="118"/>
                    </a:lnTo>
                    <a:cubicBezTo>
                      <a:pt x="91" y="118"/>
                      <a:pt x="155" y="109"/>
                      <a:pt x="129" y="61"/>
                    </a:cubicBezTo>
                    <a:close/>
                    <a:moveTo>
                      <a:pt x="97" y="145"/>
                    </a:moveTo>
                    <a:lnTo>
                      <a:pt x="97" y="145"/>
                    </a:lnTo>
                    <a:cubicBezTo>
                      <a:pt x="62" y="149"/>
                      <a:pt x="0" y="146"/>
                      <a:pt x="0" y="88"/>
                    </a:cubicBezTo>
                    <a:lnTo>
                      <a:pt x="0" y="88"/>
                    </a:lnTo>
                    <a:cubicBezTo>
                      <a:pt x="0" y="68"/>
                      <a:pt x="4" y="42"/>
                      <a:pt x="17" y="29"/>
                    </a:cubicBezTo>
                    <a:lnTo>
                      <a:pt x="17" y="29"/>
                    </a:lnTo>
                    <a:cubicBezTo>
                      <a:pt x="21" y="25"/>
                      <a:pt x="26" y="24"/>
                      <a:pt x="32" y="22"/>
                    </a:cubicBezTo>
                    <a:lnTo>
                      <a:pt x="32" y="22"/>
                    </a:lnTo>
                    <a:cubicBezTo>
                      <a:pt x="28" y="13"/>
                      <a:pt x="30" y="3"/>
                      <a:pt x="42" y="1"/>
                    </a:cubicBezTo>
                    <a:lnTo>
                      <a:pt x="42" y="1"/>
                    </a:lnTo>
                    <a:cubicBezTo>
                      <a:pt x="83" y="0"/>
                      <a:pt x="142" y="5"/>
                      <a:pt x="160" y="62"/>
                    </a:cubicBezTo>
                    <a:lnTo>
                      <a:pt x="160" y="62"/>
                    </a:lnTo>
                    <a:cubicBezTo>
                      <a:pt x="177" y="112"/>
                      <a:pt x="135" y="141"/>
                      <a:pt x="97" y="14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437" name="Freeform 235">
                <a:extLst>
                  <a:ext uri="{FF2B5EF4-FFF2-40B4-BE49-F238E27FC236}">
                    <a16:creationId xmlns:a16="http://schemas.microsoft.com/office/drawing/2014/main" id="{D2834CCE-D4E7-AC49-92B2-F7ED618DB4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14997" y="5189870"/>
                <a:ext cx="74890" cy="103694"/>
              </a:xfrm>
              <a:custGeom>
                <a:avLst/>
                <a:gdLst>
                  <a:gd name="T0" fmla="*/ 43722 w 173"/>
                  <a:gd name="T1" fmla="*/ 21001 h 237"/>
                  <a:gd name="T2" fmla="*/ 43722 w 173"/>
                  <a:gd name="T3" fmla="*/ 21001 h 237"/>
                  <a:gd name="T4" fmla="*/ 24242 w 173"/>
                  <a:gd name="T5" fmla="*/ 31502 h 237"/>
                  <a:gd name="T6" fmla="*/ 24242 w 173"/>
                  <a:gd name="T7" fmla="*/ 31502 h 237"/>
                  <a:gd name="T8" fmla="*/ 20346 w 173"/>
                  <a:gd name="T9" fmla="*/ 47690 h 237"/>
                  <a:gd name="T10" fmla="*/ 20346 w 173"/>
                  <a:gd name="T11" fmla="*/ 47690 h 237"/>
                  <a:gd name="T12" fmla="*/ 24675 w 173"/>
                  <a:gd name="T13" fmla="*/ 72630 h 237"/>
                  <a:gd name="T14" fmla="*/ 24675 w 173"/>
                  <a:gd name="T15" fmla="*/ 72630 h 237"/>
                  <a:gd name="T16" fmla="*/ 45886 w 173"/>
                  <a:gd name="T17" fmla="*/ 73505 h 237"/>
                  <a:gd name="T18" fmla="*/ 45886 w 173"/>
                  <a:gd name="T19" fmla="*/ 73505 h 237"/>
                  <a:gd name="T20" fmla="*/ 49782 w 173"/>
                  <a:gd name="T21" fmla="*/ 66504 h 237"/>
                  <a:gd name="T22" fmla="*/ 49782 w 173"/>
                  <a:gd name="T23" fmla="*/ 66504 h 237"/>
                  <a:gd name="T24" fmla="*/ 43722 w 173"/>
                  <a:gd name="T25" fmla="*/ 21001 h 237"/>
                  <a:gd name="T26" fmla="*/ 67098 w 173"/>
                  <a:gd name="T27" fmla="*/ 58629 h 237"/>
                  <a:gd name="T28" fmla="*/ 67098 w 173"/>
                  <a:gd name="T29" fmla="*/ 58629 h 237"/>
                  <a:gd name="T30" fmla="*/ 24242 w 173"/>
                  <a:gd name="T31" fmla="*/ 86630 h 237"/>
                  <a:gd name="T32" fmla="*/ 24242 w 173"/>
                  <a:gd name="T33" fmla="*/ 86630 h 237"/>
                  <a:gd name="T34" fmla="*/ 6493 w 173"/>
                  <a:gd name="T35" fmla="*/ 62566 h 237"/>
                  <a:gd name="T36" fmla="*/ 6493 w 173"/>
                  <a:gd name="T37" fmla="*/ 62566 h 237"/>
                  <a:gd name="T38" fmla="*/ 7359 w 173"/>
                  <a:gd name="T39" fmla="*/ 54253 h 237"/>
                  <a:gd name="T40" fmla="*/ 7359 w 173"/>
                  <a:gd name="T41" fmla="*/ 54253 h 237"/>
                  <a:gd name="T42" fmla="*/ 1299 w 173"/>
                  <a:gd name="T43" fmla="*/ 44190 h 237"/>
                  <a:gd name="T44" fmla="*/ 1299 w 173"/>
                  <a:gd name="T45" fmla="*/ 44190 h 237"/>
                  <a:gd name="T46" fmla="*/ 51081 w 173"/>
                  <a:gd name="T47" fmla="*/ 7438 h 237"/>
                  <a:gd name="T48" fmla="*/ 51081 w 173"/>
                  <a:gd name="T49" fmla="*/ 7438 h 237"/>
                  <a:gd name="T50" fmla="*/ 67098 w 173"/>
                  <a:gd name="T51" fmla="*/ 58629 h 23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3" h="237">
                    <a:moveTo>
                      <a:pt x="101" y="48"/>
                    </a:moveTo>
                    <a:lnTo>
                      <a:pt x="101" y="48"/>
                    </a:lnTo>
                    <a:cubicBezTo>
                      <a:pt x="82" y="47"/>
                      <a:pt x="67" y="57"/>
                      <a:pt x="56" y="72"/>
                    </a:cubicBezTo>
                    <a:cubicBezTo>
                      <a:pt x="57" y="85"/>
                      <a:pt x="52" y="93"/>
                      <a:pt x="47" y="109"/>
                    </a:cubicBezTo>
                    <a:cubicBezTo>
                      <a:pt x="39" y="130"/>
                      <a:pt x="38" y="152"/>
                      <a:pt x="57" y="166"/>
                    </a:cubicBezTo>
                    <a:cubicBezTo>
                      <a:pt x="68" y="173"/>
                      <a:pt x="95" y="177"/>
                      <a:pt x="106" y="168"/>
                    </a:cubicBezTo>
                    <a:cubicBezTo>
                      <a:pt x="110" y="165"/>
                      <a:pt x="113" y="157"/>
                      <a:pt x="115" y="152"/>
                    </a:cubicBezTo>
                    <a:cubicBezTo>
                      <a:pt x="130" y="123"/>
                      <a:pt x="155" y="52"/>
                      <a:pt x="101" y="48"/>
                    </a:cubicBezTo>
                    <a:close/>
                    <a:moveTo>
                      <a:pt x="155" y="134"/>
                    </a:moveTo>
                    <a:lnTo>
                      <a:pt x="155" y="134"/>
                    </a:lnTo>
                    <a:cubicBezTo>
                      <a:pt x="140" y="173"/>
                      <a:pt x="106" y="236"/>
                      <a:pt x="56" y="198"/>
                    </a:cubicBezTo>
                    <a:cubicBezTo>
                      <a:pt x="39" y="185"/>
                      <a:pt x="19" y="165"/>
                      <a:pt x="15" y="143"/>
                    </a:cubicBezTo>
                    <a:cubicBezTo>
                      <a:pt x="14" y="136"/>
                      <a:pt x="15" y="131"/>
                      <a:pt x="17" y="124"/>
                    </a:cubicBezTo>
                    <a:cubicBezTo>
                      <a:pt x="7" y="123"/>
                      <a:pt x="0" y="111"/>
                      <a:pt x="3" y="101"/>
                    </a:cubicBezTo>
                    <a:cubicBezTo>
                      <a:pt x="25" y="57"/>
                      <a:pt x="61" y="0"/>
                      <a:pt x="118" y="17"/>
                    </a:cubicBezTo>
                    <a:cubicBezTo>
                      <a:pt x="169" y="31"/>
                      <a:pt x="172" y="93"/>
                      <a:pt x="155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70" name="Freeform 236">
                <a:extLst>
                  <a:ext uri="{FF2B5EF4-FFF2-40B4-BE49-F238E27FC236}">
                    <a16:creationId xmlns:a16="http://schemas.microsoft.com/office/drawing/2014/main" id="{266DC40F-12AB-3D48-A410-54ECB07F28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14625" y="5196203"/>
                <a:ext cx="88765" cy="85736"/>
              </a:xfrm>
              <a:custGeom>
                <a:avLst/>
                <a:gdLst>
                  <a:gd name="T0" fmla="*/ 61 w 203"/>
                  <a:gd name="T1" fmla="*/ 133 h 197"/>
                  <a:gd name="T2" fmla="*/ 61 w 203"/>
                  <a:gd name="T3" fmla="*/ 133 h 197"/>
                  <a:gd name="T4" fmla="*/ 109 w 203"/>
                  <a:gd name="T5" fmla="*/ 149 h 197"/>
                  <a:gd name="T6" fmla="*/ 109 w 203"/>
                  <a:gd name="T7" fmla="*/ 149 h 197"/>
                  <a:gd name="T8" fmla="*/ 142 w 203"/>
                  <a:gd name="T9" fmla="*/ 130 h 197"/>
                  <a:gd name="T10" fmla="*/ 142 w 203"/>
                  <a:gd name="T11" fmla="*/ 130 h 197"/>
                  <a:gd name="T12" fmla="*/ 176 w 203"/>
                  <a:gd name="T13" fmla="*/ 82 h 197"/>
                  <a:gd name="T14" fmla="*/ 176 w 203"/>
                  <a:gd name="T15" fmla="*/ 82 h 197"/>
                  <a:gd name="T16" fmla="*/ 143 w 203"/>
                  <a:gd name="T17" fmla="*/ 46 h 197"/>
                  <a:gd name="T18" fmla="*/ 143 w 203"/>
                  <a:gd name="T19" fmla="*/ 46 h 197"/>
                  <a:gd name="T20" fmla="*/ 126 w 203"/>
                  <a:gd name="T21" fmla="*/ 51 h 197"/>
                  <a:gd name="T22" fmla="*/ 126 w 203"/>
                  <a:gd name="T23" fmla="*/ 51 h 197"/>
                  <a:gd name="T24" fmla="*/ 61 w 203"/>
                  <a:gd name="T25" fmla="*/ 133 h 197"/>
                  <a:gd name="T26" fmla="*/ 84 w 203"/>
                  <a:gd name="T27" fmla="*/ 34 h 197"/>
                  <a:gd name="T28" fmla="*/ 84 w 203"/>
                  <a:gd name="T29" fmla="*/ 34 h 197"/>
                  <a:gd name="T30" fmla="*/ 200 w 203"/>
                  <a:gd name="T31" fmla="*/ 60 h 197"/>
                  <a:gd name="T32" fmla="*/ 200 w 203"/>
                  <a:gd name="T33" fmla="*/ 60 h 197"/>
                  <a:gd name="T34" fmla="*/ 189 w 203"/>
                  <a:gd name="T35" fmla="*/ 129 h 197"/>
                  <a:gd name="T36" fmla="*/ 189 w 203"/>
                  <a:gd name="T37" fmla="*/ 129 h 197"/>
                  <a:gd name="T38" fmla="*/ 174 w 203"/>
                  <a:gd name="T39" fmla="*/ 141 h 197"/>
                  <a:gd name="T40" fmla="*/ 174 w 203"/>
                  <a:gd name="T41" fmla="*/ 141 h 197"/>
                  <a:gd name="T42" fmla="*/ 166 w 203"/>
                  <a:gd name="T43" fmla="*/ 166 h 197"/>
                  <a:gd name="T44" fmla="*/ 166 w 203"/>
                  <a:gd name="T45" fmla="*/ 166 h 197"/>
                  <a:gd name="T46" fmla="*/ 25 w 203"/>
                  <a:gd name="T47" fmla="*/ 143 h 197"/>
                  <a:gd name="T48" fmla="*/ 25 w 203"/>
                  <a:gd name="T49" fmla="*/ 143 h 197"/>
                  <a:gd name="T50" fmla="*/ 84 w 203"/>
                  <a:gd name="T51" fmla="*/ 34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3" h="197">
                    <a:moveTo>
                      <a:pt x="61" y="133"/>
                    </a:moveTo>
                    <a:lnTo>
                      <a:pt x="61" y="133"/>
                    </a:lnTo>
                    <a:cubicBezTo>
                      <a:pt x="72" y="149"/>
                      <a:pt x="89" y="151"/>
                      <a:pt x="109" y="149"/>
                    </a:cubicBezTo>
                    <a:lnTo>
                      <a:pt x="109" y="149"/>
                    </a:lnTo>
                    <a:cubicBezTo>
                      <a:pt x="116" y="139"/>
                      <a:pt x="126" y="137"/>
                      <a:pt x="142" y="130"/>
                    </a:cubicBezTo>
                    <a:lnTo>
                      <a:pt x="142" y="130"/>
                    </a:lnTo>
                    <a:cubicBezTo>
                      <a:pt x="163" y="122"/>
                      <a:pt x="179" y="106"/>
                      <a:pt x="176" y="82"/>
                    </a:cubicBezTo>
                    <a:lnTo>
                      <a:pt x="176" y="82"/>
                    </a:lnTo>
                    <a:cubicBezTo>
                      <a:pt x="175" y="70"/>
                      <a:pt x="156" y="47"/>
                      <a:pt x="143" y="46"/>
                    </a:cubicBezTo>
                    <a:lnTo>
                      <a:pt x="143" y="46"/>
                    </a:lnTo>
                    <a:cubicBezTo>
                      <a:pt x="139" y="46"/>
                      <a:pt x="132" y="50"/>
                      <a:pt x="126" y="51"/>
                    </a:cubicBezTo>
                    <a:lnTo>
                      <a:pt x="126" y="51"/>
                    </a:lnTo>
                    <a:cubicBezTo>
                      <a:pt x="96" y="60"/>
                      <a:pt x="26" y="91"/>
                      <a:pt x="61" y="133"/>
                    </a:cubicBezTo>
                    <a:close/>
                    <a:moveTo>
                      <a:pt x="84" y="34"/>
                    </a:moveTo>
                    <a:lnTo>
                      <a:pt x="84" y="34"/>
                    </a:lnTo>
                    <a:cubicBezTo>
                      <a:pt x="124" y="20"/>
                      <a:pt x="192" y="0"/>
                      <a:pt x="200" y="60"/>
                    </a:cubicBezTo>
                    <a:lnTo>
                      <a:pt x="200" y="60"/>
                    </a:lnTo>
                    <a:cubicBezTo>
                      <a:pt x="202" y="83"/>
                      <a:pt x="202" y="110"/>
                      <a:pt x="189" y="129"/>
                    </a:cubicBezTo>
                    <a:lnTo>
                      <a:pt x="189" y="129"/>
                    </a:lnTo>
                    <a:cubicBezTo>
                      <a:pt x="185" y="134"/>
                      <a:pt x="179" y="138"/>
                      <a:pt x="174" y="141"/>
                    </a:cubicBezTo>
                    <a:lnTo>
                      <a:pt x="174" y="141"/>
                    </a:lnTo>
                    <a:cubicBezTo>
                      <a:pt x="179" y="149"/>
                      <a:pt x="177" y="162"/>
                      <a:pt x="166" y="166"/>
                    </a:cubicBezTo>
                    <a:lnTo>
                      <a:pt x="166" y="166"/>
                    </a:lnTo>
                    <a:cubicBezTo>
                      <a:pt x="121" y="183"/>
                      <a:pt x="53" y="196"/>
                      <a:pt x="25" y="143"/>
                    </a:cubicBezTo>
                    <a:lnTo>
                      <a:pt x="25" y="143"/>
                    </a:lnTo>
                    <a:cubicBezTo>
                      <a:pt x="0" y="96"/>
                      <a:pt x="43" y="51"/>
                      <a:pt x="84" y="3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439" name="Freeform 237">
                <a:extLst>
                  <a:ext uri="{FF2B5EF4-FFF2-40B4-BE49-F238E27FC236}">
                    <a16:creationId xmlns:a16="http://schemas.microsoft.com/office/drawing/2014/main" id="{B20CD556-0A74-4E47-B7FB-EF09648BED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81617" y="5189870"/>
                <a:ext cx="76810" cy="103694"/>
              </a:xfrm>
              <a:custGeom>
                <a:avLst/>
                <a:gdLst>
                  <a:gd name="T0" fmla="*/ 44769 w 175"/>
                  <a:gd name="T1" fmla="*/ 21876 h 237"/>
                  <a:gd name="T2" fmla="*/ 44769 w 175"/>
                  <a:gd name="T3" fmla="*/ 21876 h 237"/>
                  <a:gd name="T4" fmla="*/ 25018 w 175"/>
                  <a:gd name="T5" fmla="*/ 31940 h 237"/>
                  <a:gd name="T6" fmla="*/ 25018 w 175"/>
                  <a:gd name="T7" fmla="*/ 31940 h 237"/>
                  <a:gd name="T8" fmla="*/ 21068 w 175"/>
                  <a:gd name="T9" fmla="*/ 47690 h 237"/>
                  <a:gd name="T10" fmla="*/ 21068 w 175"/>
                  <a:gd name="T11" fmla="*/ 47690 h 237"/>
                  <a:gd name="T12" fmla="*/ 26335 w 175"/>
                  <a:gd name="T13" fmla="*/ 73505 h 237"/>
                  <a:gd name="T14" fmla="*/ 26335 w 175"/>
                  <a:gd name="T15" fmla="*/ 73505 h 237"/>
                  <a:gd name="T16" fmla="*/ 46964 w 175"/>
                  <a:gd name="T17" fmla="*/ 73942 h 237"/>
                  <a:gd name="T18" fmla="*/ 46964 w 175"/>
                  <a:gd name="T19" fmla="*/ 73942 h 237"/>
                  <a:gd name="T20" fmla="*/ 50475 w 175"/>
                  <a:gd name="T21" fmla="*/ 67379 h 237"/>
                  <a:gd name="T22" fmla="*/ 50475 w 175"/>
                  <a:gd name="T23" fmla="*/ 67379 h 237"/>
                  <a:gd name="T24" fmla="*/ 44769 w 175"/>
                  <a:gd name="T25" fmla="*/ 21876 h 237"/>
                  <a:gd name="T26" fmla="*/ 68910 w 175"/>
                  <a:gd name="T27" fmla="*/ 59066 h 237"/>
                  <a:gd name="T28" fmla="*/ 68910 w 175"/>
                  <a:gd name="T29" fmla="*/ 59066 h 237"/>
                  <a:gd name="T30" fmla="*/ 25018 w 175"/>
                  <a:gd name="T31" fmla="*/ 87505 h 237"/>
                  <a:gd name="T32" fmla="*/ 25018 w 175"/>
                  <a:gd name="T33" fmla="*/ 87505 h 237"/>
                  <a:gd name="T34" fmla="*/ 7023 w 175"/>
                  <a:gd name="T35" fmla="*/ 63004 h 237"/>
                  <a:gd name="T36" fmla="*/ 7023 w 175"/>
                  <a:gd name="T37" fmla="*/ 63004 h 237"/>
                  <a:gd name="T38" fmla="*/ 7900 w 175"/>
                  <a:gd name="T39" fmla="*/ 54691 h 237"/>
                  <a:gd name="T40" fmla="*/ 7900 w 175"/>
                  <a:gd name="T41" fmla="*/ 54691 h 237"/>
                  <a:gd name="T42" fmla="*/ 1756 w 175"/>
                  <a:gd name="T43" fmla="*/ 44628 h 237"/>
                  <a:gd name="T44" fmla="*/ 1756 w 175"/>
                  <a:gd name="T45" fmla="*/ 44628 h 237"/>
                  <a:gd name="T46" fmla="*/ 52231 w 175"/>
                  <a:gd name="T47" fmla="*/ 7438 h 237"/>
                  <a:gd name="T48" fmla="*/ 52231 w 175"/>
                  <a:gd name="T49" fmla="*/ 7438 h 237"/>
                  <a:gd name="T50" fmla="*/ 68910 w 175"/>
                  <a:gd name="T51" fmla="*/ 59066 h 23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5" h="237">
                    <a:moveTo>
                      <a:pt x="102" y="50"/>
                    </a:moveTo>
                    <a:lnTo>
                      <a:pt x="102" y="50"/>
                    </a:lnTo>
                    <a:cubicBezTo>
                      <a:pt x="83" y="47"/>
                      <a:pt x="69" y="59"/>
                      <a:pt x="57" y="73"/>
                    </a:cubicBezTo>
                    <a:cubicBezTo>
                      <a:pt x="60" y="85"/>
                      <a:pt x="53" y="95"/>
                      <a:pt x="48" y="109"/>
                    </a:cubicBezTo>
                    <a:cubicBezTo>
                      <a:pt x="40" y="130"/>
                      <a:pt x="39" y="154"/>
                      <a:pt x="60" y="168"/>
                    </a:cubicBezTo>
                    <a:cubicBezTo>
                      <a:pt x="69" y="175"/>
                      <a:pt x="96" y="179"/>
                      <a:pt x="107" y="169"/>
                    </a:cubicBezTo>
                    <a:cubicBezTo>
                      <a:pt x="111" y="167"/>
                      <a:pt x="113" y="158"/>
                      <a:pt x="115" y="154"/>
                    </a:cubicBezTo>
                    <a:cubicBezTo>
                      <a:pt x="131" y="125"/>
                      <a:pt x="157" y="52"/>
                      <a:pt x="102" y="50"/>
                    </a:cubicBezTo>
                    <a:close/>
                    <a:moveTo>
                      <a:pt x="157" y="135"/>
                    </a:moveTo>
                    <a:lnTo>
                      <a:pt x="157" y="135"/>
                    </a:lnTo>
                    <a:cubicBezTo>
                      <a:pt x="141" y="173"/>
                      <a:pt x="106" y="236"/>
                      <a:pt x="57" y="200"/>
                    </a:cubicBezTo>
                    <a:cubicBezTo>
                      <a:pt x="40" y="186"/>
                      <a:pt x="20" y="167"/>
                      <a:pt x="16" y="144"/>
                    </a:cubicBezTo>
                    <a:cubicBezTo>
                      <a:pt x="15" y="138"/>
                      <a:pt x="16" y="131"/>
                      <a:pt x="18" y="125"/>
                    </a:cubicBezTo>
                    <a:cubicBezTo>
                      <a:pt x="8" y="123"/>
                      <a:pt x="0" y="113"/>
                      <a:pt x="4" y="102"/>
                    </a:cubicBezTo>
                    <a:cubicBezTo>
                      <a:pt x="25" y="59"/>
                      <a:pt x="62" y="0"/>
                      <a:pt x="119" y="17"/>
                    </a:cubicBezTo>
                    <a:cubicBezTo>
                      <a:pt x="170" y="33"/>
                      <a:pt x="174" y="95"/>
                      <a:pt x="157" y="13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72" name="Freeform 238">
                <a:extLst>
                  <a:ext uri="{FF2B5EF4-FFF2-40B4-BE49-F238E27FC236}">
                    <a16:creationId xmlns:a16="http://schemas.microsoft.com/office/drawing/2014/main" id="{0324D5FA-5502-AE42-9E4E-1972C1E75A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69108" y="5207828"/>
                <a:ext cx="75669" cy="63939"/>
              </a:xfrm>
              <a:custGeom>
                <a:avLst/>
                <a:gdLst>
                  <a:gd name="T0" fmla="*/ 129 w 178"/>
                  <a:gd name="T1" fmla="*/ 60 h 149"/>
                  <a:gd name="T2" fmla="*/ 129 w 178"/>
                  <a:gd name="T3" fmla="*/ 60 h 149"/>
                  <a:gd name="T4" fmla="*/ 89 w 178"/>
                  <a:gd name="T5" fmla="*/ 33 h 149"/>
                  <a:gd name="T6" fmla="*/ 89 w 178"/>
                  <a:gd name="T7" fmla="*/ 33 h 149"/>
                  <a:gd name="T8" fmla="*/ 59 w 178"/>
                  <a:gd name="T9" fmla="*/ 40 h 149"/>
                  <a:gd name="T10" fmla="*/ 59 w 178"/>
                  <a:gd name="T11" fmla="*/ 40 h 149"/>
                  <a:gd name="T12" fmla="*/ 24 w 178"/>
                  <a:gd name="T13" fmla="*/ 76 h 149"/>
                  <a:gd name="T14" fmla="*/ 24 w 178"/>
                  <a:gd name="T15" fmla="*/ 76 h 149"/>
                  <a:gd name="T16" fmla="*/ 47 w 178"/>
                  <a:gd name="T17" fmla="*/ 117 h 149"/>
                  <a:gd name="T18" fmla="*/ 47 w 178"/>
                  <a:gd name="T19" fmla="*/ 117 h 149"/>
                  <a:gd name="T20" fmla="*/ 63 w 178"/>
                  <a:gd name="T21" fmla="*/ 118 h 149"/>
                  <a:gd name="T22" fmla="*/ 63 w 178"/>
                  <a:gd name="T23" fmla="*/ 118 h 149"/>
                  <a:gd name="T24" fmla="*/ 129 w 178"/>
                  <a:gd name="T25" fmla="*/ 60 h 149"/>
                  <a:gd name="T26" fmla="*/ 97 w 178"/>
                  <a:gd name="T27" fmla="*/ 146 h 149"/>
                  <a:gd name="T28" fmla="*/ 97 w 178"/>
                  <a:gd name="T29" fmla="*/ 146 h 149"/>
                  <a:gd name="T30" fmla="*/ 0 w 178"/>
                  <a:gd name="T31" fmla="*/ 89 h 149"/>
                  <a:gd name="T32" fmla="*/ 0 w 178"/>
                  <a:gd name="T33" fmla="*/ 89 h 149"/>
                  <a:gd name="T34" fmla="*/ 17 w 178"/>
                  <a:gd name="T35" fmla="*/ 29 h 149"/>
                  <a:gd name="T36" fmla="*/ 17 w 178"/>
                  <a:gd name="T37" fmla="*/ 29 h 149"/>
                  <a:gd name="T38" fmla="*/ 33 w 178"/>
                  <a:gd name="T39" fmla="*/ 22 h 149"/>
                  <a:gd name="T40" fmla="*/ 33 w 178"/>
                  <a:gd name="T41" fmla="*/ 22 h 149"/>
                  <a:gd name="T42" fmla="*/ 42 w 178"/>
                  <a:gd name="T43" fmla="*/ 1 h 149"/>
                  <a:gd name="T44" fmla="*/ 42 w 178"/>
                  <a:gd name="T45" fmla="*/ 1 h 149"/>
                  <a:gd name="T46" fmla="*/ 162 w 178"/>
                  <a:gd name="T47" fmla="*/ 63 h 149"/>
                  <a:gd name="T48" fmla="*/ 162 w 178"/>
                  <a:gd name="T49" fmla="*/ 63 h 149"/>
                  <a:gd name="T50" fmla="*/ 97 w 178"/>
                  <a:gd name="T51" fmla="*/ 146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8" h="149">
                    <a:moveTo>
                      <a:pt x="129" y="60"/>
                    </a:moveTo>
                    <a:lnTo>
                      <a:pt x="129" y="60"/>
                    </a:lnTo>
                    <a:cubicBezTo>
                      <a:pt x="120" y="44"/>
                      <a:pt x="105" y="36"/>
                      <a:pt x="89" y="33"/>
                    </a:cubicBezTo>
                    <a:lnTo>
                      <a:pt x="89" y="33"/>
                    </a:lnTo>
                    <a:cubicBezTo>
                      <a:pt x="81" y="40"/>
                      <a:pt x="71" y="39"/>
                      <a:pt x="59" y="40"/>
                    </a:cubicBezTo>
                    <a:lnTo>
                      <a:pt x="59" y="40"/>
                    </a:lnTo>
                    <a:cubicBezTo>
                      <a:pt x="39" y="43"/>
                      <a:pt x="22" y="52"/>
                      <a:pt x="24" y="76"/>
                    </a:cubicBezTo>
                    <a:lnTo>
                      <a:pt x="24" y="76"/>
                    </a:lnTo>
                    <a:cubicBezTo>
                      <a:pt x="24" y="88"/>
                      <a:pt x="36" y="111"/>
                      <a:pt x="47" y="117"/>
                    </a:cubicBezTo>
                    <a:lnTo>
                      <a:pt x="47" y="117"/>
                    </a:lnTo>
                    <a:cubicBezTo>
                      <a:pt x="51" y="119"/>
                      <a:pt x="59" y="118"/>
                      <a:pt x="63" y="118"/>
                    </a:cubicBezTo>
                    <a:lnTo>
                      <a:pt x="63" y="118"/>
                    </a:lnTo>
                    <a:cubicBezTo>
                      <a:pt x="91" y="118"/>
                      <a:pt x="155" y="109"/>
                      <a:pt x="129" y="60"/>
                    </a:cubicBezTo>
                    <a:close/>
                    <a:moveTo>
                      <a:pt x="97" y="146"/>
                    </a:moveTo>
                    <a:lnTo>
                      <a:pt x="97" y="146"/>
                    </a:lnTo>
                    <a:cubicBezTo>
                      <a:pt x="62" y="148"/>
                      <a:pt x="0" y="146"/>
                      <a:pt x="0" y="89"/>
                    </a:cubicBezTo>
                    <a:lnTo>
                      <a:pt x="0" y="89"/>
                    </a:lnTo>
                    <a:cubicBezTo>
                      <a:pt x="0" y="68"/>
                      <a:pt x="4" y="42"/>
                      <a:pt x="17" y="29"/>
                    </a:cubicBezTo>
                    <a:lnTo>
                      <a:pt x="17" y="29"/>
                    </a:lnTo>
                    <a:cubicBezTo>
                      <a:pt x="21" y="26"/>
                      <a:pt x="26" y="23"/>
                      <a:pt x="33" y="22"/>
                    </a:cubicBezTo>
                    <a:lnTo>
                      <a:pt x="33" y="22"/>
                    </a:lnTo>
                    <a:cubicBezTo>
                      <a:pt x="29" y="14"/>
                      <a:pt x="30" y="2"/>
                      <a:pt x="42" y="1"/>
                    </a:cubicBezTo>
                    <a:lnTo>
                      <a:pt x="42" y="1"/>
                    </a:lnTo>
                    <a:cubicBezTo>
                      <a:pt x="83" y="0"/>
                      <a:pt x="142" y="6"/>
                      <a:pt x="162" y="63"/>
                    </a:cubicBezTo>
                    <a:lnTo>
                      <a:pt x="162" y="63"/>
                    </a:lnTo>
                    <a:cubicBezTo>
                      <a:pt x="177" y="111"/>
                      <a:pt x="135" y="142"/>
                      <a:pt x="97" y="146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73" name="Freeform 239">
                <a:extLst>
                  <a:ext uri="{FF2B5EF4-FFF2-40B4-BE49-F238E27FC236}">
                    <a16:creationId xmlns:a16="http://schemas.microsoft.com/office/drawing/2014/main" id="{CD642C32-01E7-1840-9ADA-7E2A2F6891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327485" y="5196203"/>
                <a:ext cx="82945" cy="81377"/>
              </a:xfrm>
              <a:custGeom>
                <a:avLst/>
                <a:gdLst>
                  <a:gd name="T0" fmla="*/ 65 w 188"/>
                  <a:gd name="T1" fmla="*/ 132 h 188"/>
                  <a:gd name="T2" fmla="*/ 65 w 188"/>
                  <a:gd name="T3" fmla="*/ 132 h 188"/>
                  <a:gd name="T4" fmla="*/ 113 w 188"/>
                  <a:gd name="T5" fmla="*/ 140 h 188"/>
                  <a:gd name="T6" fmla="*/ 113 w 188"/>
                  <a:gd name="T7" fmla="*/ 140 h 188"/>
                  <a:gd name="T8" fmla="*/ 138 w 188"/>
                  <a:gd name="T9" fmla="*/ 120 h 188"/>
                  <a:gd name="T10" fmla="*/ 138 w 188"/>
                  <a:gd name="T11" fmla="*/ 120 h 188"/>
                  <a:gd name="T12" fmla="*/ 156 w 188"/>
                  <a:gd name="T13" fmla="*/ 74 h 188"/>
                  <a:gd name="T14" fmla="*/ 156 w 188"/>
                  <a:gd name="T15" fmla="*/ 74 h 188"/>
                  <a:gd name="T16" fmla="*/ 117 w 188"/>
                  <a:gd name="T17" fmla="*/ 46 h 188"/>
                  <a:gd name="T18" fmla="*/ 117 w 188"/>
                  <a:gd name="T19" fmla="*/ 46 h 188"/>
                  <a:gd name="T20" fmla="*/ 102 w 188"/>
                  <a:gd name="T21" fmla="*/ 52 h 188"/>
                  <a:gd name="T22" fmla="*/ 102 w 188"/>
                  <a:gd name="T23" fmla="*/ 52 h 188"/>
                  <a:gd name="T24" fmla="*/ 65 w 188"/>
                  <a:gd name="T25" fmla="*/ 132 h 188"/>
                  <a:gd name="T26" fmla="*/ 58 w 188"/>
                  <a:gd name="T27" fmla="*/ 42 h 188"/>
                  <a:gd name="T28" fmla="*/ 58 w 188"/>
                  <a:gd name="T29" fmla="*/ 42 h 188"/>
                  <a:gd name="T30" fmla="*/ 171 w 188"/>
                  <a:gd name="T31" fmla="*/ 53 h 188"/>
                  <a:gd name="T32" fmla="*/ 171 w 188"/>
                  <a:gd name="T33" fmla="*/ 53 h 188"/>
                  <a:gd name="T34" fmla="*/ 181 w 188"/>
                  <a:gd name="T35" fmla="*/ 115 h 188"/>
                  <a:gd name="T36" fmla="*/ 181 w 188"/>
                  <a:gd name="T37" fmla="*/ 115 h 188"/>
                  <a:gd name="T38" fmla="*/ 170 w 188"/>
                  <a:gd name="T39" fmla="*/ 127 h 188"/>
                  <a:gd name="T40" fmla="*/ 170 w 188"/>
                  <a:gd name="T41" fmla="*/ 127 h 188"/>
                  <a:gd name="T42" fmla="*/ 170 w 188"/>
                  <a:gd name="T43" fmla="*/ 149 h 188"/>
                  <a:gd name="T44" fmla="*/ 170 w 188"/>
                  <a:gd name="T45" fmla="*/ 149 h 188"/>
                  <a:gd name="T46" fmla="*/ 36 w 188"/>
                  <a:gd name="T47" fmla="*/ 144 h 188"/>
                  <a:gd name="T48" fmla="*/ 36 w 188"/>
                  <a:gd name="T49" fmla="*/ 144 h 188"/>
                  <a:gd name="T50" fmla="*/ 58 w 188"/>
                  <a:gd name="T51" fmla="*/ 42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8" h="188">
                    <a:moveTo>
                      <a:pt x="65" y="132"/>
                    </a:moveTo>
                    <a:lnTo>
                      <a:pt x="65" y="132"/>
                    </a:lnTo>
                    <a:cubicBezTo>
                      <a:pt x="81" y="144"/>
                      <a:pt x="98" y="144"/>
                      <a:pt x="113" y="140"/>
                    </a:cubicBezTo>
                    <a:lnTo>
                      <a:pt x="113" y="140"/>
                    </a:lnTo>
                    <a:cubicBezTo>
                      <a:pt x="117" y="130"/>
                      <a:pt x="127" y="128"/>
                      <a:pt x="138" y="120"/>
                    </a:cubicBezTo>
                    <a:lnTo>
                      <a:pt x="138" y="120"/>
                    </a:lnTo>
                    <a:cubicBezTo>
                      <a:pt x="154" y="109"/>
                      <a:pt x="165" y="95"/>
                      <a:pt x="156" y="74"/>
                    </a:cubicBezTo>
                    <a:lnTo>
                      <a:pt x="156" y="74"/>
                    </a:lnTo>
                    <a:cubicBezTo>
                      <a:pt x="150" y="63"/>
                      <a:pt x="129" y="46"/>
                      <a:pt x="117" y="46"/>
                    </a:cubicBezTo>
                    <a:lnTo>
                      <a:pt x="117" y="46"/>
                    </a:lnTo>
                    <a:cubicBezTo>
                      <a:pt x="112" y="46"/>
                      <a:pt x="106" y="50"/>
                      <a:pt x="102" y="52"/>
                    </a:cubicBezTo>
                    <a:lnTo>
                      <a:pt x="102" y="52"/>
                    </a:lnTo>
                    <a:cubicBezTo>
                      <a:pt x="77" y="63"/>
                      <a:pt x="22" y="99"/>
                      <a:pt x="65" y="132"/>
                    </a:cubicBezTo>
                    <a:close/>
                    <a:moveTo>
                      <a:pt x="58" y="42"/>
                    </a:moveTo>
                    <a:lnTo>
                      <a:pt x="58" y="42"/>
                    </a:lnTo>
                    <a:cubicBezTo>
                      <a:pt x="91" y="24"/>
                      <a:pt x="146" y="0"/>
                      <a:pt x="171" y="53"/>
                    </a:cubicBezTo>
                    <a:lnTo>
                      <a:pt x="171" y="53"/>
                    </a:lnTo>
                    <a:cubicBezTo>
                      <a:pt x="181" y="71"/>
                      <a:pt x="187" y="96"/>
                      <a:pt x="181" y="115"/>
                    </a:cubicBezTo>
                    <a:lnTo>
                      <a:pt x="181" y="115"/>
                    </a:lnTo>
                    <a:cubicBezTo>
                      <a:pt x="178" y="119"/>
                      <a:pt x="175" y="123"/>
                      <a:pt x="170" y="127"/>
                    </a:cubicBezTo>
                    <a:lnTo>
                      <a:pt x="170" y="127"/>
                    </a:lnTo>
                    <a:cubicBezTo>
                      <a:pt x="177" y="132"/>
                      <a:pt x="179" y="144"/>
                      <a:pt x="170" y="149"/>
                    </a:cubicBezTo>
                    <a:lnTo>
                      <a:pt x="170" y="149"/>
                    </a:lnTo>
                    <a:cubicBezTo>
                      <a:pt x="133" y="169"/>
                      <a:pt x="77" y="187"/>
                      <a:pt x="36" y="144"/>
                    </a:cubicBezTo>
                    <a:lnTo>
                      <a:pt x="36" y="144"/>
                    </a:lnTo>
                    <a:cubicBezTo>
                      <a:pt x="0" y="105"/>
                      <a:pt x="27" y="62"/>
                      <a:pt x="58" y="4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74" name="Freeform 240">
                <a:extLst>
                  <a:ext uri="{FF2B5EF4-FFF2-40B4-BE49-F238E27FC236}">
                    <a16:creationId xmlns:a16="http://schemas.microsoft.com/office/drawing/2014/main" id="{65B88A9B-015F-3248-B7EF-CCE6AA7789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90463" y="5204922"/>
                <a:ext cx="77124" cy="65392"/>
              </a:xfrm>
              <a:custGeom>
                <a:avLst/>
                <a:gdLst>
                  <a:gd name="T0" fmla="*/ 130 w 178"/>
                  <a:gd name="T1" fmla="*/ 62 h 150"/>
                  <a:gd name="T2" fmla="*/ 130 w 178"/>
                  <a:gd name="T3" fmla="*/ 62 h 150"/>
                  <a:gd name="T4" fmla="*/ 89 w 178"/>
                  <a:gd name="T5" fmla="*/ 34 h 150"/>
                  <a:gd name="T6" fmla="*/ 89 w 178"/>
                  <a:gd name="T7" fmla="*/ 34 h 150"/>
                  <a:gd name="T8" fmla="*/ 59 w 178"/>
                  <a:gd name="T9" fmla="*/ 42 h 150"/>
                  <a:gd name="T10" fmla="*/ 59 w 178"/>
                  <a:gd name="T11" fmla="*/ 42 h 150"/>
                  <a:gd name="T12" fmla="*/ 24 w 178"/>
                  <a:gd name="T13" fmla="*/ 76 h 150"/>
                  <a:gd name="T14" fmla="*/ 24 w 178"/>
                  <a:gd name="T15" fmla="*/ 76 h 150"/>
                  <a:gd name="T16" fmla="*/ 47 w 178"/>
                  <a:gd name="T17" fmla="*/ 118 h 150"/>
                  <a:gd name="T18" fmla="*/ 47 w 178"/>
                  <a:gd name="T19" fmla="*/ 118 h 150"/>
                  <a:gd name="T20" fmla="*/ 63 w 178"/>
                  <a:gd name="T21" fmla="*/ 118 h 150"/>
                  <a:gd name="T22" fmla="*/ 63 w 178"/>
                  <a:gd name="T23" fmla="*/ 118 h 150"/>
                  <a:gd name="T24" fmla="*/ 130 w 178"/>
                  <a:gd name="T25" fmla="*/ 62 h 150"/>
                  <a:gd name="T26" fmla="*/ 99 w 178"/>
                  <a:gd name="T27" fmla="*/ 146 h 150"/>
                  <a:gd name="T28" fmla="*/ 99 w 178"/>
                  <a:gd name="T29" fmla="*/ 146 h 150"/>
                  <a:gd name="T30" fmla="*/ 0 w 178"/>
                  <a:gd name="T31" fmla="*/ 89 h 150"/>
                  <a:gd name="T32" fmla="*/ 0 w 178"/>
                  <a:gd name="T33" fmla="*/ 89 h 150"/>
                  <a:gd name="T34" fmla="*/ 17 w 178"/>
                  <a:gd name="T35" fmla="*/ 30 h 150"/>
                  <a:gd name="T36" fmla="*/ 17 w 178"/>
                  <a:gd name="T37" fmla="*/ 30 h 150"/>
                  <a:gd name="T38" fmla="*/ 32 w 178"/>
                  <a:gd name="T39" fmla="*/ 24 h 150"/>
                  <a:gd name="T40" fmla="*/ 32 w 178"/>
                  <a:gd name="T41" fmla="*/ 24 h 150"/>
                  <a:gd name="T42" fmla="*/ 42 w 178"/>
                  <a:gd name="T43" fmla="*/ 3 h 150"/>
                  <a:gd name="T44" fmla="*/ 42 w 178"/>
                  <a:gd name="T45" fmla="*/ 3 h 150"/>
                  <a:gd name="T46" fmla="*/ 162 w 178"/>
                  <a:gd name="T47" fmla="*/ 63 h 150"/>
                  <a:gd name="T48" fmla="*/ 162 w 178"/>
                  <a:gd name="T49" fmla="*/ 63 h 150"/>
                  <a:gd name="T50" fmla="*/ 99 w 178"/>
                  <a:gd name="T51" fmla="*/ 146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8" h="150">
                    <a:moveTo>
                      <a:pt x="130" y="62"/>
                    </a:moveTo>
                    <a:lnTo>
                      <a:pt x="130" y="62"/>
                    </a:lnTo>
                    <a:cubicBezTo>
                      <a:pt x="121" y="45"/>
                      <a:pt x="105" y="37"/>
                      <a:pt x="89" y="34"/>
                    </a:cubicBezTo>
                    <a:lnTo>
                      <a:pt x="89" y="34"/>
                    </a:lnTo>
                    <a:cubicBezTo>
                      <a:pt x="82" y="42"/>
                      <a:pt x="72" y="39"/>
                      <a:pt x="59" y="42"/>
                    </a:cubicBezTo>
                    <a:lnTo>
                      <a:pt x="59" y="42"/>
                    </a:lnTo>
                    <a:cubicBezTo>
                      <a:pt x="39" y="43"/>
                      <a:pt x="24" y="54"/>
                      <a:pt x="24" y="76"/>
                    </a:cubicBezTo>
                    <a:lnTo>
                      <a:pt x="24" y="76"/>
                    </a:lnTo>
                    <a:cubicBezTo>
                      <a:pt x="25" y="88"/>
                      <a:pt x="36" y="112"/>
                      <a:pt x="47" y="118"/>
                    </a:cubicBezTo>
                    <a:lnTo>
                      <a:pt x="47" y="118"/>
                    </a:lnTo>
                    <a:cubicBezTo>
                      <a:pt x="53" y="120"/>
                      <a:pt x="59" y="118"/>
                      <a:pt x="63" y="118"/>
                    </a:cubicBezTo>
                    <a:lnTo>
                      <a:pt x="63" y="118"/>
                    </a:lnTo>
                    <a:cubicBezTo>
                      <a:pt x="92" y="118"/>
                      <a:pt x="155" y="110"/>
                      <a:pt x="130" y="62"/>
                    </a:cubicBezTo>
                    <a:close/>
                    <a:moveTo>
                      <a:pt x="99" y="146"/>
                    </a:moveTo>
                    <a:lnTo>
                      <a:pt x="99" y="146"/>
                    </a:lnTo>
                    <a:cubicBezTo>
                      <a:pt x="63" y="149"/>
                      <a:pt x="1" y="147"/>
                      <a:pt x="0" y="89"/>
                    </a:cubicBezTo>
                    <a:lnTo>
                      <a:pt x="0" y="89"/>
                    </a:lnTo>
                    <a:cubicBezTo>
                      <a:pt x="0" y="68"/>
                      <a:pt x="4" y="43"/>
                      <a:pt x="17" y="30"/>
                    </a:cubicBezTo>
                    <a:lnTo>
                      <a:pt x="17" y="30"/>
                    </a:lnTo>
                    <a:cubicBezTo>
                      <a:pt x="21" y="26"/>
                      <a:pt x="26" y="25"/>
                      <a:pt x="32" y="24"/>
                    </a:cubicBezTo>
                    <a:lnTo>
                      <a:pt x="32" y="24"/>
                    </a:lnTo>
                    <a:cubicBezTo>
                      <a:pt x="29" y="16"/>
                      <a:pt x="32" y="3"/>
                      <a:pt x="42" y="3"/>
                    </a:cubicBezTo>
                    <a:lnTo>
                      <a:pt x="42" y="3"/>
                    </a:lnTo>
                    <a:cubicBezTo>
                      <a:pt x="83" y="0"/>
                      <a:pt x="142" y="7"/>
                      <a:pt x="162" y="63"/>
                    </a:cubicBezTo>
                    <a:lnTo>
                      <a:pt x="162" y="63"/>
                    </a:lnTo>
                    <a:cubicBezTo>
                      <a:pt x="177" y="112"/>
                      <a:pt x="135" y="142"/>
                      <a:pt x="99" y="14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</p:grpSp>
        <p:grpSp>
          <p:nvGrpSpPr>
            <p:cNvPr id="9218" name="Group 74">
              <a:extLst>
                <a:ext uri="{FF2B5EF4-FFF2-40B4-BE49-F238E27FC236}">
                  <a16:creationId xmlns:a16="http://schemas.microsoft.com/office/drawing/2014/main" id="{4E89AF2B-EE92-A645-8932-84BA0EDF63B5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8254" y="6695650"/>
              <a:ext cx="12057080" cy="117460"/>
              <a:chOff x="512708" y="5186030"/>
              <a:chExt cx="11054879" cy="107534"/>
            </a:xfrm>
          </p:grpSpPr>
          <p:sp>
            <p:nvSpPr>
              <p:cNvPr id="9299" name="Freeform 169">
                <a:extLst>
                  <a:ext uri="{FF2B5EF4-FFF2-40B4-BE49-F238E27FC236}">
                    <a16:creationId xmlns:a16="http://schemas.microsoft.com/office/drawing/2014/main" id="{6639A2C1-7346-2B46-937D-46D950D906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2708" y="5187951"/>
                <a:ext cx="74889" cy="103694"/>
              </a:xfrm>
              <a:custGeom>
                <a:avLst/>
                <a:gdLst>
                  <a:gd name="T0" fmla="*/ 43900 w 174"/>
                  <a:gd name="T1" fmla="*/ 21001 h 237"/>
                  <a:gd name="T2" fmla="*/ 43900 w 174"/>
                  <a:gd name="T3" fmla="*/ 21001 h 237"/>
                  <a:gd name="T4" fmla="*/ 24102 w 174"/>
                  <a:gd name="T5" fmla="*/ 31064 h 237"/>
                  <a:gd name="T6" fmla="*/ 24102 w 174"/>
                  <a:gd name="T7" fmla="*/ 31064 h 237"/>
                  <a:gd name="T8" fmla="*/ 20229 w 174"/>
                  <a:gd name="T9" fmla="*/ 47690 h 237"/>
                  <a:gd name="T10" fmla="*/ 20229 w 174"/>
                  <a:gd name="T11" fmla="*/ 47690 h 237"/>
                  <a:gd name="T12" fmla="*/ 25393 w 174"/>
                  <a:gd name="T13" fmla="*/ 73067 h 237"/>
                  <a:gd name="T14" fmla="*/ 25393 w 174"/>
                  <a:gd name="T15" fmla="*/ 73067 h 237"/>
                  <a:gd name="T16" fmla="*/ 45622 w 174"/>
                  <a:gd name="T17" fmla="*/ 73942 h 237"/>
                  <a:gd name="T18" fmla="*/ 45622 w 174"/>
                  <a:gd name="T19" fmla="*/ 73942 h 237"/>
                  <a:gd name="T20" fmla="*/ 49496 w 174"/>
                  <a:gd name="T21" fmla="*/ 66942 h 237"/>
                  <a:gd name="T22" fmla="*/ 49496 w 174"/>
                  <a:gd name="T23" fmla="*/ 66942 h 237"/>
                  <a:gd name="T24" fmla="*/ 43900 w 174"/>
                  <a:gd name="T25" fmla="*/ 21001 h 237"/>
                  <a:gd name="T26" fmla="*/ 67142 w 174"/>
                  <a:gd name="T27" fmla="*/ 58629 h 237"/>
                  <a:gd name="T28" fmla="*/ 67142 w 174"/>
                  <a:gd name="T29" fmla="*/ 58629 h 237"/>
                  <a:gd name="T30" fmla="*/ 24533 w 174"/>
                  <a:gd name="T31" fmla="*/ 87068 h 237"/>
                  <a:gd name="T32" fmla="*/ 24533 w 174"/>
                  <a:gd name="T33" fmla="*/ 87068 h 237"/>
                  <a:gd name="T34" fmla="*/ 6456 w 174"/>
                  <a:gd name="T35" fmla="*/ 63004 h 237"/>
                  <a:gd name="T36" fmla="*/ 6456 w 174"/>
                  <a:gd name="T37" fmla="*/ 63004 h 237"/>
                  <a:gd name="T38" fmla="*/ 7747 w 174"/>
                  <a:gd name="T39" fmla="*/ 54253 h 237"/>
                  <a:gd name="T40" fmla="*/ 7747 w 174"/>
                  <a:gd name="T41" fmla="*/ 54253 h 237"/>
                  <a:gd name="T42" fmla="*/ 2152 w 174"/>
                  <a:gd name="T43" fmla="*/ 44628 h 237"/>
                  <a:gd name="T44" fmla="*/ 2152 w 174"/>
                  <a:gd name="T45" fmla="*/ 44628 h 237"/>
                  <a:gd name="T46" fmla="*/ 51217 w 174"/>
                  <a:gd name="T47" fmla="*/ 7000 h 237"/>
                  <a:gd name="T48" fmla="*/ 51217 w 174"/>
                  <a:gd name="T49" fmla="*/ 7000 h 237"/>
                  <a:gd name="T50" fmla="*/ 67142 w 174"/>
                  <a:gd name="T51" fmla="*/ 58629 h 23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4" h="237">
                    <a:moveTo>
                      <a:pt x="102" y="48"/>
                    </a:moveTo>
                    <a:lnTo>
                      <a:pt x="102" y="48"/>
                    </a:lnTo>
                    <a:cubicBezTo>
                      <a:pt x="82" y="46"/>
                      <a:pt x="68" y="57"/>
                      <a:pt x="56" y="71"/>
                    </a:cubicBezTo>
                    <a:cubicBezTo>
                      <a:pt x="59" y="84"/>
                      <a:pt x="54" y="94"/>
                      <a:pt x="47" y="109"/>
                    </a:cubicBezTo>
                    <a:cubicBezTo>
                      <a:pt x="39" y="129"/>
                      <a:pt x="38" y="153"/>
                      <a:pt x="59" y="167"/>
                    </a:cubicBezTo>
                    <a:cubicBezTo>
                      <a:pt x="69" y="174"/>
                      <a:pt x="96" y="178"/>
                      <a:pt x="106" y="169"/>
                    </a:cubicBezTo>
                    <a:cubicBezTo>
                      <a:pt x="110" y="166"/>
                      <a:pt x="113" y="157"/>
                      <a:pt x="115" y="153"/>
                    </a:cubicBezTo>
                    <a:cubicBezTo>
                      <a:pt x="130" y="124"/>
                      <a:pt x="156" y="53"/>
                      <a:pt x="102" y="48"/>
                    </a:cubicBezTo>
                    <a:close/>
                    <a:moveTo>
                      <a:pt x="156" y="134"/>
                    </a:moveTo>
                    <a:lnTo>
                      <a:pt x="156" y="134"/>
                    </a:lnTo>
                    <a:cubicBezTo>
                      <a:pt x="140" y="172"/>
                      <a:pt x="106" y="236"/>
                      <a:pt x="57" y="199"/>
                    </a:cubicBezTo>
                    <a:cubicBezTo>
                      <a:pt x="39" y="186"/>
                      <a:pt x="19" y="166"/>
                      <a:pt x="15" y="144"/>
                    </a:cubicBezTo>
                    <a:cubicBezTo>
                      <a:pt x="14" y="137"/>
                      <a:pt x="15" y="130"/>
                      <a:pt x="18" y="124"/>
                    </a:cubicBezTo>
                    <a:cubicBezTo>
                      <a:pt x="8" y="123"/>
                      <a:pt x="0" y="112"/>
                      <a:pt x="5" y="102"/>
                    </a:cubicBezTo>
                    <a:cubicBezTo>
                      <a:pt x="25" y="58"/>
                      <a:pt x="61" y="0"/>
                      <a:pt x="119" y="16"/>
                    </a:cubicBezTo>
                    <a:cubicBezTo>
                      <a:pt x="170" y="31"/>
                      <a:pt x="173" y="94"/>
                      <a:pt x="156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77" name="Freeform 170">
                <a:extLst>
                  <a:ext uri="{FF2B5EF4-FFF2-40B4-BE49-F238E27FC236}">
                    <a16:creationId xmlns:a16="http://schemas.microsoft.com/office/drawing/2014/main" id="{C190BFA3-B619-9B45-B9CB-0E760C0B2F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2511" y="5193296"/>
                <a:ext cx="88776" cy="84283"/>
              </a:xfrm>
              <a:custGeom>
                <a:avLst/>
                <a:gdLst>
                  <a:gd name="T0" fmla="*/ 61 w 204"/>
                  <a:gd name="T1" fmla="*/ 133 h 195"/>
                  <a:gd name="T2" fmla="*/ 61 w 204"/>
                  <a:gd name="T3" fmla="*/ 133 h 195"/>
                  <a:gd name="T4" fmla="*/ 109 w 204"/>
                  <a:gd name="T5" fmla="*/ 148 h 195"/>
                  <a:gd name="T6" fmla="*/ 109 w 204"/>
                  <a:gd name="T7" fmla="*/ 148 h 195"/>
                  <a:gd name="T8" fmla="*/ 142 w 204"/>
                  <a:gd name="T9" fmla="*/ 130 h 195"/>
                  <a:gd name="T10" fmla="*/ 142 w 204"/>
                  <a:gd name="T11" fmla="*/ 130 h 195"/>
                  <a:gd name="T12" fmla="*/ 176 w 204"/>
                  <a:gd name="T13" fmla="*/ 81 h 195"/>
                  <a:gd name="T14" fmla="*/ 176 w 204"/>
                  <a:gd name="T15" fmla="*/ 81 h 195"/>
                  <a:gd name="T16" fmla="*/ 145 w 204"/>
                  <a:gd name="T17" fmla="*/ 44 h 195"/>
                  <a:gd name="T18" fmla="*/ 145 w 204"/>
                  <a:gd name="T19" fmla="*/ 44 h 195"/>
                  <a:gd name="T20" fmla="*/ 126 w 204"/>
                  <a:gd name="T21" fmla="*/ 51 h 195"/>
                  <a:gd name="T22" fmla="*/ 126 w 204"/>
                  <a:gd name="T23" fmla="*/ 51 h 195"/>
                  <a:gd name="T24" fmla="*/ 61 w 204"/>
                  <a:gd name="T25" fmla="*/ 133 h 195"/>
                  <a:gd name="T26" fmla="*/ 86 w 204"/>
                  <a:gd name="T27" fmla="*/ 34 h 195"/>
                  <a:gd name="T28" fmla="*/ 86 w 204"/>
                  <a:gd name="T29" fmla="*/ 34 h 195"/>
                  <a:gd name="T30" fmla="*/ 201 w 204"/>
                  <a:gd name="T31" fmla="*/ 60 h 195"/>
                  <a:gd name="T32" fmla="*/ 201 w 204"/>
                  <a:gd name="T33" fmla="*/ 60 h 195"/>
                  <a:gd name="T34" fmla="*/ 189 w 204"/>
                  <a:gd name="T35" fmla="*/ 129 h 195"/>
                  <a:gd name="T36" fmla="*/ 189 w 204"/>
                  <a:gd name="T37" fmla="*/ 129 h 195"/>
                  <a:gd name="T38" fmla="*/ 174 w 204"/>
                  <a:gd name="T39" fmla="*/ 140 h 195"/>
                  <a:gd name="T40" fmla="*/ 174 w 204"/>
                  <a:gd name="T41" fmla="*/ 140 h 195"/>
                  <a:gd name="T42" fmla="*/ 166 w 204"/>
                  <a:gd name="T43" fmla="*/ 165 h 195"/>
                  <a:gd name="T44" fmla="*/ 166 w 204"/>
                  <a:gd name="T45" fmla="*/ 165 h 195"/>
                  <a:gd name="T46" fmla="*/ 25 w 204"/>
                  <a:gd name="T47" fmla="*/ 142 h 195"/>
                  <a:gd name="T48" fmla="*/ 25 w 204"/>
                  <a:gd name="T49" fmla="*/ 142 h 195"/>
                  <a:gd name="T50" fmla="*/ 86 w 204"/>
                  <a:gd name="T51" fmla="*/ 34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4" h="195">
                    <a:moveTo>
                      <a:pt x="61" y="133"/>
                    </a:moveTo>
                    <a:lnTo>
                      <a:pt x="61" y="133"/>
                    </a:lnTo>
                    <a:cubicBezTo>
                      <a:pt x="72" y="148"/>
                      <a:pt x="91" y="151"/>
                      <a:pt x="109" y="148"/>
                    </a:cubicBezTo>
                    <a:lnTo>
                      <a:pt x="109" y="148"/>
                    </a:lnTo>
                    <a:cubicBezTo>
                      <a:pt x="117" y="138"/>
                      <a:pt x="128" y="136"/>
                      <a:pt x="142" y="130"/>
                    </a:cubicBezTo>
                    <a:lnTo>
                      <a:pt x="142" y="130"/>
                    </a:lnTo>
                    <a:cubicBezTo>
                      <a:pt x="163" y="121"/>
                      <a:pt x="180" y="105"/>
                      <a:pt x="176" y="81"/>
                    </a:cubicBezTo>
                    <a:lnTo>
                      <a:pt x="176" y="81"/>
                    </a:lnTo>
                    <a:cubicBezTo>
                      <a:pt x="175" y="69"/>
                      <a:pt x="158" y="47"/>
                      <a:pt x="145" y="44"/>
                    </a:cubicBezTo>
                    <a:lnTo>
                      <a:pt x="145" y="44"/>
                    </a:lnTo>
                    <a:cubicBezTo>
                      <a:pt x="139" y="44"/>
                      <a:pt x="132" y="48"/>
                      <a:pt x="126" y="51"/>
                    </a:cubicBezTo>
                    <a:lnTo>
                      <a:pt x="126" y="51"/>
                    </a:lnTo>
                    <a:cubicBezTo>
                      <a:pt x="96" y="60"/>
                      <a:pt x="26" y="90"/>
                      <a:pt x="61" y="133"/>
                    </a:cubicBezTo>
                    <a:close/>
                    <a:moveTo>
                      <a:pt x="86" y="34"/>
                    </a:moveTo>
                    <a:lnTo>
                      <a:pt x="86" y="34"/>
                    </a:lnTo>
                    <a:cubicBezTo>
                      <a:pt x="124" y="18"/>
                      <a:pt x="192" y="0"/>
                      <a:pt x="201" y="60"/>
                    </a:cubicBezTo>
                    <a:lnTo>
                      <a:pt x="201" y="60"/>
                    </a:lnTo>
                    <a:cubicBezTo>
                      <a:pt x="203" y="83"/>
                      <a:pt x="203" y="110"/>
                      <a:pt x="189" y="129"/>
                    </a:cubicBezTo>
                    <a:lnTo>
                      <a:pt x="189" y="129"/>
                    </a:lnTo>
                    <a:cubicBezTo>
                      <a:pt x="185" y="134"/>
                      <a:pt x="180" y="136"/>
                      <a:pt x="174" y="140"/>
                    </a:cubicBezTo>
                    <a:lnTo>
                      <a:pt x="174" y="140"/>
                    </a:lnTo>
                    <a:cubicBezTo>
                      <a:pt x="179" y="148"/>
                      <a:pt x="178" y="161"/>
                      <a:pt x="166" y="165"/>
                    </a:cubicBezTo>
                    <a:lnTo>
                      <a:pt x="166" y="165"/>
                    </a:lnTo>
                    <a:cubicBezTo>
                      <a:pt x="121" y="181"/>
                      <a:pt x="54" y="194"/>
                      <a:pt x="25" y="142"/>
                    </a:cubicBezTo>
                    <a:lnTo>
                      <a:pt x="25" y="142"/>
                    </a:lnTo>
                    <a:cubicBezTo>
                      <a:pt x="0" y="96"/>
                      <a:pt x="45" y="50"/>
                      <a:pt x="86" y="3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301" name="Freeform 171">
                <a:extLst>
                  <a:ext uri="{FF2B5EF4-FFF2-40B4-BE49-F238E27FC236}">
                    <a16:creationId xmlns:a16="http://schemas.microsoft.com/office/drawing/2014/main" id="{03C85123-85B2-E948-A10F-8A8F17DF09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9328" y="5187951"/>
                <a:ext cx="76810" cy="101773"/>
              </a:xfrm>
              <a:custGeom>
                <a:avLst/>
                <a:gdLst>
                  <a:gd name="T0" fmla="*/ 45208 w 175"/>
                  <a:gd name="T1" fmla="*/ 20355 h 235"/>
                  <a:gd name="T2" fmla="*/ 45208 w 175"/>
                  <a:gd name="T3" fmla="*/ 20355 h 235"/>
                  <a:gd name="T4" fmla="*/ 25018 w 175"/>
                  <a:gd name="T5" fmla="*/ 30748 h 235"/>
                  <a:gd name="T6" fmla="*/ 25018 w 175"/>
                  <a:gd name="T7" fmla="*/ 30748 h 235"/>
                  <a:gd name="T8" fmla="*/ 21068 w 175"/>
                  <a:gd name="T9" fmla="*/ 46772 h 235"/>
                  <a:gd name="T10" fmla="*/ 21068 w 175"/>
                  <a:gd name="T11" fmla="*/ 46772 h 235"/>
                  <a:gd name="T12" fmla="*/ 26335 w 175"/>
                  <a:gd name="T13" fmla="*/ 71891 h 235"/>
                  <a:gd name="T14" fmla="*/ 26335 w 175"/>
                  <a:gd name="T15" fmla="*/ 71891 h 235"/>
                  <a:gd name="T16" fmla="*/ 46964 w 175"/>
                  <a:gd name="T17" fmla="*/ 72757 h 235"/>
                  <a:gd name="T18" fmla="*/ 46964 w 175"/>
                  <a:gd name="T19" fmla="*/ 72757 h 235"/>
                  <a:gd name="T20" fmla="*/ 50914 w 175"/>
                  <a:gd name="T21" fmla="*/ 65828 h 235"/>
                  <a:gd name="T22" fmla="*/ 50914 w 175"/>
                  <a:gd name="T23" fmla="*/ 65828 h 235"/>
                  <a:gd name="T24" fmla="*/ 45208 w 175"/>
                  <a:gd name="T25" fmla="*/ 20355 h 235"/>
                  <a:gd name="T26" fmla="*/ 68910 w 175"/>
                  <a:gd name="T27" fmla="*/ 58032 h 235"/>
                  <a:gd name="T28" fmla="*/ 68910 w 175"/>
                  <a:gd name="T29" fmla="*/ 58032 h 235"/>
                  <a:gd name="T30" fmla="*/ 25457 w 175"/>
                  <a:gd name="T31" fmla="*/ 85749 h 235"/>
                  <a:gd name="T32" fmla="*/ 25457 w 175"/>
                  <a:gd name="T33" fmla="*/ 85749 h 235"/>
                  <a:gd name="T34" fmla="*/ 7023 w 175"/>
                  <a:gd name="T35" fmla="*/ 61930 h 235"/>
                  <a:gd name="T36" fmla="*/ 7023 w 175"/>
                  <a:gd name="T37" fmla="*/ 61930 h 235"/>
                  <a:gd name="T38" fmla="*/ 8339 w 175"/>
                  <a:gd name="T39" fmla="*/ 53268 h 235"/>
                  <a:gd name="T40" fmla="*/ 8339 w 175"/>
                  <a:gd name="T41" fmla="*/ 53268 h 235"/>
                  <a:gd name="T42" fmla="*/ 2633 w 175"/>
                  <a:gd name="T43" fmla="*/ 43308 h 235"/>
                  <a:gd name="T44" fmla="*/ 2633 w 175"/>
                  <a:gd name="T45" fmla="*/ 43308 h 235"/>
                  <a:gd name="T46" fmla="*/ 52670 w 175"/>
                  <a:gd name="T47" fmla="*/ 6929 h 235"/>
                  <a:gd name="T48" fmla="*/ 52670 w 175"/>
                  <a:gd name="T49" fmla="*/ 6929 h 235"/>
                  <a:gd name="T50" fmla="*/ 68910 w 175"/>
                  <a:gd name="T51" fmla="*/ 58032 h 23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5" h="235">
                    <a:moveTo>
                      <a:pt x="103" y="47"/>
                    </a:moveTo>
                    <a:lnTo>
                      <a:pt x="103" y="47"/>
                    </a:lnTo>
                    <a:cubicBezTo>
                      <a:pt x="83" y="46"/>
                      <a:pt x="69" y="56"/>
                      <a:pt x="57" y="71"/>
                    </a:cubicBezTo>
                    <a:cubicBezTo>
                      <a:pt x="60" y="84"/>
                      <a:pt x="53" y="93"/>
                      <a:pt x="48" y="108"/>
                    </a:cubicBezTo>
                    <a:cubicBezTo>
                      <a:pt x="40" y="129"/>
                      <a:pt x="39" y="152"/>
                      <a:pt x="60" y="166"/>
                    </a:cubicBezTo>
                    <a:cubicBezTo>
                      <a:pt x="70" y="173"/>
                      <a:pt x="96" y="176"/>
                      <a:pt x="107" y="168"/>
                    </a:cubicBezTo>
                    <a:cubicBezTo>
                      <a:pt x="111" y="166"/>
                      <a:pt x="115" y="156"/>
                      <a:pt x="116" y="152"/>
                    </a:cubicBezTo>
                    <a:cubicBezTo>
                      <a:pt x="131" y="123"/>
                      <a:pt x="157" y="51"/>
                      <a:pt x="103" y="47"/>
                    </a:cubicBezTo>
                    <a:close/>
                    <a:moveTo>
                      <a:pt x="157" y="134"/>
                    </a:moveTo>
                    <a:lnTo>
                      <a:pt x="157" y="134"/>
                    </a:lnTo>
                    <a:cubicBezTo>
                      <a:pt x="141" y="172"/>
                      <a:pt x="107" y="234"/>
                      <a:pt x="58" y="198"/>
                    </a:cubicBezTo>
                    <a:cubicBezTo>
                      <a:pt x="40" y="185"/>
                      <a:pt x="22" y="166"/>
                      <a:pt x="16" y="143"/>
                    </a:cubicBezTo>
                    <a:cubicBezTo>
                      <a:pt x="15" y="137"/>
                      <a:pt x="16" y="130"/>
                      <a:pt x="19" y="123"/>
                    </a:cubicBezTo>
                    <a:cubicBezTo>
                      <a:pt x="10" y="122"/>
                      <a:pt x="0" y="112"/>
                      <a:pt x="6" y="100"/>
                    </a:cubicBezTo>
                    <a:cubicBezTo>
                      <a:pt x="25" y="56"/>
                      <a:pt x="62" y="0"/>
                      <a:pt x="120" y="16"/>
                    </a:cubicBezTo>
                    <a:cubicBezTo>
                      <a:pt x="170" y="30"/>
                      <a:pt x="174" y="93"/>
                      <a:pt x="157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79" name="Freeform 172">
                <a:extLst>
                  <a:ext uri="{FF2B5EF4-FFF2-40B4-BE49-F238E27FC236}">
                    <a16:creationId xmlns:a16="http://schemas.microsoft.com/office/drawing/2014/main" id="{34B8EE27-4E91-744B-B3D6-D5F75A33A4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6976" y="5203468"/>
                <a:ext cx="75678" cy="65393"/>
              </a:xfrm>
              <a:custGeom>
                <a:avLst/>
                <a:gdLst>
                  <a:gd name="T0" fmla="*/ 129 w 177"/>
                  <a:gd name="T1" fmla="*/ 62 h 150"/>
                  <a:gd name="T2" fmla="*/ 129 w 177"/>
                  <a:gd name="T3" fmla="*/ 62 h 150"/>
                  <a:gd name="T4" fmla="*/ 88 w 177"/>
                  <a:gd name="T5" fmla="*/ 34 h 150"/>
                  <a:gd name="T6" fmla="*/ 88 w 177"/>
                  <a:gd name="T7" fmla="*/ 34 h 150"/>
                  <a:gd name="T8" fmla="*/ 58 w 177"/>
                  <a:gd name="T9" fmla="*/ 42 h 150"/>
                  <a:gd name="T10" fmla="*/ 58 w 177"/>
                  <a:gd name="T11" fmla="*/ 42 h 150"/>
                  <a:gd name="T12" fmla="*/ 23 w 177"/>
                  <a:gd name="T13" fmla="*/ 78 h 150"/>
                  <a:gd name="T14" fmla="*/ 23 w 177"/>
                  <a:gd name="T15" fmla="*/ 78 h 150"/>
                  <a:gd name="T16" fmla="*/ 48 w 177"/>
                  <a:gd name="T17" fmla="*/ 118 h 150"/>
                  <a:gd name="T18" fmla="*/ 48 w 177"/>
                  <a:gd name="T19" fmla="*/ 118 h 150"/>
                  <a:gd name="T20" fmla="*/ 63 w 177"/>
                  <a:gd name="T21" fmla="*/ 120 h 150"/>
                  <a:gd name="T22" fmla="*/ 63 w 177"/>
                  <a:gd name="T23" fmla="*/ 120 h 150"/>
                  <a:gd name="T24" fmla="*/ 129 w 177"/>
                  <a:gd name="T25" fmla="*/ 62 h 150"/>
                  <a:gd name="T26" fmla="*/ 98 w 177"/>
                  <a:gd name="T27" fmla="*/ 146 h 150"/>
                  <a:gd name="T28" fmla="*/ 98 w 177"/>
                  <a:gd name="T29" fmla="*/ 146 h 150"/>
                  <a:gd name="T30" fmla="*/ 0 w 177"/>
                  <a:gd name="T31" fmla="*/ 89 h 150"/>
                  <a:gd name="T32" fmla="*/ 0 w 177"/>
                  <a:gd name="T33" fmla="*/ 89 h 150"/>
                  <a:gd name="T34" fmla="*/ 17 w 177"/>
                  <a:gd name="T35" fmla="*/ 30 h 150"/>
                  <a:gd name="T36" fmla="*/ 17 w 177"/>
                  <a:gd name="T37" fmla="*/ 30 h 150"/>
                  <a:gd name="T38" fmla="*/ 32 w 177"/>
                  <a:gd name="T39" fmla="*/ 24 h 150"/>
                  <a:gd name="T40" fmla="*/ 32 w 177"/>
                  <a:gd name="T41" fmla="*/ 24 h 150"/>
                  <a:gd name="T42" fmla="*/ 41 w 177"/>
                  <a:gd name="T43" fmla="*/ 3 h 150"/>
                  <a:gd name="T44" fmla="*/ 41 w 177"/>
                  <a:gd name="T45" fmla="*/ 3 h 150"/>
                  <a:gd name="T46" fmla="*/ 161 w 177"/>
                  <a:gd name="T47" fmla="*/ 63 h 150"/>
                  <a:gd name="T48" fmla="*/ 161 w 177"/>
                  <a:gd name="T49" fmla="*/ 63 h 150"/>
                  <a:gd name="T50" fmla="*/ 98 w 177"/>
                  <a:gd name="T51" fmla="*/ 146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7" h="150">
                    <a:moveTo>
                      <a:pt x="129" y="62"/>
                    </a:moveTo>
                    <a:lnTo>
                      <a:pt x="129" y="62"/>
                    </a:lnTo>
                    <a:cubicBezTo>
                      <a:pt x="120" y="46"/>
                      <a:pt x="106" y="38"/>
                      <a:pt x="88" y="34"/>
                    </a:cubicBezTo>
                    <a:lnTo>
                      <a:pt x="88" y="34"/>
                    </a:lnTo>
                    <a:cubicBezTo>
                      <a:pt x="81" y="42"/>
                      <a:pt x="71" y="41"/>
                      <a:pt x="58" y="42"/>
                    </a:cubicBezTo>
                    <a:lnTo>
                      <a:pt x="58" y="42"/>
                    </a:lnTo>
                    <a:cubicBezTo>
                      <a:pt x="39" y="45"/>
                      <a:pt x="23" y="54"/>
                      <a:pt x="23" y="78"/>
                    </a:cubicBezTo>
                    <a:lnTo>
                      <a:pt x="23" y="78"/>
                    </a:lnTo>
                    <a:cubicBezTo>
                      <a:pt x="23" y="88"/>
                      <a:pt x="36" y="113"/>
                      <a:pt x="48" y="118"/>
                    </a:cubicBezTo>
                    <a:lnTo>
                      <a:pt x="48" y="118"/>
                    </a:lnTo>
                    <a:cubicBezTo>
                      <a:pt x="50" y="120"/>
                      <a:pt x="58" y="120"/>
                      <a:pt x="63" y="120"/>
                    </a:cubicBezTo>
                    <a:lnTo>
                      <a:pt x="63" y="120"/>
                    </a:lnTo>
                    <a:cubicBezTo>
                      <a:pt x="90" y="118"/>
                      <a:pt x="154" y="111"/>
                      <a:pt x="129" y="62"/>
                    </a:cubicBezTo>
                    <a:close/>
                    <a:moveTo>
                      <a:pt x="98" y="146"/>
                    </a:moveTo>
                    <a:lnTo>
                      <a:pt x="98" y="146"/>
                    </a:lnTo>
                    <a:cubicBezTo>
                      <a:pt x="62" y="149"/>
                      <a:pt x="0" y="147"/>
                      <a:pt x="0" y="89"/>
                    </a:cubicBezTo>
                    <a:lnTo>
                      <a:pt x="0" y="89"/>
                    </a:lnTo>
                    <a:cubicBezTo>
                      <a:pt x="0" y="70"/>
                      <a:pt x="4" y="43"/>
                      <a:pt x="17" y="30"/>
                    </a:cubicBezTo>
                    <a:lnTo>
                      <a:pt x="17" y="30"/>
                    </a:lnTo>
                    <a:cubicBezTo>
                      <a:pt x="21" y="26"/>
                      <a:pt x="25" y="25"/>
                      <a:pt x="32" y="24"/>
                    </a:cubicBezTo>
                    <a:lnTo>
                      <a:pt x="32" y="24"/>
                    </a:lnTo>
                    <a:cubicBezTo>
                      <a:pt x="28" y="16"/>
                      <a:pt x="31" y="4"/>
                      <a:pt x="41" y="3"/>
                    </a:cubicBezTo>
                    <a:lnTo>
                      <a:pt x="41" y="3"/>
                    </a:lnTo>
                    <a:cubicBezTo>
                      <a:pt x="82" y="0"/>
                      <a:pt x="142" y="8"/>
                      <a:pt x="161" y="63"/>
                    </a:cubicBezTo>
                    <a:lnTo>
                      <a:pt x="161" y="63"/>
                    </a:lnTo>
                    <a:cubicBezTo>
                      <a:pt x="176" y="113"/>
                      <a:pt x="134" y="142"/>
                      <a:pt x="98" y="146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80" name="Freeform 173">
                <a:extLst>
                  <a:ext uri="{FF2B5EF4-FFF2-40B4-BE49-F238E27FC236}">
                    <a16:creationId xmlns:a16="http://schemas.microsoft.com/office/drawing/2014/main" id="{C3D8488B-4C05-D24A-B5BA-D5C70A04AA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6868" y="5193296"/>
                <a:ext cx="81500" cy="82830"/>
              </a:xfrm>
              <a:custGeom>
                <a:avLst/>
                <a:gdLst>
                  <a:gd name="T0" fmla="*/ 64 w 186"/>
                  <a:gd name="T1" fmla="*/ 132 h 188"/>
                  <a:gd name="T2" fmla="*/ 64 w 186"/>
                  <a:gd name="T3" fmla="*/ 132 h 188"/>
                  <a:gd name="T4" fmla="*/ 112 w 186"/>
                  <a:gd name="T5" fmla="*/ 139 h 188"/>
                  <a:gd name="T6" fmla="*/ 112 w 186"/>
                  <a:gd name="T7" fmla="*/ 139 h 188"/>
                  <a:gd name="T8" fmla="*/ 137 w 186"/>
                  <a:gd name="T9" fmla="*/ 120 h 188"/>
                  <a:gd name="T10" fmla="*/ 137 w 186"/>
                  <a:gd name="T11" fmla="*/ 120 h 188"/>
                  <a:gd name="T12" fmla="*/ 154 w 186"/>
                  <a:gd name="T13" fmla="*/ 74 h 188"/>
                  <a:gd name="T14" fmla="*/ 154 w 186"/>
                  <a:gd name="T15" fmla="*/ 74 h 188"/>
                  <a:gd name="T16" fmla="*/ 116 w 186"/>
                  <a:gd name="T17" fmla="*/ 46 h 188"/>
                  <a:gd name="T18" fmla="*/ 116 w 186"/>
                  <a:gd name="T19" fmla="*/ 46 h 188"/>
                  <a:gd name="T20" fmla="*/ 100 w 186"/>
                  <a:gd name="T21" fmla="*/ 51 h 188"/>
                  <a:gd name="T22" fmla="*/ 100 w 186"/>
                  <a:gd name="T23" fmla="*/ 51 h 188"/>
                  <a:gd name="T24" fmla="*/ 64 w 186"/>
                  <a:gd name="T25" fmla="*/ 132 h 188"/>
                  <a:gd name="T26" fmla="*/ 58 w 186"/>
                  <a:gd name="T27" fmla="*/ 42 h 188"/>
                  <a:gd name="T28" fmla="*/ 58 w 186"/>
                  <a:gd name="T29" fmla="*/ 42 h 188"/>
                  <a:gd name="T30" fmla="*/ 169 w 186"/>
                  <a:gd name="T31" fmla="*/ 51 h 188"/>
                  <a:gd name="T32" fmla="*/ 169 w 186"/>
                  <a:gd name="T33" fmla="*/ 51 h 188"/>
                  <a:gd name="T34" fmla="*/ 180 w 186"/>
                  <a:gd name="T35" fmla="*/ 113 h 188"/>
                  <a:gd name="T36" fmla="*/ 180 w 186"/>
                  <a:gd name="T37" fmla="*/ 113 h 188"/>
                  <a:gd name="T38" fmla="*/ 168 w 186"/>
                  <a:gd name="T39" fmla="*/ 125 h 188"/>
                  <a:gd name="T40" fmla="*/ 168 w 186"/>
                  <a:gd name="T41" fmla="*/ 125 h 188"/>
                  <a:gd name="T42" fmla="*/ 168 w 186"/>
                  <a:gd name="T43" fmla="*/ 149 h 188"/>
                  <a:gd name="T44" fmla="*/ 168 w 186"/>
                  <a:gd name="T45" fmla="*/ 149 h 188"/>
                  <a:gd name="T46" fmla="*/ 35 w 186"/>
                  <a:gd name="T47" fmla="*/ 143 h 188"/>
                  <a:gd name="T48" fmla="*/ 35 w 186"/>
                  <a:gd name="T49" fmla="*/ 143 h 188"/>
                  <a:gd name="T50" fmla="*/ 58 w 186"/>
                  <a:gd name="T51" fmla="*/ 42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6" h="188">
                    <a:moveTo>
                      <a:pt x="64" y="132"/>
                    </a:moveTo>
                    <a:lnTo>
                      <a:pt x="64" y="132"/>
                    </a:lnTo>
                    <a:cubicBezTo>
                      <a:pt x="79" y="143"/>
                      <a:pt x="96" y="143"/>
                      <a:pt x="112" y="139"/>
                    </a:cubicBezTo>
                    <a:lnTo>
                      <a:pt x="112" y="139"/>
                    </a:lnTo>
                    <a:cubicBezTo>
                      <a:pt x="116" y="130"/>
                      <a:pt x="125" y="126"/>
                      <a:pt x="137" y="120"/>
                    </a:cubicBezTo>
                    <a:lnTo>
                      <a:pt x="137" y="120"/>
                    </a:lnTo>
                    <a:cubicBezTo>
                      <a:pt x="154" y="109"/>
                      <a:pt x="164" y="95"/>
                      <a:pt x="154" y="74"/>
                    </a:cubicBezTo>
                    <a:lnTo>
                      <a:pt x="154" y="74"/>
                    </a:lnTo>
                    <a:cubicBezTo>
                      <a:pt x="150" y="63"/>
                      <a:pt x="127" y="46"/>
                      <a:pt x="116" y="46"/>
                    </a:cubicBezTo>
                    <a:lnTo>
                      <a:pt x="116" y="46"/>
                    </a:lnTo>
                    <a:cubicBezTo>
                      <a:pt x="110" y="46"/>
                      <a:pt x="104" y="50"/>
                      <a:pt x="100" y="51"/>
                    </a:cubicBezTo>
                    <a:lnTo>
                      <a:pt x="100" y="51"/>
                    </a:lnTo>
                    <a:cubicBezTo>
                      <a:pt x="75" y="63"/>
                      <a:pt x="21" y="99"/>
                      <a:pt x="64" y="132"/>
                    </a:cubicBezTo>
                    <a:close/>
                    <a:moveTo>
                      <a:pt x="58" y="42"/>
                    </a:moveTo>
                    <a:lnTo>
                      <a:pt x="58" y="42"/>
                    </a:lnTo>
                    <a:cubicBezTo>
                      <a:pt x="89" y="24"/>
                      <a:pt x="146" y="0"/>
                      <a:pt x="169" y="51"/>
                    </a:cubicBezTo>
                    <a:lnTo>
                      <a:pt x="169" y="51"/>
                    </a:lnTo>
                    <a:cubicBezTo>
                      <a:pt x="179" y="71"/>
                      <a:pt x="185" y="96"/>
                      <a:pt x="180" y="113"/>
                    </a:cubicBezTo>
                    <a:lnTo>
                      <a:pt x="180" y="113"/>
                    </a:lnTo>
                    <a:cubicBezTo>
                      <a:pt x="177" y="118"/>
                      <a:pt x="173" y="122"/>
                      <a:pt x="168" y="125"/>
                    </a:cubicBezTo>
                    <a:lnTo>
                      <a:pt x="168" y="125"/>
                    </a:lnTo>
                    <a:cubicBezTo>
                      <a:pt x="176" y="132"/>
                      <a:pt x="179" y="143"/>
                      <a:pt x="168" y="149"/>
                    </a:cubicBezTo>
                    <a:lnTo>
                      <a:pt x="168" y="149"/>
                    </a:lnTo>
                    <a:cubicBezTo>
                      <a:pt x="133" y="167"/>
                      <a:pt x="75" y="187"/>
                      <a:pt x="35" y="143"/>
                    </a:cubicBezTo>
                    <a:lnTo>
                      <a:pt x="35" y="143"/>
                    </a:lnTo>
                    <a:cubicBezTo>
                      <a:pt x="0" y="105"/>
                      <a:pt x="25" y="61"/>
                      <a:pt x="58" y="4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81" name="Freeform 174">
                <a:extLst>
                  <a:ext uri="{FF2B5EF4-FFF2-40B4-BE49-F238E27FC236}">
                    <a16:creationId xmlns:a16="http://schemas.microsoft.com/office/drawing/2014/main" id="{4AB0A634-38BD-E54A-BE84-09A6509928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8412" y="5203468"/>
                <a:ext cx="78589" cy="65393"/>
              </a:xfrm>
              <a:custGeom>
                <a:avLst/>
                <a:gdLst>
                  <a:gd name="T0" fmla="*/ 129 w 179"/>
                  <a:gd name="T1" fmla="*/ 62 h 149"/>
                  <a:gd name="T2" fmla="*/ 129 w 179"/>
                  <a:gd name="T3" fmla="*/ 62 h 149"/>
                  <a:gd name="T4" fmla="*/ 88 w 179"/>
                  <a:gd name="T5" fmla="*/ 34 h 149"/>
                  <a:gd name="T6" fmla="*/ 88 w 179"/>
                  <a:gd name="T7" fmla="*/ 34 h 149"/>
                  <a:gd name="T8" fmla="*/ 58 w 179"/>
                  <a:gd name="T9" fmla="*/ 41 h 149"/>
                  <a:gd name="T10" fmla="*/ 58 w 179"/>
                  <a:gd name="T11" fmla="*/ 41 h 149"/>
                  <a:gd name="T12" fmla="*/ 24 w 179"/>
                  <a:gd name="T13" fmla="*/ 76 h 149"/>
                  <a:gd name="T14" fmla="*/ 24 w 179"/>
                  <a:gd name="T15" fmla="*/ 76 h 149"/>
                  <a:gd name="T16" fmla="*/ 46 w 179"/>
                  <a:gd name="T17" fmla="*/ 117 h 149"/>
                  <a:gd name="T18" fmla="*/ 46 w 179"/>
                  <a:gd name="T19" fmla="*/ 117 h 149"/>
                  <a:gd name="T20" fmla="*/ 64 w 179"/>
                  <a:gd name="T21" fmla="*/ 118 h 149"/>
                  <a:gd name="T22" fmla="*/ 64 w 179"/>
                  <a:gd name="T23" fmla="*/ 118 h 149"/>
                  <a:gd name="T24" fmla="*/ 129 w 179"/>
                  <a:gd name="T25" fmla="*/ 62 h 149"/>
                  <a:gd name="T26" fmla="*/ 98 w 179"/>
                  <a:gd name="T27" fmla="*/ 144 h 149"/>
                  <a:gd name="T28" fmla="*/ 98 w 179"/>
                  <a:gd name="T29" fmla="*/ 144 h 149"/>
                  <a:gd name="T30" fmla="*/ 0 w 179"/>
                  <a:gd name="T31" fmla="*/ 89 h 149"/>
                  <a:gd name="T32" fmla="*/ 0 w 179"/>
                  <a:gd name="T33" fmla="*/ 89 h 149"/>
                  <a:gd name="T34" fmla="*/ 18 w 179"/>
                  <a:gd name="T35" fmla="*/ 30 h 149"/>
                  <a:gd name="T36" fmla="*/ 18 w 179"/>
                  <a:gd name="T37" fmla="*/ 30 h 149"/>
                  <a:gd name="T38" fmla="*/ 32 w 179"/>
                  <a:gd name="T39" fmla="*/ 22 h 149"/>
                  <a:gd name="T40" fmla="*/ 32 w 179"/>
                  <a:gd name="T41" fmla="*/ 22 h 149"/>
                  <a:gd name="T42" fmla="*/ 41 w 179"/>
                  <a:gd name="T43" fmla="*/ 1 h 149"/>
                  <a:gd name="T44" fmla="*/ 41 w 179"/>
                  <a:gd name="T45" fmla="*/ 1 h 149"/>
                  <a:gd name="T46" fmla="*/ 161 w 179"/>
                  <a:gd name="T47" fmla="*/ 62 h 149"/>
                  <a:gd name="T48" fmla="*/ 161 w 179"/>
                  <a:gd name="T49" fmla="*/ 62 h 149"/>
                  <a:gd name="T50" fmla="*/ 98 w 179"/>
                  <a:gd name="T51" fmla="*/ 144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9" h="149">
                    <a:moveTo>
                      <a:pt x="129" y="62"/>
                    </a:moveTo>
                    <a:lnTo>
                      <a:pt x="129" y="62"/>
                    </a:lnTo>
                    <a:cubicBezTo>
                      <a:pt x="120" y="44"/>
                      <a:pt x="106" y="37"/>
                      <a:pt x="88" y="34"/>
                    </a:cubicBezTo>
                    <a:lnTo>
                      <a:pt x="88" y="34"/>
                    </a:lnTo>
                    <a:cubicBezTo>
                      <a:pt x="81" y="41"/>
                      <a:pt x="71" y="39"/>
                      <a:pt x="58" y="41"/>
                    </a:cubicBezTo>
                    <a:lnTo>
                      <a:pt x="58" y="41"/>
                    </a:lnTo>
                    <a:cubicBezTo>
                      <a:pt x="40" y="43"/>
                      <a:pt x="23" y="52"/>
                      <a:pt x="24" y="76"/>
                    </a:cubicBezTo>
                    <a:lnTo>
                      <a:pt x="24" y="76"/>
                    </a:lnTo>
                    <a:cubicBezTo>
                      <a:pt x="24" y="88"/>
                      <a:pt x="36" y="113"/>
                      <a:pt x="46" y="117"/>
                    </a:cubicBezTo>
                    <a:lnTo>
                      <a:pt x="46" y="117"/>
                    </a:lnTo>
                    <a:cubicBezTo>
                      <a:pt x="52" y="119"/>
                      <a:pt x="60" y="118"/>
                      <a:pt x="64" y="118"/>
                    </a:cubicBezTo>
                    <a:lnTo>
                      <a:pt x="64" y="118"/>
                    </a:lnTo>
                    <a:cubicBezTo>
                      <a:pt x="91" y="118"/>
                      <a:pt x="155" y="109"/>
                      <a:pt x="129" y="62"/>
                    </a:cubicBezTo>
                    <a:close/>
                    <a:moveTo>
                      <a:pt x="98" y="144"/>
                    </a:moveTo>
                    <a:lnTo>
                      <a:pt x="98" y="144"/>
                    </a:lnTo>
                    <a:cubicBezTo>
                      <a:pt x="62" y="148"/>
                      <a:pt x="0" y="146"/>
                      <a:pt x="0" y="89"/>
                    </a:cubicBezTo>
                    <a:lnTo>
                      <a:pt x="0" y="89"/>
                    </a:lnTo>
                    <a:cubicBezTo>
                      <a:pt x="0" y="68"/>
                      <a:pt x="4" y="43"/>
                      <a:pt x="18" y="30"/>
                    </a:cubicBezTo>
                    <a:lnTo>
                      <a:pt x="18" y="30"/>
                    </a:lnTo>
                    <a:cubicBezTo>
                      <a:pt x="21" y="26"/>
                      <a:pt x="27" y="23"/>
                      <a:pt x="32" y="22"/>
                    </a:cubicBezTo>
                    <a:lnTo>
                      <a:pt x="32" y="22"/>
                    </a:lnTo>
                    <a:cubicBezTo>
                      <a:pt x="28" y="14"/>
                      <a:pt x="31" y="2"/>
                      <a:pt x="41" y="1"/>
                    </a:cubicBezTo>
                    <a:lnTo>
                      <a:pt x="41" y="1"/>
                    </a:lnTo>
                    <a:cubicBezTo>
                      <a:pt x="83" y="0"/>
                      <a:pt x="142" y="6"/>
                      <a:pt x="161" y="62"/>
                    </a:cubicBezTo>
                    <a:lnTo>
                      <a:pt x="161" y="62"/>
                    </a:lnTo>
                    <a:cubicBezTo>
                      <a:pt x="178" y="113"/>
                      <a:pt x="136" y="142"/>
                      <a:pt x="98" y="14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305" name="Freeform 175">
                <a:extLst>
                  <a:ext uri="{FF2B5EF4-FFF2-40B4-BE49-F238E27FC236}">
                    <a16:creationId xmlns:a16="http://schemas.microsoft.com/office/drawing/2014/main" id="{0B37955E-2CBE-5240-B292-BD9A5003CF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40189" y="5187951"/>
                <a:ext cx="74890" cy="103694"/>
              </a:xfrm>
              <a:custGeom>
                <a:avLst/>
                <a:gdLst>
                  <a:gd name="T0" fmla="*/ 43722 w 173"/>
                  <a:gd name="T1" fmla="*/ 21349 h 238"/>
                  <a:gd name="T2" fmla="*/ 43722 w 173"/>
                  <a:gd name="T3" fmla="*/ 21349 h 238"/>
                  <a:gd name="T4" fmla="*/ 24242 w 173"/>
                  <a:gd name="T5" fmla="*/ 31805 h 238"/>
                  <a:gd name="T6" fmla="*/ 24242 w 173"/>
                  <a:gd name="T7" fmla="*/ 31805 h 238"/>
                  <a:gd name="T8" fmla="*/ 19913 w 173"/>
                  <a:gd name="T9" fmla="*/ 47490 h 238"/>
                  <a:gd name="T10" fmla="*/ 19913 w 173"/>
                  <a:gd name="T11" fmla="*/ 47490 h 238"/>
                  <a:gd name="T12" fmla="*/ 25108 w 173"/>
                  <a:gd name="T13" fmla="*/ 73631 h 238"/>
                  <a:gd name="T14" fmla="*/ 25108 w 173"/>
                  <a:gd name="T15" fmla="*/ 73631 h 238"/>
                  <a:gd name="T16" fmla="*/ 45886 w 173"/>
                  <a:gd name="T17" fmla="*/ 74067 h 238"/>
                  <a:gd name="T18" fmla="*/ 45886 w 173"/>
                  <a:gd name="T19" fmla="*/ 74067 h 238"/>
                  <a:gd name="T20" fmla="*/ 50215 w 173"/>
                  <a:gd name="T21" fmla="*/ 66660 h 238"/>
                  <a:gd name="T22" fmla="*/ 50215 w 173"/>
                  <a:gd name="T23" fmla="*/ 66660 h 238"/>
                  <a:gd name="T24" fmla="*/ 43722 w 173"/>
                  <a:gd name="T25" fmla="*/ 21349 h 238"/>
                  <a:gd name="T26" fmla="*/ 67531 w 173"/>
                  <a:gd name="T27" fmla="*/ 59254 h 238"/>
                  <a:gd name="T28" fmla="*/ 67531 w 173"/>
                  <a:gd name="T29" fmla="*/ 59254 h 238"/>
                  <a:gd name="T30" fmla="*/ 24242 w 173"/>
                  <a:gd name="T31" fmla="*/ 87138 h 238"/>
                  <a:gd name="T32" fmla="*/ 24242 w 173"/>
                  <a:gd name="T33" fmla="*/ 87138 h 238"/>
                  <a:gd name="T34" fmla="*/ 6060 w 173"/>
                  <a:gd name="T35" fmla="*/ 62739 h 238"/>
                  <a:gd name="T36" fmla="*/ 6060 w 173"/>
                  <a:gd name="T37" fmla="*/ 62739 h 238"/>
                  <a:gd name="T38" fmla="*/ 7359 w 173"/>
                  <a:gd name="T39" fmla="*/ 54461 h 238"/>
                  <a:gd name="T40" fmla="*/ 7359 w 173"/>
                  <a:gd name="T41" fmla="*/ 54461 h 238"/>
                  <a:gd name="T42" fmla="*/ 2164 w 173"/>
                  <a:gd name="T43" fmla="*/ 44876 h 238"/>
                  <a:gd name="T44" fmla="*/ 2164 w 173"/>
                  <a:gd name="T45" fmla="*/ 44876 h 238"/>
                  <a:gd name="T46" fmla="*/ 51947 w 173"/>
                  <a:gd name="T47" fmla="*/ 7407 h 238"/>
                  <a:gd name="T48" fmla="*/ 51947 w 173"/>
                  <a:gd name="T49" fmla="*/ 7407 h 238"/>
                  <a:gd name="T50" fmla="*/ 67531 w 173"/>
                  <a:gd name="T51" fmla="*/ 59254 h 23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3" h="238">
                    <a:moveTo>
                      <a:pt x="101" y="49"/>
                    </a:moveTo>
                    <a:lnTo>
                      <a:pt x="101" y="49"/>
                    </a:lnTo>
                    <a:cubicBezTo>
                      <a:pt x="83" y="48"/>
                      <a:pt x="67" y="58"/>
                      <a:pt x="56" y="73"/>
                    </a:cubicBezTo>
                    <a:cubicBezTo>
                      <a:pt x="58" y="86"/>
                      <a:pt x="53" y="95"/>
                      <a:pt x="46" y="109"/>
                    </a:cubicBezTo>
                    <a:cubicBezTo>
                      <a:pt x="39" y="130"/>
                      <a:pt x="38" y="153"/>
                      <a:pt x="58" y="169"/>
                    </a:cubicBezTo>
                    <a:cubicBezTo>
                      <a:pt x="68" y="175"/>
                      <a:pt x="96" y="178"/>
                      <a:pt x="106" y="170"/>
                    </a:cubicBezTo>
                    <a:cubicBezTo>
                      <a:pt x="110" y="166"/>
                      <a:pt x="113" y="158"/>
                      <a:pt x="116" y="153"/>
                    </a:cubicBezTo>
                    <a:cubicBezTo>
                      <a:pt x="129" y="125"/>
                      <a:pt x="155" y="54"/>
                      <a:pt x="101" y="49"/>
                    </a:cubicBezTo>
                    <a:close/>
                    <a:moveTo>
                      <a:pt x="156" y="136"/>
                    </a:moveTo>
                    <a:lnTo>
                      <a:pt x="156" y="136"/>
                    </a:lnTo>
                    <a:cubicBezTo>
                      <a:pt x="139" y="174"/>
                      <a:pt x="106" y="237"/>
                      <a:pt x="56" y="200"/>
                    </a:cubicBezTo>
                    <a:cubicBezTo>
                      <a:pt x="39" y="187"/>
                      <a:pt x="20" y="166"/>
                      <a:pt x="14" y="144"/>
                    </a:cubicBezTo>
                    <a:cubicBezTo>
                      <a:pt x="14" y="138"/>
                      <a:pt x="14" y="132"/>
                      <a:pt x="17" y="125"/>
                    </a:cubicBezTo>
                    <a:cubicBezTo>
                      <a:pt x="8" y="124"/>
                      <a:pt x="0" y="113"/>
                      <a:pt x="5" y="103"/>
                    </a:cubicBezTo>
                    <a:cubicBezTo>
                      <a:pt x="25" y="58"/>
                      <a:pt x="62" y="0"/>
                      <a:pt x="120" y="17"/>
                    </a:cubicBezTo>
                    <a:cubicBezTo>
                      <a:pt x="171" y="32"/>
                      <a:pt x="172" y="94"/>
                      <a:pt x="156" y="13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83" name="Freeform 176">
                <a:extLst>
                  <a:ext uri="{FF2B5EF4-FFF2-40B4-BE49-F238E27FC236}">
                    <a16:creationId xmlns:a16="http://schemas.microsoft.com/office/drawing/2014/main" id="{96BD77D0-AFA4-954A-94AF-66F044D1D0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39572" y="5193296"/>
                <a:ext cx="88777" cy="84283"/>
              </a:xfrm>
              <a:custGeom>
                <a:avLst/>
                <a:gdLst>
                  <a:gd name="T0" fmla="*/ 60 w 203"/>
                  <a:gd name="T1" fmla="*/ 133 h 196"/>
                  <a:gd name="T2" fmla="*/ 60 w 203"/>
                  <a:gd name="T3" fmla="*/ 133 h 196"/>
                  <a:gd name="T4" fmla="*/ 107 w 203"/>
                  <a:gd name="T5" fmla="*/ 149 h 196"/>
                  <a:gd name="T6" fmla="*/ 107 w 203"/>
                  <a:gd name="T7" fmla="*/ 149 h 196"/>
                  <a:gd name="T8" fmla="*/ 141 w 203"/>
                  <a:gd name="T9" fmla="*/ 130 h 196"/>
                  <a:gd name="T10" fmla="*/ 141 w 203"/>
                  <a:gd name="T11" fmla="*/ 130 h 196"/>
                  <a:gd name="T12" fmla="*/ 176 w 203"/>
                  <a:gd name="T13" fmla="*/ 82 h 196"/>
                  <a:gd name="T14" fmla="*/ 176 w 203"/>
                  <a:gd name="T15" fmla="*/ 82 h 196"/>
                  <a:gd name="T16" fmla="*/ 143 w 203"/>
                  <a:gd name="T17" fmla="*/ 46 h 196"/>
                  <a:gd name="T18" fmla="*/ 143 w 203"/>
                  <a:gd name="T19" fmla="*/ 46 h 196"/>
                  <a:gd name="T20" fmla="*/ 126 w 203"/>
                  <a:gd name="T21" fmla="*/ 50 h 196"/>
                  <a:gd name="T22" fmla="*/ 126 w 203"/>
                  <a:gd name="T23" fmla="*/ 50 h 196"/>
                  <a:gd name="T24" fmla="*/ 60 w 203"/>
                  <a:gd name="T25" fmla="*/ 133 h 196"/>
                  <a:gd name="T26" fmla="*/ 84 w 203"/>
                  <a:gd name="T27" fmla="*/ 34 h 196"/>
                  <a:gd name="T28" fmla="*/ 84 w 203"/>
                  <a:gd name="T29" fmla="*/ 34 h 196"/>
                  <a:gd name="T30" fmla="*/ 199 w 203"/>
                  <a:gd name="T31" fmla="*/ 61 h 196"/>
                  <a:gd name="T32" fmla="*/ 199 w 203"/>
                  <a:gd name="T33" fmla="*/ 61 h 196"/>
                  <a:gd name="T34" fmla="*/ 189 w 203"/>
                  <a:gd name="T35" fmla="*/ 128 h 196"/>
                  <a:gd name="T36" fmla="*/ 189 w 203"/>
                  <a:gd name="T37" fmla="*/ 128 h 196"/>
                  <a:gd name="T38" fmla="*/ 173 w 203"/>
                  <a:gd name="T39" fmla="*/ 141 h 196"/>
                  <a:gd name="T40" fmla="*/ 173 w 203"/>
                  <a:gd name="T41" fmla="*/ 141 h 196"/>
                  <a:gd name="T42" fmla="*/ 165 w 203"/>
                  <a:gd name="T43" fmla="*/ 166 h 196"/>
                  <a:gd name="T44" fmla="*/ 165 w 203"/>
                  <a:gd name="T45" fmla="*/ 166 h 196"/>
                  <a:gd name="T46" fmla="*/ 24 w 203"/>
                  <a:gd name="T47" fmla="*/ 142 h 196"/>
                  <a:gd name="T48" fmla="*/ 24 w 203"/>
                  <a:gd name="T49" fmla="*/ 142 h 196"/>
                  <a:gd name="T50" fmla="*/ 84 w 203"/>
                  <a:gd name="T51" fmla="*/ 34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3" h="196">
                    <a:moveTo>
                      <a:pt x="60" y="133"/>
                    </a:moveTo>
                    <a:lnTo>
                      <a:pt x="60" y="133"/>
                    </a:lnTo>
                    <a:cubicBezTo>
                      <a:pt x="72" y="147"/>
                      <a:pt x="90" y="150"/>
                      <a:pt x="107" y="149"/>
                    </a:cubicBezTo>
                    <a:lnTo>
                      <a:pt x="107" y="149"/>
                    </a:lnTo>
                    <a:cubicBezTo>
                      <a:pt x="115" y="138"/>
                      <a:pt x="126" y="135"/>
                      <a:pt x="141" y="130"/>
                    </a:cubicBezTo>
                    <a:lnTo>
                      <a:pt x="141" y="130"/>
                    </a:lnTo>
                    <a:cubicBezTo>
                      <a:pt x="162" y="121"/>
                      <a:pt x="178" y="107"/>
                      <a:pt x="176" y="82"/>
                    </a:cubicBezTo>
                    <a:lnTo>
                      <a:pt x="176" y="82"/>
                    </a:lnTo>
                    <a:cubicBezTo>
                      <a:pt x="173" y="68"/>
                      <a:pt x="156" y="47"/>
                      <a:pt x="143" y="46"/>
                    </a:cubicBezTo>
                    <a:lnTo>
                      <a:pt x="143" y="46"/>
                    </a:lnTo>
                    <a:cubicBezTo>
                      <a:pt x="139" y="45"/>
                      <a:pt x="130" y="49"/>
                      <a:pt x="126" y="50"/>
                    </a:cubicBezTo>
                    <a:lnTo>
                      <a:pt x="126" y="50"/>
                    </a:lnTo>
                    <a:cubicBezTo>
                      <a:pt x="95" y="59"/>
                      <a:pt x="26" y="91"/>
                      <a:pt x="60" y="133"/>
                    </a:cubicBezTo>
                    <a:close/>
                    <a:moveTo>
                      <a:pt x="84" y="34"/>
                    </a:moveTo>
                    <a:lnTo>
                      <a:pt x="84" y="34"/>
                    </a:lnTo>
                    <a:cubicBezTo>
                      <a:pt x="123" y="18"/>
                      <a:pt x="191" y="0"/>
                      <a:pt x="199" y="61"/>
                    </a:cubicBezTo>
                    <a:lnTo>
                      <a:pt x="199" y="61"/>
                    </a:lnTo>
                    <a:cubicBezTo>
                      <a:pt x="202" y="82"/>
                      <a:pt x="202" y="109"/>
                      <a:pt x="189" y="128"/>
                    </a:cubicBezTo>
                    <a:lnTo>
                      <a:pt x="189" y="128"/>
                    </a:lnTo>
                    <a:cubicBezTo>
                      <a:pt x="183" y="134"/>
                      <a:pt x="178" y="137"/>
                      <a:pt x="173" y="141"/>
                    </a:cubicBezTo>
                    <a:lnTo>
                      <a:pt x="173" y="141"/>
                    </a:lnTo>
                    <a:cubicBezTo>
                      <a:pt x="178" y="147"/>
                      <a:pt x="177" y="162"/>
                      <a:pt x="165" y="166"/>
                    </a:cubicBezTo>
                    <a:lnTo>
                      <a:pt x="165" y="166"/>
                    </a:lnTo>
                    <a:cubicBezTo>
                      <a:pt x="120" y="181"/>
                      <a:pt x="53" y="195"/>
                      <a:pt x="24" y="142"/>
                    </a:cubicBezTo>
                    <a:lnTo>
                      <a:pt x="24" y="142"/>
                    </a:lnTo>
                    <a:cubicBezTo>
                      <a:pt x="0" y="95"/>
                      <a:pt x="43" y="50"/>
                      <a:pt x="84" y="3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307" name="Freeform 177">
                <a:extLst>
                  <a:ext uri="{FF2B5EF4-FFF2-40B4-BE49-F238E27FC236}">
                    <a16:creationId xmlns:a16="http://schemas.microsoft.com/office/drawing/2014/main" id="{84FC57B3-2B4A-B843-8408-71969D2FC9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8730" y="5187951"/>
                <a:ext cx="74890" cy="103694"/>
              </a:xfrm>
              <a:custGeom>
                <a:avLst/>
                <a:gdLst>
                  <a:gd name="T0" fmla="*/ 43722 w 173"/>
                  <a:gd name="T1" fmla="*/ 21530 h 236"/>
                  <a:gd name="T2" fmla="*/ 43722 w 173"/>
                  <a:gd name="T3" fmla="*/ 21530 h 236"/>
                  <a:gd name="T4" fmla="*/ 24242 w 173"/>
                  <a:gd name="T5" fmla="*/ 31635 h 236"/>
                  <a:gd name="T6" fmla="*/ 24242 w 173"/>
                  <a:gd name="T7" fmla="*/ 31635 h 236"/>
                  <a:gd name="T8" fmla="*/ 20346 w 173"/>
                  <a:gd name="T9" fmla="*/ 47893 h 236"/>
                  <a:gd name="T10" fmla="*/ 20346 w 173"/>
                  <a:gd name="T11" fmla="*/ 47893 h 236"/>
                  <a:gd name="T12" fmla="*/ 25108 w 173"/>
                  <a:gd name="T13" fmla="*/ 73377 h 236"/>
                  <a:gd name="T14" fmla="*/ 25108 w 173"/>
                  <a:gd name="T15" fmla="*/ 73377 h 236"/>
                  <a:gd name="T16" fmla="*/ 45886 w 173"/>
                  <a:gd name="T17" fmla="*/ 74255 h 236"/>
                  <a:gd name="T18" fmla="*/ 45886 w 173"/>
                  <a:gd name="T19" fmla="*/ 74255 h 236"/>
                  <a:gd name="T20" fmla="*/ 49782 w 173"/>
                  <a:gd name="T21" fmla="*/ 66786 h 236"/>
                  <a:gd name="T22" fmla="*/ 49782 w 173"/>
                  <a:gd name="T23" fmla="*/ 66786 h 236"/>
                  <a:gd name="T24" fmla="*/ 43722 w 173"/>
                  <a:gd name="T25" fmla="*/ 21530 h 236"/>
                  <a:gd name="T26" fmla="*/ 67531 w 173"/>
                  <a:gd name="T27" fmla="*/ 58877 h 236"/>
                  <a:gd name="T28" fmla="*/ 67531 w 173"/>
                  <a:gd name="T29" fmla="*/ 58877 h 236"/>
                  <a:gd name="T30" fmla="*/ 24242 w 173"/>
                  <a:gd name="T31" fmla="*/ 87876 h 236"/>
                  <a:gd name="T32" fmla="*/ 24242 w 173"/>
                  <a:gd name="T33" fmla="*/ 87876 h 236"/>
                  <a:gd name="T34" fmla="*/ 6926 w 173"/>
                  <a:gd name="T35" fmla="*/ 62832 h 236"/>
                  <a:gd name="T36" fmla="*/ 6926 w 173"/>
                  <a:gd name="T37" fmla="*/ 62832 h 236"/>
                  <a:gd name="T38" fmla="*/ 7359 w 173"/>
                  <a:gd name="T39" fmla="*/ 54044 h 236"/>
                  <a:gd name="T40" fmla="*/ 7359 w 173"/>
                  <a:gd name="T41" fmla="*/ 54044 h 236"/>
                  <a:gd name="T42" fmla="*/ 1732 w 173"/>
                  <a:gd name="T43" fmla="*/ 44378 h 236"/>
                  <a:gd name="T44" fmla="*/ 1732 w 173"/>
                  <a:gd name="T45" fmla="*/ 44378 h 236"/>
                  <a:gd name="T46" fmla="*/ 51081 w 173"/>
                  <a:gd name="T47" fmla="*/ 7469 h 236"/>
                  <a:gd name="T48" fmla="*/ 51081 w 173"/>
                  <a:gd name="T49" fmla="*/ 7469 h 236"/>
                  <a:gd name="T50" fmla="*/ 67531 w 173"/>
                  <a:gd name="T51" fmla="*/ 58877 h 2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3" h="236">
                    <a:moveTo>
                      <a:pt x="101" y="49"/>
                    </a:moveTo>
                    <a:lnTo>
                      <a:pt x="101" y="49"/>
                    </a:lnTo>
                    <a:cubicBezTo>
                      <a:pt x="83" y="47"/>
                      <a:pt x="68" y="58"/>
                      <a:pt x="56" y="72"/>
                    </a:cubicBezTo>
                    <a:cubicBezTo>
                      <a:pt x="58" y="85"/>
                      <a:pt x="52" y="95"/>
                      <a:pt x="47" y="109"/>
                    </a:cubicBezTo>
                    <a:cubicBezTo>
                      <a:pt x="39" y="130"/>
                      <a:pt x="38" y="152"/>
                      <a:pt x="58" y="167"/>
                    </a:cubicBezTo>
                    <a:cubicBezTo>
                      <a:pt x="68" y="175"/>
                      <a:pt x="96" y="177"/>
                      <a:pt x="106" y="169"/>
                    </a:cubicBezTo>
                    <a:cubicBezTo>
                      <a:pt x="110" y="166"/>
                      <a:pt x="113" y="158"/>
                      <a:pt x="115" y="152"/>
                    </a:cubicBezTo>
                    <a:cubicBezTo>
                      <a:pt x="129" y="123"/>
                      <a:pt x="155" y="53"/>
                      <a:pt x="101" y="49"/>
                    </a:cubicBezTo>
                    <a:close/>
                    <a:moveTo>
                      <a:pt x="156" y="134"/>
                    </a:moveTo>
                    <a:lnTo>
                      <a:pt x="156" y="134"/>
                    </a:lnTo>
                    <a:cubicBezTo>
                      <a:pt x="140" y="173"/>
                      <a:pt x="106" y="235"/>
                      <a:pt x="56" y="200"/>
                    </a:cubicBezTo>
                    <a:cubicBezTo>
                      <a:pt x="39" y="187"/>
                      <a:pt x="20" y="166"/>
                      <a:pt x="16" y="143"/>
                    </a:cubicBezTo>
                    <a:cubicBezTo>
                      <a:pt x="14" y="137"/>
                      <a:pt x="16" y="131"/>
                      <a:pt x="17" y="123"/>
                    </a:cubicBezTo>
                    <a:cubicBezTo>
                      <a:pt x="8" y="123"/>
                      <a:pt x="0" y="113"/>
                      <a:pt x="4" y="101"/>
                    </a:cubicBezTo>
                    <a:cubicBezTo>
                      <a:pt x="25" y="58"/>
                      <a:pt x="62" y="0"/>
                      <a:pt x="118" y="17"/>
                    </a:cubicBezTo>
                    <a:cubicBezTo>
                      <a:pt x="169" y="31"/>
                      <a:pt x="172" y="93"/>
                      <a:pt x="156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85" name="Freeform 178">
                <a:extLst>
                  <a:ext uri="{FF2B5EF4-FFF2-40B4-BE49-F238E27FC236}">
                    <a16:creationId xmlns:a16="http://schemas.microsoft.com/office/drawing/2014/main" id="{008DE781-57BE-284E-8275-C5250E0441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94037" y="5204922"/>
                <a:ext cx="78589" cy="65392"/>
              </a:xfrm>
              <a:custGeom>
                <a:avLst/>
                <a:gdLst>
                  <a:gd name="T0" fmla="*/ 129 w 179"/>
                  <a:gd name="T1" fmla="*/ 60 h 148"/>
                  <a:gd name="T2" fmla="*/ 129 w 179"/>
                  <a:gd name="T3" fmla="*/ 60 h 148"/>
                  <a:gd name="T4" fmla="*/ 90 w 179"/>
                  <a:gd name="T5" fmla="*/ 33 h 148"/>
                  <a:gd name="T6" fmla="*/ 90 w 179"/>
                  <a:gd name="T7" fmla="*/ 33 h 148"/>
                  <a:gd name="T8" fmla="*/ 58 w 179"/>
                  <a:gd name="T9" fmla="*/ 40 h 148"/>
                  <a:gd name="T10" fmla="*/ 58 w 179"/>
                  <a:gd name="T11" fmla="*/ 40 h 148"/>
                  <a:gd name="T12" fmla="*/ 24 w 179"/>
                  <a:gd name="T13" fmla="*/ 76 h 148"/>
                  <a:gd name="T14" fmla="*/ 24 w 179"/>
                  <a:gd name="T15" fmla="*/ 76 h 148"/>
                  <a:gd name="T16" fmla="*/ 48 w 179"/>
                  <a:gd name="T17" fmla="*/ 117 h 148"/>
                  <a:gd name="T18" fmla="*/ 48 w 179"/>
                  <a:gd name="T19" fmla="*/ 117 h 148"/>
                  <a:gd name="T20" fmla="*/ 64 w 179"/>
                  <a:gd name="T21" fmla="*/ 117 h 148"/>
                  <a:gd name="T22" fmla="*/ 64 w 179"/>
                  <a:gd name="T23" fmla="*/ 117 h 148"/>
                  <a:gd name="T24" fmla="*/ 129 w 179"/>
                  <a:gd name="T25" fmla="*/ 60 h 148"/>
                  <a:gd name="T26" fmla="*/ 98 w 179"/>
                  <a:gd name="T27" fmla="*/ 144 h 148"/>
                  <a:gd name="T28" fmla="*/ 98 w 179"/>
                  <a:gd name="T29" fmla="*/ 144 h 148"/>
                  <a:gd name="T30" fmla="*/ 0 w 179"/>
                  <a:gd name="T31" fmla="*/ 88 h 148"/>
                  <a:gd name="T32" fmla="*/ 0 w 179"/>
                  <a:gd name="T33" fmla="*/ 88 h 148"/>
                  <a:gd name="T34" fmla="*/ 18 w 179"/>
                  <a:gd name="T35" fmla="*/ 29 h 148"/>
                  <a:gd name="T36" fmla="*/ 18 w 179"/>
                  <a:gd name="T37" fmla="*/ 29 h 148"/>
                  <a:gd name="T38" fmla="*/ 32 w 179"/>
                  <a:gd name="T39" fmla="*/ 22 h 148"/>
                  <a:gd name="T40" fmla="*/ 32 w 179"/>
                  <a:gd name="T41" fmla="*/ 22 h 148"/>
                  <a:gd name="T42" fmla="*/ 41 w 179"/>
                  <a:gd name="T43" fmla="*/ 1 h 148"/>
                  <a:gd name="T44" fmla="*/ 41 w 179"/>
                  <a:gd name="T45" fmla="*/ 1 h 148"/>
                  <a:gd name="T46" fmla="*/ 161 w 179"/>
                  <a:gd name="T47" fmla="*/ 62 h 148"/>
                  <a:gd name="T48" fmla="*/ 161 w 179"/>
                  <a:gd name="T49" fmla="*/ 62 h 148"/>
                  <a:gd name="T50" fmla="*/ 98 w 179"/>
                  <a:gd name="T51" fmla="*/ 144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9" h="148">
                    <a:moveTo>
                      <a:pt x="129" y="60"/>
                    </a:moveTo>
                    <a:lnTo>
                      <a:pt x="129" y="60"/>
                    </a:lnTo>
                    <a:cubicBezTo>
                      <a:pt x="121" y="43"/>
                      <a:pt x="106" y="35"/>
                      <a:pt x="90" y="33"/>
                    </a:cubicBezTo>
                    <a:lnTo>
                      <a:pt x="90" y="33"/>
                    </a:lnTo>
                    <a:cubicBezTo>
                      <a:pt x="82" y="40"/>
                      <a:pt x="71" y="39"/>
                      <a:pt x="58" y="40"/>
                    </a:cubicBezTo>
                    <a:lnTo>
                      <a:pt x="58" y="40"/>
                    </a:lnTo>
                    <a:cubicBezTo>
                      <a:pt x="40" y="43"/>
                      <a:pt x="23" y="52"/>
                      <a:pt x="24" y="76"/>
                    </a:cubicBezTo>
                    <a:lnTo>
                      <a:pt x="24" y="76"/>
                    </a:lnTo>
                    <a:cubicBezTo>
                      <a:pt x="24" y="86"/>
                      <a:pt x="36" y="111"/>
                      <a:pt x="48" y="117"/>
                    </a:cubicBezTo>
                    <a:lnTo>
                      <a:pt x="48" y="117"/>
                    </a:lnTo>
                    <a:cubicBezTo>
                      <a:pt x="52" y="119"/>
                      <a:pt x="60" y="117"/>
                      <a:pt x="64" y="117"/>
                    </a:cubicBezTo>
                    <a:lnTo>
                      <a:pt x="64" y="117"/>
                    </a:lnTo>
                    <a:cubicBezTo>
                      <a:pt x="91" y="117"/>
                      <a:pt x="155" y="109"/>
                      <a:pt x="129" y="60"/>
                    </a:cubicBezTo>
                    <a:close/>
                    <a:moveTo>
                      <a:pt x="98" y="144"/>
                    </a:moveTo>
                    <a:lnTo>
                      <a:pt x="98" y="144"/>
                    </a:lnTo>
                    <a:cubicBezTo>
                      <a:pt x="62" y="147"/>
                      <a:pt x="0" y="146"/>
                      <a:pt x="0" y="88"/>
                    </a:cubicBezTo>
                    <a:lnTo>
                      <a:pt x="0" y="88"/>
                    </a:lnTo>
                    <a:cubicBezTo>
                      <a:pt x="0" y="67"/>
                      <a:pt x="4" y="42"/>
                      <a:pt x="18" y="29"/>
                    </a:cubicBezTo>
                    <a:lnTo>
                      <a:pt x="18" y="29"/>
                    </a:lnTo>
                    <a:cubicBezTo>
                      <a:pt x="21" y="25"/>
                      <a:pt x="27" y="23"/>
                      <a:pt x="32" y="22"/>
                    </a:cubicBezTo>
                    <a:lnTo>
                      <a:pt x="32" y="22"/>
                    </a:lnTo>
                    <a:cubicBezTo>
                      <a:pt x="28" y="14"/>
                      <a:pt x="31" y="1"/>
                      <a:pt x="41" y="1"/>
                    </a:cubicBezTo>
                    <a:lnTo>
                      <a:pt x="41" y="1"/>
                    </a:lnTo>
                    <a:cubicBezTo>
                      <a:pt x="83" y="0"/>
                      <a:pt x="142" y="5"/>
                      <a:pt x="161" y="62"/>
                    </a:cubicBezTo>
                    <a:lnTo>
                      <a:pt x="161" y="62"/>
                    </a:lnTo>
                    <a:cubicBezTo>
                      <a:pt x="178" y="111"/>
                      <a:pt x="136" y="140"/>
                      <a:pt x="98" y="144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86" name="Freeform 179">
                <a:extLst>
                  <a:ext uri="{FF2B5EF4-FFF2-40B4-BE49-F238E27FC236}">
                    <a16:creationId xmlns:a16="http://schemas.microsoft.com/office/drawing/2014/main" id="{361480FF-7DDF-304B-B1A9-584F7D14B3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55385" y="5193296"/>
                <a:ext cx="80044" cy="82830"/>
              </a:xfrm>
              <a:custGeom>
                <a:avLst/>
                <a:gdLst>
                  <a:gd name="T0" fmla="*/ 66 w 187"/>
                  <a:gd name="T1" fmla="*/ 132 h 188"/>
                  <a:gd name="T2" fmla="*/ 66 w 187"/>
                  <a:gd name="T3" fmla="*/ 132 h 188"/>
                  <a:gd name="T4" fmla="*/ 113 w 187"/>
                  <a:gd name="T5" fmla="*/ 140 h 188"/>
                  <a:gd name="T6" fmla="*/ 113 w 187"/>
                  <a:gd name="T7" fmla="*/ 140 h 188"/>
                  <a:gd name="T8" fmla="*/ 138 w 187"/>
                  <a:gd name="T9" fmla="*/ 120 h 188"/>
                  <a:gd name="T10" fmla="*/ 138 w 187"/>
                  <a:gd name="T11" fmla="*/ 120 h 188"/>
                  <a:gd name="T12" fmla="*/ 155 w 187"/>
                  <a:gd name="T13" fmla="*/ 73 h 188"/>
                  <a:gd name="T14" fmla="*/ 155 w 187"/>
                  <a:gd name="T15" fmla="*/ 73 h 188"/>
                  <a:gd name="T16" fmla="*/ 116 w 187"/>
                  <a:gd name="T17" fmla="*/ 45 h 188"/>
                  <a:gd name="T18" fmla="*/ 116 w 187"/>
                  <a:gd name="T19" fmla="*/ 45 h 188"/>
                  <a:gd name="T20" fmla="*/ 101 w 187"/>
                  <a:gd name="T21" fmla="*/ 52 h 188"/>
                  <a:gd name="T22" fmla="*/ 101 w 187"/>
                  <a:gd name="T23" fmla="*/ 52 h 188"/>
                  <a:gd name="T24" fmla="*/ 66 w 187"/>
                  <a:gd name="T25" fmla="*/ 132 h 188"/>
                  <a:gd name="T26" fmla="*/ 58 w 187"/>
                  <a:gd name="T27" fmla="*/ 42 h 188"/>
                  <a:gd name="T28" fmla="*/ 58 w 187"/>
                  <a:gd name="T29" fmla="*/ 42 h 188"/>
                  <a:gd name="T30" fmla="*/ 171 w 187"/>
                  <a:gd name="T31" fmla="*/ 53 h 188"/>
                  <a:gd name="T32" fmla="*/ 171 w 187"/>
                  <a:gd name="T33" fmla="*/ 53 h 188"/>
                  <a:gd name="T34" fmla="*/ 180 w 187"/>
                  <a:gd name="T35" fmla="*/ 113 h 188"/>
                  <a:gd name="T36" fmla="*/ 180 w 187"/>
                  <a:gd name="T37" fmla="*/ 113 h 188"/>
                  <a:gd name="T38" fmla="*/ 169 w 187"/>
                  <a:gd name="T39" fmla="*/ 125 h 188"/>
                  <a:gd name="T40" fmla="*/ 169 w 187"/>
                  <a:gd name="T41" fmla="*/ 125 h 188"/>
                  <a:gd name="T42" fmla="*/ 169 w 187"/>
                  <a:gd name="T43" fmla="*/ 148 h 188"/>
                  <a:gd name="T44" fmla="*/ 169 w 187"/>
                  <a:gd name="T45" fmla="*/ 148 h 188"/>
                  <a:gd name="T46" fmla="*/ 35 w 187"/>
                  <a:gd name="T47" fmla="*/ 144 h 188"/>
                  <a:gd name="T48" fmla="*/ 35 w 187"/>
                  <a:gd name="T49" fmla="*/ 144 h 188"/>
                  <a:gd name="T50" fmla="*/ 58 w 187"/>
                  <a:gd name="T51" fmla="*/ 42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7" h="188">
                    <a:moveTo>
                      <a:pt x="66" y="132"/>
                    </a:moveTo>
                    <a:lnTo>
                      <a:pt x="66" y="132"/>
                    </a:lnTo>
                    <a:cubicBezTo>
                      <a:pt x="80" y="142"/>
                      <a:pt x="97" y="144"/>
                      <a:pt x="113" y="140"/>
                    </a:cubicBezTo>
                    <a:lnTo>
                      <a:pt x="113" y="140"/>
                    </a:lnTo>
                    <a:cubicBezTo>
                      <a:pt x="117" y="129"/>
                      <a:pt x="126" y="127"/>
                      <a:pt x="138" y="120"/>
                    </a:cubicBezTo>
                    <a:lnTo>
                      <a:pt x="138" y="120"/>
                    </a:lnTo>
                    <a:cubicBezTo>
                      <a:pt x="154" y="109"/>
                      <a:pt x="165" y="94"/>
                      <a:pt x="155" y="73"/>
                    </a:cubicBezTo>
                    <a:lnTo>
                      <a:pt x="155" y="73"/>
                    </a:lnTo>
                    <a:cubicBezTo>
                      <a:pt x="150" y="63"/>
                      <a:pt x="129" y="46"/>
                      <a:pt x="116" y="45"/>
                    </a:cubicBezTo>
                    <a:lnTo>
                      <a:pt x="116" y="45"/>
                    </a:lnTo>
                    <a:cubicBezTo>
                      <a:pt x="112" y="45"/>
                      <a:pt x="105" y="50"/>
                      <a:pt x="101" y="52"/>
                    </a:cubicBezTo>
                    <a:lnTo>
                      <a:pt x="101" y="52"/>
                    </a:lnTo>
                    <a:cubicBezTo>
                      <a:pt x="76" y="63"/>
                      <a:pt x="22" y="98"/>
                      <a:pt x="66" y="132"/>
                    </a:cubicBezTo>
                    <a:close/>
                    <a:moveTo>
                      <a:pt x="58" y="42"/>
                    </a:moveTo>
                    <a:lnTo>
                      <a:pt x="58" y="42"/>
                    </a:lnTo>
                    <a:cubicBezTo>
                      <a:pt x="89" y="24"/>
                      <a:pt x="147" y="0"/>
                      <a:pt x="171" y="53"/>
                    </a:cubicBezTo>
                    <a:lnTo>
                      <a:pt x="171" y="53"/>
                    </a:lnTo>
                    <a:cubicBezTo>
                      <a:pt x="179" y="71"/>
                      <a:pt x="186" y="95"/>
                      <a:pt x="180" y="113"/>
                    </a:cubicBezTo>
                    <a:lnTo>
                      <a:pt x="180" y="113"/>
                    </a:lnTo>
                    <a:cubicBezTo>
                      <a:pt x="177" y="119"/>
                      <a:pt x="175" y="121"/>
                      <a:pt x="169" y="125"/>
                    </a:cubicBezTo>
                    <a:lnTo>
                      <a:pt x="169" y="125"/>
                    </a:lnTo>
                    <a:cubicBezTo>
                      <a:pt x="176" y="132"/>
                      <a:pt x="179" y="144"/>
                      <a:pt x="169" y="148"/>
                    </a:cubicBezTo>
                    <a:lnTo>
                      <a:pt x="169" y="148"/>
                    </a:lnTo>
                    <a:cubicBezTo>
                      <a:pt x="133" y="167"/>
                      <a:pt x="76" y="187"/>
                      <a:pt x="35" y="144"/>
                    </a:cubicBezTo>
                    <a:lnTo>
                      <a:pt x="35" y="144"/>
                    </a:lnTo>
                    <a:cubicBezTo>
                      <a:pt x="0" y="106"/>
                      <a:pt x="26" y="61"/>
                      <a:pt x="58" y="4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87" name="Freeform 180">
                <a:extLst>
                  <a:ext uri="{FF2B5EF4-FFF2-40B4-BE49-F238E27FC236}">
                    <a16:creationId xmlns:a16="http://schemas.microsoft.com/office/drawing/2014/main" id="{7F292576-9C93-704F-A9DD-76C30D311D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5474" y="5203468"/>
                <a:ext cx="78589" cy="65393"/>
              </a:xfrm>
              <a:custGeom>
                <a:avLst/>
                <a:gdLst>
                  <a:gd name="T0" fmla="*/ 131 w 179"/>
                  <a:gd name="T1" fmla="*/ 61 h 150"/>
                  <a:gd name="T2" fmla="*/ 131 w 179"/>
                  <a:gd name="T3" fmla="*/ 61 h 150"/>
                  <a:gd name="T4" fmla="*/ 90 w 179"/>
                  <a:gd name="T5" fmla="*/ 33 h 150"/>
                  <a:gd name="T6" fmla="*/ 90 w 179"/>
                  <a:gd name="T7" fmla="*/ 33 h 150"/>
                  <a:gd name="T8" fmla="*/ 60 w 179"/>
                  <a:gd name="T9" fmla="*/ 41 h 150"/>
                  <a:gd name="T10" fmla="*/ 60 w 179"/>
                  <a:gd name="T11" fmla="*/ 41 h 150"/>
                  <a:gd name="T12" fmla="*/ 24 w 179"/>
                  <a:gd name="T13" fmla="*/ 76 h 150"/>
                  <a:gd name="T14" fmla="*/ 24 w 179"/>
                  <a:gd name="T15" fmla="*/ 76 h 150"/>
                  <a:gd name="T16" fmla="*/ 48 w 179"/>
                  <a:gd name="T17" fmla="*/ 117 h 150"/>
                  <a:gd name="T18" fmla="*/ 48 w 179"/>
                  <a:gd name="T19" fmla="*/ 117 h 150"/>
                  <a:gd name="T20" fmla="*/ 64 w 179"/>
                  <a:gd name="T21" fmla="*/ 118 h 150"/>
                  <a:gd name="T22" fmla="*/ 64 w 179"/>
                  <a:gd name="T23" fmla="*/ 118 h 150"/>
                  <a:gd name="T24" fmla="*/ 131 w 179"/>
                  <a:gd name="T25" fmla="*/ 61 h 150"/>
                  <a:gd name="T26" fmla="*/ 99 w 179"/>
                  <a:gd name="T27" fmla="*/ 145 h 150"/>
                  <a:gd name="T28" fmla="*/ 99 w 179"/>
                  <a:gd name="T29" fmla="*/ 145 h 150"/>
                  <a:gd name="T30" fmla="*/ 0 w 179"/>
                  <a:gd name="T31" fmla="*/ 88 h 150"/>
                  <a:gd name="T32" fmla="*/ 0 w 179"/>
                  <a:gd name="T33" fmla="*/ 88 h 150"/>
                  <a:gd name="T34" fmla="*/ 19 w 179"/>
                  <a:gd name="T35" fmla="*/ 29 h 150"/>
                  <a:gd name="T36" fmla="*/ 19 w 179"/>
                  <a:gd name="T37" fmla="*/ 29 h 150"/>
                  <a:gd name="T38" fmla="*/ 32 w 179"/>
                  <a:gd name="T39" fmla="*/ 22 h 150"/>
                  <a:gd name="T40" fmla="*/ 32 w 179"/>
                  <a:gd name="T41" fmla="*/ 22 h 150"/>
                  <a:gd name="T42" fmla="*/ 43 w 179"/>
                  <a:gd name="T43" fmla="*/ 3 h 150"/>
                  <a:gd name="T44" fmla="*/ 43 w 179"/>
                  <a:gd name="T45" fmla="*/ 3 h 150"/>
                  <a:gd name="T46" fmla="*/ 162 w 179"/>
                  <a:gd name="T47" fmla="*/ 62 h 150"/>
                  <a:gd name="T48" fmla="*/ 162 w 179"/>
                  <a:gd name="T49" fmla="*/ 62 h 150"/>
                  <a:gd name="T50" fmla="*/ 99 w 179"/>
                  <a:gd name="T51" fmla="*/ 145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9" h="150">
                    <a:moveTo>
                      <a:pt x="131" y="61"/>
                    </a:moveTo>
                    <a:lnTo>
                      <a:pt x="131" y="61"/>
                    </a:lnTo>
                    <a:cubicBezTo>
                      <a:pt x="121" y="43"/>
                      <a:pt x="107" y="36"/>
                      <a:pt x="90" y="33"/>
                    </a:cubicBezTo>
                    <a:lnTo>
                      <a:pt x="90" y="33"/>
                    </a:lnTo>
                    <a:cubicBezTo>
                      <a:pt x="82" y="41"/>
                      <a:pt x="73" y="40"/>
                      <a:pt x="60" y="41"/>
                    </a:cubicBezTo>
                    <a:lnTo>
                      <a:pt x="60" y="41"/>
                    </a:lnTo>
                    <a:cubicBezTo>
                      <a:pt x="40" y="43"/>
                      <a:pt x="24" y="53"/>
                      <a:pt x="24" y="76"/>
                    </a:cubicBezTo>
                    <a:lnTo>
                      <a:pt x="24" y="76"/>
                    </a:lnTo>
                    <a:cubicBezTo>
                      <a:pt x="24" y="88"/>
                      <a:pt x="36" y="112"/>
                      <a:pt x="48" y="117"/>
                    </a:cubicBezTo>
                    <a:lnTo>
                      <a:pt x="48" y="117"/>
                    </a:lnTo>
                    <a:cubicBezTo>
                      <a:pt x="53" y="120"/>
                      <a:pt x="60" y="118"/>
                      <a:pt x="64" y="118"/>
                    </a:cubicBezTo>
                    <a:lnTo>
                      <a:pt x="64" y="118"/>
                    </a:lnTo>
                    <a:cubicBezTo>
                      <a:pt x="91" y="118"/>
                      <a:pt x="156" y="109"/>
                      <a:pt x="131" y="61"/>
                    </a:cubicBezTo>
                    <a:close/>
                    <a:moveTo>
                      <a:pt x="99" y="145"/>
                    </a:moveTo>
                    <a:lnTo>
                      <a:pt x="99" y="145"/>
                    </a:lnTo>
                    <a:cubicBezTo>
                      <a:pt x="64" y="149"/>
                      <a:pt x="2" y="146"/>
                      <a:pt x="0" y="88"/>
                    </a:cubicBezTo>
                    <a:lnTo>
                      <a:pt x="0" y="88"/>
                    </a:lnTo>
                    <a:cubicBezTo>
                      <a:pt x="0" y="67"/>
                      <a:pt x="4" y="42"/>
                      <a:pt x="19" y="29"/>
                    </a:cubicBezTo>
                    <a:lnTo>
                      <a:pt x="19" y="29"/>
                    </a:lnTo>
                    <a:cubicBezTo>
                      <a:pt x="23" y="25"/>
                      <a:pt x="27" y="24"/>
                      <a:pt x="32" y="22"/>
                    </a:cubicBezTo>
                    <a:lnTo>
                      <a:pt x="32" y="22"/>
                    </a:lnTo>
                    <a:cubicBezTo>
                      <a:pt x="28" y="15"/>
                      <a:pt x="32" y="3"/>
                      <a:pt x="43" y="3"/>
                    </a:cubicBezTo>
                    <a:lnTo>
                      <a:pt x="43" y="3"/>
                    </a:lnTo>
                    <a:cubicBezTo>
                      <a:pt x="83" y="0"/>
                      <a:pt x="142" y="7"/>
                      <a:pt x="162" y="62"/>
                    </a:cubicBezTo>
                    <a:lnTo>
                      <a:pt x="162" y="62"/>
                    </a:lnTo>
                    <a:cubicBezTo>
                      <a:pt x="178" y="112"/>
                      <a:pt x="137" y="141"/>
                      <a:pt x="99" y="14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311" name="Freeform 181">
                <a:extLst>
                  <a:ext uri="{FF2B5EF4-FFF2-40B4-BE49-F238E27FC236}">
                    <a16:creationId xmlns:a16="http://schemas.microsoft.com/office/drawing/2014/main" id="{7A40B6F4-AB1D-DD41-B78E-DB9D10320B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7670" y="5186030"/>
                <a:ext cx="74889" cy="103694"/>
              </a:xfrm>
              <a:custGeom>
                <a:avLst/>
                <a:gdLst>
                  <a:gd name="T0" fmla="*/ 43900 w 174"/>
                  <a:gd name="T1" fmla="*/ 20651 h 236"/>
                  <a:gd name="T2" fmla="*/ 43900 w 174"/>
                  <a:gd name="T3" fmla="*/ 20651 h 236"/>
                  <a:gd name="T4" fmla="*/ 24102 w 174"/>
                  <a:gd name="T5" fmla="*/ 31635 h 236"/>
                  <a:gd name="T6" fmla="*/ 24102 w 174"/>
                  <a:gd name="T7" fmla="*/ 31635 h 236"/>
                  <a:gd name="T8" fmla="*/ 20229 w 174"/>
                  <a:gd name="T9" fmla="*/ 47893 h 236"/>
                  <a:gd name="T10" fmla="*/ 20229 w 174"/>
                  <a:gd name="T11" fmla="*/ 47893 h 236"/>
                  <a:gd name="T12" fmla="*/ 25393 w 174"/>
                  <a:gd name="T13" fmla="*/ 73377 h 236"/>
                  <a:gd name="T14" fmla="*/ 25393 w 174"/>
                  <a:gd name="T15" fmla="*/ 73377 h 236"/>
                  <a:gd name="T16" fmla="*/ 45622 w 174"/>
                  <a:gd name="T17" fmla="*/ 73816 h 236"/>
                  <a:gd name="T18" fmla="*/ 45622 w 174"/>
                  <a:gd name="T19" fmla="*/ 73816 h 236"/>
                  <a:gd name="T20" fmla="*/ 49926 w 174"/>
                  <a:gd name="T21" fmla="*/ 66786 h 236"/>
                  <a:gd name="T22" fmla="*/ 49926 w 174"/>
                  <a:gd name="T23" fmla="*/ 66786 h 236"/>
                  <a:gd name="T24" fmla="*/ 43900 w 174"/>
                  <a:gd name="T25" fmla="*/ 20651 h 236"/>
                  <a:gd name="T26" fmla="*/ 68003 w 174"/>
                  <a:gd name="T27" fmla="*/ 58877 h 236"/>
                  <a:gd name="T28" fmla="*/ 68003 w 174"/>
                  <a:gd name="T29" fmla="*/ 58877 h 236"/>
                  <a:gd name="T30" fmla="*/ 24963 w 174"/>
                  <a:gd name="T31" fmla="*/ 86998 h 236"/>
                  <a:gd name="T32" fmla="*/ 24963 w 174"/>
                  <a:gd name="T33" fmla="*/ 86998 h 236"/>
                  <a:gd name="T34" fmla="*/ 6886 w 174"/>
                  <a:gd name="T35" fmla="*/ 62832 h 236"/>
                  <a:gd name="T36" fmla="*/ 6886 w 174"/>
                  <a:gd name="T37" fmla="*/ 62832 h 236"/>
                  <a:gd name="T38" fmla="*/ 7747 w 174"/>
                  <a:gd name="T39" fmla="*/ 54923 h 236"/>
                  <a:gd name="T40" fmla="*/ 7747 w 174"/>
                  <a:gd name="T41" fmla="*/ 54923 h 236"/>
                  <a:gd name="T42" fmla="*/ 2152 w 174"/>
                  <a:gd name="T43" fmla="*/ 44378 h 236"/>
                  <a:gd name="T44" fmla="*/ 2152 w 174"/>
                  <a:gd name="T45" fmla="*/ 44378 h 236"/>
                  <a:gd name="T46" fmla="*/ 51648 w 174"/>
                  <a:gd name="T47" fmla="*/ 6591 h 236"/>
                  <a:gd name="T48" fmla="*/ 51648 w 174"/>
                  <a:gd name="T49" fmla="*/ 6591 h 236"/>
                  <a:gd name="T50" fmla="*/ 68003 w 174"/>
                  <a:gd name="T51" fmla="*/ 58877 h 2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4" h="236">
                    <a:moveTo>
                      <a:pt x="102" y="47"/>
                    </a:moveTo>
                    <a:lnTo>
                      <a:pt x="102" y="47"/>
                    </a:lnTo>
                    <a:cubicBezTo>
                      <a:pt x="83" y="46"/>
                      <a:pt x="68" y="56"/>
                      <a:pt x="56" y="72"/>
                    </a:cubicBezTo>
                    <a:cubicBezTo>
                      <a:pt x="59" y="85"/>
                      <a:pt x="54" y="94"/>
                      <a:pt x="47" y="109"/>
                    </a:cubicBezTo>
                    <a:cubicBezTo>
                      <a:pt x="39" y="128"/>
                      <a:pt x="39" y="152"/>
                      <a:pt x="59" y="167"/>
                    </a:cubicBezTo>
                    <a:cubicBezTo>
                      <a:pt x="68" y="174"/>
                      <a:pt x="96" y="176"/>
                      <a:pt x="106" y="168"/>
                    </a:cubicBezTo>
                    <a:cubicBezTo>
                      <a:pt x="110" y="165"/>
                      <a:pt x="114" y="156"/>
                      <a:pt x="116" y="152"/>
                    </a:cubicBezTo>
                    <a:cubicBezTo>
                      <a:pt x="130" y="125"/>
                      <a:pt x="156" y="52"/>
                      <a:pt x="102" y="47"/>
                    </a:cubicBezTo>
                    <a:close/>
                    <a:moveTo>
                      <a:pt x="158" y="134"/>
                    </a:moveTo>
                    <a:lnTo>
                      <a:pt x="158" y="134"/>
                    </a:lnTo>
                    <a:cubicBezTo>
                      <a:pt x="141" y="172"/>
                      <a:pt x="106" y="235"/>
                      <a:pt x="58" y="198"/>
                    </a:cubicBezTo>
                    <a:cubicBezTo>
                      <a:pt x="39" y="185"/>
                      <a:pt x="20" y="165"/>
                      <a:pt x="16" y="143"/>
                    </a:cubicBezTo>
                    <a:cubicBezTo>
                      <a:pt x="14" y="138"/>
                      <a:pt x="16" y="130"/>
                      <a:pt x="18" y="125"/>
                    </a:cubicBezTo>
                    <a:cubicBezTo>
                      <a:pt x="9" y="122"/>
                      <a:pt x="0" y="113"/>
                      <a:pt x="5" y="101"/>
                    </a:cubicBezTo>
                    <a:cubicBezTo>
                      <a:pt x="25" y="58"/>
                      <a:pt x="62" y="0"/>
                      <a:pt x="120" y="15"/>
                    </a:cubicBezTo>
                    <a:cubicBezTo>
                      <a:pt x="171" y="30"/>
                      <a:pt x="173" y="93"/>
                      <a:pt x="158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89" name="Freeform 182">
                <a:extLst>
                  <a:ext uri="{FF2B5EF4-FFF2-40B4-BE49-F238E27FC236}">
                    <a16:creationId xmlns:a16="http://schemas.microsoft.com/office/drawing/2014/main" id="{590BCEAB-C188-5E4F-8E6F-DA6922D99A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69545" y="5191843"/>
                <a:ext cx="87321" cy="85737"/>
              </a:xfrm>
              <a:custGeom>
                <a:avLst/>
                <a:gdLst>
                  <a:gd name="T0" fmla="*/ 59 w 203"/>
                  <a:gd name="T1" fmla="*/ 134 h 198"/>
                  <a:gd name="T2" fmla="*/ 59 w 203"/>
                  <a:gd name="T3" fmla="*/ 134 h 198"/>
                  <a:gd name="T4" fmla="*/ 108 w 203"/>
                  <a:gd name="T5" fmla="*/ 150 h 198"/>
                  <a:gd name="T6" fmla="*/ 108 w 203"/>
                  <a:gd name="T7" fmla="*/ 150 h 198"/>
                  <a:gd name="T8" fmla="*/ 140 w 203"/>
                  <a:gd name="T9" fmla="*/ 131 h 198"/>
                  <a:gd name="T10" fmla="*/ 140 w 203"/>
                  <a:gd name="T11" fmla="*/ 131 h 198"/>
                  <a:gd name="T12" fmla="*/ 175 w 203"/>
                  <a:gd name="T13" fmla="*/ 83 h 198"/>
                  <a:gd name="T14" fmla="*/ 175 w 203"/>
                  <a:gd name="T15" fmla="*/ 83 h 198"/>
                  <a:gd name="T16" fmla="*/ 143 w 203"/>
                  <a:gd name="T17" fmla="*/ 47 h 198"/>
                  <a:gd name="T18" fmla="*/ 143 w 203"/>
                  <a:gd name="T19" fmla="*/ 47 h 198"/>
                  <a:gd name="T20" fmla="*/ 125 w 203"/>
                  <a:gd name="T21" fmla="*/ 51 h 198"/>
                  <a:gd name="T22" fmla="*/ 125 w 203"/>
                  <a:gd name="T23" fmla="*/ 51 h 198"/>
                  <a:gd name="T24" fmla="*/ 59 w 203"/>
                  <a:gd name="T25" fmla="*/ 134 h 198"/>
                  <a:gd name="T26" fmla="*/ 84 w 203"/>
                  <a:gd name="T27" fmla="*/ 35 h 198"/>
                  <a:gd name="T28" fmla="*/ 84 w 203"/>
                  <a:gd name="T29" fmla="*/ 35 h 198"/>
                  <a:gd name="T30" fmla="*/ 200 w 203"/>
                  <a:gd name="T31" fmla="*/ 62 h 198"/>
                  <a:gd name="T32" fmla="*/ 200 w 203"/>
                  <a:gd name="T33" fmla="*/ 62 h 198"/>
                  <a:gd name="T34" fmla="*/ 188 w 203"/>
                  <a:gd name="T35" fmla="*/ 130 h 198"/>
                  <a:gd name="T36" fmla="*/ 188 w 203"/>
                  <a:gd name="T37" fmla="*/ 130 h 198"/>
                  <a:gd name="T38" fmla="*/ 172 w 203"/>
                  <a:gd name="T39" fmla="*/ 142 h 198"/>
                  <a:gd name="T40" fmla="*/ 172 w 203"/>
                  <a:gd name="T41" fmla="*/ 142 h 198"/>
                  <a:gd name="T42" fmla="*/ 164 w 203"/>
                  <a:gd name="T43" fmla="*/ 167 h 198"/>
                  <a:gd name="T44" fmla="*/ 164 w 203"/>
                  <a:gd name="T45" fmla="*/ 167 h 198"/>
                  <a:gd name="T46" fmla="*/ 25 w 203"/>
                  <a:gd name="T47" fmla="*/ 143 h 198"/>
                  <a:gd name="T48" fmla="*/ 25 w 203"/>
                  <a:gd name="T49" fmla="*/ 143 h 198"/>
                  <a:gd name="T50" fmla="*/ 84 w 203"/>
                  <a:gd name="T51" fmla="*/ 35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3" h="198">
                    <a:moveTo>
                      <a:pt x="59" y="134"/>
                    </a:moveTo>
                    <a:lnTo>
                      <a:pt x="59" y="134"/>
                    </a:lnTo>
                    <a:cubicBezTo>
                      <a:pt x="71" y="150"/>
                      <a:pt x="89" y="152"/>
                      <a:pt x="108" y="150"/>
                    </a:cubicBezTo>
                    <a:lnTo>
                      <a:pt x="108" y="150"/>
                    </a:lnTo>
                    <a:cubicBezTo>
                      <a:pt x="115" y="139"/>
                      <a:pt x="126" y="138"/>
                      <a:pt x="140" y="131"/>
                    </a:cubicBezTo>
                    <a:lnTo>
                      <a:pt x="140" y="131"/>
                    </a:lnTo>
                    <a:cubicBezTo>
                      <a:pt x="161" y="122"/>
                      <a:pt x="179" y="106"/>
                      <a:pt x="175" y="83"/>
                    </a:cubicBezTo>
                    <a:lnTo>
                      <a:pt x="175" y="83"/>
                    </a:lnTo>
                    <a:cubicBezTo>
                      <a:pt x="173" y="69"/>
                      <a:pt x="156" y="48"/>
                      <a:pt x="143" y="47"/>
                    </a:cubicBezTo>
                    <a:lnTo>
                      <a:pt x="143" y="47"/>
                    </a:lnTo>
                    <a:cubicBezTo>
                      <a:pt x="138" y="46"/>
                      <a:pt x="130" y="51"/>
                      <a:pt x="125" y="51"/>
                    </a:cubicBezTo>
                    <a:lnTo>
                      <a:pt x="125" y="51"/>
                    </a:lnTo>
                    <a:cubicBezTo>
                      <a:pt x="94" y="62"/>
                      <a:pt x="25" y="92"/>
                      <a:pt x="59" y="134"/>
                    </a:cubicBezTo>
                    <a:close/>
                    <a:moveTo>
                      <a:pt x="84" y="35"/>
                    </a:moveTo>
                    <a:lnTo>
                      <a:pt x="84" y="35"/>
                    </a:lnTo>
                    <a:cubicBezTo>
                      <a:pt x="122" y="20"/>
                      <a:pt x="190" y="0"/>
                      <a:pt x="200" y="62"/>
                    </a:cubicBezTo>
                    <a:lnTo>
                      <a:pt x="200" y="62"/>
                    </a:lnTo>
                    <a:cubicBezTo>
                      <a:pt x="202" y="83"/>
                      <a:pt x="201" y="112"/>
                      <a:pt x="188" y="130"/>
                    </a:cubicBezTo>
                    <a:lnTo>
                      <a:pt x="188" y="130"/>
                    </a:lnTo>
                    <a:cubicBezTo>
                      <a:pt x="184" y="135"/>
                      <a:pt x="179" y="139"/>
                      <a:pt x="172" y="142"/>
                    </a:cubicBezTo>
                    <a:lnTo>
                      <a:pt x="172" y="142"/>
                    </a:lnTo>
                    <a:cubicBezTo>
                      <a:pt x="177" y="150"/>
                      <a:pt x="176" y="163"/>
                      <a:pt x="164" y="167"/>
                    </a:cubicBezTo>
                    <a:lnTo>
                      <a:pt x="164" y="167"/>
                    </a:lnTo>
                    <a:cubicBezTo>
                      <a:pt x="119" y="182"/>
                      <a:pt x="52" y="197"/>
                      <a:pt x="25" y="143"/>
                    </a:cubicBezTo>
                    <a:lnTo>
                      <a:pt x="25" y="143"/>
                    </a:lnTo>
                    <a:cubicBezTo>
                      <a:pt x="0" y="97"/>
                      <a:pt x="43" y="51"/>
                      <a:pt x="84" y="3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313" name="Freeform 183">
                <a:extLst>
                  <a:ext uri="{FF2B5EF4-FFF2-40B4-BE49-F238E27FC236}">
                    <a16:creationId xmlns:a16="http://schemas.microsoft.com/office/drawing/2014/main" id="{7C1401D1-B36D-D74A-AC1B-DF989D4AD2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6211" y="5186030"/>
                <a:ext cx="74889" cy="103694"/>
              </a:xfrm>
              <a:custGeom>
                <a:avLst/>
                <a:gdLst>
                  <a:gd name="T0" fmla="*/ 43721 w 173"/>
                  <a:gd name="T1" fmla="*/ 21349 h 238"/>
                  <a:gd name="T2" fmla="*/ 43721 w 173"/>
                  <a:gd name="T3" fmla="*/ 21349 h 238"/>
                  <a:gd name="T4" fmla="*/ 23809 w 173"/>
                  <a:gd name="T5" fmla="*/ 31370 h 238"/>
                  <a:gd name="T6" fmla="*/ 23809 w 173"/>
                  <a:gd name="T7" fmla="*/ 31370 h 238"/>
                  <a:gd name="T8" fmla="*/ 19913 w 173"/>
                  <a:gd name="T9" fmla="*/ 47926 h 238"/>
                  <a:gd name="T10" fmla="*/ 19913 w 173"/>
                  <a:gd name="T11" fmla="*/ 47926 h 238"/>
                  <a:gd name="T12" fmla="*/ 25107 w 173"/>
                  <a:gd name="T13" fmla="*/ 72760 h 238"/>
                  <a:gd name="T14" fmla="*/ 25107 w 173"/>
                  <a:gd name="T15" fmla="*/ 72760 h 238"/>
                  <a:gd name="T16" fmla="*/ 46319 w 173"/>
                  <a:gd name="T17" fmla="*/ 74067 h 238"/>
                  <a:gd name="T18" fmla="*/ 46319 w 173"/>
                  <a:gd name="T19" fmla="*/ 74067 h 238"/>
                  <a:gd name="T20" fmla="*/ 49349 w 173"/>
                  <a:gd name="T21" fmla="*/ 66225 h 238"/>
                  <a:gd name="T22" fmla="*/ 49349 w 173"/>
                  <a:gd name="T23" fmla="*/ 66225 h 238"/>
                  <a:gd name="T24" fmla="*/ 43721 w 173"/>
                  <a:gd name="T25" fmla="*/ 21349 h 238"/>
                  <a:gd name="T26" fmla="*/ 67097 w 173"/>
                  <a:gd name="T27" fmla="*/ 58382 h 238"/>
                  <a:gd name="T28" fmla="*/ 67097 w 173"/>
                  <a:gd name="T29" fmla="*/ 58382 h 238"/>
                  <a:gd name="T30" fmla="*/ 24674 w 173"/>
                  <a:gd name="T31" fmla="*/ 87138 h 238"/>
                  <a:gd name="T32" fmla="*/ 24674 w 173"/>
                  <a:gd name="T33" fmla="*/ 87138 h 238"/>
                  <a:gd name="T34" fmla="*/ 6493 w 173"/>
                  <a:gd name="T35" fmla="*/ 63175 h 238"/>
                  <a:gd name="T36" fmla="*/ 6493 w 173"/>
                  <a:gd name="T37" fmla="*/ 63175 h 238"/>
                  <a:gd name="T38" fmla="*/ 7359 w 173"/>
                  <a:gd name="T39" fmla="*/ 54461 h 238"/>
                  <a:gd name="T40" fmla="*/ 7359 w 173"/>
                  <a:gd name="T41" fmla="*/ 54461 h 238"/>
                  <a:gd name="T42" fmla="*/ 1732 w 173"/>
                  <a:gd name="T43" fmla="*/ 44876 h 238"/>
                  <a:gd name="T44" fmla="*/ 1732 w 173"/>
                  <a:gd name="T45" fmla="*/ 44876 h 238"/>
                  <a:gd name="T46" fmla="*/ 51080 w 173"/>
                  <a:gd name="T47" fmla="*/ 7407 h 238"/>
                  <a:gd name="T48" fmla="*/ 51080 w 173"/>
                  <a:gd name="T49" fmla="*/ 7407 h 238"/>
                  <a:gd name="T50" fmla="*/ 67097 w 173"/>
                  <a:gd name="T51" fmla="*/ 58382 h 23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3" h="238">
                    <a:moveTo>
                      <a:pt x="101" y="49"/>
                    </a:moveTo>
                    <a:lnTo>
                      <a:pt x="101" y="49"/>
                    </a:lnTo>
                    <a:cubicBezTo>
                      <a:pt x="82" y="47"/>
                      <a:pt x="67" y="58"/>
                      <a:pt x="55" y="72"/>
                    </a:cubicBezTo>
                    <a:cubicBezTo>
                      <a:pt x="58" y="85"/>
                      <a:pt x="51" y="95"/>
                      <a:pt x="46" y="110"/>
                    </a:cubicBezTo>
                    <a:cubicBezTo>
                      <a:pt x="38" y="130"/>
                      <a:pt x="38" y="152"/>
                      <a:pt x="58" y="167"/>
                    </a:cubicBezTo>
                    <a:cubicBezTo>
                      <a:pt x="68" y="175"/>
                      <a:pt x="95" y="177"/>
                      <a:pt x="107" y="170"/>
                    </a:cubicBezTo>
                    <a:cubicBezTo>
                      <a:pt x="109" y="167"/>
                      <a:pt x="113" y="158"/>
                      <a:pt x="114" y="152"/>
                    </a:cubicBezTo>
                    <a:cubicBezTo>
                      <a:pt x="129" y="125"/>
                      <a:pt x="155" y="54"/>
                      <a:pt x="101" y="49"/>
                    </a:cubicBezTo>
                    <a:close/>
                    <a:moveTo>
                      <a:pt x="155" y="134"/>
                    </a:moveTo>
                    <a:lnTo>
                      <a:pt x="155" y="134"/>
                    </a:lnTo>
                    <a:cubicBezTo>
                      <a:pt x="139" y="173"/>
                      <a:pt x="107" y="237"/>
                      <a:pt x="57" y="200"/>
                    </a:cubicBezTo>
                    <a:cubicBezTo>
                      <a:pt x="38" y="187"/>
                      <a:pt x="20" y="167"/>
                      <a:pt x="15" y="145"/>
                    </a:cubicBezTo>
                    <a:cubicBezTo>
                      <a:pt x="15" y="138"/>
                      <a:pt x="15" y="131"/>
                      <a:pt x="17" y="125"/>
                    </a:cubicBezTo>
                    <a:cubicBezTo>
                      <a:pt x="8" y="124"/>
                      <a:pt x="0" y="113"/>
                      <a:pt x="4" y="103"/>
                    </a:cubicBezTo>
                    <a:cubicBezTo>
                      <a:pt x="24" y="58"/>
                      <a:pt x="61" y="0"/>
                      <a:pt x="118" y="17"/>
                    </a:cubicBezTo>
                    <a:cubicBezTo>
                      <a:pt x="170" y="32"/>
                      <a:pt x="172" y="93"/>
                      <a:pt x="155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91" name="Freeform 184">
                <a:extLst>
                  <a:ext uri="{FF2B5EF4-FFF2-40B4-BE49-F238E27FC236}">
                    <a16:creationId xmlns:a16="http://schemas.microsoft.com/office/drawing/2014/main" id="{C0B72398-C80C-1E49-9012-781E156D0C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2553" y="5203468"/>
                <a:ext cx="77134" cy="65393"/>
              </a:xfrm>
              <a:custGeom>
                <a:avLst/>
                <a:gdLst>
                  <a:gd name="T0" fmla="*/ 129 w 177"/>
                  <a:gd name="T1" fmla="*/ 60 h 148"/>
                  <a:gd name="T2" fmla="*/ 129 w 177"/>
                  <a:gd name="T3" fmla="*/ 60 h 148"/>
                  <a:gd name="T4" fmla="*/ 88 w 177"/>
                  <a:gd name="T5" fmla="*/ 33 h 148"/>
                  <a:gd name="T6" fmla="*/ 88 w 177"/>
                  <a:gd name="T7" fmla="*/ 33 h 148"/>
                  <a:gd name="T8" fmla="*/ 58 w 177"/>
                  <a:gd name="T9" fmla="*/ 41 h 148"/>
                  <a:gd name="T10" fmla="*/ 58 w 177"/>
                  <a:gd name="T11" fmla="*/ 41 h 148"/>
                  <a:gd name="T12" fmla="*/ 22 w 177"/>
                  <a:gd name="T13" fmla="*/ 76 h 148"/>
                  <a:gd name="T14" fmla="*/ 22 w 177"/>
                  <a:gd name="T15" fmla="*/ 76 h 148"/>
                  <a:gd name="T16" fmla="*/ 47 w 177"/>
                  <a:gd name="T17" fmla="*/ 117 h 148"/>
                  <a:gd name="T18" fmla="*/ 47 w 177"/>
                  <a:gd name="T19" fmla="*/ 117 h 148"/>
                  <a:gd name="T20" fmla="*/ 63 w 177"/>
                  <a:gd name="T21" fmla="*/ 117 h 148"/>
                  <a:gd name="T22" fmla="*/ 63 w 177"/>
                  <a:gd name="T23" fmla="*/ 117 h 148"/>
                  <a:gd name="T24" fmla="*/ 129 w 177"/>
                  <a:gd name="T25" fmla="*/ 60 h 148"/>
                  <a:gd name="T26" fmla="*/ 97 w 177"/>
                  <a:gd name="T27" fmla="*/ 144 h 148"/>
                  <a:gd name="T28" fmla="*/ 97 w 177"/>
                  <a:gd name="T29" fmla="*/ 144 h 148"/>
                  <a:gd name="T30" fmla="*/ 0 w 177"/>
                  <a:gd name="T31" fmla="*/ 88 h 148"/>
                  <a:gd name="T32" fmla="*/ 0 w 177"/>
                  <a:gd name="T33" fmla="*/ 88 h 148"/>
                  <a:gd name="T34" fmla="*/ 17 w 177"/>
                  <a:gd name="T35" fmla="*/ 29 h 148"/>
                  <a:gd name="T36" fmla="*/ 17 w 177"/>
                  <a:gd name="T37" fmla="*/ 29 h 148"/>
                  <a:gd name="T38" fmla="*/ 31 w 177"/>
                  <a:gd name="T39" fmla="*/ 22 h 148"/>
                  <a:gd name="T40" fmla="*/ 31 w 177"/>
                  <a:gd name="T41" fmla="*/ 22 h 148"/>
                  <a:gd name="T42" fmla="*/ 41 w 177"/>
                  <a:gd name="T43" fmla="*/ 1 h 148"/>
                  <a:gd name="T44" fmla="*/ 41 w 177"/>
                  <a:gd name="T45" fmla="*/ 1 h 148"/>
                  <a:gd name="T46" fmla="*/ 160 w 177"/>
                  <a:gd name="T47" fmla="*/ 62 h 148"/>
                  <a:gd name="T48" fmla="*/ 160 w 177"/>
                  <a:gd name="T49" fmla="*/ 62 h 148"/>
                  <a:gd name="T50" fmla="*/ 97 w 177"/>
                  <a:gd name="T51" fmla="*/ 144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7" h="148">
                    <a:moveTo>
                      <a:pt x="129" y="60"/>
                    </a:moveTo>
                    <a:lnTo>
                      <a:pt x="129" y="60"/>
                    </a:lnTo>
                    <a:cubicBezTo>
                      <a:pt x="121" y="43"/>
                      <a:pt x="105" y="35"/>
                      <a:pt x="88" y="33"/>
                    </a:cubicBezTo>
                    <a:lnTo>
                      <a:pt x="88" y="33"/>
                    </a:lnTo>
                    <a:cubicBezTo>
                      <a:pt x="81" y="41"/>
                      <a:pt x="71" y="39"/>
                      <a:pt x="58" y="41"/>
                    </a:cubicBezTo>
                    <a:lnTo>
                      <a:pt x="58" y="41"/>
                    </a:lnTo>
                    <a:cubicBezTo>
                      <a:pt x="38" y="43"/>
                      <a:pt x="22" y="52"/>
                      <a:pt x="22" y="76"/>
                    </a:cubicBezTo>
                    <a:lnTo>
                      <a:pt x="22" y="76"/>
                    </a:lnTo>
                    <a:cubicBezTo>
                      <a:pt x="22" y="88"/>
                      <a:pt x="35" y="112"/>
                      <a:pt x="47" y="117"/>
                    </a:cubicBezTo>
                    <a:lnTo>
                      <a:pt x="47" y="117"/>
                    </a:lnTo>
                    <a:cubicBezTo>
                      <a:pt x="51" y="119"/>
                      <a:pt x="59" y="117"/>
                      <a:pt x="63" y="117"/>
                    </a:cubicBezTo>
                    <a:lnTo>
                      <a:pt x="63" y="117"/>
                    </a:lnTo>
                    <a:cubicBezTo>
                      <a:pt x="89" y="117"/>
                      <a:pt x="154" y="109"/>
                      <a:pt x="129" y="60"/>
                    </a:cubicBezTo>
                    <a:close/>
                    <a:moveTo>
                      <a:pt x="97" y="144"/>
                    </a:moveTo>
                    <a:lnTo>
                      <a:pt x="97" y="144"/>
                    </a:lnTo>
                    <a:cubicBezTo>
                      <a:pt x="62" y="147"/>
                      <a:pt x="0" y="146"/>
                      <a:pt x="0" y="88"/>
                    </a:cubicBezTo>
                    <a:lnTo>
                      <a:pt x="0" y="88"/>
                    </a:lnTo>
                    <a:cubicBezTo>
                      <a:pt x="0" y="67"/>
                      <a:pt x="4" y="43"/>
                      <a:pt x="17" y="29"/>
                    </a:cubicBezTo>
                    <a:lnTo>
                      <a:pt x="17" y="29"/>
                    </a:lnTo>
                    <a:cubicBezTo>
                      <a:pt x="21" y="25"/>
                      <a:pt x="25" y="23"/>
                      <a:pt x="31" y="22"/>
                    </a:cubicBezTo>
                    <a:lnTo>
                      <a:pt x="31" y="22"/>
                    </a:lnTo>
                    <a:cubicBezTo>
                      <a:pt x="27" y="14"/>
                      <a:pt x="30" y="1"/>
                      <a:pt x="41" y="1"/>
                    </a:cubicBezTo>
                    <a:lnTo>
                      <a:pt x="41" y="1"/>
                    </a:lnTo>
                    <a:cubicBezTo>
                      <a:pt x="81" y="0"/>
                      <a:pt x="142" y="5"/>
                      <a:pt x="160" y="62"/>
                    </a:cubicBezTo>
                    <a:lnTo>
                      <a:pt x="160" y="62"/>
                    </a:lnTo>
                    <a:cubicBezTo>
                      <a:pt x="176" y="112"/>
                      <a:pt x="135" y="142"/>
                      <a:pt x="97" y="144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2" name="Freeform 185">
                <a:extLst>
                  <a:ext uri="{FF2B5EF4-FFF2-40B4-BE49-F238E27FC236}">
                    <a16:creationId xmlns:a16="http://schemas.microsoft.com/office/drawing/2014/main" id="{08B959F4-03C1-7744-97F8-D46F3C3D67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2446" y="5193296"/>
                <a:ext cx="80045" cy="82830"/>
              </a:xfrm>
              <a:custGeom>
                <a:avLst/>
                <a:gdLst>
                  <a:gd name="T0" fmla="*/ 65 w 187"/>
                  <a:gd name="T1" fmla="*/ 132 h 188"/>
                  <a:gd name="T2" fmla="*/ 65 w 187"/>
                  <a:gd name="T3" fmla="*/ 132 h 188"/>
                  <a:gd name="T4" fmla="*/ 113 w 187"/>
                  <a:gd name="T5" fmla="*/ 140 h 188"/>
                  <a:gd name="T6" fmla="*/ 113 w 187"/>
                  <a:gd name="T7" fmla="*/ 140 h 188"/>
                  <a:gd name="T8" fmla="*/ 137 w 187"/>
                  <a:gd name="T9" fmla="*/ 120 h 188"/>
                  <a:gd name="T10" fmla="*/ 137 w 187"/>
                  <a:gd name="T11" fmla="*/ 120 h 188"/>
                  <a:gd name="T12" fmla="*/ 154 w 187"/>
                  <a:gd name="T13" fmla="*/ 73 h 188"/>
                  <a:gd name="T14" fmla="*/ 154 w 187"/>
                  <a:gd name="T15" fmla="*/ 73 h 188"/>
                  <a:gd name="T16" fmla="*/ 116 w 187"/>
                  <a:gd name="T17" fmla="*/ 46 h 188"/>
                  <a:gd name="T18" fmla="*/ 116 w 187"/>
                  <a:gd name="T19" fmla="*/ 46 h 188"/>
                  <a:gd name="T20" fmla="*/ 100 w 187"/>
                  <a:gd name="T21" fmla="*/ 53 h 188"/>
                  <a:gd name="T22" fmla="*/ 100 w 187"/>
                  <a:gd name="T23" fmla="*/ 53 h 188"/>
                  <a:gd name="T24" fmla="*/ 65 w 187"/>
                  <a:gd name="T25" fmla="*/ 132 h 188"/>
                  <a:gd name="T26" fmla="*/ 58 w 187"/>
                  <a:gd name="T27" fmla="*/ 43 h 188"/>
                  <a:gd name="T28" fmla="*/ 58 w 187"/>
                  <a:gd name="T29" fmla="*/ 43 h 188"/>
                  <a:gd name="T30" fmla="*/ 171 w 187"/>
                  <a:gd name="T31" fmla="*/ 53 h 188"/>
                  <a:gd name="T32" fmla="*/ 171 w 187"/>
                  <a:gd name="T33" fmla="*/ 53 h 188"/>
                  <a:gd name="T34" fmla="*/ 180 w 187"/>
                  <a:gd name="T35" fmla="*/ 113 h 188"/>
                  <a:gd name="T36" fmla="*/ 180 w 187"/>
                  <a:gd name="T37" fmla="*/ 113 h 188"/>
                  <a:gd name="T38" fmla="*/ 170 w 187"/>
                  <a:gd name="T39" fmla="*/ 125 h 188"/>
                  <a:gd name="T40" fmla="*/ 170 w 187"/>
                  <a:gd name="T41" fmla="*/ 125 h 188"/>
                  <a:gd name="T42" fmla="*/ 170 w 187"/>
                  <a:gd name="T43" fmla="*/ 149 h 188"/>
                  <a:gd name="T44" fmla="*/ 170 w 187"/>
                  <a:gd name="T45" fmla="*/ 149 h 188"/>
                  <a:gd name="T46" fmla="*/ 36 w 187"/>
                  <a:gd name="T47" fmla="*/ 144 h 188"/>
                  <a:gd name="T48" fmla="*/ 36 w 187"/>
                  <a:gd name="T49" fmla="*/ 144 h 188"/>
                  <a:gd name="T50" fmla="*/ 58 w 187"/>
                  <a:gd name="T51" fmla="*/ 43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7" h="188">
                    <a:moveTo>
                      <a:pt x="65" y="132"/>
                    </a:moveTo>
                    <a:lnTo>
                      <a:pt x="65" y="132"/>
                    </a:lnTo>
                    <a:cubicBezTo>
                      <a:pt x="79" y="144"/>
                      <a:pt x="96" y="144"/>
                      <a:pt x="113" y="140"/>
                    </a:cubicBezTo>
                    <a:lnTo>
                      <a:pt x="113" y="140"/>
                    </a:lnTo>
                    <a:cubicBezTo>
                      <a:pt x="117" y="129"/>
                      <a:pt x="126" y="127"/>
                      <a:pt x="137" y="120"/>
                    </a:cubicBezTo>
                    <a:lnTo>
                      <a:pt x="137" y="120"/>
                    </a:lnTo>
                    <a:cubicBezTo>
                      <a:pt x="154" y="111"/>
                      <a:pt x="164" y="95"/>
                      <a:pt x="154" y="73"/>
                    </a:cubicBezTo>
                    <a:lnTo>
                      <a:pt x="154" y="73"/>
                    </a:lnTo>
                    <a:cubicBezTo>
                      <a:pt x="150" y="64"/>
                      <a:pt x="128" y="46"/>
                      <a:pt x="116" y="46"/>
                    </a:cubicBezTo>
                    <a:lnTo>
                      <a:pt x="116" y="46"/>
                    </a:lnTo>
                    <a:cubicBezTo>
                      <a:pt x="111" y="46"/>
                      <a:pt x="104" y="50"/>
                      <a:pt x="100" y="53"/>
                    </a:cubicBezTo>
                    <a:lnTo>
                      <a:pt x="100" y="53"/>
                    </a:lnTo>
                    <a:cubicBezTo>
                      <a:pt x="76" y="64"/>
                      <a:pt x="21" y="99"/>
                      <a:pt x="65" y="132"/>
                    </a:cubicBezTo>
                    <a:close/>
                    <a:moveTo>
                      <a:pt x="58" y="43"/>
                    </a:moveTo>
                    <a:lnTo>
                      <a:pt x="58" y="43"/>
                    </a:lnTo>
                    <a:cubicBezTo>
                      <a:pt x="90" y="24"/>
                      <a:pt x="146" y="0"/>
                      <a:pt x="171" y="53"/>
                    </a:cubicBezTo>
                    <a:lnTo>
                      <a:pt x="171" y="53"/>
                    </a:lnTo>
                    <a:cubicBezTo>
                      <a:pt x="179" y="71"/>
                      <a:pt x="186" y="96"/>
                      <a:pt x="180" y="113"/>
                    </a:cubicBezTo>
                    <a:lnTo>
                      <a:pt x="180" y="113"/>
                    </a:lnTo>
                    <a:cubicBezTo>
                      <a:pt x="178" y="119"/>
                      <a:pt x="174" y="123"/>
                      <a:pt x="170" y="125"/>
                    </a:cubicBezTo>
                    <a:lnTo>
                      <a:pt x="170" y="125"/>
                    </a:lnTo>
                    <a:cubicBezTo>
                      <a:pt x="176" y="132"/>
                      <a:pt x="179" y="144"/>
                      <a:pt x="170" y="149"/>
                    </a:cubicBezTo>
                    <a:lnTo>
                      <a:pt x="170" y="149"/>
                    </a:lnTo>
                    <a:cubicBezTo>
                      <a:pt x="133" y="167"/>
                      <a:pt x="76" y="187"/>
                      <a:pt x="36" y="144"/>
                    </a:cubicBezTo>
                    <a:lnTo>
                      <a:pt x="36" y="144"/>
                    </a:lnTo>
                    <a:cubicBezTo>
                      <a:pt x="0" y="104"/>
                      <a:pt x="25" y="61"/>
                      <a:pt x="58" y="4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3" name="Freeform 186">
                <a:extLst>
                  <a:ext uri="{FF2B5EF4-FFF2-40B4-BE49-F238E27FC236}">
                    <a16:creationId xmlns:a16="http://schemas.microsoft.com/office/drawing/2014/main" id="{C2966191-7EF8-9541-916C-E065D1B93D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3990" y="5202015"/>
                <a:ext cx="75678" cy="65392"/>
              </a:xfrm>
              <a:custGeom>
                <a:avLst/>
                <a:gdLst>
                  <a:gd name="T0" fmla="*/ 129 w 178"/>
                  <a:gd name="T1" fmla="*/ 62 h 150"/>
                  <a:gd name="T2" fmla="*/ 129 w 178"/>
                  <a:gd name="T3" fmla="*/ 62 h 150"/>
                  <a:gd name="T4" fmla="*/ 88 w 178"/>
                  <a:gd name="T5" fmla="*/ 33 h 150"/>
                  <a:gd name="T6" fmla="*/ 88 w 178"/>
                  <a:gd name="T7" fmla="*/ 33 h 150"/>
                  <a:gd name="T8" fmla="*/ 58 w 178"/>
                  <a:gd name="T9" fmla="*/ 42 h 150"/>
                  <a:gd name="T10" fmla="*/ 58 w 178"/>
                  <a:gd name="T11" fmla="*/ 42 h 150"/>
                  <a:gd name="T12" fmla="*/ 23 w 178"/>
                  <a:gd name="T13" fmla="*/ 76 h 150"/>
                  <a:gd name="T14" fmla="*/ 23 w 178"/>
                  <a:gd name="T15" fmla="*/ 76 h 150"/>
                  <a:gd name="T16" fmla="*/ 47 w 178"/>
                  <a:gd name="T17" fmla="*/ 118 h 150"/>
                  <a:gd name="T18" fmla="*/ 47 w 178"/>
                  <a:gd name="T19" fmla="*/ 118 h 150"/>
                  <a:gd name="T20" fmla="*/ 63 w 178"/>
                  <a:gd name="T21" fmla="*/ 118 h 150"/>
                  <a:gd name="T22" fmla="*/ 63 w 178"/>
                  <a:gd name="T23" fmla="*/ 118 h 150"/>
                  <a:gd name="T24" fmla="*/ 129 w 178"/>
                  <a:gd name="T25" fmla="*/ 62 h 150"/>
                  <a:gd name="T26" fmla="*/ 97 w 178"/>
                  <a:gd name="T27" fmla="*/ 145 h 150"/>
                  <a:gd name="T28" fmla="*/ 97 w 178"/>
                  <a:gd name="T29" fmla="*/ 145 h 150"/>
                  <a:gd name="T30" fmla="*/ 0 w 178"/>
                  <a:gd name="T31" fmla="*/ 90 h 150"/>
                  <a:gd name="T32" fmla="*/ 0 w 178"/>
                  <a:gd name="T33" fmla="*/ 90 h 150"/>
                  <a:gd name="T34" fmla="*/ 17 w 178"/>
                  <a:gd name="T35" fmla="*/ 29 h 150"/>
                  <a:gd name="T36" fmla="*/ 17 w 178"/>
                  <a:gd name="T37" fmla="*/ 29 h 150"/>
                  <a:gd name="T38" fmla="*/ 31 w 178"/>
                  <a:gd name="T39" fmla="*/ 24 h 150"/>
                  <a:gd name="T40" fmla="*/ 31 w 178"/>
                  <a:gd name="T41" fmla="*/ 24 h 150"/>
                  <a:gd name="T42" fmla="*/ 42 w 178"/>
                  <a:gd name="T43" fmla="*/ 3 h 150"/>
                  <a:gd name="T44" fmla="*/ 42 w 178"/>
                  <a:gd name="T45" fmla="*/ 3 h 150"/>
                  <a:gd name="T46" fmla="*/ 161 w 178"/>
                  <a:gd name="T47" fmla="*/ 63 h 150"/>
                  <a:gd name="T48" fmla="*/ 161 w 178"/>
                  <a:gd name="T49" fmla="*/ 63 h 150"/>
                  <a:gd name="T50" fmla="*/ 97 w 178"/>
                  <a:gd name="T51" fmla="*/ 145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8" h="150">
                    <a:moveTo>
                      <a:pt x="129" y="62"/>
                    </a:moveTo>
                    <a:lnTo>
                      <a:pt x="129" y="62"/>
                    </a:lnTo>
                    <a:cubicBezTo>
                      <a:pt x="119" y="45"/>
                      <a:pt x="105" y="37"/>
                      <a:pt x="88" y="33"/>
                    </a:cubicBezTo>
                    <a:lnTo>
                      <a:pt x="88" y="33"/>
                    </a:lnTo>
                    <a:cubicBezTo>
                      <a:pt x="80" y="41"/>
                      <a:pt x="71" y="40"/>
                      <a:pt x="58" y="42"/>
                    </a:cubicBezTo>
                    <a:lnTo>
                      <a:pt x="58" y="42"/>
                    </a:lnTo>
                    <a:cubicBezTo>
                      <a:pt x="39" y="44"/>
                      <a:pt x="22" y="53"/>
                      <a:pt x="23" y="76"/>
                    </a:cubicBezTo>
                    <a:lnTo>
                      <a:pt x="23" y="76"/>
                    </a:lnTo>
                    <a:cubicBezTo>
                      <a:pt x="23" y="88"/>
                      <a:pt x="35" y="113"/>
                      <a:pt x="47" y="118"/>
                    </a:cubicBezTo>
                    <a:lnTo>
                      <a:pt x="47" y="118"/>
                    </a:lnTo>
                    <a:cubicBezTo>
                      <a:pt x="51" y="120"/>
                      <a:pt x="59" y="118"/>
                      <a:pt x="63" y="118"/>
                    </a:cubicBezTo>
                    <a:lnTo>
                      <a:pt x="63" y="118"/>
                    </a:lnTo>
                    <a:cubicBezTo>
                      <a:pt x="90" y="118"/>
                      <a:pt x="155" y="109"/>
                      <a:pt x="129" y="62"/>
                    </a:cubicBezTo>
                    <a:close/>
                    <a:moveTo>
                      <a:pt x="97" y="145"/>
                    </a:moveTo>
                    <a:lnTo>
                      <a:pt x="97" y="145"/>
                    </a:lnTo>
                    <a:cubicBezTo>
                      <a:pt x="62" y="149"/>
                      <a:pt x="0" y="146"/>
                      <a:pt x="0" y="90"/>
                    </a:cubicBezTo>
                    <a:lnTo>
                      <a:pt x="0" y="90"/>
                    </a:lnTo>
                    <a:cubicBezTo>
                      <a:pt x="0" y="69"/>
                      <a:pt x="4" y="44"/>
                      <a:pt x="17" y="29"/>
                    </a:cubicBezTo>
                    <a:lnTo>
                      <a:pt x="17" y="29"/>
                    </a:lnTo>
                    <a:cubicBezTo>
                      <a:pt x="21" y="26"/>
                      <a:pt x="26" y="24"/>
                      <a:pt x="31" y="24"/>
                    </a:cubicBezTo>
                    <a:lnTo>
                      <a:pt x="31" y="24"/>
                    </a:lnTo>
                    <a:cubicBezTo>
                      <a:pt x="27" y="15"/>
                      <a:pt x="30" y="3"/>
                      <a:pt x="42" y="3"/>
                    </a:cubicBezTo>
                    <a:lnTo>
                      <a:pt x="42" y="3"/>
                    </a:lnTo>
                    <a:cubicBezTo>
                      <a:pt x="83" y="0"/>
                      <a:pt x="142" y="7"/>
                      <a:pt x="161" y="63"/>
                    </a:cubicBezTo>
                    <a:lnTo>
                      <a:pt x="161" y="63"/>
                    </a:lnTo>
                    <a:cubicBezTo>
                      <a:pt x="177" y="113"/>
                      <a:pt x="135" y="142"/>
                      <a:pt x="97" y="14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317" name="Freeform 187">
                <a:extLst>
                  <a:ext uri="{FF2B5EF4-FFF2-40B4-BE49-F238E27FC236}">
                    <a16:creationId xmlns:a16="http://schemas.microsoft.com/office/drawing/2014/main" id="{C8F38264-42C3-B341-A810-C9519ED49B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95151" y="5186030"/>
                <a:ext cx="74890" cy="103694"/>
              </a:xfrm>
              <a:custGeom>
                <a:avLst/>
                <a:gdLst>
                  <a:gd name="T0" fmla="*/ 44155 w 173"/>
                  <a:gd name="T1" fmla="*/ 21001 h 237"/>
                  <a:gd name="T2" fmla="*/ 44155 w 173"/>
                  <a:gd name="T3" fmla="*/ 21001 h 237"/>
                  <a:gd name="T4" fmla="*/ 24675 w 173"/>
                  <a:gd name="T5" fmla="*/ 31502 h 237"/>
                  <a:gd name="T6" fmla="*/ 24675 w 173"/>
                  <a:gd name="T7" fmla="*/ 31502 h 237"/>
                  <a:gd name="T8" fmla="*/ 20779 w 173"/>
                  <a:gd name="T9" fmla="*/ 47690 h 237"/>
                  <a:gd name="T10" fmla="*/ 20779 w 173"/>
                  <a:gd name="T11" fmla="*/ 47690 h 237"/>
                  <a:gd name="T12" fmla="*/ 25108 w 173"/>
                  <a:gd name="T13" fmla="*/ 73505 h 237"/>
                  <a:gd name="T14" fmla="*/ 25108 w 173"/>
                  <a:gd name="T15" fmla="*/ 73505 h 237"/>
                  <a:gd name="T16" fmla="*/ 46319 w 173"/>
                  <a:gd name="T17" fmla="*/ 73942 h 237"/>
                  <a:gd name="T18" fmla="*/ 46319 w 173"/>
                  <a:gd name="T19" fmla="*/ 73942 h 237"/>
                  <a:gd name="T20" fmla="*/ 50215 w 173"/>
                  <a:gd name="T21" fmla="*/ 66942 h 237"/>
                  <a:gd name="T22" fmla="*/ 50215 w 173"/>
                  <a:gd name="T23" fmla="*/ 66942 h 237"/>
                  <a:gd name="T24" fmla="*/ 44155 w 173"/>
                  <a:gd name="T25" fmla="*/ 21001 h 237"/>
                  <a:gd name="T26" fmla="*/ 67964 w 173"/>
                  <a:gd name="T27" fmla="*/ 59066 h 237"/>
                  <a:gd name="T28" fmla="*/ 67964 w 173"/>
                  <a:gd name="T29" fmla="*/ 59066 h 237"/>
                  <a:gd name="T30" fmla="*/ 24675 w 173"/>
                  <a:gd name="T31" fmla="*/ 87068 h 237"/>
                  <a:gd name="T32" fmla="*/ 24675 w 173"/>
                  <a:gd name="T33" fmla="*/ 87068 h 237"/>
                  <a:gd name="T34" fmla="*/ 6493 w 173"/>
                  <a:gd name="T35" fmla="*/ 63004 h 237"/>
                  <a:gd name="T36" fmla="*/ 6493 w 173"/>
                  <a:gd name="T37" fmla="*/ 63004 h 237"/>
                  <a:gd name="T38" fmla="*/ 7359 w 173"/>
                  <a:gd name="T39" fmla="*/ 54691 h 237"/>
                  <a:gd name="T40" fmla="*/ 7359 w 173"/>
                  <a:gd name="T41" fmla="*/ 54691 h 237"/>
                  <a:gd name="T42" fmla="*/ 1732 w 173"/>
                  <a:gd name="T43" fmla="*/ 44190 h 237"/>
                  <a:gd name="T44" fmla="*/ 1732 w 173"/>
                  <a:gd name="T45" fmla="*/ 44190 h 237"/>
                  <a:gd name="T46" fmla="*/ 51514 w 173"/>
                  <a:gd name="T47" fmla="*/ 7875 h 237"/>
                  <a:gd name="T48" fmla="*/ 51514 w 173"/>
                  <a:gd name="T49" fmla="*/ 7875 h 237"/>
                  <a:gd name="T50" fmla="*/ 67964 w 173"/>
                  <a:gd name="T51" fmla="*/ 59066 h 23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3" h="237">
                    <a:moveTo>
                      <a:pt x="102" y="48"/>
                    </a:moveTo>
                    <a:lnTo>
                      <a:pt x="102" y="48"/>
                    </a:lnTo>
                    <a:cubicBezTo>
                      <a:pt x="83" y="47"/>
                      <a:pt x="67" y="58"/>
                      <a:pt x="57" y="72"/>
                    </a:cubicBezTo>
                    <a:cubicBezTo>
                      <a:pt x="58" y="85"/>
                      <a:pt x="53" y="94"/>
                      <a:pt x="48" y="109"/>
                    </a:cubicBezTo>
                    <a:cubicBezTo>
                      <a:pt x="40" y="130"/>
                      <a:pt x="38" y="153"/>
                      <a:pt x="58" y="168"/>
                    </a:cubicBezTo>
                    <a:cubicBezTo>
                      <a:pt x="69" y="174"/>
                      <a:pt x="96" y="178"/>
                      <a:pt x="107" y="169"/>
                    </a:cubicBezTo>
                    <a:cubicBezTo>
                      <a:pt x="111" y="167"/>
                      <a:pt x="113" y="157"/>
                      <a:pt x="116" y="153"/>
                    </a:cubicBezTo>
                    <a:cubicBezTo>
                      <a:pt x="130" y="125"/>
                      <a:pt x="157" y="52"/>
                      <a:pt x="102" y="48"/>
                    </a:cubicBezTo>
                    <a:close/>
                    <a:moveTo>
                      <a:pt x="157" y="135"/>
                    </a:moveTo>
                    <a:lnTo>
                      <a:pt x="157" y="135"/>
                    </a:lnTo>
                    <a:cubicBezTo>
                      <a:pt x="141" y="173"/>
                      <a:pt x="107" y="236"/>
                      <a:pt x="57" y="199"/>
                    </a:cubicBezTo>
                    <a:cubicBezTo>
                      <a:pt x="40" y="186"/>
                      <a:pt x="20" y="167"/>
                      <a:pt x="15" y="144"/>
                    </a:cubicBezTo>
                    <a:cubicBezTo>
                      <a:pt x="15" y="138"/>
                      <a:pt x="15" y="131"/>
                      <a:pt x="17" y="125"/>
                    </a:cubicBezTo>
                    <a:cubicBezTo>
                      <a:pt x="8" y="125"/>
                      <a:pt x="0" y="113"/>
                      <a:pt x="4" y="101"/>
                    </a:cubicBezTo>
                    <a:cubicBezTo>
                      <a:pt x="25" y="59"/>
                      <a:pt x="62" y="0"/>
                      <a:pt x="119" y="18"/>
                    </a:cubicBezTo>
                    <a:cubicBezTo>
                      <a:pt x="170" y="33"/>
                      <a:pt x="172" y="94"/>
                      <a:pt x="157" y="13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95" name="Freeform 188">
                <a:extLst>
                  <a:ext uri="{FF2B5EF4-FFF2-40B4-BE49-F238E27FC236}">
                    <a16:creationId xmlns:a16="http://schemas.microsoft.com/office/drawing/2014/main" id="{CC268518-3334-034B-ABCF-637AC80F38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96605" y="5193296"/>
                <a:ext cx="88777" cy="84283"/>
              </a:xfrm>
              <a:custGeom>
                <a:avLst/>
                <a:gdLst>
                  <a:gd name="T0" fmla="*/ 60 w 203"/>
                  <a:gd name="T1" fmla="*/ 133 h 196"/>
                  <a:gd name="T2" fmla="*/ 60 w 203"/>
                  <a:gd name="T3" fmla="*/ 133 h 196"/>
                  <a:gd name="T4" fmla="*/ 109 w 203"/>
                  <a:gd name="T5" fmla="*/ 149 h 196"/>
                  <a:gd name="T6" fmla="*/ 109 w 203"/>
                  <a:gd name="T7" fmla="*/ 149 h 196"/>
                  <a:gd name="T8" fmla="*/ 142 w 203"/>
                  <a:gd name="T9" fmla="*/ 131 h 196"/>
                  <a:gd name="T10" fmla="*/ 142 w 203"/>
                  <a:gd name="T11" fmla="*/ 131 h 196"/>
                  <a:gd name="T12" fmla="*/ 176 w 203"/>
                  <a:gd name="T13" fmla="*/ 82 h 196"/>
                  <a:gd name="T14" fmla="*/ 176 w 203"/>
                  <a:gd name="T15" fmla="*/ 82 h 196"/>
                  <a:gd name="T16" fmla="*/ 144 w 203"/>
                  <a:gd name="T17" fmla="*/ 46 h 196"/>
                  <a:gd name="T18" fmla="*/ 144 w 203"/>
                  <a:gd name="T19" fmla="*/ 46 h 196"/>
                  <a:gd name="T20" fmla="*/ 126 w 203"/>
                  <a:gd name="T21" fmla="*/ 50 h 196"/>
                  <a:gd name="T22" fmla="*/ 126 w 203"/>
                  <a:gd name="T23" fmla="*/ 50 h 196"/>
                  <a:gd name="T24" fmla="*/ 60 w 203"/>
                  <a:gd name="T25" fmla="*/ 133 h 196"/>
                  <a:gd name="T26" fmla="*/ 84 w 203"/>
                  <a:gd name="T27" fmla="*/ 33 h 196"/>
                  <a:gd name="T28" fmla="*/ 84 w 203"/>
                  <a:gd name="T29" fmla="*/ 33 h 196"/>
                  <a:gd name="T30" fmla="*/ 200 w 203"/>
                  <a:gd name="T31" fmla="*/ 60 h 196"/>
                  <a:gd name="T32" fmla="*/ 200 w 203"/>
                  <a:gd name="T33" fmla="*/ 60 h 196"/>
                  <a:gd name="T34" fmla="*/ 189 w 203"/>
                  <a:gd name="T35" fmla="*/ 129 h 196"/>
                  <a:gd name="T36" fmla="*/ 189 w 203"/>
                  <a:gd name="T37" fmla="*/ 129 h 196"/>
                  <a:gd name="T38" fmla="*/ 173 w 203"/>
                  <a:gd name="T39" fmla="*/ 140 h 196"/>
                  <a:gd name="T40" fmla="*/ 173 w 203"/>
                  <a:gd name="T41" fmla="*/ 140 h 196"/>
                  <a:gd name="T42" fmla="*/ 165 w 203"/>
                  <a:gd name="T43" fmla="*/ 166 h 196"/>
                  <a:gd name="T44" fmla="*/ 165 w 203"/>
                  <a:gd name="T45" fmla="*/ 166 h 196"/>
                  <a:gd name="T46" fmla="*/ 25 w 203"/>
                  <a:gd name="T47" fmla="*/ 142 h 196"/>
                  <a:gd name="T48" fmla="*/ 25 w 203"/>
                  <a:gd name="T49" fmla="*/ 142 h 196"/>
                  <a:gd name="T50" fmla="*/ 84 w 203"/>
                  <a:gd name="T51" fmla="*/ 33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3" h="196">
                    <a:moveTo>
                      <a:pt x="60" y="133"/>
                    </a:moveTo>
                    <a:lnTo>
                      <a:pt x="60" y="133"/>
                    </a:lnTo>
                    <a:cubicBezTo>
                      <a:pt x="72" y="148"/>
                      <a:pt x="91" y="152"/>
                      <a:pt x="109" y="149"/>
                    </a:cubicBezTo>
                    <a:lnTo>
                      <a:pt x="109" y="149"/>
                    </a:lnTo>
                    <a:cubicBezTo>
                      <a:pt x="115" y="138"/>
                      <a:pt x="127" y="137"/>
                      <a:pt x="142" y="131"/>
                    </a:cubicBezTo>
                    <a:lnTo>
                      <a:pt x="142" y="131"/>
                    </a:lnTo>
                    <a:cubicBezTo>
                      <a:pt x="163" y="121"/>
                      <a:pt x="179" y="107"/>
                      <a:pt x="176" y="82"/>
                    </a:cubicBezTo>
                    <a:lnTo>
                      <a:pt x="176" y="82"/>
                    </a:lnTo>
                    <a:cubicBezTo>
                      <a:pt x="173" y="70"/>
                      <a:pt x="158" y="48"/>
                      <a:pt x="144" y="46"/>
                    </a:cubicBezTo>
                    <a:lnTo>
                      <a:pt x="144" y="46"/>
                    </a:lnTo>
                    <a:cubicBezTo>
                      <a:pt x="139" y="45"/>
                      <a:pt x="131" y="49"/>
                      <a:pt x="126" y="50"/>
                    </a:cubicBezTo>
                    <a:lnTo>
                      <a:pt x="126" y="50"/>
                    </a:lnTo>
                    <a:cubicBezTo>
                      <a:pt x="96" y="60"/>
                      <a:pt x="26" y="91"/>
                      <a:pt x="60" y="133"/>
                    </a:cubicBezTo>
                    <a:close/>
                    <a:moveTo>
                      <a:pt x="84" y="33"/>
                    </a:moveTo>
                    <a:lnTo>
                      <a:pt x="84" y="33"/>
                    </a:lnTo>
                    <a:cubicBezTo>
                      <a:pt x="123" y="19"/>
                      <a:pt x="192" y="0"/>
                      <a:pt x="200" y="60"/>
                    </a:cubicBezTo>
                    <a:lnTo>
                      <a:pt x="200" y="60"/>
                    </a:lnTo>
                    <a:cubicBezTo>
                      <a:pt x="202" y="83"/>
                      <a:pt x="202" y="111"/>
                      <a:pt x="189" y="129"/>
                    </a:cubicBezTo>
                    <a:lnTo>
                      <a:pt x="189" y="129"/>
                    </a:lnTo>
                    <a:cubicBezTo>
                      <a:pt x="185" y="135"/>
                      <a:pt x="179" y="138"/>
                      <a:pt x="173" y="140"/>
                    </a:cubicBezTo>
                    <a:lnTo>
                      <a:pt x="173" y="140"/>
                    </a:lnTo>
                    <a:cubicBezTo>
                      <a:pt x="179" y="148"/>
                      <a:pt x="177" y="162"/>
                      <a:pt x="165" y="166"/>
                    </a:cubicBezTo>
                    <a:lnTo>
                      <a:pt x="165" y="166"/>
                    </a:lnTo>
                    <a:cubicBezTo>
                      <a:pt x="121" y="182"/>
                      <a:pt x="54" y="195"/>
                      <a:pt x="25" y="142"/>
                    </a:cubicBezTo>
                    <a:lnTo>
                      <a:pt x="25" y="142"/>
                    </a:lnTo>
                    <a:cubicBezTo>
                      <a:pt x="0" y="96"/>
                      <a:pt x="43" y="50"/>
                      <a:pt x="84" y="33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319" name="Freeform 189">
                <a:extLst>
                  <a:ext uri="{FF2B5EF4-FFF2-40B4-BE49-F238E27FC236}">
                    <a16:creationId xmlns:a16="http://schemas.microsoft.com/office/drawing/2014/main" id="{91F13B9A-2048-8049-85DB-F2FD0C9FE8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3691" y="5187951"/>
                <a:ext cx="76810" cy="103694"/>
              </a:xfrm>
              <a:custGeom>
                <a:avLst/>
                <a:gdLst>
                  <a:gd name="T0" fmla="*/ 45208 w 175"/>
                  <a:gd name="T1" fmla="*/ 21439 h 237"/>
                  <a:gd name="T2" fmla="*/ 45208 w 175"/>
                  <a:gd name="T3" fmla="*/ 21439 h 237"/>
                  <a:gd name="T4" fmla="*/ 25018 w 175"/>
                  <a:gd name="T5" fmla="*/ 31940 h 237"/>
                  <a:gd name="T6" fmla="*/ 25018 w 175"/>
                  <a:gd name="T7" fmla="*/ 31940 h 237"/>
                  <a:gd name="T8" fmla="*/ 20629 w 175"/>
                  <a:gd name="T9" fmla="*/ 47690 h 237"/>
                  <a:gd name="T10" fmla="*/ 20629 w 175"/>
                  <a:gd name="T11" fmla="*/ 47690 h 237"/>
                  <a:gd name="T12" fmla="*/ 25457 w 175"/>
                  <a:gd name="T13" fmla="*/ 73942 h 237"/>
                  <a:gd name="T14" fmla="*/ 25457 w 175"/>
                  <a:gd name="T15" fmla="*/ 73942 h 237"/>
                  <a:gd name="T16" fmla="*/ 46964 w 175"/>
                  <a:gd name="T17" fmla="*/ 74380 h 237"/>
                  <a:gd name="T18" fmla="*/ 46964 w 175"/>
                  <a:gd name="T19" fmla="*/ 74380 h 237"/>
                  <a:gd name="T20" fmla="*/ 50914 w 175"/>
                  <a:gd name="T21" fmla="*/ 66942 h 237"/>
                  <a:gd name="T22" fmla="*/ 50914 w 175"/>
                  <a:gd name="T23" fmla="*/ 66942 h 237"/>
                  <a:gd name="T24" fmla="*/ 45208 w 175"/>
                  <a:gd name="T25" fmla="*/ 21439 h 237"/>
                  <a:gd name="T26" fmla="*/ 68910 w 175"/>
                  <a:gd name="T27" fmla="*/ 59504 h 237"/>
                  <a:gd name="T28" fmla="*/ 68910 w 175"/>
                  <a:gd name="T29" fmla="*/ 59504 h 237"/>
                  <a:gd name="T30" fmla="*/ 25018 w 175"/>
                  <a:gd name="T31" fmla="*/ 87505 h 237"/>
                  <a:gd name="T32" fmla="*/ 25018 w 175"/>
                  <a:gd name="T33" fmla="*/ 87505 h 237"/>
                  <a:gd name="T34" fmla="*/ 7023 w 175"/>
                  <a:gd name="T35" fmla="*/ 63004 h 237"/>
                  <a:gd name="T36" fmla="*/ 7023 w 175"/>
                  <a:gd name="T37" fmla="*/ 63004 h 237"/>
                  <a:gd name="T38" fmla="*/ 7462 w 175"/>
                  <a:gd name="T39" fmla="*/ 54691 h 237"/>
                  <a:gd name="T40" fmla="*/ 7462 w 175"/>
                  <a:gd name="T41" fmla="*/ 54691 h 237"/>
                  <a:gd name="T42" fmla="*/ 1756 w 175"/>
                  <a:gd name="T43" fmla="*/ 44628 h 237"/>
                  <a:gd name="T44" fmla="*/ 1756 w 175"/>
                  <a:gd name="T45" fmla="*/ 44628 h 237"/>
                  <a:gd name="T46" fmla="*/ 51792 w 175"/>
                  <a:gd name="T47" fmla="*/ 7438 h 237"/>
                  <a:gd name="T48" fmla="*/ 51792 w 175"/>
                  <a:gd name="T49" fmla="*/ 7438 h 237"/>
                  <a:gd name="T50" fmla="*/ 68910 w 175"/>
                  <a:gd name="T51" fmla="*/ 59504 h 23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5" h="237">
                    <a:moveTo>
                      <a:pt x="103" y="49"/>
                    </a:moveTo>
                    <a:lnTo>
                      <a:pt x="103" y="49"/>
                    </a:lnTo>
                    <a:cubicBezTo>
                      <a:pt x="83" y="46"/>
                      <a:pt x="69" y="58"/>
                      <a:pt x="57" y="73"/>
                    </a:cubicBezTo>
                    <a:cubicBezTo>
                      <a:pt x="58" y="86"/>
                      <a:pt x="53" y="95"/>
                      <a:pt x="47" y="109"/>
                    </a:cubicBezTo>
                    <a:cubicBezTo>
                      <a:pt x="40" y="130"/>
                      <a:pt x="38" y="153"/>
                      <a:pt x="58" y="169"/>
                    </a:cubicBezTo>
                    <a:cubicBezTo>
                      <a:pt x="69" y="175"/>
                      <a:pt x="96" y="178"/>
                      <a:pt x="107" y="170"/>
                    </a:cubicBezTo>
                    <a:cubicBezTo>
                      <a:pt x="111" y="166"/>
                      <a:pt x="113" y="157"/>
                      <a:pt x="116" y="153"/>
                    </a:cubicBezTo>
                    <a:cubicBezTo>
                      <a:pt x="130" y="125"/>
                      <a:pt x="157" y="53"/>
                      <a:pt x="103" y="49"/>
                    </a:cubicBezTo>
                    <a:close/>
                    <a:moveTo>
                      <a:pt x="157" y="136"/>
                    </a:moveTo>
                    <a:lnTo>
                      <a:pt x="157" y="136"/>
                    </a:lnTo>
                    <a:cubicBezTo>
                      <a:pt x="141" y="174"/>
                      <a:pt x="107" y="236"/>
                      <a:pt x="57" y="200"/>
                    </a:cubicBezTo>
                    <a:cubicBezTo>
                      <a:pt x="40" y="187"/>
                      <a:pt x="20" y="166"/>
                      <a:pt x="16" y="144"/>
                    </a:cubicBezTo>
                    <a:cubicBezTo>
                      <a:pt x="15" y="138"/>
                      <a:pt x="16" y="130"/>
                      <a:pt x="17" y="125"/>
                    </a:cubicBezTo>
                    <a:cubicBezTo>
                      <a:pt x="8" y="124"/>
                      <a:pt x="0" y="113"/>
                      <a:pt x="4" y="102"/>
                    </a:cubicBezTo>
                    <a:cubicBezTo>
                      <a:pt x="25" y="58"/>
                      <a:pt x="62" y="0"/>
                      <a:pt x="118" y="17"/>
                    </a:cubicBezTo>
                    <a:cubicBezTo>
                      <a:pt x="170" y="32"/>
                      <a:pt x="174" y="94"/>
                      <a:pt x="157" y="13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97" name="Freeform 190">
                <a:extLst>
                  <a:ext uri="{FF2B5EF4-FFF2-40B4-BE49-F238E27FC236}">
                    <a16:creationId xmlns:a16="http://schemas.microsoft.com/office/drawing/2014/main" id="{87E64F3A-CE26-A740-B7BE-C7A9575F79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1070" y="5203468"/>
                <a:ext cx="77134" cy="65393"/>
              </a:xfrm>
              <a:custGeom>
                <a:avLst/>
                <a:gdLst>
                  <a:gd name="T0" fmla="*/ 128 w 177"/>
                  <a:gd name="T1" fmla="*/ 62 h 149"/>
                  <a:gd name="T2" fmla="*/ 128 w 177"/>
                  <a:gd name="T3" fmla="*/ 62 h 149"/>
                  <a:gd name="T4" fmla="*/ 88 w 177"/>
                  <a:gd name="T5" fmla="*/ 34 h 149"/>
                  <a:gd name="T6" fmla="*/ 88 w 177"/>
                  <a:gd name="T7" fmla="*/ 34 h 149"/>
                  <a:gd name="T8" fmla="*/ 57 w 177"/>
                  <a:gd name="T9" fmla="*/ 42 h 149"/>
                  <a:gd name="T10" fmla="*/ 57 w 177"/>
                  <a:gd name="T11" fmla="*/ 42 h 149"/>
                  <a:gd name="T12" fmla="*/ 22 w 177"/>
                  <a:gd name="T13" fmla="*/ 76 h 149"/>
                  <a:gd name="T14" fmla="*/ 22 w 177"/>
                  <a:gd name="T15" fmla="*/ 76 h 149"/>
                  <a:gd name="T16" fmla="*/ 46 w 177"/>
                  <a:gd name="T17" fmla="*/ 118 h 149"/>
                  <a:gd name="T18" fmla="*/ 46 w 177"/>
                  <a:gd name="T19" fmla="*/ 118 h 149"/>
                  <a:gd name="T20" fmla="*/ 63 w 177"/>
                  <a:gd name="T21" fmla="*/ 119 h 149"/>
                  <a:gd name="T22" fmla="*/ 63 w 177"/>
                  <a:gd name="T23" fmla="*/ 119 h 149"/>
                  <a:gd name="T24" fmla="*/ 128 w 177"/>
                  <a:gd name="T25" fmla="*/ 62 h 149"/>
                  <a:gd name="T26" fmla="*/ 96 w 177"/>
                  <a:gd name="T27" fmla="*/ 146 h 149"/>
                  <a:gd name="T28" fmla="*/ 96 w 177"/>
                  <a:gd name="T29" fmla="*/ 146 h 149"/>
                  <a:gd name="T30" fmla="*/ 0 w 177"/>
                  <a:gd name="T31" fmla="*/ 89 h 149"/>
                  <a:gd name="T32" fmla="*/ 0 w 177"/>
                  <a:gd name="T33" fmla="*/ 89 h 149"/>
                  <a:gd name="T34" fmla="*/ 16 w 177"/>
                  <a:gd name="T35" fmla="*/ 30 h 149"/>
                  <a:gd name="T36" fmla="*/ 16 w 177"/>
                  <a:gd name="T37" fmla="*/ 30 h 149"/>
                  <a:gd name="T38" fmla="*/ 30 w 177"/>
                  <a:gd name="T39" fmla="*/ 23 h 149"/>
                  <a:gd name="T40" fmla="*/ 30 w 177"/>
                  <a:gd name="T41" fmla="*/ 23 h 149"/>
                  <a:gd name="T42" fmla="*/ 41 w 177"/>
                  <a:gd name="T43" fmla="*/ 2 h 149"/>
                  <a:gd name="T44" fmla="*/ 41 w 177"/>
                  <a:gd name="T45" fmla="*/ 2 h 149"/>
                  <a:gd name="T46" fmla="*/ 160 w 177"/>
                  <a:gd name="T47" fmla="*/ 63 h 149"/>
                  <a:gd name="T48" fmla="*/ 160 w 177"/>
                  <a:gd name="T49" fmla="*/ 63 h 149"/>
                  <a:gd name="T50" fmla="*/ 96 w 177"/>
                  <a:gd name="T51" fmla="*/ 146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7" h="149">
                    <a:moveTo>
                      <a:pt x="128" y="62"/>
                    </a:moveTo>
                    <a:lnTo>
                      <a:pt x="128" y="62"/>
                    </a:lnTo>
                    <a:cubicBezTo>
                      <a:pt x="120" y="44"/>
                      <a:pt x="104" y="37"/>
                      <a:pt x="88" y="34"/>
                    </a:cubicBezTo>
                    <a:lnTo>
                      <a:pt x="88" y="34"/>
                    </a:lnTo>
                    <a:cubicBezTo>
                      <a:pt x="80" y="41"/>
                      <a:pt x="70" y="41"/>
                      <a:pt x="57" y="42"/>
                    </a:cubicBezTo>
                    <a:lnTo>
                      <a:pt x="57" y="42"/>
                    </a:lnTo>
                    <a:cubicBezTo>
                      <a:pt x="38" y="44"/>
                      <a:pt x="21" y="54"/>
                      <a:pt x="22" y="76"/>
                    </a:cubicBezTo>
                    <a:lnTo>
                      <a:pt x="22" y="76"/>
                    </a:lnTo>
                    <a:cubicBezTo>
                      <a:pt x="22" y="88"/>
                      <a:pt x="34" y="113"/>
                      <a:pt x="46" y="118"/>
                    </a:cubicBezTo>
                    <a:lnTo>
                      <a:pt x="46" y="118"/>
                    </a:lnTo>
                    <a:cubicBezTo>
                      <a:pt x="50" y="119"/>
                      <a:pt x="58" y="119"/>
                      <a:pt x="63" y="119"/>
                    </a:cubicBezTo>
                    <a:lnTo>
                      <a:pt x="63" y="119"/>
                    </a:lnTo>
                    <a:cubicBezTo>
                      <a:pt x="89" y="119"/>
                      <a:pt x="154" y="110"/>
                      <a:pt x="128" y="62"/>
                    </a:cubicBezTo>
                    <a:close/>
                    <a:moveTo>
                      <a:pt x="96" y="146"/>
                    </a:moveTo>
                    <a:lnTo>
                      <a:pt x="96" y="146"/>
                    </a:lnTo>
                    <a:cubicBezTo>
                      <a:pt x="61" y="148"/>
                      <a:pt x="0" y="147"/>
                      <a:pt x="0" y="89"/>
                    </a:cubicBezTo>
                    <a:lnTo>
                      <a:pt x="0" y="89"/>
                    </a:lnTo>
                    <a:cubicBezTo>
                      <a:pt x="0" y="68"/>
                      <a:pt x="3" y="43"/>
                      <a:pt x="16" y="30"/>
                    </a:cubicBezTo>
                    <a:lnTo>
                      <a:pt x="16" y="30"/>
                    </a:lnTo>
                    <a:cubicBezTo>
                      <a:pt x="20" y="26"/>
                      <a:pt x="25" y="23"/>
                      <a:pt x="30" y="23"/>
                    </a:cubicBezTo>
                    <a:lnTo>
                      <a:pt x="30" y="23"/>
                    </a:lnTo>
                    <a:cubicBezTo>
                      <a:pt x="28" y="14"/>
                      <a:pt x="29" y="4"/>
                      <a:pt x="41" y="2"/>
                    </a:cubicBezTo>
                    <a:lnTo>
                      <a:pt x="41" y="2"/>
                    </a:lnTo>
                    <a:cubicBezTo>
                      <a:pt x="82" y="0"/>
                      <a:pt x="141" y="8"/>
                      <a:pt x="160" y="63"/>
                    </a:cubicBezTo>
                    <a:lnTo>
                      <a:pt x="160" y="63"/>
                    </a:lnTo>
                    <a:cubicBezTo>
                      <a:pt x="176" y="113"/>
                      <a:pt x="134" y="142"/>
                      <a:pt x="96" y="146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8" name="Freeform 191">
                <a:extLst>
                  <a:ext uri="{FF2B5EF4-FFF2-40B4-BE49-F238E27FC236}">
                    <a16:creationId xmlns:a16="http://schemas.microsoft.com/office/drawing/2014/main" id="{3C7659CC-14A7-A748-A3BA-0CD3C06228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09507" y="5193296"/>
                <a:ext cx="82955" cy="81377"/>
              </a:xfrm>
              <a:custGeom>
                <a:avLst/>
                <a:gdLst>
                  <a:gd name="T0" fmla="*/ 66 w 188"/>
                  <a:gd name="T1" fmla="*/ 131 h 186"/>
                  <a:gd name="T2" fmla="*/ 66 w 188"/>
                  <a:gd name="T3" fmla="*/ 131 h 186"/>
                  <a:gd name="T4" fmla="*/ 113 w 188"/>
                  <a:gd name="T5" fmla="*/ 139 h 186"/>
                  <a:gd name="T6" fmla="*/ 113 w 188"/>
                  <a:gd name="T7" fmla="*/ 139 h 186"/>
                  <a:gd name="T8" fmla="*/ 138 w 188"/>
                  <a:gd name="T9" fmla="*/ 119 h 186"/>
                  <a:gd name="T10" fmla="*/ 138 w 188"/>
                  <a:gd name="T11" fmla="*/ 119 h 186"/>
                  <a:gd name="T12" fmla="*/ 155 w 188"/>
                  <a:gd name="T13" fmla="*/ 73 h 186"/>
                  <a:gd name="T14" fmla="*/ 155 w 188"/>
                  <a:gd name="T15" fmla="*/ 73 h 186"/>
                  <a:gd name="T16" fmla="*/ 117 w 188"/>
                  <a:gd name="T17" fmla="*/ 44 h 186"/>
                  <a:gd name="T18" fmla="*/ 117 w 188"/>
                  <a:gd name="T19" fmla="*/ 44 h 186"/>
                  <a:gd name="T20" fmla="*/ 101 w 188"/>
                  <a:gd name="T21" fmla="*/ 51 h 186"/>
                  <a:gd name="T22" fmla="*/ 101 w 188"/>
                  <a:gd name="T23" fmla="*/ 51 h 186"/>
                  <a:gd name="T24" fmla="*/ 66 w 188"/>
                  <a:gd name="T25" fmla="*/ 131 h 186"/>
                  <a:gd name="T26" fmla="*/ 59 w 188"/>
                  <a:gd name="T27" fmla="*/ 42 h 186"/>
                  <a:gd name="T28" fmla="*/ 59 w 188"/>
                  <a:gd name="T29" fmla="*/ 42 h 186"/>
                  <a:gd name="T30" fmla="*/ 171 w 188"/>
                  <a:gd name="T31" fmla="*/ 52 h 186"/>
                  <a:gd name="T32" fmla="*/ 171 w 188"/>
                  <a:gd name="T33" fmla="*/ 52 h 186"/>
                  <a:gd name="T34" fmla="*/ 180 w 188"/>
                  <a:gd name="T35" fmla="*/ 113 h 186"/>
                  <a:gd name="T36" fmla="*/ 180 w 188"/>
                  <a:gd name="T37" fmla="*/ 113 h 186"/>
                  <a:gd name="T38" fmla="*/ 170 w 188"/>
                  <a:gd name="T39" fmla="*/ 125 h 186"/>
                  <a:gd name="T40" fmla="*/ 170 w 188"/>
                  <a:gd name="T41" fmla="*/ 125 h 186"/>
                  <a:gd name="T42" fmla="*/ 170 w 188"/>
                  <a:gd name="T43" fmla="*/ 148 h 186"/>
                  <a:gd name="T44" fmla="*/ 170 w 188"/>
                  <a:gd name="T45" fmla="*/ 148 h 186"/>
                  <a:gd name="T46" fmla="*/ 37 w 188"/>
                  <a:gd name="T47" fmla="*/ 142 h 186"/>
                  <a:gd name="T48" fmla="*/ 37 w 188"/>
                  <a:gd name="T49" fmla="*/ 142 h 186"/>
                  <a:gd name="T50" fmla="*/ 59 w 188"/>
                  <a:gd name="T51" fmla="*/ 42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8" h="186">
                    <a:moveTo>
                      <a:pt x="66" y="131"/>
                    </a:moveTo>
                    <a:lnTo>
                      <a:pt x="66" y="131"/>
                    </a:lnTo>
                    <a:cubicBezTo>
                      <a:pt x="80" y="142"/>
                      <a:pt x="97" y="143"/>
                      <a:pt x="113" y="139"/>
                    </a:cubicBezTo>
                    <a:lnTo>
                      <a:pt x="113" y="139"/>
                    </a:lnTo>
                    <a:cubicBezTo>
                      <a:pt x="117" y="129"/>
                      <a:pt x="126" y="126"/>
                      <a:pt x="138" y="119"/>
                    </a:cubicBezTo>
                    <a:lnTo>
                      <a:pt x="138" y="119"/>
                    </a:lnTo>
                    <a:cubicBezTo>
                      <a:pt x="154" y="109"/>
                      <a:pt x="166" y="94"/>
                      <a:pt x="155" y="73"/>
                    </a:cubicBezTo>
                    <a:lnTo>
                      <a:pt x="155" y="73"/>
                    </a:lnTo>
                    <a:cubicBezTo>
                      <a:pt x="150" y="62"/>
                      <a:pt x="129" y="44"/>
                      <a:pt x="117" y="44"/>
                    </a:cubicBezTo>
                    <a:lnTo>
                      <a:pt x="117" y="44"/>
                    </a:lnTo>
                    <a:cubicBezTo>
                      <a:pt x="112" y="44"/>
                      <a:pt x="105" y="50"/>
                      <a:pt x="101" y="51"/>
                    </a:cubicBezTo>
                    <a:lnTo>
                      <a:pt x="101" y="51"/>
                    </a:lnTo>
                    <a:cubicBezTo>
                      <a:pt x="76" y="63"/>
                      <a:pt x="21" y="97"/>
                      <a:pt x="66" y="131"/>
                    </a:cubicBezTo>
                    <a:close/>
                    <a:moveTo>
                      <a:pt x="59" y="42"/>
                    </a:moveTo>
                    <a:lnTo>
                      <a:pt x="59" y="42"/>
                    </a:lnTo>
                    <a:cubicBezTo>
                      <a:pt x="91" y="23"/>
                      <a:pt x="146" y="0"/>
                      <a:pt x="171" y="52"/>
                    </a:cubicBezTo>
                    <a:lnTo>
                      <a:pt x="171" y="52"/>
                    </a:lnTo>
                    <a:cubicBezTo>
                      <a:pt x="180" y="71"/>
                      <a:pt x="187" y="96"/>
                      <a:pt x="180" y="113"/>
                    </a:cubicBezTo>
                    <a:lnTo>
                      <a:pt x="180" y="113"/>
                    </a:lnTo>
                    <a:cubicBezTo>
                      <a:pt x="179" y="118"/>
                      <a:pt x="174" y="122"/>
                      <a:pt x="170" y="125"/>
                    </a:cubicBezTo>
                    <a:lnTo>
                      <a:pt x="170" y="125"/>
                    </a:lnTo>
                    <a:cubicBezTo>
                      <a:pt x="176" y="131"/>
                      <a:pt x="180" y="143"/>
                      <a:pt x="170" y="148"/>
                    </a:cubicBezTo>
                    <a:lnTo>
                      <a:pt x="170" y="148"/>
                    </a:lnTo>
                    <a:cubicBezTo>
                      <a:pt x="133" y="167"/>
                      <a:pt x="76" y="185"/>
                      <a:pt x="37" y="142"/>
                    </a:cubicBezTo>
                    <a:lnTo>
                      <a:pt x="37" y="142"/>
                    </a:lnTo>
                    <a:cubicBezTo>
                      <a:pt x="0" y="105"/>
                      <a:pt x="27" y="60"/>
                      <a:pt x="59" y="4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9" name="Freeform 192">
                <a:extLst>
                  <a:ext uri="{FF2B5EF4-FFF2-40B4-BE49-F238E27FC236}">
                    <a16:creationId xmlns:a16="http://schemas.microsoft.com/office/drawing/2014/main" id="{7599103B-4813-AC4D-AE80-D7C0A328CC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71051" y="5202015"/>
                <a:ext cx="77134" cy="65392"/>
              </a:xfrm>
              <a:custGeom>
                <a:avLst/>
                <a:gdLst>
                  <a:gd name="T0" fmla="*/ 130 w 178"/>
                  <a:gd name="T1" fmla="*/ 62 h 150"/>
                  <a:gd name="T2" fmla="*/ 130 w 178"/>
                  <a:gd name="T3" fmla="*/ 62 h 150"/>
                  <a:gd name="T4" fmla="*/ 89 w 178"/>
                  <a:gd name="T5" fmla="*/ 33 h 150"/>
                  <a:gd name="T6" fmla="*/ 89 w 178"/>
                  <a:gd name="T7" fmla="*/ 33 h 150"/>
                  <a:gd name="T8" fmla="*/ 59 w 178"/>
                  <a:gd name="T9" fmla="*/ 41 h 150"/>
                  <a:gd name="T10" fmla="*/ 59 w 178"/>
                  <a:gd name="T11" fmla="*/ 41 h 150"/>
                  <a:gd name="T12" fmla="*/ 23 w 178"/>
                  <a:gd name="T13" fmla="*/ 77 h 150"/>
                  <a:gd name="T14" fmla="*/ 23 w 178"/>
                  <a:gd name="T15" fmla="*/ 77 h 150"/>
                  <a:gd name="T16" fmla="*/ 47 w 178"/>
                  <a:gd name="T17" fmla="*/ 117 h 150"/>
                  <a:gd name="T18" fmla="*/ 47 w 178"/>
                  <a:gd name="T19" fmla="*/ 117 h 150"/>
                  <a:gd name="T20" fmla="*/ 64 w 178"/>
                  <a:gd name="T21" fmla="*/ 119 h 150"/>
                  <a:gd name="T22" fmla="*/ 64 w 178"/>
                  <a:gd name="T23" fmla="*/ 119 h 150"/>
                  <a:gd name="T24" fmla="*/ 130 w 178"/>
                  <a:gd name="T25" fmla="*/ 62 h 150"/>
                  <a:gd name="T26" fmla="*/ 98 w 178"/>
                  <a:gd name="T27" fmla="*/ 145 h 150"/>
                  <a:gd name="T28" fmla="*/ 98 w 178"/>
                  <a:gd name="T29" fmla="*/ 145 h 150"/>
                  <a:gd name="T30" fmla="*/ 0 w 178"/>
                  <a:gd name="T31" fmla="*/ 90 h 150"/>
                  <a:gd name="T32" fmla="*/ 0 w 178"/>
                  <a:gd name="T33" fmla="*/ 90 h 150"/>
                  <a:gd name="T34" fmla="*/ 18 w 178"/>
                  <a:gd name="T35" fmla="*/ 29 h 150"/>
                  <a:gd name="T36" fmla="*/ 18 w 178"/>
                  <a:gd name="T37" fmla="*/ 29 h 150"/>
                  <a:gd name="T38" fmla="*/ 31 w 178"/>
                  <a:gd name="T39" fmla="*/ 23 h 150"/>
                  <a:gd name="T40" fmla="*/ 31 w 178"/>
                  <a:gd name="T41" fmla="*/ 23 h 150"/>
                  <a:gd name="T42" fmla="*/ 42 w 178"/>
                  <a:gd name="T43" fmla="*/ 2 h 150"/>
                  <a:gd name="T44" fmla="*/ 42 w 178"/>
                  <a:gd name="T45" fmla="*/ 2 h 150"/>
                  <a:gd name="T46" fmla="*/ 160 w 178"/>
                  <a:gd name="T47" fmla="*/ 64 h 150"/>
                  <a:gd name="T48" fmla="*/ 160 w 178"/>
                  <a:gd name="T49" fmla="*/ 64 h 150"/>
                  <a:gd name="T50" fmla="*/ 98 w 178"/>
                  <a:gd name="T51" fmla="*/ 145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8" h="150">
                    <a:moveTo>
                      <a:pt x="130" y="62"/>
                    </a:moveTo>
                    <a:lnTo>
                      <a:pt x="130" y="62"/>
                    </a:lnTo>
                    <a:cubicBezTo>
                      <a:pt x="121" y="45"/>
                      <a:pt x="106" y="37"/>
                      <a:pt x="89" y="33"/>
                    </a:cubicBezTo>
                    <a:lnTo>
                      <a:pt x="89" y="33"/>
                    </a:lnTo>
                    <a:cubicBezTo>
                      <a:pt x="81" y="41"/>
                      <a:pt x="72" y="40"/>
                      <a:pt x="59" y="41"/>
                    </a:cubicBezTo>
                    <a:lnTo>
                      <a:pt x="59" y="41"/>
                    </a:lnTo>
                    <a:cubicBezTo>
                      <a:pt x="39" y="44"/>
                      <a:pt x="23" y="53"/>
                      <a:pt x="23" y="77"/>
                    </a:cubicBezTo>
                    <a:lnTo>
                      <a:pt x="23" y="77"/>
                    </a:lnTo>
                    <a:cubicBezTo>
                      <a:pt x="25" y="89"/>
                      <a:pt x="35" y="112"/>
                      <a:pt x="47" y="117"/>
                    </a:cubicBezTo>
                    <a:lnTo>
                      <a:pt x="47" y="117"/>
                    </a:lnTo>
                    <a:cubicBezTo>
                      <a:pt x="52" y="120"/>
                      <a:pt x="60" y="119"/>
                      <a:pt x="64" y="119"/>
                    </a:cubicBezTo>
                    <a:lnTo>
                      <a:pt x="64" y="119"/>
                    </a:lnTo>
                    <a:cubicBezTo>
                      <a:pt x="92" y="119"/>
                      <a:pt x="156" y="110"/>
                      <a:pt x="130" y="62"/>
                    </a:cubicBezTo>
                    <a:close/>
                    <a:moveTo>
                      <a:pt x="98" y="145"/>
                    </a:moveTo>
                    <a:lnTo>
                      <a:pt x="98" y="145"/>
                    </a:lnTo>
                    <a:cubicBezTo>
                      <a:pt x="63" y="149"/>
                      <a:pt x="1" y="146"/>
                      <a:pt x="0" y="90"/>
                    </a:cubicBezTo>
                    <a:lnTo>
                      <a:pt x="0" y="90"/>
                    </a:lnTo>
                    <a:cubicBezTo>
                      <a:pt x="0" y="69"/>
                      <a:pt x="4" y="43"/>
                      <a:pt x="18" y="29"/>
                    </a:cubicBezTo>
                    <a:lnTo>
                      <a:pt x="18" y="29"/>
                    </a:lnTo>
                    <a:cubicBezTo>
                      <a:pt x="21" y="25"/>
                      <a:pt x="26" y="24"/>
                      <a:pt x="31" y="23"/>
                    </a:cubicBezTo>
                    <a:lnTo>
                      <a:pt x="31" y="23"/>
                    </a:lnTo>
                    <a:cubicBezTo>
                      <a:pt x="27" y="15"/>
                      <a:pt x="31" y="3"/>
                      <a:pt x="42" y="2"/>
                    </a:cubicBezTo>
                    <a:lnTo>
                      <a:pt x="42" y="2"/>
                    </a:lnTo>
                    <a:cubicBezTo>
                      <a:pt x="83" y="0"/>
                      <a:pt x="143" y="7"/>
                      <a:pt x="160" y="64"/>
                    </a:cubicBezTo>
                    <a:lnTo>
                      <a:pt x="160" y="64"/>
                    </a:lnTo>
                    <a:cubicBezTo>
                      <a:pt x="177" y="112"/>
                      <a:pt x="136" y="142"/>
                      <a:pt x="98" y="14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323" name="Freeform 193">
                <a:extLst>
                  <a:ext uri="{FF2B5EF4-FFF2-40B4-BE49-F238E27FC236}">
                    <a16:creationId xmlns:a16="http://schemas.microsoft.com/office/drawing/2014/main" id="{C5AF1EC2-49D4-7B47-BC3D-89DAD54247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22631" y="5187951"/>
                <a:ext cx="76810" cy="103694"/>
              </a:xfrm>
              <a:custGeom>
                <a:avLst/>
                <a:gdLst>
                  <a:gd name="T0" fmla="*/ 45208 w 175"/>
                  <a:gd name="T1" fmla="*/ 21439 h 237"/>
                  <a:gd name="T2" fmla="*/ 45208 w 175"/>
                  <a:gd name="T3" fmla="*/ 21439 h 237"/>
                  <a:gd name="T4" fmla="*/ 25018 w 175"/>
                  <a:gd name="T5" fmla="*/ 31940 h 237"/>
                  <a:gd name="T6" fmla="*/ 25018 w 175"/>
                  <a:gd name="T7" fmla="*/ 31940 h 237"/>
                  <a:gd name="T8" fmla="*/ 21068 w 175"/>
                  <a:gd name="T9" fmla="*/ 47690 h 237"/>
                  <a:gd name="T10" fmla="*/ 21068 w 175"/>
                  <a:gd name="T11" fmla="*/ 47690 h 237"/>
                  <a:gd name="T12" fmla="*/ 25896 w 175"/>
                  <a:gd name="T13" fmla="*/ 73942 h 237"/>
                  <a:gd name="T14" fmla="*/ 25896 w 175"/>
                  <a:gd name="T15" fmla="*/ 73942 h 237"/>
                  <a:gd name="T16" fmla="*/ 46964 w 175"/>
                  <a:gd name="T17" fmla="*/ 74380 h 237"/>
                  <a:gd name="T18" fmla="*/ 46964 w 175"/>
                  <a:gd name="T19" fmla="*/ 74380 h 237"/>
                  <a:gd name="T20" fmla="*/ 51353 w 175"/>
                  <a:gd name="T21" fmla="*/ 66942 h 237"/>
                  <a:gd name="T22" fmla="*/ 51353 w 175"/>
                  <a:gd name="T23" fmla="*/ 66942 h 237"/>
                  <a:gd name="T24" fmla="*/ 45208 w 175"/>
                  <a:gd name="T25" fmla="*/ 21439 h 237"/>
                  <a:gd name="T26" fmla="*/ 69348 w 175"/>
                  <a:gd name="T27" fmla="*/ 59504 h 237"/>
                  <a:gd name="T28" fmla="*/ 69348 w 175"/>
                  <a:gd name="T29" fmla="*/ 59504 h 237"/>
                  <a:gd name="T30" fmla="*/ 25457 w 175"/>
                  <a:gd name="T31" fmla="*/ 87505 h 237"/>
                  <a:gd name="T32" fmla="*/ 25457 w 175"/>
                  <a:gd name="T33" fmla="*/ 87505 h 237"/>
                  <a:gd name="T34" fmla="*/ 7023 w 175"/>
                  <a:gd name="T35" fmla="*/ 63004 h 237"/>
                  <a:gd name="T36" fmla="*/ 7023 w 175"/>
                  <a:gd name="T37" fmla="*/ 63004 h 237"/>
                  <a:gd name="T38" fmla="*/ 8339 w 175"/>
                  <a:gd name="T39" fmla="*/ 54691 h 237"/>
                  <a:gd name="T40" fmla="*/ 8339 w 175"/>
                  <a:gd name="T41" fmla="*/ 54691 h 237"/>
                  <a:gd name="T42" fmla="*/ 2633 w 175"/>
                  <a:gd name="T43" fmla="*/ 44628 h 237"/>
                  <a:gd name="T44" fmla="*/ 2633 w 175"/>
                  <a:gd name="T45" fmla="*/ 44628 h 237"/>
                  <a:gd name="T46" fmla="*/ 52670 w 175"/>
                  <a:gd name="T47" fmla="*/ 7438 h 237"/>
                  <a:gd name="T48" fmla="*/ 52670 w 175"/>
                  <a:gd name="T49" fmla="*/ 7438 h 237"/>
                  <a:gd name="T50" fmla="*/ 69348 w 175"/>
                  <a:gd name="T51" fmla="*/ 59504 h 23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5" h="237">
                    <a:moveTo>
                      <a:pt x="103" y="49"/>
                    </a:moveTo>
                    <a:lnTo>
                      <a:pt x="103" y="49"/>
                    </a:lnTo>
                    <a:cubicBezTo>
                      <a:pt x="83" y="46"/>
                      <a:pt x="69" y="58"/>
                      <a:pt x="57" y="73"/>
                    </a:cubicBezTo>
                    <a:cubicBezTo>
                      <a:pt x="59" y="86"/>
                      <a:pt x="54" y="95"/>
                      <a:pt x="48" y="109"/>
                    </a:cubicBezTo>
                    <a:cubicBezTo>
                      <a:pt x="40" y="130"/>
                      <a:pt x="40" y="153"/>
                      <a:pt x="59" y="169"/>
                    </a:cubicBezTo>
                    <a:cubicBezTo>
                      <a:pt x="70" y="175"/>
                      <a:pt x="96" y="178"/>
                      <a:pt x="107" y="170"/>
                    </a:cubicBezTo>
                    <a:cubicBezTo>
                      <a:pt x="111" y="166"/>
                      <a:pt x="115" y="157"/>
                      <a:pt x="117" y="153"/>
                    </a:cubicBezTo>
                    <a:cubicBezTo>
                      <a:pt x="130" y="125"/>
                      <a:pt x="157" y="53"/>
                      <a:pt x="103" y="49"/>
                    </a:cubicBezTo>
                    <a:close/>
                    <a:moveTo>
                      <a:pt x="158" y="136"/>
                    </a:moveTo>
                    <a:lnTo>
                      <a:pt x="158" y="136"/>
                    </a:lnTo>
                    <a:cubicBezTo>
                      <a:pt x="141" y="174"/>
                      <a:pt x="107" y="236"/>
                      <a:pt x="58" y="200"/>
                    </a:cubicBezTo>
                    <a:cubicBezTo>
                      <a:pt x="40" y="187"/>
                      <a:pt x="21" y="166"/>
                      <a:pt x="16" y="144"/>
                    </a:cubicBezTo>
                    <a:cubicBezTo>
                      <a:pt x="16" y="138"/>
                      <a:pt x="16" y="132"/>
                      <a:pt x="19" y="125"/>
                    </a:cubicBezTo>
                    <a:cubicBezTo>
                      <a:pt x="10" y="124"/>
                      <a:pt x="0" y="113"/>
                      <a:pt x="6" y="102"/>
                    </a:cubicBezTo>
                    <a:cubicBezTo>
                      <a:pt x="25" y="58"/>
                      <a:pt x="62" y="0"/>
                      <a:pt x="120" y="17"/>
                    </a:cubicBezTo>
                    <a:cubicBezTo>
                      <a:pt x="171" y="32"/>
                      <a:pt x="174" y="94"/>
                      <a:pt x="158" y="13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01" name="Freeform 194">
                <a:extLst>
                  <a:ext uri="{FF2B5EF4-FFF2-40B4-BE49-F238E27FC236}">
                    <a16:creationId xmlns:a16="http://schemas.microsoft.com/office/drawing/2014/main" id="{0EB21DDF-AC4A-EC43-9A7A-614DD563E9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23667" y="5193296"/>
                <a:ext cx="88776" cy="84283"/>
              </a:xfrm>
              <a:custGeom>
                <a:avLst/>
                <a:gdLst>
                  <a:gd name="T0" fmla="*/ 61 w 204"/>
                  <a:gd name="T1" fmla="*/ 133 h 196"/>
                  <a:gd name="T2" fmla="*/ 61 w 204"/>
                  <a:gd name="T3" fmla="*/ 133 h 196"/>
                  <a:gd name="T4" fmla="*/ 108 w 204"/>
                  <a:gd name="T5" fmla="*/ 149 h 196"/>
                  <a:gd name="T6" fmla="*/ 108 w 204"/>
                  <a:gd name="T7" fmla="*/ 149 h 196"/>
                  <a:gd name="T8" fmla="*/ 141 w 204"/>
                  <a:gd name="T9" fmla="*/ 130 h 196"/>
                  <a:gd name="T10" fmla="*/ 141 w 204"/>
                  <a:gd name="T11" fmla="*/ 130 h 196"/>
                  <a:gd name="T12" fmla="*/ 175 w 204"/>
                  <a:gd name="T13" fmla="*/ 80 h 196"/>
                  <a:gd name="T14" fmla="*/ 175 w 204"/>
                  <a:gd name="T15" fmla="*/ 80 h 196"/>
                  <a:gd name="T16" fmla="*/ 143 w 204"/>
                  <a:gd name="T17" fmla="*/ 45 h 196"/>
                  <a:gd name="T18" fmla="*/ 143 w 204"/>
                  <a:gd name="T19" fmla="*/ 45 h 196"/>
                  <a:gd name="T20" fmla="*/ 126 w 204"/>
                  <a:gd name="T21" fmla="*/ 50 h 196"/>
                  <a:gd name="T22" fmla="*/ 126 w 204"/>
                  <a:gd name="T23" fmla="*/ 50 h 196"/>
                  <a:gd name="T24" fmla="*/ 61 w 204"/>
                  <a:gd name="T25" fmla="*/ 133 h 196"/>
                  <a:gd name="T26" fmla="*/ 84 w 204"/>
                  <a:gd name="T27" fmla="*/ 33 h 196"/>
                  <a:gd name="T28" fmla="*/ 84 w 204"/>
                  <a:gd name="T29" fmla="*/ 33 h 196"/>
                  <a:gd name="T30" fmla="*/ 199 w 204"/>
                  <a:gd name="T31" fmla="*/ 59 h 196"/>
                  <a:gd name="T32" fmla="*/ 199 w 204"/>
                  <a:gd name="T33" fmla="*/ 59 h 196"/>
                  <a:gd name="T34" fmla="*/ 188 w 204"/>
                  <a:gd name="T35" fmla="*/ 128 h 196"/>
                  <a:gd name="T36" fmla="*/ 188 w 204"/>
                  <a:gd name="T37" fmla="*/ 128 h 196"/>
                  <a:gd name="T38" fmla="*/ 172 w 204"/>
                  <a:gd name="T39" fmla="*/ 139 h 196"/>
                  <a:gd name="T40" fmla="*/ 172 w 204"/>
                  <a:gd name="T41" fmla="*/ 139 h 196"/>
                  <a:gd name="T42" fmla="*/ 166 w 204"/>
                  <a:gd name="T43" fmla="*/ 166 h 196"/>
                  <a:gd name="T44" fmla="*/ 166 w 204"/>
                  <a:gd name="T45" fmla="*/ 166 h 196"/>
                  <a:gd name="T46" fmla="*/ 25 w 204"/>
                  <a:gd name="T47" fmla="*/ 142 h 196"/>
                  <a:gd name="T48" fmla="*/ 25 w 204"/>
                  <a:gd name="T49" fmla="*/ 142 h 196"/>
                  <a:gd name="T50" fmla="*/ 84 w 204"/>
                  <a:gd name="T51" fmla="*/ 33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4" h="196">
                    <a:moveTo>
                      <a:pt x="61" y="133"/>
                    </a:moveTo>
                    <a:lnTo>
                      <a:pt x="61" y="133"/>
                    </a:lnTo>
                    <a:cubicBezTo>
                      <a:pt x="71" y="147"/>
                      <a:pt x="90" y="150"/>
                      <a:pt x="108" y="149"/>
                    </a:cubicBezTo>
                    <a:lnTo>
                      <a:pt x="108" y="149"/>
                    </a:lnTo>
                    <a:cubicBezTo>
                      <a:pt x="116" y="137"/>
                      <a:pt x="126" y="135"/>
                      <a:pt x="141" y="130"/>
                    </a:cubicBezTo>
                    <a:lnTo>
                      <a:pt x="141" y="130"/>
                    </a:lnTo>
                    <a:cubicBezTo>
                      <a:pt x="162" y="121"/>
                      <a:pt x="179" y="105"/>
                      <a:pt x="175" y="80"/>
                    </a:cubicBezTo>
                    <a:lnTo>
                      <a:pt x="175" y="80"/>
                    </a:lnTo>
                    <a:cubicBezTo>
                      <a:pt x="174" y="68"/>
                      <a:pt x="157" y="47"/>
                      <a:pt x="143" y="45"/>
                    </a:cubicBezTo>
                    <a:lnTo>
                      <a:pt x="143" y="45"/>
                    </a:lnTo>
                    <a:cubicBezTo>
                      <a:pt x="139" y="43"/>
                      <a:pt x="130" y="49"/>
                      <a:pt x="126" y="50"/>
                    </a:cubicBezTo>
                    <a:lnTo>
                      <a:pt x="126" y="50"/>
                    </a:lnTo>
                    <a:cubicBezTo>
                      <a:pt x="95" y="59"/>
                      <a:pt x="25" y="91"/>
                      <a:pt x="61" y="133"/>
                    </a:cubicBezTo>
                    <a:close/>
                    <a:moveTo>
                      <a:pt x="84" y="33"/>
                    </a:moveTo>
                    <a:lnTo>
                      <a:pt x="84" y="33"/>
                    </a:lnTo>
                    <a:cubicBezTo>
                      <a:pt x="122" y="17"/>
                      <a:pt x="192" y="0"/>
                      <a:pt x="199" y="59"/>
                    </a:cubicBezTo>
                    <a:lnTo>
                      <a:pt x="199" y="59"/>
                    </a:lnTo>
                    <a:cubicBezTo>
                      <a:pt x="203" y="82"/>
                      <a:pt x="201" y="109"/>
                      <a:pt x="188" y="128"/>
                    </a:cubicBezTo>
                    <a:lnTo>
                      <a:pt x="188" y="128"/>
                    </a:lnTo>
                    <a:cubicBezTo>
                      <a:pt x="184" y="134"/>
                      <a:pt x="179" y="137"/>
                      <a:pt x="172" y="139"/>
                    </a:cubicBezTo>
                    <a:lnTo>
                      <a:pt x="172" y="139"/>
                    </a:lnTo>
                    <a:cubicBezTo>
                      <a:pt x="179" y="147"/>
                      <a:pt x="176" y="162"/>
                      <a:pt x="166" y="166"/>
                    </a:cubicBezTo>
                    <a:lnTo>
                      <a:pt x="166" y="166"/>
                    </a:lnTo>
                    <a:cubicBezTo>
                      <a:pt x="120" y="181"/>
                      <a:pt x="53" y="195"/>
                      <a:pt x="25" y="142"/>
                    </a:cubicBezTo>
                    <a:lnTo>
                      <a:pt x="25" y="142"/>
                    </a:lnTo>
                    <a:cubicBezTo>
                      <a:pt x="0" y="95"/>
                      <a:pt x="42" y="50"/>
                      <a:pt x="84" y="33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325" name="Freeform 195">
                <a:extLst>
                  <a:ext uri="{FF2B5EF4-FFF2-40B4-BE49-F238E27FC236}">
                    <a16:creationId xmlns:a16="http://schemas.microsoft.com/office/drawing/2014/main" id="{ADF62EDA-2AD6-534D-82F4-671146E93F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91172" y="5187951"/>
                <a:ext cx="76810" cy="103694"/>
              </a:xfrm>
              <a:custGeom>
                <a:avLst/>
                <a:gdLst>
                  <a:gd name="T0" fmla="*/ 45208 w 175"/>
                  <a:gd name="T1" fmla="*/ 20651 h 236"/>
                  <a:gd name="T2" fmla="*/ 45208 w 175"/>
                  <a:gd name="T3" fmla="*/ 20651 h 236"/>
                  <a:gd name="T4" fmla="*/ 25018 w 175"/>
                  <a:gd name="T5" fmla="*/ 31635 h 236"/>
                  <a:gd name="T6" fmla="*/ 25018 w 175"/>
                  <a:gd name="T7" fmla="*/ 31635 h 236"/>
                  <a:gd name="T8" fmla="*/ 21068 w 175"/>
                  <a:gd name="T9" fmla="*/ 47893 h 236"/>
                  <a:gd name="T10" fmla="*/ 21068 w 175"/>
                  <a:gd name="T11" fmla="*/ 47893 h 236"/>
                  <a:gd name="T12" fmla="*/ 25896 w 175"/>
                  <a:gd name="T13" fmla="*/ 73377 h 236"/>
                  <a:gd name="T14" fmla="*/ 25896 w 175"/>
                  <a:gd name="T15" fmla="*/ 73377 h 236"/>
                  <a:gd name="T16" fmla="*/ 47403 w 175"/>
                  <a:gd name="T17" fmla="*/ 74255 h 236"/>
                  <a:gd name="T18" fmla="*/ 47403 w 175"/>
                  <a:gd name="T19" fmla="*/ 74255 h 236"/>
                  <a:gd name="T20" fmla="*/ 51353 w 175"/>
                  <a:gd name="T21" fmla="*/ 66786 h 236"/>
                  <a:gd name="T22" fmla="*/ 51353 w 175"/>
                  <a:gd name="T23" fmla="*/ 66786 h 236"/>
                  <a:gd name="T24" fmla="*/ 45208 w 175"/>
                  <a:gd name="T25" fmla="*/ 20651 h 236"/>
                  <a:gd name="T26" fmla="*/ 68910 w 175"/>
                  <a:gd name="T27" fmla="*/ 58877 h 236"/>
                  <a:gd name="T28" fmla="*/ 68910 w 175"/>
                  <a:gd name="T29" fmla="*/ 58877 h 236"/>
                  <a:gd name="T30" fmla="*/ 25457 w 175"/>
                  <a:gd name="T31" fmla="*/ 87876 h 236"/>
                  <a:gd name="T32" fmla="*/ 25457 w 175"/>
                  <a:gd name="T33" fmla="*/ 87876 h 236"/>
                  <a:gd name="T34" fmla="*/ 7023 w 175"/>
                  <a:gd name="T35" fmla="*/ 62832 h 236"/>
                  <a:gd name="T36" fmla="*/ 7023 w 175"/>
                  <a:gd name="T37" fmla="*/ 62832 h 236"/>
                  <a:gd name="T38" fmla="*/ 8339 w 175"/>
                  <a:gd name="T39" fmla="*/ 54044 h 236"/>
                  <a:gd name="T40" fmla="*/ 8339 w 175"/>
                  <a:gd name="T41" fmla="*/ 54044 h 236"/>
                  <a:gd name="T42" fmla="*/ 2195 w 175"/>
                  <a:gd name="T43" fmla="*/ 44378 h 236"/>
                  <a:gd name="T44" fmla="*/ 2195 w 175"/>
                  <a:gd name="T45" fmla="*/ 44378 h 236"/>
                  <a:gd name="T46" fmla="*/ 52670 w 175"/>
                  <a:gd name="T47" fmla="*/ 7030 h 236"/>
                  <a:gd name="T48" fmla="*/ 52670 w 175"/>
                  <a:gd name="T49" fmla="*/ 7030 h 236"/>
                  <a:gd name="T50" fmla="*/ 68910 w 175"/>
                  <a:gd name="T51" fmla="*/ 58877 h 2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5" h="236">
                    <a:moveTo>
                      <a:pt x="103" y="47"/>
                    </a:moveTo>
                    <a:lnTo>
                      <a:pt x="103" y="47"/>
                    </a:lnTo>
                    <a:cubicBezTo>
                      <a:pt x="83" y="46"/>
                      <a:pt x="69" y="56"/>
                      <a:pt x="57" y="72"/>
                    </a:cubicBezTo>
                    <a:cubicBezTo>
                      <a:pt x="59" y="85"/>
                      <a:pt x="53" y="95"/>
                      <a:pt x="48" y="109"/>
                    </a:cubicBezTo>
                    <a:cubicBezTo>
                      <a:pt x="40" y="130"/>
                      <a:pt x="40" y="152"/>
                      <a:pt x="59" y="167"/>
                    </a:cubicBezTo>
                    <a:cubicBezTo>
                      <a:pt x="70" y="175"/>
                      <a:pt x="96" y="176"/>
                      <a:pt x="108" y="169"/>
                    </a:cubicBezTo>
                    <a:cubicBezTo>
                      <a:pt x="111" y="166"/>
                      <a:pt x="115" y="156"/>
                      <a:pt x="117" y="152"/>
                    </a:cubicBezTo>
                    <a:cubicBezTo>
                      <a:pt x="130" y="123"/>
                      <a:pt x="157" y="53"/>
                      <a:pt x="103" y="47"/>
                    </a:cubicBezTo>
                    <a:close/>
                    <a:moveTo>
                      <a:pt x="157" y="134"/>
                    </a:moveTo>
                    <a:lnTo>
                      <a:pt x="157" y="134"/>
                    </a:lnTo>
                    <a:cubicBezTo>
                      <a:pt x="142" y="173"/>
                      <a:pt x="108" y="235"/>
                      <a:pt x="58" y="200"/>
                    </a:cubicBezTo>
                    <a:cubicBezTo>
                      <a:pt x="40" y="187"/>
                      <a:pt x="21" y="166"/>
                      <a:pt x="16" y="143"/>
                    </a:cubicBezTo>
                    <a:cubicBezTo>
                      <a:pt x="16" y="137"/>
                      <a:pt x="16" y="130"/>
                      <a:pt x="19" y="123"/>
                    </a:cubicBezTo>
                    <a:cubicBezTo>
                      <a:pt x="9" y="122"/>
                      <a:pt x="0" y="113"/>
                      <a:pt x="5" y="101"/>
                    </a:cubicBezTo>
                    <a:cubicBezTo>
                      <a:pt x="25" y="58"/>
                      <a:pt x="63" y="0"/>
                      <a:pt x="120" y="16"/>
                    </a:cubicBezTo>
                    <a:cubicBezTo>
                      <a:pt x="171" y="30"/>
                      <a:pt x="174" y="93"/>
                      <a:pt x="157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03" name="Freeform 196">
                <a:extLst>
                  <a:ext uri="{FF2B5EF4-FFF2-40B4-BE49-F238E27FC236}">
                    <a16:creationId xmlns:a16="http://schemas.microsoft.com/office/drawing/2014/main" id="{64446352-6E99-F74B-971C-CB448234B3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78132" y="5203468"/>
                <a:ext cx="77133" cy="65393"/>
              </a:xfrm>
              <a:custGeom>
                <a:avLst/>
                <a:gdLst>
                  <a:gd name="T0" fmla="*/ 129 w 177"/>
                  <a:gd name="T1" fmla="*/ 62 h 150"/>
                  <a:gd name="T2" fmla="*/ 129 w 177"/>
                  <a:gd name="T3" fmla="*/ 62 h 150"/>
                  <a:gd name="T4" fmla="*/ 89 w 177"/>
                  <a:gd name="T5" fmla="*/ 33 h 150"/>
                  <a:gd name="T6" fmla="*/ 89 w 177"/>
                  <a:gd name="T7" fmla="*/ 33 h 150"/>
                  <a:gd name="T8" fmla="*/ 58 w 177"/>
                  <a:gd name="T9" fmla="*/ 42 h 150"/>
                  <a:gd name="T10" fmla="*/ 58 w 177"/>
                  <a:gd name="T11" fmla="*/ 42 h 150"/>
                  <a:gd name="T12" fmla="*/ 24 w 177"/>
                  <a:gd name="T13" fmla="*/ 77 h 150"/>
                  <a:gd name="T14" fmla="*/ 24 w 177"/>
                  <a:gd name="T15" fmla="*/ 77 h 150"/>
                  <a:gd name="T16" fmla="*/ 47 w 177"/>
                  <a:gd name="T17" fmla="*/ 119 h 150"/>
                  <a:gd name="T18" fmla="*/ 47 w 177"/>
                  <a:gd name="T19" fmla="*/ 119 h 150"/>
                  <a:gd name="T20" fmla="*/ 63 w 177"/>
                  <a:gd name="T21" fmla="*/ 119 h 150"/>
                  <a:gd name="T22" fmla="*/ 63 w 177"/>
                  <a:gd name="T23" fmla="*/ 119 h 150"/>
                  <a:gd name="T24" fmla="*/ 129 w 177"/>
                  <a:gd name="T25" fmla="*/ 62 h 150"/>
                  <a:gd name="T26" fmla="*/ 97 w 177"/>
                  <a:gd name="T27" fmla="*/ 145 h 150"/>
                  <a:gd name="T28" fmla="*/ 97 w 177"/>
                  <a:gd name="T29" fmla="*/ 145 h 150"/>
                  <a:gd name="T30" fmla="*/ 0 w 177"/>
                  <a:gd name="T31" fmla="*/ 88 h 150"/>
                  <a:gd name="T32" fmla="*/ 0 w 177"/>
                  <a:gd name="T33" fmla="*/ 88 h 150"/>
                  <a:gd name="T34" fmla="*/ 17 w 177"/>
                  <a:gd name="T35" fmla="*/ 29 h 150"/>
                  <a:gd name="T36" fmla="*/ 17 w 177"/>
                  <a:gd name="T37" fmla="*/ 29 h 150"/>
                  <a:gd name="T38" fmla="*/ 32 w 177"/>
                  <a:gd name="T39" fmla="*/ 24 h 150"/>
                  <a:gd name="T40" fmla="*/ 32 w 177"/>
                  <a:gd name="T41" fmla="*/ 24 h 150"/>
                  <a:gd name="T42" fmla="*/ 41 w 177"/>
                  <a:gd name="T43" fmla="*/ 3 h 150"/>
                  <a:gd name="T44" fmla="*/ 41 w 177"/>
                  <a:gd name="T45" fmla="*/ 3 h 150"/>
                  <a:gd name="T46" fmla="*/ 160 w 177"/>
                  <a:gd name="T47" fmla="*/ 64 h 150"/>
                  <a:gd name="T48" fmla="*/ 160 w 177"/>
                  <a:gd name="T49" fmla="*/ 64 h 150"/>
                  <a:gd name="T50" fmla="*/ 97 w 177"/>
                  <a:gd name="T51" fmla="*/ 145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7" h="150">
                    <a:moveTo>
                      <a:pt x="129" y="62"/>
                    </a:moveTo>
                    <a:lnTo>
                      <a:pt x="129" y="62"/>
                    </a:lnTo>
                    <a:cubicBezTo>
                      <a:pt x="120" y="45"/>
                      <a:pt x="105" y="37"/>
                      <a:pt x="89" y="33"/>
                    </a:cubicBezTo>
                    <a:lnTo>
                      <a:pt x="89" y="33"/>
                    </a:lnTo>
                    <a:cubicBezTo>
                      <a:pt x="82" y="41"/>
                      <a:pt x="71" y="41"/>
                      <a:pt x="58" y="42"/>
                    </a:cubicBezTo>
                    <a:lnTo>
                      <a:pt x="58" y="42"/>
                    </a:lnTo>
                    <a:cubicBezTo>
                      <a:pt x="38" y="45"/>
                      <a:pt x="22" y="54"/>
                      <a:pt x="24" y="77"/>
                    </a:cubicBezTo>
                    <a:lnTo>
                      <a:pt x="24" y="77"/>
                    </a:lnTo>
                    <a:cubicBezTo>
                      <a:pt x="24" y="88"/>
                      <a:pt x="36" y="113"/>
                      <a:pt x="47" y="119"/>
                    </a:cubicBezTo>
                    <a:lnTo>
                      <a:pt x="47" y="119"/>
                    </a:lnTo>
                    <a:cubicBezTo>
                      <a:pt x="51" y="120"/>
                      <a:pt x="59" y="119"/>
                      <a:pt x="63" y="119"/>
                    </a:cubicBezTo>
                    <a:lnTo>
                      <a:pt x="63" y="119"/>
                    </a:lnTo>
                    <a:cubicBezTo>
                      <a:pt x="91" y="119"/>
                      <a:pt x="154" y="111"/>
                      <a:pt x="129" y="62"/>
                    </a:cubicBezTo>
                    <a:close/>
                    <a:moveTo>
                      <a:pt x="97" y="145"/>
                    </a:moveTo>
                    <a:lnTo>
                      <a:pt x="97" y="145"/>
                    </a:lnTo>
                    <a:cubicBezTo>
                      <a:pt x="62" y="149"/>
                      <a:pt x="0" y="148"/>
                      <a:pt x="0" y="88"/>
                    </a:cubicBezTo>
                    <a:lnTo>
                      <a:pt x="0" y="88"/>
                    </a:lnTo>
                    <a:cubicBezTo>
                      <a:pt x="0" y="69"/>
                      <a:pt x="4" y="44"/>
                      <a:pt x="17" y="29"/>
                    </a:cubicBezTo>
                    <a:lnTo>
                      <a:pt x="17" y="29"/>
                    </a:lnTo>
                    <a:cubicBezTo>
                      <a:pt x="21" y="27"/>
                      <a:pt x="25" y="24"/>
                      <a:pt x="32" y="24"/>
                    </a:cubicBezTo>
                    <a:lnTo>
                      <a:pt x="32" y="24"/>
                    </a:lnTo>
                    <a:cubicBezTo>
                      <a:pt x="28" y="15"/>
                      <a:pt x="30" y="3"/>
                      <a:pt x="41" y="3"/>
                    </a:cubicBezTo>
                    <a:lnTo>
                      <a:pt x="41" y="3"/>
                    </a:lnTo>
                    <a:cubicBezTo>
                      <a:pt x="82" y="0"/>
                      <a:pt x="142" y="7"/>
                      <a:pt x="160" y="64"/>
                    </a:cubicBezTo>
                    <a:lnTo>
                      <a:pt x="160" y="64"/>
                    </a:lnTo>
                    <a:cubicBezTo>
                      <a:pt x="176" y="113"/>
                      <a:pt x="135" y="142"/>
                      <a:pt x="97" y="145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104" name="Freeform 197">
                <a:extLst>
                  <a:ext uri="{FF2B5EF4-FFF2-40B4-BE49-F238E27FC236}">
                    <a16:creationId xmlns:a16="http://schemas.microsoft.com/office/drawing/2014/main" id="{5B9493C3-F81C-284C-8788-31D6A34A62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39479" y="5193296"/>
                <a:ext cx="80045" cy="81377"/>
              </a:xfrm>
              <a:custGeom>
                <a:avLst/>
                <a:gdLst>
                  <a:gd name="T0" fmla="*/ 64 w 186"/>
                  <a:gd name="T1" fmla="*/ 132 h 187"/>
                  <a:gd name="T2" fmla="*/ 64 w 186"/>
                  <a:gd name="T3" fmla="*/ 132 h 187"/>
                  <a:gd name="T4" fmla="*/ 113 w 186"/>
                  <a:gd name="T5" fmla="*/ 140 h 187"/>
                  <a:gd name="T6" fmla="*/ 113 w 186"/>
                  <a:gd name="T7" fmla="*/ 140 h 187"/>
                  <a:gd name="T8" fmla="*/ 138 w 186"/>
                  <a:gd name="T9" fmla="*/ 120 h 187"/>
                  <a:gd name="T10" fmla="*/ 138 w 186"/>
                  <a:gd name="T11" fmla="*/ 120 h 187"/>
                  <a:gd name="T12" fmla="*/ 155 w 186"/>
                  <a:gd name="T13" fmla="*/ 73 h 187"/>
                  <a:gd name="T14" fmla="*/ 155 w 186"/>
                  <a:gd name="T15" fmla="*/ 73 h 187"/>
                  <a:gd name="T16" fmla="*/ 115 w 186"/>
                  <a:gd name="T17" fmla="*/ 45 h 187"/>
                  <a:gd name="T18" fmla="*/ 115 w 186"/>
                  <a:gd name="T19" fmla="*/ 45 h 187"/>
                  <a:gd name="T20" fmla="*/ 99 w 186"/>
                  <a:gd name="T21" fmla="*/ 52 h 187"/>
                  <a:gd name="T22" fmla="*/ 99 w 186"/>
                  <a:gd name="T23" fmla="*/ 52 h 187"/>
                  <a:gd name="T24" fmla="*/ 64 w 186"/>
                  <a:gd name="T25" fmla="*/ 132 h 187"/>
                  <a:gd name="T26" fmla="*/ 57 w 186"/>
                  <a:gd name="T27" fmla="*/ 41 h 187"/>
                  <a:gd name="T28" fmla="*/ 57 w 186"/>
                  <a:gd name="T29" fmla="*/ 41 h 187"/>
                  <a:gd name="T30" fmla="*/ 170 w 186"/>
                  <a:gd name="T31" fmla="*/ 52 h 187"/>
                  <a:gd name="T32" fmla="*/ 170 w 186"/>
                  <a:gd name="T33" fmla="*/ 52 h 187"/>
                  <a:gd name="T34" fmla="*/ 180 w 186"/>
                  <a:gd name="T35" fmla="*/ 113 h 187"/>
                  <a:gd name="T36" fmla="*/ 180 w 186"/>
                  <a:gd name="T37" fmla="*/ 113 h 187"/>
                  <a:gd name="T38" fmla="*/ 169 w 186"/>
                  <a:gd name="T39" fmla="*/ 125 h 187"/>
                  <a:gd name="T40" fmla="*/ 169 w 186"/>
                  <a:gd name="T41" fmla="*/ 125 h 187"/>
                  <a:gd name="T42" fmla="*/ 169 w 186"/>
                  <a:gd name="T43" fmla="*/ 148 h 187"/>
                  <a:gd name="T44" fmla="*/ 169 w 186"/>
                  <a:gd name="T45" fmla="*/ 148 h 187"/>
                  <a:gd name="T46" fmla="*/ 35 w 186"/>
                  <a:gd name="T47" fmla="*/ 142 h 187"/>
                  <a:gd name="T48" fmla="*/ 35 w 186"/>
                  <a:gd name="T49" fmla="*/ 142 h 187"/>
                  <a:gd name="T50" fmla="*/ 57 w 186"/>
                  <a:gd name="T51" fmla="*/ 41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6" h="187">
                    <a:moveTo>
                      <a:pt x="64" y="132"/>
                    </a:moveTo>
                    <a:lnTo>
                      <a:pt x="64" y="132"/>
                    </a:lnTo>
                    <a:cubicBezTo>
                      <a:pt x="78" y="142"/>
                      <a:pt x="96" y="144"/>
                      <a:pt x="113" y="140"/>
                    </a:cubicBezTo>
                    <a:lnTo>
                      <a:pt x="113" y="140"/>
                    </a:lnTo>
                    <a:cubicBezTo>
                      <a:pt x="117" y="129"/>
                      <a:pt x="126" y="127"/>
                      <a:pt x="138" y="120"/>
                    </a:cubicBezTo>
                    <a:lnTo>
                      <a:pt x="138" y="120"/>
                    </a:lnTo>
                    <a:cubicBezTo>
                      <a:pt x="153" y="109"/>
                      <a:pt x="165" y="94"/>
                      <a:pt x="155" y="73"/>
                    </a:cubicBezTo>
                    <a:lnTo>
                      <a:pt x="155" y="73"/>
                    </a:lnTo>
                    <a:cubicBezTo>
                      <a:pt x="149" y="62"/>
                      <a:pt x="128" y="45"/>
                      <a:pt x="115" y="45"/>
                    </a:cubicBezTo>
                    <a:lnTo>
                      <a:pt x="115" y="45"/>
                    </a:lnTo>
                    <a:cubicBezTo>
                      <a:pt x="111" y="45"/>
                      <a:pt x="103" y="50"/>
                      <a:pt x="99" y="52"/>
                    </a:cubicBezTo>
                    <a:lnTo>
                      <a:pt x="99" y="52"/>
                    </a:lnTo>
                    <a:cubicBezTo>
                      <a:pt x="76" y="63"/>
                      <a:pt x="21" y="98"/>
                      <a:pt x="64" y="132"/>
                    </a:cubicBezTo>
                    <a:close/>
                    <a:moveTo>
                      <a:pt x="57" y="41"/>
                    </a:moveTo>
                    <a:lnTo>
                      <a:pt x="57" y="41"/>
                    </a:lnTo>
                    <a:cubicBezTo>
                      <a:pt x="89" y="24"/>
                      <a:pt x="145" y="0"/>
                      <a:pt x="170" y="52"/>
                    </a:cubicBezTo>
                    <a:lnTo>
                      <a:pt x="170" y="52"/>
                    </a:lnTo>
                    <a:cubicBezTo>
                      <a:pt x="178" y="71"/>
                      <a:pt x="185" y="95"/>
                      <a:pt x="180" y="113"/>
                    </a:cubicBezTo>
                    <a:lnTo>
                      <a:pt x="180" y="113"/>
                    </a:lnTo>
                    <a:cubicBezTo>
                      <a:pt x="177" y="119"/>
                      <a:pt x="173" y="121"/>
                      <a:pt x="169" y="125"/>
                    </a:cubicBezTo>
                    <a:lnTo>
                      <a:pt x="169" y="125"/>
                    </a:lnTo>
                    <a:cubicBezTo>
                      <a:pt x="176" y="132"/>
                      <a:pt x="178" y="142"/>
                      <a:pt x="169" y="148"/>
                    </a:cubicBezTo>
                    <a:lnTo>
                      <a:pt x="169" y="148"/>
                    </a:lnTo>
                    <a:cubicBezTo>
                      <a:pt x="132" y="166"/>
                      <a:pt x="76" y="186"/>
                      <a:pt x="35" y="142"/>
                    </a:cubicBezTo>
                    <a:lnTo>
                      <a:pt x="35" y="142"/>
                    </a:lnTo>
                    <a:cubicBezTo>
                      <a:pt x="0" y="106"/>
                      <a:pt x="25" y="60"/>
                      <a:pt x="57" y="41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105" name="Freeform 198">
                <a:extLst>
                  <a:ext uri="{FF2B5EF4-FFF2-40B4-BE49-F238E27FC236}">
                    <a16:creationId xmlns:a16="http://schemas.microsoft.com/office/drawing/2014/main" id="{9BFB2E28-C760-8A42-8E2E-9910D11AE5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01024" y="5203468"/>
                <a:ext cx="78589" cy="65393"/>
              </a:xfrm>
              <a:custGeom>
                <a:avLst/>
                <a:gdLst>
                  <a:gd name="T0" fmla="*/ 130 w 179"/>
                  <a:gd name="T1" fmla="*/ 61 h 150"/>
                  <a:gd name="T2" fmla="*/ 130 w 179"/>
                  <a:gd name="T3" fmla="*/ 61 h 150"/>
                  <a:gd name="T4" fmla="*/ 90 w 179"/>
                  <a:gd name="T5" fmla="*/ 33 h 150"/>
                  <a:gd name="T6" fmla="*/ 90 w 179"/>
                  <a:gd name="T7" fmla="*/ 33 h 150"/>
                  <a:gd name="T8" fmla="*/ 59 w 179"/>
                  <a:gd name="T9" fmla="*/ 41 h 150"/>
                  <a:gd name="T10" fmla="*/ 59 w 179"/>
                  <a:gd name="T11" fmla="*/ 41 h 150"/>
                  <a:gd name="T12" fmla="*/ 24 w 179"/>
                  <a:gd name="T13" fmla="*/ 76 h 150"/>
                  <a:gd name="T14" fmla="*/ 24 w 179"/>
                  <a:gd name="T15" fmla="*/ 76 h 150"/>
                  <a:gd name="T16" fmla="*/ 47 w 179"/>
                  <a:gd name="T17" fmla="*/ 117 h 150"/>
                  <a:gd name="T18" fmla="*/ 47 w 179"/>
                  <a:gd name="T19" fmla="*/ 117 h 150"/>
                  <a:gd name="T20" fmla="*/ 63 w 179"/>
                  <a:gd name="T21" fmla="*/ 118 h 150"/>
                  <a:gd name="T22" fmla="*/ 63 w 179"/>
                  <a:gd name="T23" fmla="*/ 118 h 150"/>
                  <a:gd name="T24" fmla="*/ 130 w 179"/>
                  <a:gd name="T25" fmla="*/ 61 h 150"/>
                  <a:gd name="T26" fmla="*/ 99 w 179"/>
                  <a:gd name="T27" fmla="*/ 145 h 150"/>
                  <a:gd name="T28" fmla="*/ 99 w 179"/>
                  <a:gd name="T29" fmla="*/ 145 h 150"/>
                  <a:gd name="T30" fmla="*/ 0 w 179"/>
                  <a:gd name="T31" fmla="*/ 88 h 150"/>
                  <a:gd name="T32" fmla="*/ 0 w 179"/>
                  <a:gd name="T33" fmla="*/ 88 h 150"/>
                  <a:gd name="T34" fmla="*/ 17 w 179"/>
                  <a:gd name="T35" fmla="*/ 29 h 150"/>
                  <a:gd name="T36" fmla="*/ 17 w 179"/>
                  <a:gd name="T37" fmla="*/ 29 h 150"/>
                  <a:gd name="T38" fmla="*/ 32 w 179"/>
                  <a:gd name="T39" fmla="*/ 22 h 150"/>
                  <a:gd name="T40" fmla="*/ 32 w 179"/>
                  <a:gd name="T41" fmla="*/ 22 h 150"/>
                  <a:gd name="T42" fmla="*/ 42 w 179"/>
                  <a:gd name="T43" fmla="*/ 1 h 150"/>
                  <a:gd name="T44" fmla="*/ 42 w 179"/>
                  <a:gd name="T45" fmla="*/ 1 h 150"/>
                  <a:gd name="T46" fmla="*/ 160 w 179"/>
                  <a:gd name="T47" fmla="*/ 62 h 150"/>
                  <a:gd name="T48" fmla="*/ 160 w 179"/>
                  <a:gd name="T49" fmla="*/ 62 h 150"/>
                  <a:gd name="T50" fmla="*/ 99 w 179"/>
                  <a:gd name="T51" fmla="*/ 145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9" h="150">
                    <a:moveTo>
                      <a:pt x="130" y="61"/>
                    </a:moveTo>
                    <a:lnTo>
                      <a:pt x="130" y="61"/>
                    </a:lnTo>
                    <a:cubicBezTo>
                      <a:pt x="120" y="43"/>
                      <a:pt x="105" y="36"/>
                      <a:pt x="90" y="33"/>
                    </a:cubicBezTo>
                    <a:lnTo>
                      <a:pt x="90" y="33"/>
                    </a:lnTo>
                    <a:cubicBezTo>
                      <a:pt x="80" y="41"/>
                      <a:pt x="72" y="40"/>
                      <a:pt x="59" y="41"/>
                    </a:cubicBezTo>
                    <a:lnTo>
                      <a:pt x="59" y="41"/>
                    </a:lnTo>
                    <a:cubicBezTo>
                      <a:pt x="40" y="43"/>
                      <a:pt x="24" y="53"/>
                      <a:pt x="24" y="76"/>
                    </a:cubicBezTo>
                    <a:lnTo>
                      <a:pt x="24" y="76"/>
                    </a:lnTo>
                    <a:cubicBezTo>
                      <a:pt x="24" y="88"/>
                      <a:pt x="36" y="112"/>
                      <a:pt x="47" y="117"/>
                    </a:cubicBezTo>
                    <a:lnTo>
                      <a:pt x="47" y="117"/>
                    </a:lnTo>
                    <a:cubicBezTo>
                      <a:pt x="51" y="120"/>
                      <a:pt x="59" y="118"/>
                      <a:pt x="63" y="118"/>
                    </a:cubicBezTo>
                    <a:lnTo>
                      <a:pt x="63" y="118"/>
                    </a:lnTo>
                    <a:cubicBezTo>
                      <a:pt x="91" y="118"/>
                      <a:pt x="155" y="109"/>
                      <a:pt x="130" y="61"/>
                    </a:cubicBezTo>
                    <a:close/>
                    <a:moveTo>
                      <a:pt x="99" y="145"/>
                    </a:moveTo>
                    <a:lnTo>
                      <a:pt x="99" y="145"/>
                    </a:lnTo>
                    <a:cubicBezTo>
                      <a:pt x="63" y="149"/>
                      <a:pt x="0" y="146"/>
                      <a:pt x="0" y="88"/>
                    </a:cubicBezTo>
                    <a:lnTo>
                      <a:pt x="0" y="88"/>
                    </a:lnTo>
                    <a:cubicBezTo>
                      <a:pt x="0" y="67"/>
                      <a:pt x="4" y="42"/>
                      <a:pt x="17" y="29"/>
                    </a:cubicBezTo>
                    <a:lnTo>
                      <a:pt x="17" y="29"/>
                    </a:lnTo>
                    <a:cubicBezTo>
                      <a:pt x="21" y="25"/>
                      <a:pt x="26" y="22"/>
                      <a:pt x="32" y="22"/>
                    </a:cubicBezTo>
                    <a:lnTo>
                      <a:pt x="32" y="22"/>
                    </a:lnTo>
                    <a:cubicBezTo>
                      <a:pt x="28" y="13"/>
                      <a:pt x="30" y="3"/>
                      <a:pt x="42" y="1"/>
                    </a:cubicBezTo>
                    <a:lnTo>
                      <a:pt x="42" y="1"/>
                    </a:lnTo>
                    <a:cubicBezTo>
                      <a:pt x="83" y="0"/>
                      <a:pt x="142" y="7"/>
                      <a:pt x="160" y="62"/>
                    </a:cubicBezTo>
                    <a:lnTo>
                      <a:pt x="160" y="62"/>
                    </a:lnTo>
                    <a:cubicBezTo>
                      <a:pt x="178" y="112"/>
                      <a:pt x="135" y="141"/>
                      <a:pt x="99" y="14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329" name="Freeform 199">
                <a:extLst>
                  <a:ext uri="{FF2B5EF4-FFF2-40B4-BE49-F238E27FC236}">
                    <a16:creationId xmlns:a16="http://schemas.microsoft.com/office/drawing/2014/main" id="{4D6EA37A-9052-4742-8EB7-F3812C8604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52032" y="5187951"/>
                <a:ext cx="74889" cy="103694"/>
              </a:xfrm>
              <a:custGeom>
                <a:avLst/>
                <a:gdLst>
                  <a:gd name="T0" fmla="*/ 43470 w 174"/>
                  <a:gd name="T1" fmla="*/ 21090 h 236"/>
                  <a:gd name="T2" fmla="*/ 43470 w 174"/>
                  <a:gd name="T3" fmla="*/ 21090 h 236"/>
                  <a:gd name="T4" fmla="*/ 24102 w 174"/>
                  <a:gd name="T5" fmla="*/ 31635 h 236"/>
                  <a:gd name="T6" fmla="*/ 24102 w 174"/>
                  <a:gd name="T7" fmla="*/ 31635 h 236"/>
                  <a:gd name="T8" fmla="*/ 20229 w 174"/>
                  <a:gd name="T9" fmla="*/ 47893 h 236"/>
                  <a:gd name="T10" fmla="*/ 20229 w 174"/>
                  <a:gd name="T11" fmla="*/ 47893 h 236"/>
                  <a:gd name="T12" fmla="*/ 25393 w 174"/>
                  <a:gd name="T13" fmla="*/ 73377 h 236"/>
                  <a:gd name="T14" fmla="*/ 25393 w 174"/>
                  <a:gd name="T15" fmla="*/ 73377 h 236"/>
                  <a:gd name="T16" fmla="*/ 45622 w 174"/>
                  <a:gd name="T17" fmla="*/ 73816 h 236"/>
                  <a:gd name="T18" fmla="*/ 45622 w 174"/>
                  <a:gd name="T19" fmla="*/ 73816 h 236"/>
                  <a:gd name="T20" fmla="*/ 49496 w 174"/>
                  <a:gd name="T21" fmla="*/ 66786 h 236"/>
                  <a:gd name="T22" fmla="*/ 49496 w 174"/>
                  <a:gd name="T23" fmla="*/ 66786 h 236"/>
                  <a:gd name="T24" fmla="*/ 43470 w 174"/>
                  <a:gd name="T25" fmla="*/ 21090 h 236"/>
                  <a:gd name="T26" fmla="*/ 67142 w 174"/>
                  <a:gd name="T27" fmla="*/ 58877 h 236"/>
                  <a:gd name="T28" fmla="*/ 67142 w 174"/>
                  <a:gd name="T29" fmla="*/ 58877 h 236"/>
                  <a:gd name="T30" fmla="*/ 24533 w 174"/>
                  <a:gd name="T31" fmla="*/ 86998 h 236"/>
                  <a:gd name="T32" fmla="*/ 24533 w 174"/>
                  <a:gd name="T33" fmla="*/ 86998 h 236"/>
                  <a:gd name="T34" fmla="*/ 6456 w 174"/>
                  <a:gd name="T35" fmla="*/ 62832 h 236"/>
                  <a:gd name="T36" fmla="*/ 6456 w 174"/>
                  <a:gd name="T37" fmla="*/ 62832 h 236"/>
                  <a:gd name="T38" fmla="*/ 7747 w 174"/>
                  <a:gd name="T39" fmla="*/ 54483 h 236"/>
                  <a:gd name="T40" fmla="*/ 7747 w 174"/>
                  <a:gd name="T41" fmla="*/ 54483 h 236"/>
                  <a:gd name="T42" fmla="*/ 2152 w 174"/>
                  <a:gd name="T43" fmla="*/ 44378 h 236"/>
                  <a:gd name="T44" fmla="*/ 2152 w 174"/>
                  <a:gd name="T45" fmla="*/ 44378 h 236"/>
                  <a:gd name="T46" fmla="*/ 50787 w 174"/>
                  <a:gd name="T47" fmla="*/ 7469 h 236"/>
                  <a:gd name="T48" fmla="*/ 50787 w 174"/>
                  <a:gd name="T49" fmla="*/ 7469 h 236"/>
                  <a:gd name="T50" fmla="*/ 67142 w 174"/>
                  <a:gd name="T51" fmla="*/ 58877 h 2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4" h="236">
                    <a:moveTo>
                      <a:pt x="101" y="48"/>
                    </a:moveTo>
                    <a:lnTo>
                      <a:pt x="101" y="48"/>
                    </a:lnTo>
                    <a:cubicBezTo>
                      <a:pt x="82" y="47"/>
                      <a:pt x="68" y="57"/>
                      <a:pt x="56" y="72"/>
                    </a:cubicBezTo>
                    <a:cubicBezTo>
                      <a:pt x="59" y="84"/>
                      <a:pt x="52" y="94"/>
                      <a:pt x="47" y="109"/>
                    </a:cubicBezTo>
                    <a:cubicBezTo>
                      <a:pt x="39" y="130"/>
                      <a:pt x="38" y="152"/>
                      <a:pt x="59" y="167"/>
                    </a:cubicBezTo>
                    <a:cubicBezTo>
                      <a:pt x="68" y="174"/>
                      <a:pt x="96" y="177"/>
                      <a:pt x="106" y="168"/>
                    </a:cubicBezTo>
                    <a:cubicBezTo>
                      <a:pt x="110" y="165"/>
                      <a:pt x="113" y="157"/>
                      <a:pt x="115" y="152"/>
                    </a:cubicBezTo>
                    <a:cubicBezTo>
                      <a:pt x="130" y="123"/>
                      <a:pt x="156" y="52"/>
                      <a:pt x="101" y="48"/>
                    </a:cubicBezTo>
                    <a:close/>
                    <a:moveTo>
                      <a:pt x="156" y="134"/>
                    </a:moveTo>
                    <a:lnTo>
                      <a:pt x="156" y="134"/>
                    </a:lnTo>
                    <a:cubicBezTo>
                      <a:pt x="140" y="173"/>
                      <a:pt x="106" y="235"/>
                      <a:pt x="57" y="198"/>
                    </a:cubicBezTo>
                    <a:cubicBezTo>
                      <a:pt x="39" y="185"/>
                      <a:pt x="19" y="165"/>
                      <a:pt x="15" y="143"/>
                    </a:cubicBezTo>
                    <a:cubicBezTo>
                      <a:pt x="14" y="136"/>
                      <a:pt x="15" y="131"/>
                      <a:pt x="18" y="124"/>
                    </a:cubicBezTo>
                    <a:cubicBezTo>
                      <a:pt x="8" y="123"/>
                      <a:pt x="0" y="113"/>
                      <a:pt x="5" y="101"/>
                    </a:cubicBezTo>
                    <a:cubicBezTo>
                      <a:pt x="25" y="57"/>
                      <a:pt x="61" y="0"/>
                      <a:pt x="118" y="17"/>
                    </a:cubicBezTo>
                    <a:cubicBezTo>
                      <a:pt x="169" y="31"/>
                      <a:pt x="173" y="93"/>
                      <a:pt x="156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07" name="Freeform 200">
                <a:extLst>
                  <a:ext uri="{FF2B5EF4-FFF2-40B4-BE49-F238E27FC236}">
                    <a16:creationId xmlns:a16="http://schemas.microsoft.com/office/drawing/2014/main" id="{430B08CE-1E90-A444-B6E4-79D406F5B0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52184" y="5193296"/>
                <a:ext cx="87321" cy="87190"/>
              </a:xfrm>
              <a:custGeom>
                <a:avLst/>
                <a:gdLst>
                  <a:gd name="T0" fmla="*/ 61 w 204"/>
                  <a:gd name="T1" fmla="*/ 134 h 197"/>
                  <a:gd name="T2" fmla="*/ 61 w 204"/>
                  <a:gd name="T3" fmla="*/ 134 h 197"/>
                  <a:gd name="T4" fmla="*/ 109 w 204"/>
                  <a:gd name="T5" fmla="*/ 149 h 197"/>
                  <a:gd name="T6" fmla="*/ 109 w 204"/>
                  <a:gd name="T7" fmla="*/ 149 h 197"/>
                  <a:gd name="T8" fmla="*/ 142 w 204"/>
                  <a:gd name="T9" fmla="*/ 130 h 197"/>
                  <a:gd name="T10" fmla="*/ 142 w 204"/>
                  <a:gd name="T11" fmla="*/ 130 h 197"/>
                  <a:gd name="T12" fmla="*/ 176 w 204"/>
                  <a:gd name="T13" fmla="*/ 82 h 197"/>
                  <a:gd name="T14" fmla="*/ 176 w 204"/>
                  <a:gd name="T15" fmla="*/ 82 h 197"/>
                  <a:gd name="T16" fmla="*/ 145 w 204"/>
                  <a:gd name="T17" fmla="*/ 46 h 197"/>
                  <a:gd name="T18" fmla="*/ 145 w 204"/>
                  <a:gd name="T19" fmla="*/ 46 h 197"/>
                  <a:gd name="T20" fmla="*/ 126 w 204"/>
                  <a:gd name="T21" fmla="*/ 51 h 197"/>
                  <a:gd name="T22" fmla="*/ 126 w 204"/>
                  <a:gd name="T23" fmla="*/ 51 h 197"/>
                  <a:gd name="T24" fmla="*/ 61 w 204"/>
                  <a:gd name="T25" fmla="*/ 134 h 197"/>
                  <a:gd name="T26" fmla="*/ 86 w 204"/>
                  <a:gd name="T27" fmla="*/ 34 h 197"/>
                  <a:gd name="T28" fmla="*/ 86 w 204"/>
                  <a:gd name="T29" fmla="*/ 34 h 197"/>
                  <a:gd name="T30" fmla="*/ 200 w 204"/>
                  <a:gd name="T31" fmla="*/ 61 h 197"/>
                  <a:gd name="T32" fmla="*/ 200 w 204"/>
                  <a:gd name="T33" fmla="*/ 61 h 197"/>
                  <a:gd name="T34" fmla="*/ 189 w 204"/>
                  <a:gd name="T35" fmla="*/ 129 h 197"/>
                  <a:gd name="T36" fmla="*/ 189 w 204"/>
                  <a:gd name="T37" fmla="*/ 129 h 197"/>
                  <a:gd name="T38" fmla="*/ 174 w 204"/>
                  <a:gd name="T39" fmla="*/ 141 h 197"/>
                  <a:gd name="T40" fmla="*/ 174 w 204"/>
                  <a:gd name="T41" fmla="*/ 141 h 197"/>
                  <a:gd name="T42" fmla="*/ 166 w 204"/>
                  <a:gd name="T43" fmla="*/ 166 h 197"/>
                  <a:gd name="T44" fmla="*/ 166 w 204"/>
                  <a:gd name="T45" fmla="*/ 166 h 197"/>
                  <a:gd name="T46" fmla="*/ 25 w 204"/>
                  <a:gd name="T47" fmla="*/ 143 h 197"/>
                  <a:gd name="T48" fmla="*/ 25 w 204"/>
                  <a:gd name="T49" fmla="*/ 143 h 197"/>
                  <a:gd name="T50" fmla="*/ 86 w 204"/>
                  <a:gd name="T51" fmla="*/ 34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4" h="197">
                    <a:moveTo>
                      <a:pt x="61" y="134"/>
                    </a:moveTo>
                    <a:lnTo>
                      <a:pt x="61" y="134"/>
                    </a:lnTo>
                    <a:cubicBezTo>
                      <a:pt x="72" y="149"/>
                      <a:pt x="91" y="151"/>
                      <a:pt x="109" y="149"/>
                    </a:cubicBezTo>
                    <a:lnTo>
                      <a:pt x="109" y="149"/>
                    </a:lnTo>
                    <a:cubicBezTo>
                      <a:pt x="117" y="139"/>
                      <a:pt x="128" y="137"/>
                      <a:pt x="142" y="130"/>
                    </a:cubicBezTo>
                    <a:lnTo>
                      <a:pt x="142" y="130"/>
                    </a:lnTo>
                    <a:cubicBezTo>
                      <a:pt x="163" y="122"/>
                      <a:pt x="180" y="107"/>
                      <a:pt x="176" y="82"/>
                    </a:cubicBezTo>
                    <a:lnTo>
                      <a:pt x="176" y="82"/>
                    </a:lnTo>
                    <a:cubicBezTo>
                      <a:pt x="175" y="70"/>
                      <a:pt x="158" y="47"/>
                      <a:pt x="145" y="46"/>
                    </a:cubicBezTo>
                    <a:lnTo>
                      <a:pt x="145" y="46"/>
                    </a:lnTo>
                    <a:cubicBezTo>
                      <a:pt x="140" y="46"/>
                      <a:pt x="132" y="50"/>
                      <a:pt x="126" y="51"/>
                    </a:cubicBezTo>
                    <a:lnTo>
                      <a:pt x="126" y="51"/>
                    </a:lnTo>
                    <a:cubicBezTo>
                      <a:pt x="96" y="61"/>
                      <a:pt x="27" y="91"/>
                      <a:pt x="61" y="134"/>
                    </a:cubicBezTo>
                    <a:close/>
                    <a:moveTo>
                      <a:pt x="86" y="34"/>
                    </a:moveTo>
                    <a:lnTo>
                      <a:pt x="86" y="34"/>
                    </a:lnTo>
                    <a:cubicBezTo>
                      <a:pt x="124" y="20"/>
                      <a:pt x="192" y="0"/>
                      <a:pt x="200" y="61"/>
                    </a:cubicBezTo>
                    <a:lnTo>
                      <a:pt x="200" y="61"/>
                    </a:lnTo>
                    <a:cubicBezTo>
                      <a:pt x="203" y="83"/>
                      <a:pt x="203" y="110"/>
                      <a:pt x="189" y="129"/>
                    </a:cubicBezTo>
                    <a:lnTo>
                      <a:pt x="189" y="129"/>
                    </a:lnTo>
                    <a:cubicBezTo>
                      <a:pt x="185" y="134"/>
                      <a:pt x="180" y="138"/>
                      <a:pt x="174" y="141"/>
                    </a:cubicBezTo>
                    <a:lnTo>
                      <a:pt x="174" y="141"/>
                    </a:lnTo>
                    <a:cubicBezTo>
                      <a:pt x="179" y="149"/>
                      <a:pt x="178" y="162"/>
                      <a:pt x="166" y="166"/>
                    </a:cubicBezTo>
                    <a:lnTo>
                      <a:pt x="166" y="166"/>
                    </a:lnTo>
                    <a:cubicBezTo>
                      <a:pt x="121" y="183"/>
                      <a:pt x="54" y="196"/>
                      <a:pt x="25" y="143"/>
                    </a:cubicBezTo>
                    <a:lnTo>
                      <a:pt x="25" y="143"/>
                    </a:lnTo>
                    <a:cubicBezTo>
                      <a:pt x="0" y="96"/>
                      <a:pt x="44" y="51"/>
                      <a:pt x="86" y="3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331" name="Freeform 201">
                <a:extLst>
                  <a:ext uri="{FF2B5EF4-FFF2-40B4-BE49-F238E27FC236}">
                    <a16:creationId xmlns:a16="http://schemas.microsoft.com/office/drawing/2014/main" id="{E2ED9309-2ADD-C843-8C31-DB2E31B4BD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0573" y="5187951"/>
                <a:ext cx="74889" cy="103694"/>
              </a:xfrm>
              <a:custGeom>
                <a:avLst/>
                <a:gdLst>
                  <a:gd name="T0" fmla="*/ 43900 w 174"/>
                  <a:gd name="T1" fmla="*/ 21530 h 236"/>
                  <a:gd name="T2" fmla="*/ 43900 w 174"/>
                  <a:gd name="T3" fmla="*/ 21530 h 236"/>
                  <a:gd name="T4" fmla="*/ 24102 w 174"/>
                  <a:gd name="T5" fmla="*/ 32075 h 236"/>
                  <a:gd name="T6" fmla="*/ 24102 w 174"/>
                  <a:gd name="T7" fmla="*/ 32075 h 236"/>
                  <a:gd name="T8" fmla="*/ 20229 w 174"/>
                  <a:gd name="T9" fmla="*/ 47453 h 236"/>
                  <a:gd name="T10" fmla="*/ 20229 w 174"/>
                  <a:gd name="T11" fmla="*/ 47453 h 236"/>
                  <a:gd name="T12" fmla="*/ 25393 w 174"/>
                  <a:gd name="T13" fmla="*/ 73377 h 236"/>
                  <a:gd name="T14" fmla="*/ 25393 w 174"/>
                  <a:gd name="T15" fmla="*/ 73377 h 236"/>
                  <a:gd name="T16" fmla="*/ 45622 w 174"/>
                  <a:gd name="T17" fmla="*/ 73816 h 236"/>
                  <a:gd name="T18" fmla="*/ 45622 w 174"/>
                  <a:gd name="T19" fmla="*/ 73816 h 236"/>
                  <a:gd name="T20" fmla="*/ 49496 w 174"/>
                  <a:gd name="T21" fmla="*/ 67225 h 236"/>
                  <a:gd name="T22" fmla="*/ 49496 w 174"/>
                  <a:gd name="T23" fmla="*/ 67225 h 236"/>
                  <a:gd name="T24" fmla="*/ 43900 w 174"/>
                  <a:gd name="T25" fmla="*/ 21530 h 236"/>
                  <a:gd name="T26" fmla="*/ 67142 w 174"/>
                  <a:gd name="T27" fmla="*/ 58877 h 236"/>
                  <a:gd name="T28" fmla="*/ 67142 w 174"/>
                  <a:gd name="T29" fmla="*/ 58877 h 236"/>
                  <a:gd name="T30" fmla="*/ 24533 w 174"/>
                  <a:gd name="T31" fmla="*/ 87437 h 236"/>
                  <a:gd name="T32" fmla="*/ 24533 w 174"/>
                  <a:gd name="T33" fmla="*/ 87437 h 236"/>
                  <a:gd name="T34" fmla="*/ 6456 w 174"/>
                  <a:gd name="T35" fmla="*/ 63271 h 236"/>
                  <a:gd name="T36" fmla="*/ 6456 w 174"/>
                  <a:gd name="T37" fmla="*/ 63271 h 236"/>
                  <a:gd name="T38" fmla="*/ 7747 w 174"/>
                  <a:gd name="T39" fmla="*/ 54483 h 236"/>
                  <a:gd name="T40" fmla="*/ 7747 w 174"/>
                  <a:gd name="T41" fmla="*/ 54483 h 236"/>
                  <a:gd name="T42" fmla="*/ 2152 w 174"/>
                  <a:gd name="T43" fmla="*/ 44378 h 236"/>
                  <a:gd name="T44" fmla="*/ 2152 w 174"/>
                  <a:gd name="T45" fmla="*/ 44378 h 236"/>
                  <a:gd name="T46" fmla="*/ 50787 w 174"/>
                  <a:gd name="T47" fmla="*/ 7030 h 236"/>
                  <a:gd name="T48" fmla="*/ 50787 w 174"/>
                  <a:gd name="T49" fmla="*/ 7030 h 236"/>
                  <a:gd name="T50" fmla="*/ 67142 w 174"/>
                  <a:gd name="T51" fmla="*/ 58877 h 2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4" h="236">
                    <a:moveTo>
                      <a:pt x="102" y="49"/>
                    </a:moveTo>
                    <a:lnTo>
                      <a:pt x="102" y="49"/>
                    </a:lnTo>
                    <a:cubicBezTo>
                      <a:pt x="82" y="46"/>
                      <a:pt x="68" y="58"/>
                      <a:pt x="56" y="73"/>
                    </a:cubicBezTo>
                    <a:cubicBezTo>
                      <a:pt x="59" y="84"/>
                      <a:pt x="52" y="94"/>
                      <a:pt x="47" y="108"/>
                    </a:cubicBezTo>
                    <a:cubicBezTo>
                      <a:pt x="39" y="129"/>
                      <a:pt x="38" y="153"/>
                      <a:pt x="59" y="167"/>
                    </a:cubicBezTo>
                    <a:cubicBezTo>
                      <a:pt x="68" y="174"/>
                      <a:pt x="95" y="178"/>
                      <a:pt x="106" y="168"/>
                    </a:cubicBezTo>
                    <a:cubicBezTo>
                      <a:pt x="110" y="166"/>
                      <a:pt x="114" y="157"/>
                      <a:pt x="115" y="153"/>
                    </a:cubicBezTo>
                    <a:cubicBezTo>
                      <a:pt x="130" y="124"/>
                      <a:pt x="156" y="53"/>
                      <a:pt x="102" y="49"/>
                    </a:cubicBezTo>
                    <a:close/>
                    <a:moveTo>
                      <a:pt x="156" y="134"/>
                    </a:moveTo>
                    <a:lnTo>
                      <a:pt x="156" y="134"/>
                    </a:lnTo>
                    <a:cubicBezTo>
                      <a:pt x="140" y="172"/>
                      <a:pt x="106" y="235"/>
                      <a:pt x="57" y="199"/>
                    </a:cubicBezTo>
                    <a:cubicBezTo>
                      <a:pt x="39" y="186"/>
                      <a:pt x="19" y="166"/>
                      <a:pt x="15" y="144"/>
                    </a:cubicBezTo>
                    <a:cubicBezTo>
                      <a:pt x="14" y="137"/>
                      <a:pt x="15" y="132"/>
                      <a:pt x="18" y="124"/>
                    </a:cubicBezTo>
                    <a:cubicBezTo>
                      <a:pt x="9" y="122"/>
                      <a:pt x="0" y="112"/>
                      <a:pt x="5" y="101"/>
                    </a:cubicBezTo>
                    <a:cubicBezTo>
                      <a:pt x="25" y="58"/>
                      <a:pt x="61" y="0"/>
                      <a:pt x="118" y="16"/>
                    </a:cubicBezTo>
                    <a:cubicBezTo>
                      <a:pt x="169" y="32"/>
                      <a:pt x="173" y="94"/>
                      <a:pt x="156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09" name="Freeform 202">
                <a:extLst>
                  <a:ext uri="{FF2B5EF4-FFF2-40B4-BE49-F238E27FC236}">
                    <a16:creationId xmlns:a16="http://schemas.microsoft.com/office/drawing/2014/main" id="{706FB21D-F61A-FD4A-9676-7982069FA3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05193" y="5204922"/>
                <a:ext cx="77134" cy="65392"/>
              </a:xfrm>
              <a:custGeom>
                <a:avLst/>
                <a:gdLst>
                  <a:gd name="T0" fmla="*/ 129 w 178"/>
                  <a:gd name="T1" fmla="*/ 62 h 149"/>
                  <a:gd name="T2" fmla="*/ 129 w 178"/>
                  <a:gd name="T3" fmla="*/ 62 h 149"/>
                  <a:gd name="T4" fmla="*/ 89 w 178"/>
                  <a:gd name="T5" fmla="*/ 33 h 149"/>
                  <a:gd name="T6" fmla="*/ 89 w 178"/>
                  <a:gd name="T7" fmla="*/ 33 h 149"/>
                  <a:gd name="T8" fmla="*/ 58 w 178"/>
                  <a:gd name="T9" fmla="*/ 40 h 149"/>
                  <a:gd name="T10" fmla="*/ 58 w 178"/>
                  <a:gd name="T11" fmla="*/ 40 h 149"/>
                  <a:gd name="T12" fmla="*/ 23 w 178"/>
                  <a:gd name="T13" fmla="*/ 76 h 149"/>
                  <a:gd name="T14" fmla="*/ 23 w 178"/>
                  <a:gd name="T15" fmla="*/ 76 h 149"/>
                  <a:gd name="T16" fmla="*/ 46 w 178"/>
                  <a:gd name="T17" fmla="*/ 117 h 149"/>
                  <a:gd name="T18" fmla="*/ 46 w 178"/>
                  <a:gd name="T19" fmla="*/ 117 h 149"/>
                  <a:gd name="T20" fmla="*/ 64 w 178"/>
                  <a:gd name="T21" fmla="*/ 118 h 149"/>
                  <a:gd name="T22" fmla="*/ 64 w 178"/>
                  <a:gd name="T23" fmla="*/ 118 h 149"/>
                  <a:gd name="T24" fmla="*/ 129 w 178"/>
                  <a:gd name="T25" fmla="*/ 62 h 149"/>
                  <a:gd name="T26" fmla="*/ 98 w 178"/>
                  <a:gd name="T27" fmla="*/ 146 h 149"/>
                  <a:gd name="T28" fmla="*/ 98 w 178"/>
                  <a:gd name="T29" fmla="*/ 146 h 149"/>
                  <a:gd name="T30" fmla="*/ 0 w 178"/>
                  <a:gd name="T31" fmla="*/ 89 h 149"/>
                  <a:gd name="T32" fmla="*/ 0 w 178"/>
                  <a:gd name="T33" fmla="*/ 89 h 149"/>
                  <a:gd name="T34" fmla="*/ 16 w 178"/>
                  <a:gd name="T35" fmla="*/ 30 h 149"/>
                  <a:gd name="T36" fmla="*/ 16 w 178"/>
                  <a:gd name="T37" fmla="*/ 30 h 149"/>
                  <a:gd name="T38" fmla="*/ 32 w 178"/>
                  <a:gd name="T39" fmla="*/ 22 h 149"/>
                  <a:gd name="T40" fmla="*/ 32 w 178"/>
                  <a:gd name="T41" fmla="*/ 22 h 149"/>
                  <a:gd name="T42" fmla="*/ 41 w 178"/>
                  <a:gd name="T43" fmla="*/ 1 h 149"/>
                  <a:gd name="T44" fmla="*/ 41 w 178"/>
                  <a:gd name="T45" fmla="*/ 1 h 149"/>
                  <a:gd name="T46" fmla="*/ 161 w 178"/>
                  <a:gd name="T47" fmla="*/ 63 h 149"/>
                  <a:gd name="T48" fmla="*/ 161 w 178"/>
                  <a:gd name="T49" fmla="*/ 63 h 149"/>
                  <a:gd name="T50" fmla="*/ 98 w 178"/>
                  <a:gd name="T51" fmla="*/ 146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8" h="149">
                    <a:moveTo>
                      <a:pt x="129" y="62"/>
                    </a:moveTo>
                    <a:lnTo>
                      <a:pt x="129" y="62"/>
                    </a:lnTo>
                    <a:cubicBezTo>
                      <a:pt x="120" y="44"/>
                      <a:pt x="104" y="37"/>
                      <a:pt x="89" y="33"/>
                    </a:cubicBezTo>
                    <a:lnTo>
                      <a:pt x="89" y="33"/>
                    </a:lnTo>
                    <a:cubicBezTo>
                      <a:pt x="81" y="40"/>
                      <a:pt x="71" y="39"/>
                      <a:pt x="58" y="40"/>
                    </a:cubicBezTo>
                    <a:lnTo>
                      <a:pt x="58" y="40"/>
                    </a:lnTo>
                    <a:cubicBezTo>
                      <a:pt x="39" y="43"/>
                      <a:pt x="23" y="52"/>
                      <a:pt x="23" y="76"/>
                    </a:cubicBezTo>
                    <a:lnTo>
                      <a:pt x="23" y="76"/>
                    </a:lnTo>
                    <a:cubicBezTo>
                      <a:pt x="23" y="88"/>
                      <a:pt x="36" y="111"/>
                      <a:pt x="46" y="117"/>
                    </a:cubicBezTo>
                    <a:lnTo>
                      <a:pt x="46" y="117"/>
                    </a:lnTo>
                    <a:cubicBezTo>
                      <a:pt x="50" y="119"/>
                      <a:pt x="58" y="118"/>
                      <a:pt x="64" y="118"/>
                    </a:cubicBezTo>
                    <a:lnTo>
                      <a:pt x="64" y="118"/>
                    </a:lnTo>
                    <a:cubicBezTo>
                      <a:pt x="90" y="118"/>
                      <a:pt x="154" y="109"/>
                      <a:pt x="129" y="62"/>
                    </a:cubicBezTo>
                    <a:close/>
                    <a:moveTo>
                      <a:pt x="98" y="146"/>
                    </a:moveTo>
                    <a:lnTo>
                      <a:pt x="98" y="146"/>
                    </a:lnTo>
                    <a:cubicBezTo>
                      <a:pt x="62" y="148"/>
                      <a:pt x="0" y="146"/>
                      <a:pt x="0" y="89"/>
                    </a:cubicBezTo>
                    <a:lnTo>
                      <a:pt x="0" y="89"/>
                    </a:lnTo>
                    <a:cubicBezTo>
                      <a:pt x="0" y="68"/>
                      <a:pt x="3" y="43"/>
                      <a:pt x="16" y="30"/>
                    </a:cubicBezTo>
                    <a:lnTo>
                      <a:pt x="16" y="30"/>
                    </a:lnTo>
                    <a:cubicBezTo>
                      <a:pt x="21" y="26"/>
                      <a:pt x="25" y="23"/>
                      <a:pt x="32" y="22"/>
                    </a:cubicBezTo>
                    <a:lnTo>
                      <a:pt x="32" y="22"/>
                    </a:lnTo>
                    <a:cubicBezTo>
                      <a:pt x="28" y="14"/>
                      <a:pt x="29" y="2"/>
                      <a:pt x="41" y="1"/>
                    </a:cubicBezTo>
                    <a:lnTo>
                      <a:pt x="41" y="1"/>
                    </a:lnTo>
                    <a:cubicBezTo>
                      <a:pt x="82" y="0"/>
                      <a:pt x="142" y="6"/>
                      <a:pt x="161" y="63"/>
                    </a:cubicBezTo>
                    <a:lnTo>
                      <a:pt x="161" y="63"/>
                    </a:lnTo>
                    <a:cubicBezTo>
                      <a:pt x="177" y="111"/>
                      <a:pt x="134" y="142"/>
                      <a:pt x="98" y="146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110" name="Freeform 203">
                <a:extLst>
                  <a:ext uri="{FF2B5EF4-FFF2-40B4-BE49-F238E27FC236}">
                    <a16:creationId xmlns:a16="http://schemas.microsoft.com/office/drawing/2014/main" id="{74A9B416-DDDD-FB4C-999D-F5F059369E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6541" y="5193296"/>
                <a:ext cx="80044" cy="82830"/>
              </a:xfrm>
              <a:custGeom>
                <a:avLst/>
                <a:gdLst>
                  <a:gd name="T0" fmla="*/ 64 w 186"/>
                  <a:gd name="T1" fmla="*/ 132 h 188"/>
                  <a:gd name="T2" fmla="*/ 64 w 186"/>
                  <a:gd name="T3" fmla="*/ 132 h 188"/>
                  <a:gd name="T4" fmla="*/ 112 w 186"/>
                  <a:gd name="T5" fmla="*/ 140 h 188"/>
                  <a:gd name="T6" fmla="*/ 112 w 186"/>
                  <a:gd name="T7" fmla="*/ 140 h 188"/>
                  <a:gd name="T8" fmla="*/ 137 w 186"/>
                  <a:gd name="T9" fmla="*/ 120 h 188"/>
                  <a:gd name="T10" fmla="*/ 137 w 186"/>
                  <a:gd name="T11" fmla="*/ 120 h 188"/>
                  <a:gd name="T12" fmla="*/ 154 w 186"/>
                  <a:gd name="T13" fmla="*/ 74 h 188"/>
                  <a:gd name="T14" fmla="*/ 154 w 186"/>
                  <a:gd name="T15" fmla="*/ 74 h 188"/>
                  <a:gd name="T16" fmla="*/ 116 w 186"/>
                  <a:gd name="T17" fmla="*/ 46 h 188"/>
                  <a:gd name="T18" fmla="*/ 116 w 186"/>
                  <a:gd name="T19" fmla="*/ 46 h 188"/>
                  <a:gd name="T20" fmla="*/ 100 w 186"/>
                  <a:gd name="T21" fmla="*/ 53 h 188"/>
                  <a:gd name="T22" fmla="*/ 100 w 186"/>
                  <a:gd name="T23" fmla="*/ 53 h 188"/>
                  <a:gd name="T24" fmla="*/ 64 w 186"/>
                  <a:gd name="T25" fmla="*/ 132 h 188"/>
                  <a:gd name="T26" fmla="*/ 58 w 186"/>
                  <a:gd name="T27" fmla="*/ 42 h 188"/>
                  <a:gd name="T28" fmla="*/ 58 w 186"/>
                  <a:gd name="T29" fmla="*/ 42 h 188"/>
                  <a:gd name="T30" fmla="*/ 169 w 186"/>
                  <a:gd name="T31" fmla="*/ 53 h 188"/>
                  <a:gd name="T32" fmla="*/ 169 w 186"/>
                  <a:gd name="T33" fmla="*/ 53 h 188"/>
                  <a:gd name="T34" fmla="*/ 179 w 186"/>
                  <a:gd name="T35" fmla="*/ 113 h 188"/>
                  <a:gd name="T36" fmla="*/ 179 w 186"/>
                  <a:gd name="T37" fmla="*/ 113 h 188"/>
                  <a:gd name="T38" fmla="*/ 168 w 186"/>
                  <a:gd name="T39" fmla="*/ 127 h 188"/>
                  <a:gd name="T40" fmla="*/ 168 w 186"/>
                  <a:gd name="T41" fmla="*/ 127 h 188"/>
                  <a:gd name="T42" fmla="*/ 168 w 186"/>
                  <a:gd name="T43" fmla="*/ 149 h 188"/>
                  <a:gd name="T44" fmla="*/ 168 w 186"/>
                  <a:gd name="T45" fmla="*/ 149 h 188"/>
                  <a:gd name="T46" fmla="*/ 35 w 186"/>
                  <a:gd name="T47" fmla="*/ 144 h 188"/>
                  <a:gd name="T48" fmla="*/ 35 w 186"/>
                  <a:gd name="T49" fmla="*/ 144 h 188"/>
                  <a:gd name="T50" fmla="*/ 58 w 186"/>
                  <a:gd name="T51" fmla="*/ 42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6" h="188">
                    <a:moveTo>
                      <a:pt x="64" y="132"/>
                    </a:moveTo>
                    <a:lnTo>
                      <a:pt x="64" y="132"/>
                    </a:lnTo>
                    <a:cubicBezTo>
                      <a:pt x="79" y="144"/>
                      <a:pt x="96" y="144"/>
                      <a:pt x="112" y="140"/>
                    </a:cubicBezTo>
                    <a:lnTo>
                      <a:pt x="112" y="140"/>
                    </a:lnTo>
                    <a:cubicBezTo>
                      <a:pt x="116" y="131"/>
                      <a:pt x="125" y="127"/>
                      <a:pt x="137" y="120"/>
                    </a:cubicBezTo>
                    <a:lnTo>
                      <a:pt x="137" y="120"/>
                    </a:lnTo>
                    <a:cubicBezTo>
                      <a:pt x="152" y="109"/>
                      <a:pt x="164" y="95"/>
                      <a:pt x="154" y="74"/>
                    </a:cubicBezTo>
                    <a:lnTo>
                      <a:pt x="154" y="74"/>
                    </a:lnTo>
                    <a:cubicBezTo>
                      <a:pt x="150" y="63"/>
                      <a:pt x="127" y="46"/>
                      <a:pt x="116" y="46"/>
                    </a:cubicBezTo>
                    <a:lnTo>
                      <a:pt x="116" y="46"/>
                    </a:lnTo>
                    <a:cubicBezTo>
                      <a:pt x="110" y="46"/>
                      <a:pt x="104" y="50"/>
                      <a:pt x="100" y="53"/>
                    </a:cubicBezTo>
                    <a:lnTo>
                      <a:pt x="100" y="53"/>
                    </a:lnTo>
                    <a:cubicBezTo>
                      <a:pt x="75" y="63"/>
                      <a:pt x="20" y="99"/>
                      <a:pt x="64" y="132"/>
                    </a:cubicBezTo>
                    <a:close/>
                    <a:moveTo>
                      <a:pt x="58" y="42"/>
                    </a:moveTo>
                    <a:lnTo>
                      <a:pt x="58" y="42"/>
                    </a:lnTo>
                    <a:cubicBezTo>
                      <a:pt x="89" y="24"/>
                      <a:pt x="146" y="0"/>
                      <a:pt x="169" y="53"/>
                    </a:cubicBezTo>
                    <a:lnTo>
                      <a:pt x="169" y="53"/>
                    </a:lnTo>
                    <a:cubicBezTo>
                      <a:pt x="179" y="71"/>
                      <a:pt x="185" y="96"/>
                      <a:pt x="179" y="113"/>
                    </a:cubicBezTo>
                    <a:lnTo>
                      <a:pt x="179" y="113"/>
                    </a:lnTo>
                    <a:cubicBezTo>
                      <a:pt x="177" y="120"/>
                      <a:pt x="173" y="123"/>
                      <a:pt x="168" y="127"/>
                    </a:cubicBezTo>
                    <a:lnTo>
                      <a:pt x="168" y="127"/>
                    </a:lnTo>
                    <a:cubicBezTo>
                      <a:pt x="176" y="132"/>
                      <a:pt x="179" y="144"/>
                      <a:pt x="168" y="149"/>
                    </a:cubicBezTo>
                    <a:lnTo>
                      <a:pt x="168" y="149"/>
                    </a:lnTo>
                    <a:cubicBezTo>
                      <a:pt x="133" y="169"/>
                      <a:pt x="75" y="187"/>
                      <a:pt x="35" y="144"/>
                    </a:cubicBezTo>
                    <a:lnTo>
                      <a:pt x="35" y="144"/>
                    </a:lnTo>
                    <a:cubicBezTo>
                      <a:pt x="0" y="106"/>
                      <a:pt x="25" y="62"/>
                      <a:pt x="58" y="4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111" name="Freeform 204">
                <a:extLst>
                  <a:ext uri="{FF2B5EF4-FFF2-40B4-BE49-F238E27FC236}">
                    <a16:creationId xmlns:a16="http://schemas.microsoft.com/office/drawing/2014/main" id="{9AB8737C-FB7E-8F43-A845-4C95B2D956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28085" y="5203468"/>
                <a:ext cx="78589" cy="65393"/>
              </a:xfrm>
              <a:custGeom>
                <a:avLst/>
                <a:gdLst>
                  <a:gd name="T0" fmla="*/ 130 w 180"/>
                  <a:gd name="T1" fmla="*/ 62 h 150"/>
                  <a:gd name="T2" fmla="*/ 130 w 180"/>
                  <a:gd name="T3" fmla="*/ 62 h 150"/>
                  <a:gd name="T4" fmla="*/ 90 w 180"/>
                  <a:gd name="T5" fmla="*/ 34 h 150"/>
                  <a:gd name="T6" fmla="*/ 90 w 180"/>
                  <a:gd name="T7" fmla="*/ 34 h 150"/>
                  <a:gd name="T8" fmla="*/ 59 w 180"/>
                  <a:gd name="T9" fmla="*/ 42 h 150"/>
                  <a:gd name="T10" fmla="*/ 59 w 180"/>
                  <a:gd name="T11" fmla="*/ 42 h 150"/>
                  <a:gd name="T12" fmla="*/ 24 w 180"/>
                  <a:gd name="T13" fmla="*/ 78 h 150"/>
                  <a:gd name="T14" fmla="*/ 24 w 180"/>
                  <a:gd name="T15" fmla="*/ 78 h 150"/>
                  <a:gd name="T16" fmla="*/ 47 w 180"/>
                  <a:gd name="T17" fmla="*/ 118 h 150"/>
                  <a:gd name="T18" fmla="*/ 47 w 180"/>
                  <a:gd name="T19" fmla="*/ 118 h 150"/>
                  <a:gd name="T20" fmla="*/ 65 w 180"/>
                  <a:gd name="T21" fmla="*/ 118 h 150"/>
                  <a:gd name="T22" fmla="*/ 65 w 180"/>
                  <a:gd name="T23" fmla="*/ 118 h 150"/>
                  <a:gd name="T24" fmla="*/ 130 w 180"/>
                  <a:gd name="T25" fmla="*/ 62 h 150"/>
                  <a:gd name="T26" fmla="*/ 99 w 180"/>
                  <a:gd name="T27" fmla="*/ 146 h 150"/>
                  <a:gd name="T28" fmla="*/ 99 w 180"/>
                  <a:gd name="T29" fmla="*/ 146 h 150"/>
                  <a:gd name="T30" fmla="*/ 0 w 180"/>
                  <a:gd name="T31" fmla="*/ 89 h 150"/>
                  <a:gd name="T32" fmla="*/ 0 w 180"/>
                  <a:gd name="T33" fmla="*/ 89 h 150"/>
                  <a:gd name="T34" fmla="*/ 19 w 180"/>
                  <a:gd name="T35" fmla="*/ 30 h 150"/>
                  <a:gd name="T36" fmla="*/ 19 w 180"/>
                  <a:gd name="T37" fmla="*/ 30 h 150"/>
                  <a:gd name="T38" fmla="*/ 33 w 180"/>
                  <a:gd name="T39" fmla="*/ 24 h 150"/>
                  <a:gd name="T40" fmla="*/ 33 w 180"/>
                  <a:gd name="T41" fmla="*/ 24 h 150"/>
                  <a:gd name="T42" fmla="*/ 42 w 180"/>
                  <a:gd name="T43" fmla="*/ 3 h 150"/>
                  <a:gd name="T44" fmla="*/ 42 w 180"/>
                  <a:gd name="T45" fmla="*/ 3 h 150"/>
                  <a:gd name="T46" fmla="*/ 162 w 180"/>
                  <a:gd name="T47" fmla="*/ 63 h 150"/>
                  <a:gd name="T48" fmla="*/ 162 w 180"/>
                  <a:gd name="T49" fmla="*/ 63 h 150"/>
                  <a:gd name="T50" fmla="*/ 99 w 180"/>
                  <a:gd name="T51" fmla="*/ 146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0" h="150">
                    <a:moveTo>
                      <a:pt x="130" y="62"/>
                    </a:moveTo>
                    <a:lnTo>
                      <a:pt x="130" y="62"/>
                    </a:lnTo>
                    <a:cubicBezTo>
                      <a:pt x="121" y="45"/>
                      <a:pt x="105" y="37"/>
                      <a:pt x="90" y="34"/>
                    </a:cubicBezTo>
                    <a:lnTo>
                      <a:pt x="90" y="34"/>
                    </a:lnTo>
                    <a:cubicBezTo>
                      <a:pt x="82" y="42"/>
                      <a:pt x="72" y="40"/>
                      <a:pt x="59" y="42"/>
                    </a:cubicBezTo>
                    <a:lnTo>
                      <a:pt x="59" y="42"/>
                    </a:lnTo>
                    <a:cubicBezTo>
                      <a:pt x="40" y="43"/>
                      <a:pt x="24" y="53"/>
                      <a:pt x="24" y="78"/>
                    </a:cubicBezTo>
                    <a:lnTo>
                      <a:pt x="24" y="78"/>
                    </a:lnTo>
                    <a:cubicBezTo>
                      <a:pt x="25" y="88"/>
                      <a:pt x="36" y="113"/>
                      <a:pt x="47" y="118"/>
                    </a:cubicBezTo>
                    <a:lnTo>
                      <a:pt x="47" y="118"/>
                    </a:lnTo>
                    <a:cubicBezTo>
                      <a:pt x="53" y="120"/>
                      <a:pt x="61" y="118"/>
                      <a:pt x="65" y="118"/>
                    </a:cubicBezTo>
                    <a:lnTo>
                      <a:pt x="65" y="118"/>
                    </a:lnTo>
                    <a:cubicBezTo>
                      <a:pt x="92" y="118"/>
                      <a:pt x="157" y="111"/>
                      <a:pt x="130" y="62"/>
                    </a:cubicBezTo>
                    <a:close/>
                    <a:moveTo>
                      <a:pt x="99" y="146"/>
                    </a:moveTo>
                    <a:lnTo>
                      <a:pt x="99" y="146"/>
                    </a:lnTo>
                    <a:cubicBezTo>
                      <a:pt x="63" y="149"/>
                      <a:pt x="1" y="147"/>
                      <a:pt x="0" y="89"/>
                    </a:cubicBezTo>
                    <a:lnTo>
                      <a:pt x="0" y="89"/>
                    </a:lnTo>
                    <a:cubicBezTo>
                      <a:pt x="0" y="68"/>
                      <a:pt x="5" y="43"/>
                      <a:pt x="19" y="30"/>
                    </a:cubicBezTo>
                    <a:lnTo>
                      <a:pt x="19" y="30"/>
                    </a:lnTo>
                    <a:cubicBezTo>
                      <a:pt x="21" y="26"/>
                      <a:pt x="26" y="25"/>
                      <a:pt x="33" y="24"/>
                    </a:cubicBezTo>
                    <a:lnTo>
                      <a:pt x="33" y="24"/>
                    </a:lnTo>
                    <a:cubicBezTo>
                      <a:pt x="29" y="16"/>
                      <a:pt x="32" y="3"/>
                      <a:pt x="42" y="3"/>
                    </a:cubicBezTo>
                    <a:lnTo>
                      <a:pt x="42" y="3"/>
                    </a:lnTo>
                    <a:cubicBezTo>
                      <a:pt x="83" y="0"/>
                      <a:pt x="143" y="7"/>
                      <a:pt x="162" y="63"/>
                    </a:cubicBezTo>
                    <a:lnTo>
                      <a:pt x="162" y="63"/>
                    </a:lnTo>
                    <a:cubicBezTo>
                      <a:pt x="179" y="113"/>
                      <a:pt x="136" y="142"/>
                      <a:pt x="99" y="14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335" name="Freeform 205">
                <a:extLst>
                  <a:ext uri="{FF2B5EF4-FFF2-40B4-BE49-F238E27FC236}">
                    <a16:creationId xmlns:a16="http://schemas.microsoft.com/office/drawing/2014/main" id="{A58D73D3-5F0C-5743-B8D7-4548B233A5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9513" y="5186030"/>
                <a:ext cx="74890" cy="103694"/>
              </a:xfrm>
              <a:custGeom>
                <a:avLst/>
                <a:gdLst>
                  <a:gd name="T0" fmla="*/ 43722 w 173"/>
                  <a:gd name="T1" fmla="*/ 21001 h 237"/>
                  <a:gd name="T2" fmla="*/ 43722 w 173"/>
                  <a:gd name="T3" fmla="*/ 21001 h 237"/>
                  <a:gd name="T4" fmla="*/ 23809 w 173"/>
                  <a:gd name="T5" fmla="*/ 31502 h 237"/>
                  <a:gd name="T6" fmla="*/ 23809 w 173"/>
                  <a:gd name="T7" fmla="*/ 31502 h 237"/>
                  <a:gd name="T8" fmla="*/ 19913 w 173"/>
                  <a:gd name="T9" fmla="*/ 47690 h 237"/>
                  <a:gd name="T10" fmla="*/ 19913 w 173"/>
                  <a:gd name="T11" fmla="*/ 47690 h 237"/>
                  <a:gd name="T12" fmla="*/ 25108 w 173"/>
                  <a:gd name="T13" fmla="*/ 73067 h 237"/>
                  <a:gd name="T14" fmla="*/ 25108 w 173"/>
                  <a:gd name="T15" fmla="*/ 73067 h 237"/>
                  <a:gd name="T16" fmla="*/ 45886 w 173"/>
                  <a:gd name="T17" fmla="*/ 73942 h 237"/>
                  <a:gd name="T18" fmla="*/ 45886 w 173"/>
                  <a:gd name="T19" fmla="*/ 73942 h 237"/>
                  <a:gd name="T20" fmla="*/ 50215 w 173"/>
                  <a:gd name="T21" fmla="*/ 66504 h 237"/>
                  <a:gd name="T22" fmla="*/ 50215 w 173"/>
                  <a:gd name="T23" fmla="*/ 66504 h 237"/>
                  <a:gd name="T24" fmla="*/ 43722 w 173"/>
                  <a:gd name="T25" fmla="*/ 21001 h 237"/>
                  <a:gd name="T26" fmla="*/ 67531 w 173"/>
                  <a:gd name="T27" fmla="*/ 59066 h 237"/>
                  <a:gd name="T28" fmla="*/ 67531 w 173"/>
                  <a:gd name="T29" fmla="*/ 59066 h 237"/>
                  <a:gd name="T30" fmla="*/ 24675 w 173"/>
                  <a:gd name="T31" fmla="*/ 87068 h 237"/>
                  <a:gd name="T32" fmla="*/ 24675 w 173"/>
                  <a:gd name="T33" fmla="*/ 87068 h 237"/>
                  <a:gd name="T34" fmla="*/ 6060 w 173"/>
                  <a:gd name="T35" fmla="*/ 63004 h 237"/>
                  <a:gd name="T36" fmla="*/ 6060 w 173"/>
                  <a:gd name="T37" fmla="*/ 63004 h 237"/>
                  <a:gd name="T38" fmla="*/ 7359 w 173"/>
                  <a:gd name="T39" fmla="*/ 54691 h 237"/>
                  <a:gd name="T40" fmla="*/ 7359 w 173"/>
                  <a:gd name="T41" fmla="*/ 54691 h 237"/>
                  <a:gd name="T42" fmla="*/ 1732 w 173"/>
                  <a:gd name="T43" fmla="*/ 44190 h 237"/>
                  <a:gd name="T44" fmla="*/ 1732 w 173"/>
                  <a:gd name="T45" fmla="*/ 44190 h 237"/>
                  <a:gd name="T46" fmla="*/ 51081 w 173"/>
                  <a:gd name="T47" fmla="*/ 7438 h 237"/>
                  <a:gd name="T48" fmla="*/ 51081 w 173"/>
                  <a:gd name="T49" fmla="*/ 7438 h 237"/>
                  <a:gd name="T50" fmla="*/ 67531 w 173"/>
                  <a:gd name="T51" fmla="*/ 59066 h 23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3" h="237">
                    <a:moveTo>
                      <a:pt x="101" y="48"/>
                    </a:moveTo>
                    <a:lnTo>
                      <a:pt x="101" y="48"/>
                    </a:lnTo>
                    <a:cubicBezTo>
                      <a:pt x="81" y="47"/>
                      <a:pt x="67" y="58"/>
                      <a:pt x="55" y="72"/>
                    </a:cubicBezTo>
                    <a:cubicBezTo>
                      <a:pt x="58" y="85"/>
                      <a:pt x="53" y="94"/>
                      <a:pt x="46" y="109"/>
                    </a:cubicBezTo>
                    <a:cubicBezTo>
                      <a:pt x="39" y="130"/>
                      <a:pt x="38" y="153"/>
                      <a:pt x="58" y="167"/>
                    </a:cubicBezTo>
                    <a:cubicBezTo>
                      <a:pt x="68" y="174"/>
                      <a:pt x="95" y="177"/>
                      <a:pt x="106" y="169"/>
                    </a:cubicBezTo>
                    <a:cubicBezTo>
                      <a:pt x="110" y="167"/>
                      <a:pt x="113" y="157"/>
                      <a:pt x="116" y="152"/>
                    </a:cubicBezTo>
                    <a:cubicBezTo>
                      <a:pt x="129" y="125"/>
                      <a:pt x="155" y="52"/>
                      <a:pt x="101" y="48"/>
                    </a:cubicBezTo>
                    <a:close/>
                    <a:moveTo>
                      <a:pt x="156" y="135"/>
                    </a:moveTo>
                    <a:lnTo>
                      <a:pt x="156" y="135"/>
                    </a:lnTo>
                    <a:cubicBezTo>
                      <a:pt x="139" y="173"/>
                      <a:pt x="106" y="236"/>
                      <a:pt x="57" y="199"/>
                    </a:cubicBezTo>
                    <a:cubicBezTo>
                      <a:pt x="39" y="186"/>
                      <a:pt x="20" y="167"/>
                      <a:pt x="14" y="144"/>
                    </a:cubicBezTo>
                    <a:cubicBezTo>
                      <a:pt x="14" y="138"/>
                      <a:pt x="14" y="131"/>
                      <a:pt x="17" y="125"/>
                    </a:cubicBezTo>
                    <a:cubicBezTo>
                      <a:pt x="8" y="123"/>
                      <a:pt x="0" y="113"/>
                      <a:pt x="4" y="101"/>
                    </a:cubicBezTo>
                    <a:cubicBezTo>
                      <a:pt x="24" y="59"/>
                      <a:pt x="60" y="0"/>
                      <a:pt x="118" y="17"/>
                    </a:cubicBezTo>
                    <a:cubicBezTo>
                      <a:pt x="170" y="31"/>
                      <a:pt x="172" y="94"/>
                      <a:pt x="156" y="13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13" name="Freeform 206">
                <a:extLst>
                  <a:ext uri="{FF2B5EF4-FFF2-40B4-BE49-F238E27FC236}">
                    <a16:creationId xmlns:a16="http://schemas.microsoft.com/office/drawing/2014/main" id="{C23CBCF9-9A46-6B45-B298-E5F32595B0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79245" y="5191843"/>
                <a:ext cx="88777" cy="85737"/>
              </a:xfrm>
              <a:custGeom>
                <a:avLst/>
                <a:gdLst>
                  <a:gd name="T0" fmla="*/ 60 w 203"/>
                  <a:gd name="T1" fmla="*/ 134 h 197"/>
                  <a:gd name="T2" fmla="*/ 60 w 203"/>
                  <a:gd name="T3" fmla="*/ 134 h 197"/>
                  <a:gd name="T4" fmla="*/ 107 w 203"/>
                  <a:gd name="T5" fmla="*/ 150 h 197"/>
                  <a:gd name="T6" fmla="*/ 107 w 203"/>
                  <a:gd name="T7" fmla="*/ 150 h 197"/>
                  <a:gd name="T8" fmla="*/ 140 w 203"/>
                  <a:gd name="T9" fmla="*/ 130 h 197"/>
                  <a:gd name="T10" fmla="*/ 140 w 203"/>
                  <a:gd name="T11" fmla="*/ 130 h 197"/>
                  <a:gd name="T12" fmla="*/ 174 w 203"/>
                  <a:gd name="T13" fmla="*/ 82 h 197"/>
                  <a:gd name="T14" fmla="*/ 174 w 203"/>
                  <a:gd name="T15" fmla="*/ 82 h 197"/>
                  <a:gd name="T16" fmla="*/ 143 w 203"/>
                  <a:gd name="T17" fmla="*/ 46 h 197"/>
                  <a:gd name="T18" fmla="*/ 143 w 203"/>
                  <a:gd name="T19" fmla="*/ 46 h 197"/>
                  <a:gd name="T20" fmla="*/ 126 w 203"/>
                  <a:gd name="T21" fmla="*/ 51 h 197"/>
                  <a:gd name="T22" fmla="*/ 126 w 203"/>
                  <a:gd name="T23" fmla="*/ 51 h 197"/>
                  <a:gd name="T24" fmla="*/ 60 w 203"/>
                  <a:gd name="T25" fmla="*/ 134 h 197"/>
                  <a:gd name="T26" fmla="*/ 84 w 203"/>
                  <a:gd name="T27" fmla="*/ 34 h 197"/>
                  <a:gd name="T28" fmla="*/ 84 w 203"/>
                  <a:gd name="T29" fmla="*/ 34 h 197"/>
                  <a:gd name="T30" fmla="*/ 199 w 203"/>
                  <a:gd name="T31" fmla="*/ 61 h 197"/>
                  <a:gd name="T32" fmla="*/ 199 w 203"/>
                  <a:gd name="T33" fmla="*/ 61 h 197"/>
                  <a:gd name="T34" fmla="*/ 187 w 203"/>
                  <a:gd name="T35" fmla="*/ 130 h 197"/>
                  <a:gd name="T36" fmla="*/ 187 w 203"/>
                  <a:gd name="T37" fmla="*/ 130 h 197"/>
                  <a:gd name="T38" fmla="*/ 173 w 203"/>
                  <a:gd name="T39" fmla="*/ 141 h 197"/>
                  <a:gd name="T40" fmla="*/ 173 w 203"/>
                  <a:gd name="T41" fmla="*/ 141 h 197"/>
                  <a:gd name="T42" fmla="*/ 165 w 203"/>
                  <a:gd name="T43" fmla="*/ 167 h 197"/>
                  <a:gd name="T44" fmla="*/ 165 w 203"/>
                  <a:gd name="T45" fmla="*/ 167 h 197"/>
                  <a:gd name="T46" fmla="*/ 25 w 203"/>
                  <a:gd name="T47" fmla="*/ 143 h 197"/>
                  <a:gd name="T48" fmla="*/ 25 w 203"/>
                  <a:gd name="T49" fmla="*/ 143 h 197"/>
                  <a:gd name="T50" fmla="*/ 84 w 203"/>
                  <a:gd name="T51" fmla="*/ 34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3" h="197">
                    <a:moveTo>
                      <a:pt x="60" y="134"/>
                    </a:moveTo>
                    <a:lnTo>
                      <a:pt x="60" y="134"/>
                    </a:lnTo>
                    <a:cubicBezTo>
                      <a:pt x="72" y="149"/>
                      <a:pt x="89" y="151"/>
                      <a:pt x="107" y="150"/>
                    </a:cubicBezTo>
                    <a:lnTo>
                      <a:pt x="107" y="150"/>
                    </a:lnTo>
                    <a:cubicBezTo>
                      <a:pt x="115" y="139"/>
                      <a:pt x="126" y="137"/>
                      <a:pt x="140" y="130"/>
                    </a:cubicBezTo>
                    <a:lnTo>
                      <a:pt x="140" y="130"/>
                    </a:lnTo>
                    <a:cubicBezTo>
                      <a:pt x="161" y="122"/>
                      <a:pt x="178" y="107"/>
                      <a:pt x="174" y="82"/>
                    </a:cubicBezTo>
                    <a:lnTo>
                      <a:pt x="174" y="82"/>
                    </a:lnTo>
                    <a:cubicBezTo>
                      <a:pt x="173" y="70"/>
                      <a:pt x="156" y="49"/>
                      <a:pt x="143" y="46"/>
                    </a:cubicBezTo>
                    <a:lnTo>
                      <a:pt x="143" y="46"/>
                    </a:lnTo>
                    <a:cubicBezTo>
                      <a:pt x="139" y="46"/>
                      <a:pt x="130" y="50"/>
                      <a:pt x="126" y="51"/>
                    </a:cubicBezTo>
                    <a:lnTo>
                      <a:pt x="126" y="51"/>
                    </a:lnTo>
                    <a:cubicBezTo>
                      <a:pt x="94" y="61"/>
                      <a:pt x="25" y="91"/>
                      <a:pt x="60" y="134"/>
                    </a:cubicBezTo>
                    <a:close/>
                    <a:moveTo>
                      <a:pt x="84" y="34"/>
                    </a:moveTo>
                    <a:lnTo>
                      <a:pt x="84" y="34"/>
                    </a:lnTo>
                    <a:cubicBezTo>
                      <a:pt x="123" y="20"/>
                      <a:pt x="191" y="0"/>
                      <a:pt x="199" y="61"/>
                    </a:cubicBezTo>
                    <a:lnTo>
                      <a:pt x="199" y="61"/>
                    </a:lnTo>
                    <a:cubicBezTo>
                      <a:pt x="202" y="83"/>
                      <a:pt x="201" y="112"/>
                      <a:pt x="187" y="130"/>
                    </a:cubicBezTo>
                    <a:lnTo>
                      <a:pt x="187" y="130"/>
                    </a:lnTo>
                    <a:cubicBezTo>
                      <a:pt x="184" y="134"/>
                      <a:pt x="178" y="138"/>
                      <a:pt x="173" y="141"/>
                    </a:cubicBezTo>
                    <a:lnTo>
                      <a:pt x="173" y="141"/>
                    </a:lnTo>
                    <a:cubicBezTo>
                      <a:pt x="178" y="149"/>
                      <a:pt x="177" y="162"/>
                      <a:pt x="165" y="167"/>
                    </a:cubicBezTo>
                    <a:lnTo>
                      <a:pt x="165" y="167"/>
                    </a:lnTo>
                    <a:cubicBezTo>
                      <a:pt x="120" y="183"/>
                      <a:pt x="53" y="196"/>
                      <a:pt x="25" y="143"/>
                    </a:cubicBezTo>
                    <a:lnTo>
                      <a:pt x="25" y="143"/>
                    </a:lnTo>
                    <a:cubicBezTo>
                      <a:pt x="0" y="97"/>
                      <a:pt x="42" y="51"/>
                      <a:pt x="84" y="3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337" name="Freeform 207">
                <a:extLst>
                  <a:ext uri="{FF2B5EF4-FFF2-40B4-BE49-F238E27FC236}">
                    <a16:creationId xmlns:a16="http://schemas.microsoft.com/office/drawing/2014/main" id="{3FAA350B-8689-174C-843A-9F9E98F587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48054" y="5187951"/>
                <a:ext cx="74890" cy="103694"/>
              </a:xfrm>
              <a:custGeom>
                <a:avLst/>
                <a:gdLst>
                  <a:gd name="T0" fmla="*/ 43722 w 173"/>
                  <a:gd name="T1" fmla="*/ 21439 h 237"/>
                  <a:gd name="T2" fmla="*/ 43722 w 173"/>
                  <a:gd name="T3" fmla="*/ 21439 h 237"/>
                  <a:gd name="T4" fmla="*/ 24242 w 173"/>
                  <a:gd name="T5" fmla="*/ 31940 h 237"/>
                  <a:gd name="T6" fmla="*/ 24242 w 173"/>
                  <a:gd name="T7" fmla="*/ 31940 h 237"/>
                  <a:gd name="T8" fmla="*/ 20346 w 173"/>
                  <a:gd name="T9" fmla="*/ 47690 h 237"/>
                  <a:gd name="T10" fmla="*/ 20346 w 173"/>
                  <a:gd name="T11" fmla="*/ 47690 h 237"/>
                  <a:gd name="T12" fmla="*/ 25108 w 173"/>
                  <a:gd name="T13" fmla="*/ 73067 h 237"/>
                  <a:gd name="T14" fmla="*/ 25108 w 173"/>
                  <a:gd name="T15" fmla="*/ 73067 h 237"/>
                  <a:gd name="T16" fmla="*/ 45886 w 173"/>
                  <a:gd name="T17" fmla="*/ 74380 h 237"/>
                  <a:gd name="T18" fmla="*/ 45886 w 173"/>
                  <a:gd name="T19" fmla="*/ 74380 h 237"/>
                  <a:gd name="T20" fmla="*/ 50215 w 173"/>
                  <a:gd name="T21" fmla="*/ 66942 h 237"/>
                  <a:gd name="T22" fmla="*/ 50215 w 173"/>
                  <a:gd name="T23" fmla="*/ 66942 h 237"/>
                  <a:gd name="T24" fmla="*/ 43722 w 173"/>
                  <a:gd name="T25" fmla="*/ 21439 h 237"/>
                  <a:gd name="T26" fmla="*/ 67098 w 173"/>
                  <a:gd name="T27" fmla="*/ 58629 h 237"/>
                  <a:gd name="T28" fmla="*/ 67098 w 173"/>
                  <a:gd name="T29" fmla="*/ 58629 h 237"/>
                  <a:gd name="T30" fmla="*/ 24242 w 173"/>
                  <a:gd name="T31" fmla="*/ 87505 h 237"/>
                  <a:gd name="T32" fmla="*/ 24242 w 173"/>
                  <a:gd name="T33" fmla="*/ 87505 h 237"/>
                  <a:gd name="T34" fmla="*/ 6926 w 173"/>
                  <a:gd name="T35" fmla="*/ 63004 h 237"/>
                  <a:gd name="T36" fmla="*/ 6926 w 173"/>
                  <a:gd name="T37" fmla="*/ 63004 h 237"/>
                  <a:gd name="T38" fmla="*/ 7359 w 173"/>
                  <a:gd name="T39" fmla="*/ 54691 h 237"/>
                  <a:gd name="T40" fmla="*/ 7359 w 173"/>
                  <a:gd name="T41" fmla="*/ 54691 h 237"/>
                  <a:gd name="T42" fmla="*/ 1732 w 173"/>
                  <a:gd name="T43" fmla="*/ 44628 h 237"/>
                  <a:gd name="T44" fmla="*/ 1732 w 173"/>
                  <a:gd name="T45" fmla="*/ 44628 h 237"/>
                  <a:gd name="T46" fmla="*/ 51081 w 173"/>
                  <a:gd name="T47" fmla="*/ 7438 h 237"/>
                  <a:gd name="T48" fmla="*/ 51081 w 173"/>
                  <a:gd name="T49" fmla="*/ 7438 h 237"/>
                  <a:gd name="T50" fmla="*/ 67098 w 173"/>
                  <a:gd name="T51" fmla="*/ 58629 h 23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3" h="237">
                    <a:moveTo>
                      <a:pt x="101" y="49"/>
                    </a:moveTo>
                    <a:lnTo>
                      <a:pt x="101" y="49"/>
                    </a:lnTo>
                    <a:cubicBezTo>
                      <a:pt x="83" y="46"/>
                      <a:pt x="67" y="58"/>
                      <a:pt x="56" y="73"/>
                    </a:cubicBezTo>
                    <a:cubicBezTo>
                      <a:pt x="58" y="86"/>
                      <a:pt x="52" y="95"/>
                      <a:pt x="47" y="109"/>
                    </a:cubicBezTo>
                    <a:cubicBezTo>
                      <a:pt x="39" y="130"/>
                      <a:pt x="38" y="153"/>
                      <a:pt x="58" y="167"/>
                    </a:cubicBezTo>
                    <a:cubicBezTo>
                      <a:pt x="68" y="174"/>
                      <a:pt x="96" y="178"/>
                      <a:pt x="106" y="170"/>
                    </a:cubicBezTo>
                    <a:cubicBezTo>
                      <a:pt x="110" y="166"/>
                      <a:pt x="113" y="157"/>
                      <a:pt x="116" y="153"/>
                    </a:cubicBezTo>
                    <a:cubicBezTo>
                      <a:pt x="129" y="124"/>
                      <a:pt x="155" y="53"/>
                      <a:pt x="101" y="49"/>
                    </a:cubicBezTo>
                    <a:close/>
                    <a:moveTo>
                      <a:pt x="155" y="134"/>
                    </a:moveTo>
                    <a:lnTo>
                      <a:pt x="155" y="134"/>
                    </a:lnTo>
                    <a:cubicBezTo>
                      <a:pt x="140" y="174"/>
                      <a:pt x="105" y="236"/>
                      <a:pt x="56" y="200"/>
                    </a:cubicBezTo>
                    <a:cubicBezTo>
                      <a:pt x="39" y="187"/>
                      <a:pt x="20" y="166"/>
                      <a:pt x="16" y="144"/>
                    </a:cubicBezTo>
                    <a:cubicBezTo>
                      <a:pt x="14" y="137"/>
                      <a:pt x="16" y="130"/>
                      <a:pt x="17" y="125"/>
                    </a:cubicBezTo>
                    <a:cubicBezTo>
                      <a:pt x="8" y="124"/>
                      <a:pt x="0" y="113"/>
                      <a:pt x="4" y="102"/>
                    </a:cubicBezTo>
                    <a:cubicBezTo>
                      <a:pt x="24" y="58"/>
                      <a:pt x="62" y="0"/>
                      <a:pt x="118" y="17"/>
                    </a:cubicBezTo>
                    <a:cubicBezTo>
                      <a:pt x="169" y="32"/>
                      <a:pt x="172" y="94"/>
                      <a:pt x="155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15" name="Freeform 208">
                <a:extLst>
                  <a:ext uri="{FF2B5EF4-FFF2-40B4-BE49-F238E27FC236}">
                    <a16:creationId xmlns:a16="http://schemas.microsoft.com/office/drawing/2014/main" id="{754B69A6-32E5-334C-B3BE-F9FA7035BD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33709" y="5203468"/>
                <a:ext cx="78589" cy="65393"/>
              </a:xfrm>
              <a:custGeom>
                <a:avLst/>
                <a:gdLst>
                  <a:gd name="T0" fmla="*/ 129 w 179"/>
                  <a:gd name="T1" fmla="*/ 62 h 149"/>
                  <a:gd name="T2" fmla="*/ 129 w 179"/>
                  <a:gd name="T3" fmla="*/ 62 h 149"/>
                  <a:gd name="T4" fmla="*/ 90 w 179"/>
                  <a:gd name="T5" fmla="*/ 34 h 149"/>
                  <a:gd name="T6" fmla="*/ 90 w 179"/>
                  <a:gd name="T7" fmla="*/ 34 h 149"/>
                  <a:gd name="T8" fmla="*/ 58 w 179"/>
                  <a:gd name="T9" fmla="*/ 41 h 149"/>
                  <a:gd name="T10" fmla="*/ 58 w 179"/>
                  <a:gd name="T11" fmla="*/ 41 h 149"/>
                  <a:gd name="T12" fmla="*/ 24 w 179"/>
                  <a:gd name="T13" fmla="*/ 76 h 149"/>
                  <a:gd name="T14" fmla="*/ 24 w 179"/>
                  <a:gd name="T15" fmla="*/ 76 h 149"/>
                  <a:gd name="T16" fmla="*/ 48 w 179"/>
                  <a:gd name="T17" fmla="*/ 117 h 149"/>
                  <a:gd name="T18" fmla="*/ 48 w 179"/>
                  <a:gd name="T19" fmla="*/ 117 h 149"/>
                  <a:gd name="T20" fmla="*/ 64 w 179"/>
                  <a:gd name="T21" fmla="*/ 118 h 149"/>
                  <a:gd name="T22" fmla="*/ 64 w 179"/>
                  <a:gd name="T23" fmla="*/ 118 h 149"/>
                  <a:gd name="T24" fmla="*/ 129 w 179"/>
                  <a:gd name="T25" fmla="*/ 62 h 149"/>
                  <a:gd name="T26" fmla="*/ 98 w 179"/>
                  <a:gd name="T27" fmla="*/ 146 h 149"/>
                  <a:gd name="T28" fmla="*/ 98 w 179"/>
                  <a:gd name="T29" fmla="*/ 146 h 149"/>
                  <a:gd name="T30" fmla="*/ 0 w 179"/>
                  <a:gd name="T31" fmla="*/ 89 h 149"/>
                  <a:gd name="T32" fmla="*/ 0 w 179"/>
                  <a:gd name="T33" fmla="*/ 89 h 149"/>
                  <a:gd name="T34" fmla="*/ 18 w 179"/>
                  <a:gd name="T35" fmla="*/ 30 h 149"/>
                  <a:gd name="T36" fmla="*/ 18 w 179"/>
                  <a:gd name="T37" fmla="*/ 30 h 149"/>
                  <a:gd name="T38" fmla="*/ 32 w 179"/>
                  <a:gd name="T39" fmla="*/ 23 h 149"/>
                  <a:gd name="T40" fmla="*/ 32 w 179"/>
                  <a:gd name="T41" fmla="*/ 23 h 149"/>
                  <a:gd name="T42" fmla="*/ 41 w 179"/>
                  <a:gd name="T43" fmla="*/ 2 h 149"/>
                  <a:gd name="T44" fmla="*/ 41 w 179"/>
                  <a:gd name="T45" fmla="*/ 2 h 149"/>
                  <a:gd name="T46" fmla="*/ 161 w 179"/>
                  <a:gd name="T47" fmla="*/ 63 h 149"/>
                  <a:gd name="T48" fmla="*/ 161 w 179"/>
                  <a:gd name="T49" fmla="*/ 63 h 149"/>
                  <a:gd name="T50" fmla="*/ 98 w 179"/>
                  <a:gd name="T51" fmla="*/ 146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9" h="149">
                    <a:moveTo>
                      <a:pt x="129" y="62"/>
                    </a:moveTo>
                    <a:lnTo>
                      <a:pt x="129" y="62"/>
                    </a:lnTo>
                    <a:cubicBezTo>
                      <a:pt x="120" y="44"/>
                      <a:pt x="106" y="37"/>
                      <a:pt x="90" y="34"/>
                    </a:cubicBezTo>
                    <a:lnTo>
                      <a:pt x="90" y="34"/>
                    </a:lnTo>
                    <a:cubicBezTo>
                      <a:pt x="82" y="41"/>
                      <a:pt x="71" y="39"/>
                      <a:pt x="58" y="41"/>
                    </a:cubicBezTo>
                    <a:lnTo>
                      <a:pt x="58" y="41"/>
                    </a:lnTo>
                    <a:cubicBezTo>
                      <a:pt x="39" y="43"/>
                      <a:pt x="23" y="54"/>
                      <a:pt x="24" y="76"/>
                    </a:cubicBezTo>
                    <a:lnTo>
                      <a:pt x="24" y="76"/>
                    </a:lnTo>
                    <a:cubicBezTo>
                      <a:pt x="24" y="88"/>
                      <a:pt x="36" y="113"/>
                      <a:pt x="48" y="117"/>
                    </a:cubicBezTo>
                    <a:lnTo>
                      <a:pt x="48" y="117"/>
                    </a:lnTo>
                    <a:cubicBezTo>
                      <a:pt x="52" y="119"/>
                      <a:pt x="60" y="118"/>
                      <a:pt x="64" y="118"/>
                    </a:cubicBezTo>
                    <a:lnTo>
                      <a:pt x="64" y="118"/>
                    </a:lnTo>
                    <a:cubicBezTo>
                      <a:pt x="91" y="118"/>
                      <a:pt x="156" y="110"/>
                      <a:pt x="129" y="62"/>
                    </a:cubicBezTo>
                    <a:close/>
                    <a:moveTo>
                      <a:pt x="98" y="146"/>
                    </a:moveTo>
                    <a:lnTo>
                      <a:pt x="98" y="146"/>
                    </a:lnTo>
                    <a:cubicBezTo>
                      <a:pt x="62" y="148"/>
                      <a:pt x="0" y="147"/>
                      <a:pt x="0" y="89"/>
                    </a:cubicBezTo>
                    <a:lnTo>
                      <a:pt x="0" y="89"/>
                    </a:lnTo>
                    <a:cubicBezTo>
                      <a:pt x="0" y="68"/>
                      <a:pt x="4" y="43"/>
                      <a:pt x="18" y="30"/>
                    </a:cubicBezTo>
                    <a:lnTo>
                      <a:pt x="18" y="30"/>
                    </a:lnTo>
                    <a:cubicBezTo>
                      <a:pt x="22" y="26"/>
                      <a:pt x="25" y="23"/>
                      <a:pt x="32" y="23"/>
                    </a:cubicBezTo>
                    <a:lnTo>
                      <a:pt x="32" y="23"/>
                    </a:lnTo>
                    <a:cubicBezTo>
                      <a:pt x="28" y="14"/>
                      <a:pt x="31" y="2"/>
                      <a:pt x="41" y="2"/>
                    </a:cubicBezTo>
                    <a:lnTo>
                      <a:pt x="41" y="2"/>
                    </a:lnTo>
                    <a:cubicBezTo>
                      <a:pt x="82" y="0"/>
                      <a:pt x="142" y="6"/>
                      <a:pt x="161" y="63"/>
                    </a:cubicBezTo>
                    <a:lnTo>
                      <a:pt x="161" y="63"/>
                    </a:lnTo>
                    <a:cubicBezTo>
                      <a:pt x="178" y="113"/>
                      <a:pt x="136" y="142"/>
                      <a:pt x="98" y="146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116" name="Freeform 209">
                <a:extLst>
                  <a:ext uri="{FF2B5EF4-FFF2-40B4-BE49-F238E27FC236}">
                    <a16:creationId xmlns:a16="http://schemas.microsoft.com/office/drawing/2014/main" id="{703ACDE2-2EB6-6E4C-A4BD-38610533C4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93602" y="5193296"/>
                <a:ext cx="82956" cy="81377"/>
              </a:xfrm>
              <a:custGeom>
                <a:avLst/>
                <a:gdLst>
                  <a:gd name="T0" fmla="*/ 66 w 188"/>
                  <a:gd name="T1" fmla="*/ 131 h 186"/>
                  <a:gd name="T2" fmla="*/ 66 w 188"/>
                  <a:gd name="T3" fmla="*/ 131 h 186"/>
                  <a:gd name="T4" fmla="*/ 113 w 188"/>
                  <a:gd name="T5" fmla="*/ 139 h 186"/>
                  <a:gd name="T6" fmla="*/ 113 w 188"/>
                  <a:gd name="T7" fmla="*/ 139 h 186"/>
                  <a:gd name="T8" fmla="*/ 138 w 188"/>
                  <a:gd name="T9" fmla="*/ 119 h 186"/>
                  <a:gd name="T10" fmla="*/ 138 w 188"/>
                  <a:gd name="T11" fmla="*/ 119 h 186"/>
                  <a:gd name="T12" fmla="*/ 155 w 188"/>
                  <a:gd name="T13" fmla="*/ 72 h 186"/>
                  <a:gd name="T14" fmla="*/ 155 w 188"/>
                  <a:gd name="T15" fmla="*/ 72 h 186"/>
                  <a:gd name="T16" fmla="*/ 116 w 188"/>
                  <a:gd name="T17" fmla="*/ 44 h 186"/>
                  <a:gd name="T18" fmla="*/ 116 w 188"/>
                  <a:gd name="T19" fmla="*/ 44 h 186"/>
                  <a:gd name="T20" fmla="*/ 100 w 188"/>
                  <a:gd name="T21" fmla="*/ 51 h 186"/>
                  <a:gd name="T22" fmla="*/ 100 w 188"/>
                  <a:gd name="T23" fmla="*/ 51 h 186"/>
                  <a:gd name="T24" fmla="*/ 66 w 188"/>
                  <a:gd name="T25" fmla="*/ 131 h 186"/>
                  <a:gd name="T26" fmla="*/ 58 w 188"/>
                  <a:gd name="T27" fmla="*/ 42 h 186"/>
                  <a:gd name="T28" fmla="*/ 58 w 188"/>
                  <a:gd name="T29" fmla="*/ 42 h 186"/>
                  <a:gd name="T30" fmla="*/ 171 w 188"/>
                  <a:gd name="T31" fmla="*/ 51 h 186"/>
                  <a:gd name="T32" fmla="*/ 171 w 188"/>
                  <a:gd name="T33" fmla="*/ 51 h 186"/>
                  <a:gd name="T34" fmla="*/ 180 w 188"/>
                  <a:gd name="T35" fmla="*/ 111 h 186"/>
                  <a:gd name="T36" fmla="*/ 180 w 188"/>
                  <a:gd name="T37" fmla="*/ 111 h 186"/>
                  <a:gd name="T38" fmla="*/ 169 w 188"/>
                  <a:gd name="T39" fmla="*/ 125 h 186"/>
                  <a:gd name="T40" fmla="*/ 169 w 188"/>
                  <a:gd name="T41" fmla="*/ 125 h 186"/>
                  <a:gd name="T42" fmla="*/ 169 w 188"/>
                  <a:gd name="T43" fmla="*/ 148 h 186"/>
                  <a:gd name="T44" fmla="*/ 169 w 188"/>
                  <a:gd name="T45" fmla="*/ 148 h 186"/>
                  <a:gd name="T46" fmla="*/ 35 w 188"/>
                  <a:gd name="T47" fmla="*/ 142 h 186"/>
                  <a:gd name="T48" fmla="*/ 35 w 188"/>
                  <a:gd name="T49" fmla="*/ 142 h 186"/>
                  <a:gd name="T50" fmla="*/ 58 w 188"/>
                  <a:gd name="T51" fmla="*/ 42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8" h="186">
                    <a:moveTo>
                      <a:pt x="66" y="131"/>
                    </a:moveTo>
                    <a:lnTo>
                      <a:pt x="66" y="131"/>
                    </a:lnTo>
                    <a:cubicBezTo>
                      <a:pt x="80" y="142"/>
                      <a:pt x="97" y="143"/>
                      <a:pt x="113" y="139"/>
                    </a:cubicBezTo>
                    <a:lnTo>
                      <a:pt x="113" y="139"/>
                    </a:lnTo>
                    <a:cubicBezTo>
                      <a:pt x="117" y="129"/>
                      <a:pt x="126" y="126"/>
                      <a:pt x="138" y="119"/>
                    </a:cubicBezTo>
                    <a:lnTo>
                      <a:pt x="138" y="119"/>
                    </a:lnTo>
                    <a:cubicBezTo>
                      <a:pt x="154" y="109"/>
                      <a:pt x="164" y="94"/>
                      <a:pt x="155" y="72"/>
                    </a:cubicBezTo>
                    <a:lnTo>
                      <a:pt x="155" y="72"/>
                    </a:lnTo>
                    <a:cubicBezTo>
                      <a:pt x="150" y="62"/>
                      <a:pt x="129" y="44"/>
                      <a:pt x="116" y="44"/>
                    </a:cubicBezTo>
                    <a:lnTo>
                      <a:pt x="116" y="44"/>
                    </a:lnTo>
                    <a:cubicBezTo>
                      <a:pt x="112" y="44"/>
                      <a:pt x="104" y="48"/>
                      <a:pt x="100" y="51"/>
                    </a:cubicBezTo>
                    <a:lnTo>
                      <a:pt x="100" y="51"/>
                    </a:lnTo>
                    <a:cubicBezTo>
                      <a:pt x="76" y="63"/>
                      <a:pt x="21" y="97"/>
                      <a:pt x="66" y="131"/>
                    </a:cubicBezTo>
                    <a:close/>
                    <a:moveTo>
                      <a:pt x="58" y="42"/>
                    </a:moveTo>
                    <a:lnTo>
                      <a:pt x="58" y="42"/>
                    </a:lnTo>
                    <a:cubicBezTo>
                      <a:pt x="89" y="23"/>
                      <a:pt x="146" y="0"/>
                      <a:pt x="171" y="51"/>
                    </a:cubicBezTo>
                    <a:lnTo>
                      <a:pt x="171" y="51"/>
                    </a:lnTo>
                    <a:cubicBezTo>
                      <a:pt x="179" y="71"/>
                      <a:pt x="187" y="94"/>
                      <a:pt x="180" y="111"/>
                    </a:cubicBezTo>
                    <a:lnTo>
                      <a:pt x="180" y="111"/>
                    </a:lnTo>
                    <a:cubicBezTo>
                      <a:pt x="177" y="118"/>
                      <a:pt x="173" y="122"/>
                      <a:pt x="169" y="125"/>
                    </a:cubicBezTo>
                    <a:lnTo>
                      <a:pt x="169" y="125"/>
                    </a:lnTo>
                    <a:cubicBezTo>
                      <a:pt x="176" y="131"/>
                      <a:pt x="179" y="142"/>
                      <a:pt x="169" y="148"/>
                    </a:cubicBezTo>
                    <a:lnTo>
                      <a:pt x="169" y="148"/>
                    </a:lnTo>
                    <a:cubicBezTo>
                      <a:pt x="133" y="167"/>
                      <a:pt x="76" y="185"/>
                      <a:pt x="35" y="142"/>
                    </a:cubicBezTo>
                    <a:lnTo>
                      <a:pt x="35" y="142"/>
                    </a:lnTo>
                    <a:cubicBezTo>
                      <a:pt x="0" y="104"/>
                      <a:pt x="26" y="60"/>
                      <a:pt x="58" y="4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117" name="Freeform 210">
                <a:extLst>
                  <a:ext uri="{FF2B5EF4-FFF2-40B4-BE49-F238E27FC236}">
                    <a16:creationId xmlns:a16="http://schemas.microsoft.com/office/drawing/2014/main" id="{D45FC7A8-97DA-DA4E-9DD4-83DC0EB724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55146" y="5202015"/>
                <a:ext cx="77133" cy="65392"/>
              </a:xfrm>
              <a:custGeom>
                <a:avLst/>
                <a:gdLst>
                  <a:gd name="T0" fmla="*/ 130 w 178"/>
                  <a:gd name="T1" fmla="*/ 63 h 150"/>
                  <a:gd name="T2" fmla="*/ 130 w 178"/>
                  <a:gd name="T3" fmla="*/ 63 h 150"/>
                  <a:gd name="T4" fmla="*/ 88 w 178"/>
                  <a:gd name="T5" fmla="*/ 34 h 150"/>
                  <a:gd name="T6" fmla="*/ 88 w 178"/>
                  <a:gd name="T7" fmla="*/ 34 h 150"/>
                  <a:gd name="T8" fmla="*/ 59 w 178"/>
                  <a:gd name="T9" fmla="*/ 42 h 150"/>
                  <a:gd name="T10" fmla="*/ 59 w 178"/>
                  <a:gd name="T11" fmla="*/ 42 h 150"/>
                  <a:gd name="T12" fmla="*/ 23 w 178"/>
                  <a:gd name="T13" fmla="*/ 78 h 150"/>
                  <a:gd name="T14" fmla="*/ 23 w 178"/>
                  <a:gd name="T15" fmla="*/ 78 h 150"/>
                  <a:gd name="T16" fmla="*/ 47 w 178"/>
                  <a:gd name="T17" fmla="*/ 118 h 150"/>
                  <a:gd name="T18" fmla="*/ 47 w 178"/>
                  <a:gd name="T19" fmla="*/ 118 h 150"/>
                  <a:gd name="T20" fmla="*/ 63 w 178"/>
                  <a:gd name="T21" fmla="*/ 120 h 150"/>
                  <a:gd name="T22" fmla="*/ 63 w 178"/>
                  <a:gd name="T23" fmla="*/ 120 h 150"/>
                  <a:gd name="T24" fmla="*/ 130 w 178"/>
                  <a:gd name="T25" fmla="*/ 63 h 150"/>
                  <a:gd name="T26" fmla="*/ 98 w 178"/>
                  <a:gd name="T27" fmla="*/ 146 h 150"/>
                  <a:gd name="T28" fmla="*/ 98 w 178"/>
                  <a:gd name="T29" fmla="*/ 146 h 150"/>
                  <a:gd name="T30" fmla="*/ 0 w 178"/>
                  <a:gd name="T31" fmla="*/ 90 h 150"/>
                  <a:gd name="T32" fmla="*/ 0 w 178"/>
                  <a:gd name="T33" fmla="*/ 90 h 150"/>
                  <a:gd name="T34" fmla="*/ 18 w 178"/>
                  <a:gd name="T35" fmla="*/ 30 h 150"/>
                  <a:gd name="T36" fmla="*/ 18 w 178"/>
                  <a:gd name="T37" fmla="*/ 30 h 150"/>
                  <a:gd name="T38" fmla="*/ 31 w 178"/>
                  <a:gd name="T39" fmla="*/ 24 h 150"/>
                  <a:gd name="T40" fmla="*/ 31 w 178"/>
                  <a:gd name="T41" fmla="*/ 24 h 150"/>
                  <a:gd name="T42" fmla="*/ 42 w 178"/>
                  <a:gd name="T43" fmla="*/ 3 h 150"/>
                  <a:gd name="T44" fmla="*/ 42 w 178"/>
                  <a:gd name="T45" fmla="*/ 3 h 150"/>
                  <a:gd name="T46" fmla="*/ 160 w 178"/>
                  <a:gd name="T47" fmla="*/ 63 h 150"/>
                  <a:gd name="T48" fmla="*/ 160 w 178"/>
                  <a:gd name="T49" fmla="*/ 63 h 150"/>
                  <a:gd name="T50" fmla="*/ 98 w 178"/>
                  <a:gd name="T51" fmla="*/ 146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8" h="150">
                    <a:moveTo>
                      <a:pt x="130" y="63"/>
                    </a:moveTo>
                    <a:lnTo>
                      <a:pt x="130" y="63"/>
                    </a:lnTo>
                    <a:cubicBezTo>
                      <a:pt x="120" y="46"/>
                      <a:pt x="105" y="38"/>
                      <a:pt x="88" y="34"/>
                    </a:cubicBezTo>
                    <a:lnTo>
                      <a:pt x="88" y="34"/>
                    </a:lnTo>
                    <a:cubicBezTo>
                      <a:pt x="81" y="42"/>
                      <a:pt x="72" y="41"/>
                      <a:pt x="59" y="42"/>
                    </a:cubicBezTo>
                    <a:lnTo>
                      <a:pt x="59" y="42"/>
                    </a:lnTo>
                    <a:cubicBezTo>
                      <a:pt x="39" y="45"/>
                      <a:pt x="23" y="54"/>
                      <a:pt x="23" y="78"/>
                    </a:cubicBezTo>
                    <a:lnTo>
                      <a:pt x="23" y="78"/>
                    </a:lnTo>
                    <a:cubicBezTo>
                      <a:pt x="23" y="90"/>
                      <a:pt x="35" y="113"/>
                      <a:pt x="47" y="118"/>
                    </a:cubicBezTo>
                    <a:lnTo>
                      <a:pt x="47" y="118"/>
                    </a:lnTo>
                    <a:cubicBezTo>
                      <a:pt x="51" y="120"/>
                      <a:pt x="59" y="120"/>
                      <a:pt x="63" y="120"/>
                    </a:cubicBezTo>
                    <a:lnTo>
                      <a:pt x="63" y="120"/>
                    </a:lnTo>
                    <a:cubicBezTo>
                      <a:pt x="90" y="118"/>
                      <a:pt x="155" y="111"/>
                      <a:pt x="130" y="63"/>
                    </a:cubicBezTo>
                    <a:close/>
                    <a:moveTo>
                      <a:pt x="98" y="146"/>
                    </a:moveTo>
                    <a:lnTo>
                      <a:pt x="98" y="146"/>
                    </a:lnTo>
                    <a:cubicBezTo>
                      <a:pt x="63" y="149"/>
                      <a:pt x="1" y="147"/>
                      <a:pt x="0" y="90"/>
                    </a:cubicBezTo>
                    <a:lnTo>
                      <a:pt x="0" y="90"/>
                    </a:lnTo>
                    <a:cubicBezTo>
                      <a:pt x="0" y="70"/>
                      <a:pt x="3" y="44"/>
                      <a:pt x="18" y="30"/>
                    </a:cubicBezTo>
                    <a:lnTo>
                      <a:pt x="18" y="30"/>
                    </a:lnTo>
                    <a:cubicBezTo>
                      <a:pt x="21" y="26"/>
                      <a:pt x="26" y="25"/>
                      <a:pt x="31" y="24"/>
                    </a:cubicBezTo>
                    <a:lnTo>
                      <a:pt x="31" y="24"/>
                    </a:lnTo>
                    <a:cubicBezTo>
                      <a:pt x="27" y="16"/>
                      <a:pt x="31" y="4"/>
                      <a:pt x="42" y="3"/>
                    </a:cubicBezTo>
                    <a:lnTo>
                      <a:pt x="42" y="3"/>
                    </a:lnTo>
                    <a:cubicBezTo>
                      <a:pt x="82" y="0"/>
                      <a:pt x="141" y="8"/>
                      <a:pt x="160" y="63"/>
                    </a:cubicBezTo>
                    <a:lnTo>
                      <a:pt x="160" y="63"/>
                    </a:lnTo>
                    <a:cubicBezTo>
                      <a:pt x="177" y="113"/>
                      <a:pt x="135" y="143"/>
                      <a:pt x="98" y="14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341" name="Freeform 211">
                <a:extLst>
                  <a:ext uri="{FF2B5EF4-FFF2-40B4-BE49-F238E27FC236}">
                    <a16:creationId xmlns:a16="http://schemas.microsoft.com/office/drawing/2014/main" id="{E9016D5A-5E95-664C-8793-5F854B05C6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06994" y="5186030"/>
                <a:ext cx="74889" cy="103694"/>
              </a:xfrm>
              <a:custGeom>
                <a:avLst/>
                <a:gdLst>
                  <a:gd name="T0" fmla="*/ 44331 w 174"/>
                  <a:gd name="T1" fmla="*/ 21530 h 236"/>
                  <a:gd name="T2" fmla="*/ 44331 w 174"/>
                  <a:gd name="T3" fmla="*/ 21530 h 236"/>
                  <a:gd name="T4" fmla="*/ 24533 w 174"/>
                  <a:gd name="T5" fmla="*/ 31635 h 236"/>
                  <a:gd name="T6" fmla="*/ 24533 w 174"/>
                  <a:gd name="T7" fmla="*/ 31635 h 236"/>
                  <a:gd name="T8" fmla="*/ 20229 w 174"/>
                  <a:gd name="T9" fmla="*/ 47893 h 236"/>
                  <a:gd name="T10" fmla="*/ 20229 w 174"/>
                  <a:gd name="T11" fmla="*/ 47893 h 236"/>
                  <a:gd name="T12" fmla="*/ 25393 w 174"/>
                  <a:gd name="T13" fmla="*/ 73377 h 236"/>
                  <a:gd name="T14" fmla="*/ 25393 w 174"/>
                  <a:gd name="T15" fmla="*/ 73377 h 236"/>
                  <a:gd name="T16" fmla="*/ 45622 w 174"/>
                  <a:gd name="T17" fmla="*/ 74695 h 236"/>
                  <a:gd name="T18" fmla="*/ 45622 w 174"/>
                  <a:gd name="T19" fmla="*/ 74695 h 236"/>
                  <a:gd name="T20" fmla="*/ 49926 w 174"/>
                  <a:gd name="T21" fmla="*/ 66786 h 236"/>
                  <a:gd name="T22" fmla="*/ 49926 w 174"/>
                  <a:gd name="T23" fmla="*/ 66786 h 236"/>
                  <a:gd name="T24" fmla="*/ 44331 w 174"/>
                  <a:gd name="T25" fmla="*/ 21530 h 236"/>
                  <a:gd name="T26" fmla="*/ 67142 w 174"/>
                  <a:gd name="T27" fmla="*/ 58877 h 236"/>
                  <a:gd name="T28" fmla="*/ 67142 w 174"/>
                  <a:gd name="T29" fmla="*/ 58877 h 236"/>
                  <a:gd name="T30" fmla="*/ 24963 w 174"/>
                  <a:gd name="T31" fmla="*/ 87876 h 236"/>
                  <a:gd name="T32" fmla="*/ 24963 w 174"/>
                  <a:gd name="T33" fmla="*/ 87876 h 236"/>
                  <a:gd name="T34" fmla="*/ 6886 w 174"/>
                  <a:gd name="T35" fmla="*/ 62832 h 236"/>
                  <a:gd name="T36" fmla="*/ 6886 w 174"/>
                  <a:gd name="T37" fmla="*/ 62832 h 236"/>
                  <a:gd name="T38" fmla="*/ 7747 w 174"/>
                  <a:gd name="T39" fmla="*/ 54923 h 236"/>
                  <a:gd name="T40" fmla="*/ 7747 w 174"/>
                  <a:gd name="T41" fmla="*/ 54923 h 236"/>
                  <a:gd name="T42" fmla="*/ 2152 w 174"/>
                  <a:gd name="T43" fmla="*/ 44378 h 236"/>
                  <a:gd name="T44" fmla="*/ 2152 w 174"/>
                  <a:gd name="T45" fmla="*/ 44378 h 236"/>
                  <a:gd name="T46" fmla="*/ 51648 w 174"/>
                  <a:gd name="T47" fmla="*/ 7469 h 236"/>
                  <a:gd name="T48" fmla="*/ 51648 w 174"/>
                  <a:gd name="T49" fmla="*/ 7469 h 236"/>
                  <a:gd name="T50" fmla="*/ 67142 w 174"/>
                  <a:gd name="T51" fmla="*/ 58877 h 2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4" h="236">
                    <a:moveTo>
                      <a:pt x="103" y="49"/>
                    </a:moveTo>
                    <a:lnTo>
                      <a:pt x="103" y="49"/>
                    </a:lnTo>
                    <a:cubicBezTo>
                      <a:pt x="83" y="47"/>
                      <a:pt x="68" y="58"/>
                      <a:pt x="57" y="72"/>
                    </a:cubicBezTo>
                    <a:cubicBezTo>
                      <a:pt x="59" y="85"/>
                      <a:pt x="53" y="95"/>
                      <a:pt x="47" y="109"/>
                    </a:cubicBezTo>
                    <a:cubicBezTo>
                      <a:pt x="39" y="130"/>
                      <a:pt x="39" y="152"/>
                      <a:pt x="59" y="167"/>
                    </a:cubicBezTo>
                    <a:cubicBezTo>
                      <a:pt x="68" y="175"/>
                      <a:pt x="96" y="177"/>
                      <a:pt x="106" y="170"/>
                    </a:cubicBezTo>
                    <a:cubicBezTo>
                      <a:pt x="110" y="166"/>
                      <a:pt x="113" y="158"/>
                      <a:pt x="116" y="152"/>
                    </a:cubicBezTo>
                    <a:cubicBezTo>
                      <a:pt x="130" y="125"/>
                      <a:pt x="156" y="53"/>
                      <a:pt x="103" y="49"/>
                    </a:cubicBezTo>
                    <a:close/>
                    <a:moveTo>
                      <a:pt x="156" y="134"/>
                    </a:moveTo>
                    <a:lnTo>
                      <a:pt x="156" y="134"/>
                    </a:lnTo>
                    <a:cubicBezTo>
                      <a:pt x="141" y="173"/>
                      <a:pt x="106" y="235"/>
                      <a:pt x="58" y="200"/>
                    </a:cubicBezTo>
                    <a:cubicBezTo>
                      <a:pt x="39" y="187"/>
                      <a:pt x="20" y="166"/>
                      <a:pt x="16" y="143"/>
                    </a:cubicBezTo>
                    <a:cubicBezTo>
                      <a:pt x="14" y="138"/>
                      <a:pt x="16" y="131"/>
                      <a:pt x="18" y="125"/>
                    </a:cubicBezTo>
                    <a:cubicBezTo>
                      <a:pt x="9" y="124"/>
                      <a:pt x="0" y="113"/>
                      <a:pt x="5" y="101"/>
                    </a:cubicBezTo>
                    <a:cubicBezTo>
                      <a:pt x="25" y="58"/>
                      <a:pt x="62" y="0"/>
                      <a:pt x="120" y="17"/>
                    </a:cubicBezTo>
                    <a:cubicBezTo>
                      <a:pt x="170" y="32"/>
                      <a:pt x="173" y="93"/>
                      <a:pt x="156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19" name="Freeform 212">
                <a:extLst>
                  <a:ext uri="{FF2B5EF4-FFF2-40B4-BE49-F238E27FC236}">
                    <a16:creationId xmlns:a16="http://schemas.microsoft.com/office/drawing/2014/main" id="{30ADA955-35E3-3D49-8331-E7C12E6B62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07762" y="5193296"/>
                <a:ext cx="88777" cy="87190"/>
              </a:xfrm>
              <a:custGeom>
                <a:avLst/>
                <a:gdLst>
                  <a:gd name="T0" fmla="*/ 59 w 203"/>
                  <a:gd name="T1" fmla="*/ 135 h 197"/>
                  <a:gd name="T2" fmla="*/ 59 w 203"/>
                  <a:gd name="T3" fmla="*/ 135 h 197"/>
                  <a:gd name="T4" fmla="*/ 108 w 203"/>
                  <a:gd name="T5" fmla="*/ 150 h 197"/>
                  <a:gd name="T6" fmla="*/ 108 w 203"/>
                  <a:gd name="T7" fmla="*/ 150 h 197"/>
                  <a:gd name="T8" fmla="*/ 140 w 203"/>
                  <a:gd name="T9" fmla="*/ 131 h 197"/>
                  <a:gd name="T10" fmla="*/ 140 w 203"/>
                  <a:gd name="T11" fmla="*/ 131 h 197"/>
                  <a:gd name="T12" fmla="*/ 175 w 203"/>
                  <a:gd name="T13" fmla="*/ 83 h 197"/>
                  <a:gd name="T14" fmla="*/ 175 w 203"/>
                  <a:gd name="T15" fmla="*/ 83 h 197"/>
                  <a:gd name="T16" fmla="*/ 143 w 203"/>
                  <a:gd name="T17" fmla="*/ 46 h 197"/>
                  <a:gd name="T18" fmla="*/ 143 w 203"/>
                  <a:gd name="T19" fmla="*/ 46 h 197"/>
                  <a:gd name="T20" fmla="*/ 125 w 203"/>
                  <a:gd name="T21" fmla="*/ 52 h 197"/>
                  <a:gd name="T22" fmla="*/ 125 w 203"/>
                  <a:gd name="T23" fmla="*/ 52 h 197"/>
                  <a:gd name="T24" fmla="*/ 59 w 203"/>
                  <a:gd name="T25" fmla="*/ 135 h 197"/>
                  <a:gd name="T26" fmla="*/ 84 w 203"/>
                  <a:gd name="T27" fmla="*/ 35 h 197"/>
                  <a:gd name="T28" fmla="*/ 84 w 203"/>
                  <a:gd name="T29" fmla="*/ 35 h 197"/>
                  <a:gd name="T30" fmla="*/ 198 w 203"/>
                  <a:gd name="T31" fmla="*/ 61 h 197"/>
                  <a:gd name="T32" fmla="*/ 198 w 203"/>
                  <a:gd name="T33" fmla="*/ 61 h 197"/>
                  <a:gd name="T34" fmla="*/ 188 w 203"/>
                  <a:gd name="T35" fmla="*/ 129 h 197"/>
                  <a:gd name="T36" fmla="*/ 188 w 203"/>
                  <a:gd name="T37" fmla="*/ 129 h 197"/>
                  <a:gd name="T38" fmla="*/ 172 w 203"/>
                  <a:gd name="T39" fmla="*/ 141 h 197"/>
                  <a:gd name="T40" fmla="*/ 172 w 203"/>
                  <a:gd name="T41" fmla="*/ 141 h 197"/>
                  <a:gd name="T42" fmla="*/ 164 w 203"/>
                  <a:gd name="T43" fmla="*/ 166 h 197"/>
                  <a:gd name="T44" fmla="*/ 164 w 203"/>
                  <a:gd name="T45" fmla="*/ 166 h 197"/>
                  <a:gd name="T46" fmla="*/ 24 w 203"/>
                  <a:gd name="T47" fmla="*/ 144 h 197"/>
                  <a:gd name="T48" fmla="*/ 24 w 203"/>
                  <a:gd name="T49" fmla="*/ 144 h 197"/>
                  <a:gd name="T50" fmla="*/ 84 w 203"/>
                  <a:gd name="T51" fmla="*/ 35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3" h="197">
                    <a:moveTo>
                      <a:pt x="59" y="135"/>
                    </a:moveTo>
                    <a:lnTo>
                      <a:pt x="59" y="135"/>
                    </a:lnTo>
                    <a:cubicBezTo>
                      <a:pt x="71" y="149"/>
                      <a:pt x="89" y="152"/>
                      <a:pt x="108" y="150"/>
                    </a:cubicBezTo>
                    <a:lnTo>
                      <a:pt x="108" y="150"/>
                    </a:lnTo>
                    <a:cubicBezTo>
                      <a:pt x="116" y="138"/>
                      <a:pt x="126" y="137"/>
                      <a:pt x="140" y="131"/>
                    </a:cubicBezTo>
                    <a:lnTo>
                      <a:pt x="140" y="131"/>
                    </a:lnTo>
                    <a:cubicBezTo>
                      <a:pt x="162" y="123"/>
                      <a:pt x="179" y="107"/>
                      <a:pt x="175" y="83"/>
                    </a:cubicBezTo>
                    <a:lnTo>
                      <a:pt x="175" y="83"/>
                    </a:lnTo>
                    <a:cubicBezTo>
                      <a:pt x="173" y="70"/>
                      <a:pt x="156" y="49"/>
                      <a:pt x="143" y="46"/>
                    </a:cubicBezTo>
                    <a:lnTo>
                      <a:pt x="143" y="46"/>
                    </a:lnTo>
                    <a:cubicBezTo>
                      <a:pt x="138" y="46"/>
                      <a:pt x="130" y="50"/>
                      <a:pt x="125" y="52"/>
                    </a:cubicBezTo>
                    <a:lnTo>
                      <a:pt x="125" y="52"/>
                    </a:lnTo>
                    <a:cubicBezTo>
                      <a:pt x="95" y="61"/>
                      <a:pt x="25" y="91"/>
                      <a:pt x="59" y="135"/>
                    </a:cubicBezTo>
                    <a:close/>
                    <a:moveTo>
                      <a:pt x="84" y="35"/>
                    </a:moveTo>
                    <a:lnTo>
                      <a:pt x="84" y="35"/>
                    </a:lnTo>
                    <a:cubicBezTo>
                      <a:pt x="122" y="19"/>
                      <a:pt x="190" y="0"/>
                      <a:pt x="198" y="61"/>
                    </a:cubicBezTo>
                    <a:lnTo>
                      <a:pt x="198" y="61"/>
                    </a:lnTo>
                    <a:cubicBezTo>
                      <a:pt x="202" y="83"/>
                      <a:pt x="201" y="111"/>
                      <a:pt x="188" y="129"/>
                    </a:cubicBezTo>
                    <a:lnTo>
                      <a:pt x="188" y="129"/>
                    </a:lnTo>
                    <a:cubicBezTo>
                      <a:pt x="184" y="136"/>
                      <a:pt x="179" y="138"/>
                      <a:pt x="172" y="141"/>
                    </a:cubicBezTo>
                    <a:lnTo>
                      <a:pt x="172" y="141"/>
                    </a:lnTo>
                    <a:cubicBezTo>
                      <a:pt x="177" y="149"/>
                      <a:pt x="176" y="163"/>
                      <a:pt x="164" y="166"/>
                    </a:cubicBezTo>
                    <a:lnTo>
                      <a:pt x="164" y="166"/>
                    </a:lnTo>
                    <a:cubicBezTo>
                      <a:pt x="119" y="183"/>
                      <a:pt x="52" y="196"/>
                      <a:pt x="24" y="144"/>
                    </a:cubicBezTo>
                    <a:lnTo>
                      <a:pt x="24" y="144"/>
                    </a:lnTo>
                    <a:cubicBezTo>
                      <a:pt x="0" y="96"/>
                      <a:pt x="42" y="50"/>
                      <a:pt x="84" y="3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343" name="Freeform 213">
                <a:extLst>
                  <a:ext uri="{FF2B5EF4-FFF2-40B4-BE49-F238E27FC236}">
                    <a16:creationId xmlns:a16="http://schemas.microsoft.com/office/drawing/2014/main" id="{CDC5094D-D200-B540-9B14-68291F1586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75535" y="5187951"/>
                <a:ext cx="74889" cy="103694"/>
              </a:xfrm>
              <a:custGeom>
                <a:avLst/>
                <a:gdLst>
                  <a:gd name="T0" fmla="*/ 43900 w 174"/>
                  <a:gd name="T1" fmla="*/ 20651 h 236"/>
                  <a:gd name="T2" fmla="*/ 43900 w 174"/>
                  <a:gd name="T3" fmla="*/ 20651 h 236"/>
                  <a:gd name="T4" fmla="*/ 24102 w 174"/>
                  <a:gd name="T5" fmla="*/ 31196 h 236"/>
                  <a:gd name="T6" fmla="*/ 24102 w 174"/>
                  <a:gd name="T7" fmla="*/ 31196 h 236"/>
                  <a:gd name="T8" fmla="*/ 20229 w 174"/>
                  <a:gd name="T9" fmla="*/ 47893 h 236"/>
                  <a:gd name="T10" fmla="*/ 20229 w 174"/>
                  <a:gd name="T11" fmla="*/ 47893 h 236"/>
                  <a:gd name="T12" fmla="*/ 25393 w 174"/>
                  <a:gd name="T13" fmla="*/ 73377 h 236"/>
                  <a:gd name="T14" fmla="*/ 25393 w 174"/>
                  <a:gd name="T15" fmla="*/ 73377 h 236"/>
                  <a:gd name="T16" fmla="*/ 45622 w 174"/>
                  <a:gd name="T17" fmla="*/ 73816 h 236"/>
                  <a:gd name="T18" fmla="*/ 45622 w 174"/>
                  <a:gd name="T19" fmla="*/ 73816 h 236"/>
                  <a:gd name="T20" fmla="*/ 49926 w 174"/>
                  <a:gd name="T21" fmla="*/ 66786 h 236"/>
                  <a:gd name="T22" fmla="*/ 49926 w 174"/>
                  <a:gd name="T23" fmla="*/ 66786 h 236"/>
                  <a:gd name="T24" fmla="*/ 43900 w 174"/>
                  <a:gd name="T25" fmla="*/ 20651 h 236"/>
                  <a:gd name="T26" fmla="*/ 67142 w 174"/>
                  <a:gd name="T27" fmla="*/ 58877 h 236"/>
                  <a:gd name="T28" fmla="*/ 67142 w 174"/>
                  <a:gd name="T29" fmla="*/ 58877 h 236"/>
                  <a:gd name="T30" fmla="*/ 24963 w 174"/>
                  <a:gd name="T31" fmla="*/ 86998 h 236"/>
                  <a:gd name="T32" fmla="*/ 24963 w 174"/>
                  <a:gd name="T33" fmla="*/ 86998 h 236"/>
                  <a:gd name="T34" fmla="*/ 6886 w 174"/>
                  <a:gd name="T35" fmla="*/ 62832 h 236"/>
                  <a:gd name="T36" fmla="*/ 6886 w 174"/>
                  <a:gd name="T37" fmla="*/ 62832 h 236"/>
                  <a:gd name="T38" fmla="*/ 7747 w 174"/>
                  <a:gd name="T39" fmla="*/ 54044 h 236"/>
                  <a:gd name="T40" fmla="*/ 7747 w 174"/>
                  <a:gd name="T41" fmla="*/ 54044 h 236"/>
                  <a:gd name="T42" fmla="*/ 2152 w 174"/>
                  <a:gd name="T43" fmla="*/ 44378 h 236"/>
                  <a:gd name="T44" fmla="*/ 2152 w 174"/>
                  <a:gd name="T45" fmla="*/ 44378 h 236"/>
                  <a:gd name="T46" fmla="*/ 51217 w 174"/>
                  <a:gd name="T47" fmla="*/ 6591 h 236"/>
                  <a:gd name="T48" fmla="*/ 51217 w 174"/>
                  <a:gd name="T49" fmla="*/ 6591 h 236"/>
                  <a:gd name="T50" fmla="*/ 67142 w 174"/>
                  <a:gd name="T51" fmla="*/ 58877 h 2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4" h="236">
                    <a:moveTo>
                      <a:pt x="102" y="47"/>
                    </a:moveTo>
                    <a:lnTo>
                      <a:pt x="102" y="47"/>
                    </a:lnTo>
                    <a:cubicBezTo>
                      <a:pt x="83" y="46"/>
                      <a:pt x="68" y="56"/>
                      <a:pt x="56" y="71"/>
                    </a:cubicBezTo>
                    <a:cubicBezTo>
                      <a:pt x="59" y="84"/>
                      <a:pt x="52" y="94"/>
                      <a:pt x="47" y="109"/>
                    </a:cubicBezTo>
                    <a:cubicBezTo>
                      <a:pt x="39" y="128"/>
                      <a:pt x="39" y="152"/>
                      <a:pt x="59" y="167"/>
                    </a:cubicBezTo>
                    <a:cubicBezTo>
                      <a:pt x="70" y="174"/>
                      <a:pt x="96" y="177"/>
                      <a:pt x="106" y="168"/>
                    </a:cubicBezTo>
                    <a:cubicBezTo>
                      <a:pt x="110" y="165"/>
                      <a:pt x="113" y="156"/>
                      <a:pt x="116" y="152"/>
                    </a:cubicBezTo>
                    <a:cubicBezTo>
                      <a:pt x="130" y="123"/>
                      <a:pt x="156" y="52"/>
                      <a:pt x="102" y="47"/>
                    </a:cubicBezTo>
                    <a:close/>
                    <a:moveTo>
                      <a:pt x="156" y="134"/>
                    </a:moveTo>
                    <a:lnTo>
                      <a:pt x="156" y="134"/>
                    </a:lnTo>
                    <a:cubicBezTo>
                      <a:pt x="141" y="172"/>
                      <a:pt x="106" y="235"/>
                      <a:pt x="58" y="198"/>
                    </a:cubicBezTo>
                    <a:cubicBezTo>
                      <a:pt x="39" y="185"/>
                      <a:pt x="20" y="165"/>
                      <a:pt x="16" y="143"/>
                    </a:cubicBezTo>
                    <a:cubicBezTo>
                      <a:pt x="16" y="136"/>
                      <a:pt x="16" y="130"/>
                      <a:pt x="18" y="123"/>
                    </a:cubicBezTo>
                    <a:cubicBezTo>
                      <a:pt x="9" y="122"/>
                      <a:pt x="0" y="113"/>
                      <a:pt x="5" y="101"/>
                    </a:cubicBezTo>
                    <a:cubicBezTo>
                      <a:pt x="25" y="57"/>
                      <a:pt x="62" y="0"/>
                      <a:pt x="119" y="15"/>
                    </a:cubicBezTo>
                    <a:cubicBezTo>
                      <a:pt x="169" y="30"/>
                      <a:pt x="173" y="93"/>
                      <a:pt x="156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21" name="Freeform 214">
                <a:extLst>
                  <a:ext uri="{FF2B5EF4-FFF2-40B4-BE49-F238E27FC236}">
                    <a16:creationId xmlns:a16="http://schemas.microsoft.com/office/drawing/2014/main" id="{C3E41FC2-88AC-594E-8292-C46F427E02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62226" y="5203468"/>
                <a:ext cx="77134" cy="65393"/>
              </a:xfrm>
              <a:custGeom>
                <a:avLst/>
                <a:gdLst>
                  <a:gd name="T0" fmla="*/ 129 w 177"/>
                  <a:gd name="T1" fmla="*/ 62 h 150"/>
                  <a:gd name="T2" fmla="*/ 129 w 177"/>
                  <a:gd name="T3" fmla="*/ 62 h 150"/>
                  <a:gd name="T4" fmla="*/ 88 w 177"/>
                  <a:gd name="T5" fmla="*/ 34 h 150"/>
                  <a:gd name="T6" fmla="*/ 88 w 177"/>
                  <a:gd name="T7" fmla="*/ 34 h 150"/>
                  <a:gd name="T8" fmla="*/ 58 w 177"/>
                  <a:gd name="T9" fmla="*/ 42 h 150"/>
                  <a:gd name="T10" fmla="*/ 58 w 177"/>
                  <a:gd name="T11" fmla="*/ 42 h 150"/>
                  <a:gd name="T12" fmla="*/ 22 w 177"/>
                  <a:gd name="T13" fmla="*/ 76 h 150"/>
                  <a:gd name="T14" fmla="*/ 22 w 177"/>
                  <a:gd name="T15" fmla="*/ 76 h 150"/>
                  <a:gd name="T16" fmla="*/ 47 w 177"/>
                  <a:gd name="T17" fmla="*/ 118 h 150"/>
                  <a:gd name="T18" fmla="*/ 47 w 177"/>
                  <a:gd name="T19" fmla="*/ 118 h 150"/>
                  <a:gd name="T20" fmla="*/ 63 w 177"/>
                  <a:gd name="T21" fmla="*/ 118 h 150"/>
                  <a:gd name="T22" fmla="*/ 63 w 177"/>
                  <a:gd name="T23" fmla="*/ 118 h 150"/>
                  <a:gd name="T24" fmla="*/ 129 w 177"/>
                  <a:gd name="T25" fmla="*/ 62 h 150"/>
                  <a:gd name="T26" fmla="*/ 97 w 177"/>
                  <a:gd name="T27" fmla="*/ 145 h 150"/>
                  <a:gd name="T28" fmla="*/ 97 w 177"/>
                  <a:gd name="T29" fmla="*/ 145 h 150"/>
                  <a:gd name="T30" fmla="*/ 0 w 177"/>
                  <a:gd name="T31" fmla="*/ 89 h 150"/>
                  <a:gd name="T32" fmla="*/ 0 w 177"/>
                  <a:gd name="T33" fmla="*/ 89 h 150"/>
                  <a:gd name="T34" fmla="*/ 17 w 177"/>
                  <a:gd name="T35" fmla="*/ 30 h 150"/>
                  <a:gd name="T36" fmla="*/ 17 w 177"/>
                  <a:gd name="T37" fmla="*/ 30 h 150"/>
                  <a:gd name="T38" fmla="*/ 31 w 177"/>
                  <a:gd name="T39" fmla="*/ 22 h 150"/>
                  <a:gd name="T40" fmla="*/ 31 w 177"/>
                  <a:gd name="T41" fmla="*/ 22 h 150"/>
                  <a:gd name="T42" fmla="*/ 41 w 177"/>
                  <a:gd name="T43" fmla="*/ 3 h 150"/>
                  <a:gd name="T44" fmla="*/ 41 w 177"/>
                  <a:gd name="T45" fmla="*/ 3 h 150"/>
                  <a:gd name="T46" fmla="*/ 160 w 177"/>
                  <a:gd name="T47" fmla="*/ 62 h 150"/>
                  <a:gd name="T48" fmla="*/ 160 w 177"/>
                  <a:gd name="T49" fmla="*/ 62 h 150"/>
                  <a:gd name="T50" fmla="*/ 97 w 177"/>
                  <a:gd name="T51" fmla="*/ 145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7" h="150">
                    <a:moveTo>
                      <a:pt x="129" y="62"/>
                    </a:moveTo>
                    <a:lnTo>
                      <a:pt x="129" y="62"/>
                    </a:lnTo>
                    <a:cubicBezTo>
                      <a:pt x="119" y="45"/>
                      <a:pt x="105" y="37"/>
                      <a:pt x="88" y="34"/>
                    </a:cubicBezTo>
                    <a:lnTo>
                      <a:pt x="88" y="34"/>
                    </a:lnTo>
                    <a:cubicBezTo>
                      <a:pt x="80" y="41"/>
                      <a:pt x="71" y="40"/>
                      <a:pt x="58" y="42"/>
                    </a:cubicBezTo>
                    <a:lnTo>
                      <a:pt x="58" y="42"/>
                    </a:lnTo>
                    <a:cubicBezTo>
                      <a:pt x="38" y="43"/>
                      <a:pt x="22" y="53"/>
                      <a:pt x="22" y="76"/>
                    </a:cubicBezTo>
                    <a:lnTo>
                      <a:pt x="22" y="76"/>
                    </a:lnTo>
                    <a:cubicBezTo>
                      <a:pt x="22" y="88"/>
                      <a:pt x="35" y="113"/>
                      <a:pt x="47" y="118"/>
                    </a:cubicBezTo>
                    <a:lnTo>
                      <a:pt x="47" y="118"/>
                    </a:lnTo>
                    <a:cubicBezTo>
                      <a:pt x="50" y="120"/>
                      <a:pt x="58" y="118"/>
                      <a:pt x="63" y="118"/>
                    </a:cubicBezTo>
                    <a:lnTo>
                      <a:pt x="63" y="118"/>
                    </a:lnTo>
                    <a:cubicBezTo>
                      <a:pt x="89" y="118"/>
                      <a:pt x="154" y="109"/>
                      <a:pt x="129" y="62"/>
                    </a:cubicBezTo>
                    <a:close/>
                    <a:moveTo>
                      <a:pt x="97" y="145"/>
                    </a:moveTo>
                    <a:lnTo>
                      <a:pt x="97" y="145"/>
                    </a:lnTo>
                    <a:cubicBezTo>
                      <a:pt x="62" y="149"/>
                      <a:pt x="0" y="146"/>
                      <a:pt x="0" y="89"/>
                    </a:cubicBezTo>
                    <a:lnTo>
                      <a:pt x="0" y="89"/>
                    </a:lnTo>
                    <a:cubicBezTo>
                      <a:pt x="0" y="68"/>
                      <a:pt x="2" y="43"/>
                      <a:pt x="17" y="30"/>
                    </a:cubicBezTo>
                    <a:lnTo>
                      <a:pt x="17" y="30"/>
                    </a:lnTo>
                    <a:cubicBezTo>
                      <a:pt x="21" y="26"/>
                      <a:pt x="25" y="24"/>
                      <a:pt x="31" y="22"/>
                    </a:cubicBezTo>
                    <a:lnTo>
                      <a:pt x="31" y="22"/>
                    </a:lnTo>
                    <a:cubicBezTo>
                      <a:pt x="27" y="15"/>
                      <a:pt x="30" y="3"/>
                      <a:pt x="41" y="3"/>
                    </a:cubicBezTo>
                    <a:lnTo>
                      <a:pt x="41" y="3"/>
                    </a:lnTo>
                    <a:cubicBezTo>
                      <a:pt x="81" y="0"/>
                      <a:pt x="142" y="7"/>
                      <a:pt x="160" y="62"/>
                    </a:cubicBezTo>
                    <a:lnTo>
                      <a:pt x="160" y="62"/>
                    </a:lnTo>
                    <a:cubicBezTo>
                      <a:pt x="176" y="113"/>
                      <a:pt x="135" y="142"/>
                      <a:pt x="97" y="145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122" name="Freeform 215">
                <a:extLst>
                  <a:ext uri="{FF2B5EF4-FFF2-40B4-BE49-F238E27FC236}">
                    <a16:creationId xmlns:a16="http://schemas.microsoft.com/office/drawing/2014/main" id="{2E1946EF-3B19-CE46-B393-9E21C5F0E9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22118" y="5193296"/>
                <a:ext cx="80045" cy="81377"/>
              </a:xfrm>
              <a:custGeom>
                <a:avLst/>
                <a:gdLst>
                  <a:gd name="T0" fmla="*/ 65 w 187"/>
                  <a:gd name="T1" fmla="*/ 130 h 186"/>
                  <a:gd name="T2" fmla="*/ 65 w 187"/>
                  <a:gd name="T3" fmla="*/ 130 h 186"/>
                  <a:gd name="T4" fmla="*/ 112 w 187"/>
                  <a:gd name="T5" fmla="*/ 139 h 186"/>
                  <a:gd name="T6" fmla="*/ 112 w 187"/>
                  <a:gd name="T7" fmla="*/ 139 h 186"/>
                  <a:gd name="T8" fmla="*/ 137 w 187"/>
                  <a:gd name="T9" fmla="*/ 120 h 186"/>
                  <a:gd name="T10" fmla="*/ 137 w 187"/>
                  <a:gd name="T11" fmla="*/ 120 h 186"/>
                  <a:gd name="T12" fmla="*/ 154 w 187"/>
                  <a:gd name="T13" fmla="*/ 72 h 186"/>
                  <a:gd name="T14" fmla="*/ 154 w 187"/>
                  <a:gd name="T15" fmla="*/ 72 h 186"/>
                  <a:gd name="T16" fmla="*/ 116 w 187"/>
                  <a:gd name="T17" fmla="*/ 45 h 186"/>
                  <a:gd name="T18" fmla="*/ 116 w 187"/>
                  <a:gd name="T19" fmla="*/ 45 h 186"/>
                  <a:gd name="T20" fmla="*/ 100 w 187"/>
                  <a:gd name="T21" fmla="*/ 51 h 186"/>
                  <a:gd name="T22" fmla="*/ 100 w 187"/>
                  <a:gd name="T23" fmla="*/ 51 h 186"/>
                  <a:gd name="T24" fmla="*/ 65 w 187"/>
                  <a:gd name="T25" fmla="*/ 130 h 186"/>
                  <a:gd name="T26" fmla="*/ 58 w 187"/>
                  <a:gd name="T27" fmla="*/ 41 h 186"/>
                  <a:gd name="T28" fmla="*/ 58 w 187"/>
                  <a:gd name="T29" fmla="*/ 41 h 186"/>
                  <a:gd name="T30" fmla="*/ 171 w 187"/>
                  <a:gd name="T31" fmla="*/ 51 h 186"/>
                  <a:gd name="T32" fmla="*/ 171 w 187"/>
                  <a:gd name="T33" fmla="*/ 51 h 186"/>
                  <a:gd name="T34" fmla="*/ 180 w 187"/>
                  <a:gd name="T35" fmla="*/ 113 h 186"/>
                  <a:gd name="T36" fmla="*/ 180 w 187"/>
                  <a:gd name="T37" fmla="*/ 113 h 186"/>
                  <a:gd name="T38" fmla="*/ 168 w 187"/>
                  <a:gd name="T39" fmla="*/ 124 h 186"/>
                  <a:gd name="T40" fmla="*/ 168 w 187"/>
                  <a:gd name="T41" fmla="*/ 124 h 186"/>
                  <a:gd name="T42" fmla="*/ 168 w 187"/>
                  <a:gd name="T43" fmla="*/ 147 h 186"/>
                  <a:gd name="T44" fmla="*/ 168 w 187"/>
                  <a:gd name="T45" fmla="*/ 147 h 186"/>
                  <a:gd name="T46" fmla="*/ 36 w 187"/>
                  <a:gd name="T47" fmla="*/ 142 h 186"/>
                  <a:gd name="T48" fmla="*/ 36 w 187"/>
                  <a:gd name="T49" fmla="*/ 142 h 186"/>
                  <a:gd name="T50" fmla="*/ 58 w 187"/>
                  <a:gd name="T51" fmla="*/ 4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7" h="186">
                    <a:moveTo>
                      <a:pt x="65" y="130"/>
                    </a:moveTo>
                    <a:lnTo>
                      <a:pt x="65" y="130"/>
                    </a:lnTo>
                    <a:cubicBezTo>
                      <a:pt x="79" y="142"/>
                      <a:pt x="96" y="143"/>
                      <a:pt x="112" y="139"/>
                    </a:cubicBezTo>
                    <a:lnTo>
                      <a:pt x="112" y="139"/>
                    </a:lnTo>
                    <a:cubicBezTo>
                      <a:pt x="117" y="129"/>
                      <a:pt x="125" y="126"/>
                      <a:pt x="137" y="120"/>
                    </a:cubicBezTo>
                    <a:lnTo>
                      <a:pt x="137" y="120"/>
                    </a:lnTo>
                    <a:cubicBezTo>
                      <a:pt x="154" y="109"/>
                      <a:pt x="165" y="93"/>
                      <a:pt x="154" y="72"/>
                    </a:cubicBezTo>
                    <a:lnTo>
                      <a:pt x="154" y="72"/>
                    </a:lnTo>
                    <a:cubicBezTo>
                      <a:pt x="150" y="62"/>
                      <a:pt x="128" y="45"/>
                      <a:pt x="116" y="45"/>
                    </a:cubicBezTo>
                    <a:lnTo>
                      <a:pt x="116" y="45"/>
                    </a:lnTo>
                    <a:cubicBezTo>
                      <a:pt x="111" y="45"/>
                      <a:pt x="104" y="50"/>
                      <a:pt x="100" y="51"/>
                    </a:cubicBezTo>
                    <a:lnTo>
                      <a:pt x="100" y="51"/>
                    </a:lnTo>
                    <a:cubicBezTo>
                      <a:pt x="75" y="63"/>
                      <a:pt x="21" y="97"/>
                      <a:pt x="65" y="130"/>
                    </a:cubicBezTo>
                    <a:close/>
                    <a:moveTo>
                      <a:pt x="58" y="41"/>
                    </a:moveTo>
                    <a:lnTo>
                      <a:pt x="58" y="41"/>
                    </a:lnTo>
                    <a:cubicBezTo>
                      <a:pt x="90" y="24"/>
                      <a:pt x="146" y="0"/>
                      <a:pt x="171" y="51"/>
                    </a:cubicBezTo>
                    <a:lnTo>
                      <a:pt x="171" y="51"/>
                    </a:lnTo>
                    <a:cubicBezTo>
                      <a:pt x="179" y="70"/>
                      <a:pt x="186" y="95"/>
                      <a:pt x="180" y="113"/>
                    </a:cubicBezTo>
                    <a:lnTo>
                      <a:pt x="180" y="113"/>
                    </a:lnTo>
                    <a:cubicBezTo>
                      <a:pt x="178" y="117"/>
                      <a:pt x="174" y="121"/>
                      <a:pt x="168" y="124"/>
                    </a:cubicBezTo>
                    <a:lnTo>
                      <a:pt x="168" y="124"/>
                    </a:lnTo>
                    <a:cubicBezTo>
                      <a:pt x="176" y="130"/>
                      <a:pt x="178" y="143"/>
                      <a:pt x="168" y="147"/>
                    </a:cubicBezTo>
                    <a:lnTo>
                      <a:pt x="168" y="147"/>
                    </a:lnTo>
                    <a:cubicBezTo>
                      <a:pt x="133" y="167"/>
                      <a:pt x="75" y="185"/>
                      <a:pt x="36" y="142"/>
                    </a:cubicBezTo>
                    <a:lnTo>
                      <a:pt x="36" y="142"/>
                    </a:lnTo>
                    <a:cubicBezTo>
                      <a:pt x="0" y="104"/>
                      <a:pt x="25" y="59"/>
                      <a:pt x="58" y="41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123" name="Freeform 216">
                <a:extLst>
                  <a:ext uri="{FF2B5EF4-FFF2-40B4-BE49-F238E27FC236}">
                    <a16:creationId xmlns:a16="http://schemas.microsoft.com/office/drawing/2014/main" id="{182FF7B5-E8F1-194B-9BE7-ECB18B9662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82207" y="5203468"/>
                <a:ext cx="77134" cy="65393"/>
              </a:xfrm>
              <a:custGeom>
                <a:avLst/>
                <a:gdLst>
                  <a:gd name="T0" fmla="*/ 129 w 178"/>
                  <a:gd name="T1" fmla="*/ 60 h 148"/>
                  <a:gd name="T2" fmla="*/ 129 w 178"/>
                  <a:gd name="T3" fmla="*/ 60 h 148"/>
                  <a:gd name="T4" fmla="*/ 88 w 178"/>
                  <a:gd name="T5" fmla="*/ 33 h 148"/>
                  <a:gd name="T6" fmla="*/ 88 w 178"/>
                  <a:gd name="T7" fmla="*/ 33 h 148"/>
                  <a:gd name="T8" fmla="*/ 58 w 178"/>
                  <a:gd name="T9" fmla="*/ 41 h 148"/>
                  <a:gd name="T10" fmla="*/ 58 w 178"/>
                  <a:gd name="T11" fmla="*/ 41 h 148"/>
                  <a:gd name="T12" fmla="*/ 22 w 178"/>
                  <a:gd name="T13" fmla="*/ 76 h 148"/>
                  <a:gd name="T14" fmla="*/ 22 w 178"/>
                  <a:gd name="T15" fmla="*/ 76 h 148"/>
                  <a:gd name="T16" fmla="*/ 46 w 178"/>
                  <a:gd name="T17" fmla="*/ 117 h 148"/>
                  <a:gd name="T18" fmla="*/ 46 w 178"/>
                  <a:gd name="T19" fmla="*/ 117 h 148"/>
                  <a:gd name="T20" fmla="*/ 63 w 178"/>
                  <a:gd name="T21" fmla="*/ 117 h 148"/>
                  <a:gd name="T22" fmla="*/ 63 w 178"/>
                  <a:gd name="T23" fmla="*/ 117 h 148"/>
                  <a:gd name="T24" fmla="*/ 129 w 178"/>
                  <a:gd name="T25" fmla="*/ 60 h 148"/>
                  <a:gd name="T26" fmla="*/ 97 w 178"/>
                  <a:gd name="T27" fmla="*/ 144 h 148"/>
                  <a:gd name="T28" fmla="*/ 97 w 178"/>
                  <a:gd name="T29" fmla="*/ 144 h 148"/>
                  <a:gd name="T30" fmla="*/ 0 w 178"/>
                  <a:gd name="T31" fmla="*/ 88 h 148"/>
                  <a:gd name="T32" fmla="*/ 0 w 178"/>
                  <a:gd name="T33" fmla="*/ 88 h 148"/>
                  <a:gd name="T34" fmla="*/ 17 w 178"/>
                  <a:gd name="T35" fmla="*/ 29 h 148"/>
                  <a:gd name="T36" fmla="*/ 17 w 178"/>
                  <a:gd name="T37" fmla="*/ 29 h 148"/>
                  <a:gd name="T38" fmla="*/ 31 w 178"/>
                  <a:gd name="T39" fmla="*/ 22 h 148"/>
                  <a:gd name="T40" fmla="*/ 31 w 178"/>
                  <a:gd name="T41" fmla="*/ 22 h 148"/>
                  <a:gd name="T42" fmla="*/ 41 w 178"/>
                  <a:gd name="T43" fmla="*/ 1 h 148"/>
                  <a:gd name="T44" fmla="*/ 41 w 178"/>
                  <a:gd name="T45" fmla="*/ 1 h 148"/>
                  <a:gd name="T46" fmla="*/ 160 w 178"/>
                  <a:gd name="T47" fmla="*/ 62 h 148"/>
                  <a:gd name="T48" fmla="*/ 160 w 178"/>
                  <a:gd name="T49" fmla="*/ 62 h 148"/>
                  <a:gd name="T50" fmla="*/ 97 w 178"/>
                  <a:gd name="T51" fmla="*/ 144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8" h="148">
                    <a:moveTo>
                      <a:pt x="129" y="60"/>
                    </a:moveTo>
                    <a:lnTo>
                      <a:pt x="129" y="60"/>
                    </a:lnTo>
                    <a:cubicBezTo>
                      <a:pt x="119" y="43"/>
                      <a:pt x="105" y="35"/>
                      <a:pt x="88" y="33"/>
                    </a:cubicBezTo>
                    <a:lnTo>
                      <a:pt x="88" y="33"/>
                    </a:lnTo>
                    <a:cubicBezTo>
                      <a:pt x="80" y="41"/>
                      <a:pt x="71" y="39"/>
                      <a:pt x="58" y="41"/>
                    </a:cubicBezTo>
                    <a:lnTo>
                      <a:pt x="58" y="41"/>
                    </a:lnTo>
                    <a:cubicBezTo>
                      <a:pt x="39" y="43"/>
                      <a:pt x="22" y="52"/>
                      <a:pt x="22" y="76"/>
                    </a:cubicBezTo>
                    <a:lnTo>
                      <a:pt x="22" y="76"/>
                    </a:lnTo>
                    <a:cubicBezTo>
                      <a:pt x="23" y="88"/>
                      <a:pt x="35" y="112"/>
                      <a:pt x="46" y="117"/>
                    </a:cubicBezTo>
                    <a:lnTo>
                      <a:pt x="46" y="117"/>
                    </a:lnTo>
                    <a:cubicBezTo>
                      <a:pt x="51" y="119"/>
                      <a:pt x="59" y="117"/>
                      <a:pt x="63" y="117"/>
                    </a:cubicBezTo>
                    <a:lnTo>
                      <a:pt x="63" y="117"/>
                    </a:lnTo>
                    <a:cubicBezTo>
                      <a:pt x="91" y="117"/>
                      <a:pt x="155" y="108"/>
                      <a:pt x="129" y="60"/>
                    </a:cubicBezTo>
                    <a:close/>
                    <a:moveTo>
                      <a:pt x="97" y="144"/>
                    </a:moveTo>
                    <a:lnTo>
                      <a:pt x="97" y="144"/>
                    </a:lnTo>
                    <a:cubicBezTo>
                      <a:pt x="62" y="147"/>
                      <a:pt x="0" y="146"/>
                      <a:pt x="0" y="88"/>
                    </a:cubicBezTo>
                    <a:lnTo>
                      <a:pt x="0" y="88"/>
                    </a:lnTo>
                    <a:cubicBezTo>
                      <a:pt x="0" y="67"/>
                      <a:pt x="4" y="42"/>
                      <a:pt x="17" y="29"/>
                    </a:cubicBezTo>
                    <a:lnTo>
                      <a:pt x="17" y="29"/>
                    </a:lnTo>
                    <a:cubicBezTo>
                      <a:pt x="20" y="25"/>
                      <a:pt x="26" y="23"/>
                      <a:pt x="31" y="22"/>
                    </a:cubicBezTo>
                    <a:lnTo>
                      <a:pt x="31" y="22"/>
                    </a:lnTo>
                    <a:cubicBezTo>
                      <a:pt x="27" y="14"/>
                      <a:pt x="30" y="1"/>
                      <a:pt x="41" y="1"/>
                    </a:cubicBezTo>
                    <a:lnTo>
                      <a:pt x="41" y="1"/>
                    </a:lnTo>
                    <a:cubicBezTo>
                      <a:pt x="83" y="0"/>
                      <a:pt x="142" y="5"/>
                      <a:pt x="160" y="62"/>
                    </a:cubicBezTo>
                    <a:lnTo>
                      <a:pt x="160" y="62"/>
                    </a:lnTo>
                    <a:cubicBezTo>
                      <a:pt x="177" y="112"/>
                      <a:pt x="134" y="140"/>
                      <a:pt x="97" y="14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347" name="Freeform 217">
                <a:extLst>
                  <a:ext uri="{FF2B5EF4-FFF2-40B4-BE49-F238E27FC236}">
                    <a16:creationId xmlns:a16="http://schemas.microsoft.com/office/drawing/2014/main" id="{91532432-0218-6644-AD81-0EF10780D0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24873" y="5187951"/>
                <a:ext cx="74889" cy="101773"/>
              </a:xfrm>
              <a:custGeom>
                <a:avLst/>
                <a:gdLst>
                  <a:gd name="T0" fmla="*/ 43900 w 174"/>
                  <a:gd name="T1" fmla="*/ 20355 h 235"/>
                  <a:gd name="T2" fmla="*/ 43900 w 174"/>
                  <a:gd name="T3" fmla="*/ 20355 h 235"/>
                  <a:gd name="T4" fmla="*/ 24533 w 174"/>
                  <a:gd name="T5" fmla="*/ 30748 h 235"/>
                  <a:gd name="T6" fmla="*/ 24533 w 174"/>
                  <a:gd name="T7" fmla="*/ 30748 h 235"/>
                  <a:gd name="T8" fmla="*/ 20659 w 174"/>
                  <a:gd name="T9" fmla="*/ 46772 h 235"/>
                  <a:gd name="T10" fmla="*/ 20659 w 174"/>
                  <a:gd name="T11" fmla="*/ 46772 h 235"/>
                  <a:gd name="T12" fmla="*/ 25824 w 174"/>
                  <a:gd name="T13" fmla="*/ 72324 h 235"/>
                  <a:gd name="T14" fmla="*/ 25824 w 174"/>
                  <a:gd name="T15" fmla="*/ 72324 h 235"/>
                  <a:gd name="T16" fmla="*/ 46052 w 174"/>
                  <a:gd name="T17" fmla="*/ 72757 h 235"/>
                  <a:gd name="T18" fmla="*/ 46052 w 174"/>
                  <a:gd name="T19" fmla="*/ 72757 h 235"/>
                  <a:gd name="T20" fmla="*/ 49926 w 174"/>
                  <a:gd name="T21" fmla="*/ 65828 h 235"/>
                  <a:gd name="T22" fmla="*/ 49926 w 174"/>
                  <a:gd name="T23" fmla="*/ 65828 h 235"/>
                  <a:gd name="T24" fmla="*/ 43900 w 174"/>
                  <a:gd name="T25" fmla="*/ 20355 h 235"/>
                  <a:gd name="T26" fmla="*/ 67572 w 174"/>
                  <a:gd name="T27" fmla="*/ 58032 h 235"/>
                  <a:gd name="T28" fmla="*/ 67572 w 174"/>
                  <a:gd name="T29" fmla="*/ 58032 h 235"/>
                  <a:gd name="T30" fmla="*/ 24533 w 174"/>
                  <a:gd name="T31" fmla="*/ 85749 h 235"/>
                  <a:gd name="T32" fmla="*/ 24533 w 174"/>
                  <a:gd name="T33" fmla="*/ 85749 h 235"/>
                  <a:gd name="T34" fmla="*/ 6886 w 174"/>
                  <a:gd name="T35" fmla="*/ 61930 h 235"/>
                  <a:gd name="T36" fmla="*/ 6886 w 174"/>
                  <a:gd name="T37" fmla="*/ 61930 h 235"/>
                  <a:gd name="T38" fmla="*/ 7317 w 174"/>
                  <a:gd name="T39" fmla="*/ 53268 h 235"/>
                  <a:gd name="T40" fmla="*/ 7317 w 174"/>
                  <a:gd name="T41" fmla="*/ 53268 h 235"/>
                  <a:gd name="T42" fmla="*/ 1722 w 174"/>
                  <a:gd name="T43" fmla="*/ 43308 h 235"/>
                  <a:gd name="T44" fmla="*/ 1722 w 174"/>
                  <a:gd name="T45" fmla="*/ 43308 h 235"/>
                  <a:gd name="T46" fmla="*/ 51217 w 174"/>
                  <a:gd name="T47" fmla="*/ 6929 h 235"/>
                  <a:gd name="T48" fmla="*/ 51217 w 174"/>
                  <a:gd name="T49" fmla="*/ 6929 h 235"/>
                  <a:gd name="T50" fmla="*/ 67572 w 174"/>
                  <a:gd name="T51" fmla="*/ 58032 h 23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4" h="235">
                    <a:moveTo>
                      <a:pt x="102" y="47"/>
                    </a:moveTo>
                    <a:lnTo>
                      <a:pt x="102" y="47"/>
                    </a:lnTo>
                    <a:cubicBezTo>
                      <a:pt x="83" y="46"/>
                      <a:pt x="67" y="56"/>
                      <a:pt x="57" y="71"/>
                    </a:cubicBezTo>
                    <a:cubicBezTo>
                      <a:pt x="60" y="84"/>
                      <a:pt x="53" y="93"/>
                      <a:pt x="48" y="108"/>
                    </a:cubicBezTo>
                    <a:cubicBezTo>
                      <a:pt x="40" y="129"/>
                      <a:pt x="39" y="152"/>
                      <a:pt x="60" y="167"/>
                    </a:cubicBezTo>
                    <a:cubicBezTo>
                      <a:pt x="69" y="173"/>
                      <a:pt x="96" y="176"/>
                      <a:pt x="107" y="168"/>
                    </a:cubicBezTo>
                    <a:cubicBezTo>
                      <a:pt x="111" y="166"/>
                      <a:pt x="113" y="156"/>
                      <a:pt x="116" y="152"/>
                    </a:cubicBezTo>
                    <a:cubicBezTo>
                      <a:pt x="130" y="123"/>
                      <a:pt x="157" y="51"/>
                      <a:pt x="102" y="47"/>
                    </a:cubicBezTo>
                    <a:close/>
                    <a:moveTo>
                      <a:pt x="157" y="134"/>
                    </a:moveTo>
                    <a:lnTo>
                      <a:pt x="157" y="134"/>
                    </a:lnTo>
                    <a:cubicBezTo>
                      <a:pt x="140" y="172"/>
                      <a:pt x="106" y="234"/>
                      <a:pt x="57" y="198"/>
                    </a:cubicBezTo>
                    <a:cubicBezTo>
                      <a:pt x="40" y="185"/>
                      <a:pt x="20" y="166"/>
                      <a:pt x="16" y="143"/>
                    </a:cubicBezTo>
                    <a:cubicBezTo>
                      <a:pt x="14" y="137"/>
                      <a:pt x="16" y="130"/>
                      <a:pt x="17" y="123"/>
                    </a:cubicBezTo>
                    <a:cubicBezTo>
                      <a:pt x="8" y="122"/>
                      <a:pt x="0" y="112"/>
                      <a:pt x="4" y="100"/>
                    </a:cubicBezTo>
                    <a:cubicBezTo>
                      <a:pt x="25" y="56"/>
                      <a:pt x="62" y="0"/>
                      <a:pt x="119" y="16"/>
                    </a:cubicBezTo>
                    <a:cubicBezTo>
                      <a:pt x="170" y="30"/>
                      <a:pt x="173" y="93"/>
                      <a:pt x="157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25" name="Freeform 218">
                <a:extLst>
                  <a:ext uri="{FF2B5EF4-FFF2-40B4-BE49-F238E27FC236}">
                    <a16:creationId xmlns:a16="http://schemas.microsoft.com/office/drawing/2014/main" id="{9A6A8C62-640A-5443-9D21-0ADC09EE16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24635" y="5193296"/>
                <a:ext cx="88777" cy="84283"/>
              </a:xfrm>
              <a:custGeom>
                <a:avLst/>
                <a:gdLst>
                  <a:gd name="T0" fmla="*/ 60 w 203"/>
                  <a:gd name="T1" fmla="*/ 133 h 196"/>
                  <a:gd name="T2" fmla="*/ 60 w 203"/>
                  <a:gd name="T3" fmla="*/ 133 h 196"/>
                  <a:gd name="T4" fmla="*/ 109 w 203"/>
                  <a:gd name="T5" fmla="*/ 149 h 196"/>
                  <a:gd name="T6" fmla="*/ 109 w 203"/>
                  <a:gd name="T7" fmla="*/ 149 h 196"/>
                  <a:gd name="T8" fmla="*/ 142 w 203"/>
                  <a:gd name="T9" fmla="*/ 131 h 196"/>
                  <a:gd name="T10" fmla="*/ 142 w 203"/>
                  <a:gd name="T11" fmla="*/ 131 h 196"/>
                  <a:gd name="T12" fmla="*/ 176 w 203"/>
                  <a:gd name="T13" fmla="*/ 82 h 196"/>
                  <a:gd name="T14" fmla="*/ 176 w 203"/>
                  <a:gd name="T15" fmla="*/ 82 h 196"/>
                  <a:gd name="T16" fmla="*/ 144 w 203"/>
                  <a:gd name="T17" fmla="*/ 46 h 196"/>
                  <a:gd name="T18" fmla="*/ 144 w 203"/>
                  <a:gd name="T19" fmla="*/ 46 h 196"/>
                  <a:gd name="T20" fmla="*/ 125 w 203"/>
                  <a:gd name="T21" fmla="*/ 50 h 196"/>
                  <a:gd name="T22" fmla="*/ 125 w 203"/>
                  <a:gd name="T23" fmla="*/ 50 h 196"/>
                  <a:gd name="T24" fmla="*/ 60 w 203"/>
                  <a:gd name="T25" fmla="*/ 133 h 196"/>
                  <a:gd name="T26" fmla="*/ 84 w 203"/>
                  <a:gd name="T27" fmla="*/ 33 h 196"/>
                  <a:gd name="T28" fmla="*/ 84 w 203"/>
                  <a:gd name="T29" fmla="*/ 33 h 196"/>
                  <a:gd name="T30" fmla="*/ 200 w 203"/>
                  <a:gd name="T31" fmla="*/ 60 h 196"/>
                  <a:gd name="T32" fmla="*/ 200 w 203"/>
                  <a:gd name="T33" fmla="*/ 60 h 196"/>
                  <a:gd name="T34" fmla="*/ 189 w 203"/>
                  <a:gd name="T35" fmla="*/ 129 h 196"/>
                  <a:gd name="T36" fmla="*/ 189 w 203"/>
                  <a:gd name="T37" fmla="*/ 129 h 196"/>
                  <a:gd name="T38" fmla="*/ 173 w 203"/>
                  <a:gd name="T39" fmla="*/ 140 h 196"/>
                  <a:gd name="T40" fmla="*/ 173 w 203"/>
                  <a:gd name="T41" fmla="*/ 140 h 196"/>
                  <a:gd name="T42" fmla="*/ 166 w 203"/>
                  <a:gd name="T43" fmla="*/ 166 h 196"/>
                  <a:gd name="T44" fmla="*/ 166 w 203"/>
                  <a:gd name="T45" fmla="*/ 166 h 196"/>
                  <a:gd name="T46" fmla="*/ 25 w 203"/>
                  <a:gd name="T47" fmla="*/ 142 h 196"/>
                  <a:gd name="T48" fmla="*/ 25 w 203"/>
                  <a:gd name="T49" fmla="*/ 142 h 196"/>
                  <a:gd name="T50" fmla="*/ 84 w 203"/>
                  <a:gd name="T51" fmla="*/ 33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3" h="196">
                    <a:moveTo>
                      <a:pt x="60" y="133"/>
                    </a:moveTo>
                    <a:lnTo>
                      <a:pt x="60" y="133"/>
                    </a:lnTo>
                    <a:cubicBezTo>
                      <a:pt x="72" y="148"/>
                      <a:pt x="91" y="152"/>
                      <a:pt x="109" y="149"/>
                    </a:cubicBezTo>
                    <a:lnTo>
                      <a:pt x="109" y="149"/>
                    </a:lnTo>
                    <a:cubicBezTo>
                      <a:pt x="117" y="138"/>
                      <a:pt x="127" y="136"/>
                      <a:pt x="142" y="131"/>
                    </a:cubicBezTo>
                    <a:lnTo>
                      <a:pt x="142" y="131"/>
                    </a:lnTo>
                    <a:cubicBezTo>
                      <a:pt x="163" y="121"/>
                      <a:pt x="180" y="106"/>
                      <a:pt x="176" y="82"/>
                    </a:cubicBezTo>
                    <a:lnTo>
                      <a:pt x="176" y="82"/>
                    </a:lnTo>
                    <a:cubicBezTo>
                      <a:pt x="175" y="69"/>
                      <a:pt x="158" y="48"/>
                      <a:pt x="144" y="46"/>
                    </a:cubicBezTo>
                    <a:lnTo>
                      <a:pt x="144" y="46"/>
                    </a:lnTo>
                    <a:cubicBezTo>
                      <a:pt x="138" y="45"/>
                      <a:pt x="130" y="49"/>
                      <a:pt x="125" y="50"/>
                    </a:cubicBezTo>
                    <a:lnTo>
                      <a:pt x="125" y="50"/>
                    </a:lnTo>
                    <a:cubicBezTo>
                      <a:pt x="96" y="60"/>
                      <a:pt x="26" y="91"/>
                      <a:pt x="60" y="133"/>
                    </a:cubicBezTo>
                    <a:close/>
                    <a:moveTo>
                      <a:pt x="84" y="33"/>
                    </a:moveTo>
                    <a:lnTo>
                      <a:pt x="84" y="33"/>
                    </a:lnTo>
                    <a:cubicBezTo>
                      <a:pt x="123" y="19"/>
                      <a:pt x="192" y="0"/>
                      <a:pt x="200" y="60"/>
                    </a:cubicBezTo>
                    <a:lnTo>
                      <a:pt x="200" y="60"/>
                    </a:lnTo>
                    <a:cubicBezTo>
                      <a:pt x="202" y="82"/>
                      <a:pt x="202" y="109"/>
                      <a:pt x="189" y="129"/>
                    </a:cubicBezTo>
                    <a:lnTo>
                      <a:pt x="189" y="129"/>
                    </a:lnTo>
                    <a:cubicBezTo>
                      <a:pt x="185" y="134"/>
                      <a:pt x="180" y="138"/>
                      <a:pt x="173" y="140"/>
                    </a:cubicBezTo>
                    <a:lnTo>
                      <a:pt x="173" y="140"/>
                    </a:lnTo>
                    <a:cubicBezTo>
                      <a:pt x="179" y="148"/>
                      <a:pt x="177" y="162"/>
                      <a:pt x="166" y="166"/>
                    </a:cubicBezTo>
                    <a:lnTo>
                      <a:pt x="166" y="166"/>
                    </a:lnTo>
                    <a:cubicBezTo>
                      <a:pt x="120" y="182"/>
                      <a:pt x="53" y="195"/>
                      <a:pt x="25" y="142"/>
                    </a:cubicBezTo>
                    <a:lnTo>
                      <a:pt x="25" y="142"/>
                    </a:lnTo>
                    <a:cubicBezTo>
                      <a:pt x="0" y="95"/>
                      <a:pt x="43" y="50"/>
                      <a:pt x="84" y="33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349" name="Freeform 219">
                <a:extLst>
                  <a:ext uri="{FF2B5EF4-FFF2-40B4-BE49-F238E27FC236}">
                    <a16:creationId xmlns:a16="http://schemas.microsoft.com/office/drawing/2014/main" id="{997ABB38-CF14-1740-B16A-DA5EA17F6D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91493" y="5187951"/>
                <a:ext cx="76810" cy="103694"/>
              </a:xfrm>
              <a:custGeom>
                <a:avLst/>
                <a:gdLst>
                  <a:gd name="T0" fmla="*/ 44515 w 176"/>
                  <a:gd name="T1" fmla="*/ 21530 h 236"/>
                  <a:gd name="T2" fmla="*/ 44515 w 176"/>
                  <a:gd name="T3" fmla="*/ 21530 h 236"/>
                  <a:gd name="T4" fmla="*/ 25312 w 176"/>
                  <a:gd name="T5" fmla="*/ 32075 h 236"/>
                  <a:gd name="T6" fmla="*/ 25312 w 176"/>
                  <a:gd name="T7" fmla="*/ 32075 h 236"/>
                  <a:gd name="T8" fmla="*/ 21385 w 176"/>
                  <a:gd name="T9" fmla="*/ 47893 h 236"/>
                  <a:gd name="T10" fmla="*/ 21385 w 176"/>
                  <a:gd name="T11" fmla="*/ 47893 h 236"/>
                  <a:gd name="T12" fmla="*/ 26185 w 176"/>
                  <a:gd name="T13" fmla="*/ 73816 h 236"/>
                  <a:gd name="T14" fmla="*/ 26185 w 176"/>
                  <a:gd name="T15" fmla="*/ 73816 h 236"/>
                  <a:gd name="T16" fmla="*/ 47133 w 176"/>
                  <a:gd name="T17" fmla="*/ 74695 h 236"/>
                  <a:gd name="T18" fmla="*/ 47133 w 176"/>
                  <a:gd name="T19" fmla="*/ 74695 h 236"/>
                  <a:gd name="T20" fmla="*/ 51061 w 176"/>
                  <a:gd name="T21" fmla="*/ 67225 h 236"/>
                  <a:gd name="T22" fmla="*/ 51061 w 176"/>
                  <a:gd name="T23" fmla="*/ 67225 h 236"/>
                  <a:gd name="T24" fmla="*/ 44515 w 176"/>
                  <a:gd name="T25" fmla="*/ 21530 h 236"/>
                  <a:gd name="T26" fmla="*/ 68954 w 176"/>
                  <a:gd name="T27" fmla="*/ 58877 h 236"/>
                  <a:gd name="T28" fmla="*/ 68954 w 176"/>
                  <a:gd name="T29" fmla="*/ 58877 h 236"/>
                  <a:gd name="T30" fmla="*/ 25312 w 176"/>
                  <a:gd name="T31" fmla="*/ 87876 h 236"/>
                  <a:gd name="T32" fmla="*/ 25312 w 176"/>
                  <a:gd name="T33" fmla="*/ 87876 h 236"/>
                  <a:gd name="T34" fmla="*/ 7419 w 176"/>
                  <a:gd name="T35" fmla="*/ 63710 h 236"/>
                  <a:gd name="T36" fmla="*/ 7419 w 176"/>
                  <a:gd name="T37" fmla="*/ 63710 h 236"/>
                  <a:gd name="T38" fmla="*/ 7856 w 176"/>
                  <a:gd name="T39" fmla="*/ 54923 h 236"/>
                  <a:gd name="T40" fmla="*/ 7856 w 176"/>
                  <a:gd name="T41" fmla="*/ 54923 h 236"/>
                  <a:gd name="T42" fmla="*/ 2182 w 176"/>
                  <a:gd name="T43" fmla="*/ 44378 h 236"/>
                  <a:gd name="T44" fmla="*/ 2182 w 176"/>
                  <a:gd name="T45" fmla="*/ 44378 h 236"/>
                  <a:gd name="T46" fmla="*/ 52807 w 176"/>
                  <a:gd name="T47" fmla="*/ 7030 h 236"/>
                  <a:gd name="T48" fmla="*/ 52807 w 176"/>
                  <a:gd name="T49" fmla="*/ 7030 h 236"/>
                  <a:gd name="T50" fmla="*/ 68954 w 176"/>
                  <a:gd name="T51" fmla="*/ 58877 h 2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6" h="236">
                    <a:moveTo>
                      <a:pt x="102" y="49"/>
                    </a:moveTo>
                    <a:lnTo>
                      <a:pt x="102" y="49"/>
                    </a:lnTo>
                    <a:cubicBezTo>
                      <a:pt x="83" y="46"/>
                      <a:pt x="70" y="58"/>
                      <a:pt x="58" y="73"/>
                    </a:cubicBezTo>
                    <a:cubicBezTo>
                      <a:pt x="60" y="86"/>
                      <a:pt x="54" y="95"/>
                      <a:pt x="49" y="109"/>
                    </a:cubicBezTo>
                    <a:cubicBezTo>
                      <a:pt x="39" y="130"/>
                      <a:pt x="39" y="153"/>
                      <a:pt x="60" y="168"/>
                    </a:cubicBezTo>
                    <a:cubicBezTo>
                      <a:pt x="70" y="175"/>
                      <a:pt x="97" y="178"/>
                      <a:pt x="108" y="170"/>
                    </a:cubicBezTo>
                    <a:cubicBezTo>
                      <a:pt x="112" y="166"/>
                      <a:pt x="114" y="157"/>
                      <a:pt x="117" y="153"/>
                    </a:cubicBezTo>
                    <a:cubicBezTo>
                      <a:pt x="131" y="125"/>
                      <a:pt x="158" y="53"/>
                      <a:pt x="102" y="49"/>
                    </a:cubicBezTo>
                    <a:close/>
                    <a:moveTo>
                      <a:pt x="158" y="134"/>
                    </a:moveTo>
                    <a:lnTo>
                      <a:pt x="158" y="134"/>
                    </a:lnTo>
                    <a:cubicBezTo>
                      <a:pt x="141" y="174"/>
                      <a:pt x="108" y="235"/>
                      <a:pt x="58" y="200"/>
                    </a:cubicBezTo>
                    <a:cubicBezTo>
                      <a:pt x="41" y="187"/>
                      <a:pt x="21" y="166"/>
                      <a:pt x="17" y="145"/>
                    </a:cubicBezTo>
                    <a:cubicBezTo>
                      <a:pt x="16" y="138"/>
                      <a:pt x="17" y="132"/>
                      <a:pt x="18" y="125"/>
                    </a:cubicBezTo>
                    <a:cubicBezTo>
                      <a:pt x="10" y="122"/>
                      <a:pt x="0" y="113"/>
                      <a:pt x="5" y="101"/>
                    </a:cubicBezTo>
                    <a:cubicBezTo>
                      <a:pt x="26" y="58"/>
                      <a:pt x="63" y="0"/>
                      <a:pt x="121" y="16"/>
                    </a:cubicBezTo>
                    <a:cubicBezTo>
                      <a:pt x="171" y="32"/>
                      <a:pt x="175" y="94"/>
                      <a:pt x="158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27" name="Freeform 220">
                <a:extLst>
                  <a:ext uri="{FF2B5EF4-FFF2-40B4-BE49-F238E27FC236}">
                    <a16:creationId xmlns:a16="http://schemas.microsoft.com/office/drawing/2014/main" id="{5C5B98EB-860F-F74F-A275-56FB722B3C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79100" y="5204922"/>
                <a:ext cx="75678" cy="65392"/>
              </a:xfrm>
              <a:custGeom>
                <a:avLst/>
                <a:gdLst>
                  <a:gd name="T0" fmla="*/ 130 w 178"/>
                  <a:gd name="T1" fmla="*/ 62 h 149"/>
                  <a:gd name="T2" fmla="*/ 130 w 178"/>
                  <a:gd name="T3" fmla="*/ 62 h 149"/>
                  <a:gd name="T4" fmla="*/ 88 w 178"/>
                  <a:gd name="T5" fmla="*/ 33 h 149"/>
                  <a:gd name="T6" fmla="*/ 88 w 178"/>
                  <a:gd name="T7" fmla="*/ 33 h 149"/>
                  <a:gd name="T8" fmla="*/ 58 w 178"/>
                  <a:gd name="T9" fmla="*/ 42 h 149"/>
                  <a:gd name="T10" fmla="*/ 58 w 178"/>
                  <a:gd name="T11" fmla="*/ 42 h 149"/>
                  <a:gd name="T12" fmla="*/ 24 w 178"/>
                  <a:gd name="T13" fmla="*/ 76 h 149"/>
                  <a:gd name="T14" fmla="*/ 24 w 178"/>
                  <a:gd name="T15" fmla="*/ 76 h 149"/>
                  <a:gd name="T16" fmla="*/ 47 w 178"/>
                  <a:gd name="T17" fmla="*/ 118 h 149"/>
                  <a:gd name="T18" fmla="*/ 47 w 178"/>
                  <a:gd name="T19" fmla="*/ 118 h 149"/>
                  <a:gd name="T20" fmla="*/ 63 w 178"/>
                  <a:gd name="T21" fmla="*/ 119 h 149"/>
                  <a:gd name="T22" fmla="*/ 63 w 178"/>
                  <a:gd name="T23" fmla="*/ 119 h 149"/>
                  <a:gd name="T24" fmla="*/ 130 w 178"/>
                  <a:gd name="T25" fmla="*/ 62 h 149"/>
                  <a:gd name="T26" fmla="*/ 97 w 178"/>
                  <a:gd name="T27" fmla="*/ 146 h 149"/>
                  <a:gd name="T28" fmla="*/ 97 w 178"/>
                  <a:gd name="T29" fmla="*/ 146 h 149"/>
                  <a:gd name="T30" fmla="*/ 0 w 178"/>
                  <a:gd name="T31" fmla="*/ 89 h 149"/>
                  <a:gd name="T32" fmla="*/ 0 w 178"/>
                  <a:gd name="T33" fmla="*/ 89 h 149"/>
                  <a:gd name="T34" fmla="*/ 17 w 178"/>
                  <a:gd name="T35" fmla="*/ 30 h 149"/>
                  <a:gd name="T36" fmla="*/ 17 w 178"/>
                  <a:gd name="T37" fmla="*/ 30 h 149"/>
                  <a:gd name="T38" fmla="*/ 31 w 178"/>
                  <a:gd name="T39" fmla="*/ 23 h 149"/>
                  <a:gd name="T40" fmla="*/ 31 w 178"/>
                  <a:gd name="T41" fmla="*/ 23 h 149"/>
                  <a:gd name="T42" fmla="*/ 42 w 178"/>
                  <a:gd name="T43" fmla="*/ 2 h 149"/>
                  <a:gd name="T44" fmla="*/ 42 w 178"/>
                  <a:gd name="T45" fmla="*/ 2 h 149"/>
                  <a:gd name="T46" fmla="*/ 162 w 178"/>
                  <a:gd name="T47" fmla="*/ 63 h 149"/>
                  <a:gd name="T48" fmla="*/ 162 w 178"/>
                  <a:gd name="T49" fmla="*/ 63 h 149"/>
                  <a:gd name="T50" fmla="*/ 97 w 178"/>
                  <a:gd name="T51" fmla="*/ 146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8" h="149">
                    <a:moveTo>
                      <a:pt x="130" y="62"/>
                    </a:moveTo>
                    <a:lnTo>
                      <a:pt x="130" y="62"/>
                    </a:lnTo>
                    <a:cubicBezTo>
                      <a:pt x="121" y="44"/>
                      <a:pt x="105" y="37"/>
                      <a:pt x="88" y="33"/>
                    </a:cubicBezTo>
                    <a:lnTo>
                      <a:pt x="88" y="33"/>
                    </a:lnTo>
                    <a:cubicBezTo>
                      <a:pt x="81" y="40"/>
                      <a:pt x="71" y="40"/>
                      <a:pt x="58" y="42"/>
                    </a:cubicBezTo>
                    <a:lnTo>
                      <a:pt x="58" y="42"/>
                    </a:lnTo>
                    <a:cubicBezTo>
                      <a:pt x="39" y="44"/>
                      <a:pt x="24" y="54"/>
                      <a:pt x="24" y="76"/>
                    </a:cubicBezTo>
                    <a:lnTo>
                      <a:pt x="24" y="76"/>
                    </a:lnTo>
                    <a:cubicBezTo>
                      <a:pt x="24" y="88"/>
                      <a:pt x="37" y="113"/>
                      <a:pt x="47" y="118"/>
                    </a:cubicBezTo>
                    <a:lnTo>
                      <a:pt x="47" y="118"/>
                    </a:lnTo>
                    <a:cubicBezTo>
                      <a:pt x="51" y="119"/>
                      <a:pt x="59" y="119"/>
                      <a:pt x="63" y="119"/>
                    </a:cubicBezTo>
                    <a:lnTo>
                      <a:pt x="63" y="119"/>
                    </a:lnTo>
                    <a:cubicBezTo>
                      <a:pt x="91" y="118"/>
                      <a:pt x="155" y="110"/>
                      <a:pt x="130" y="62"/>
                    </a:cubicBezTo>
                    <a:close/>
                    <a:moveTo>
                      <a:pt x="97" y="146"/>
                    </a:moveTo>
                    <a:lnTo>
                      <a:pt x="97" y="146"/>
                    </a:lnTo>
                    <a:cubicBezTo>
                      <a:pt x="62" y="148"/>
                      <a:pt x="1" y="147"/>
                      <a:pt x="0" y="89"/>
                    </a:cubicBezTo>
                    <a:lnTo>
                      <a:pt x="0" y="89"/>
                    </a:lnTo>
                    <a:cubicBezTo>
                      <a:pt x="0" y="69"/>
                      <a:pt x="4" y="43"/>
                      <a:pt x="17" y="30"/>
                    </a:cubicBezTo>
                    <a:lnTo>
                      <a:pt x="17" y="30"/>
                    </a:lnTo>
                    <a:cubicBezTo>
                      <a:pt x="21" y="26"/>
                      <a:pt x="26" y="23"/>
                      <a:pt x="31" y="23"/>
                    </a:cubicBezTo>
                    <a:lnTo>
                      <a:pt x="31" y="23"/>
                    </a:lnTo>
                    <a:cubicBezTo>
                      <a:pt x="27" y="14"/>
                      <a:pt x="30" y="4"/>
                      <a:pt x="42" y="2"/>
                    </a:cubicBezTo>
                    <a:lnTo>
                      <a:pt x="42" y="2"/>
                    </a:lnTo>
                    <a:cubicBezTo>
                      <a:pt x="83" y="0"/>
                      <a:pt x="142" y="6"/>
                      <a:pt x="162" y="63"/>
                    </a:cubicBezTo>
                    <a:lnTo>
                      <a:pt x="162" y="63"/>
                    </a:lnTo>
                    <a:cubicBezTo>
                      <a:pt x="177" y="113"/>
                      <a:pt x="135" y="142"/>
                      <a:pt x="97" y="146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128" name="Freeform 221">
                <a:extLst>
                  <a:ext uri="{FF2B5EF4-FFF2-40B4-BE49-F238E27FC236}">
                    <a16:creationId xmlns:a16="http://schemas.microsoft.com/office/drawing/2014/main" id="{F0191C32-7F25-7540-B386-58D8712D36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38992" y="5196203"/>
                <a:ext cx="82956" cy="79923"/>
              </a:xfrm>
              <a:custGeom>
                <a:avLst/>
                <a:gdLst>
                  <a:gd name="T0" fmla="*/ 65 w 188"/>
                  <a:gd name="T1" fmla="*/ 131 h 186"/>
                  <a:gd name="T2" fmla="*/ 65 w 188"/>
                  <a:gd name="T3" fmla="*/ 131 h 186"/>
                  <a:gd name="T4" fmla="*/ 113 w 188"/>
                  <a:gd name="T5" fmla="*/ 139 h 186"/>
                  <a:gd name="T6" fmla="*/ 113 w 188"/>
                  <a:gd name="T7" fmla="*/ 139 h 186"/>
                  <a:gd name="T8" fmla="*/ 138 w 188"/>
                  <a:gd name="T9" fmla="*/ 119 h 186"/>
                  <a:gd name="T10" fmla="*/ 138 w 188"/>
                  <a:gd name="T11" fmla="*/ 119 h 186"/>
                  <a:gd name="T12" fmla="*/ 155 w 188"/>
                  <a:gd name="T13" fmla="*/ 73 h 186"/>
                  <a:gd name="T14" fmla="*/ 155 w 188"/>
                  <a:gd name="T15" fmla="*/ 73 h 186"/>
                  <a:gd name="T16" fmla="*/ 117 w 188"/>
                  <a:gd name="T17" fmla="*/ 44 h 186"/>
                  <a:gd name="T18" fmla="*/ 117 w 188"/>
                  <a:gd name="T19" fmla="*/ 44 h 186"/>
                  <a:gd name="T20" fmla="*/ 102 w 188"/>
                  <a:gd name="T21" fmla="*/ 51 h 186"/>
                  <a:gd name="T22" fmla="*/ 102 w 188"/>
                  <a:gd name="T23" fmla="*/ 51 h 186"/>
                  <a:gd name="T24" fmla="*/ 65 w 188"/>
                  <a:gd name="T25" fmla="*/ 131 h 186"/>
                  <a:gd name="T26" fmla="*/ 59 w 188"/>
                  <a:gd name="T27" fmla="*/ 40 h 186"/>
                  <a:gd name="T28" fmla="*/ 59 w 188"/>
                  <a:gd name="T29" fmla="*/ 40 h 186"/>
                  <a:gd name="T30" fmla="*/ 171 w 188"/>
                  <a:gd name="T31" fmla="*/ 52 h 186"/>
                  <a:gd name="T32" fmla="*/ 171 w 188"/>
                  <a:gd name="T33" fmla="*/ 52 h 186"/>
                  <a:gd name="T34" fmla="*/ 180 w 188"/>
                  <a:gd name="T35" fmla="*/ 113 h 186"/>
                  <a:gd name="T36" fmla="*/ 180 w 188"/>
                  <a:gd name="T37" fmla="*/ 113 h 186"/>
                  <a:gd name="T38" fmla="*/ 170 w 188"/>
                  <a:gd name="T39" fmla="*/ 125 h 186"/>
                  <a:gd name="T40" fmla="*/ 170 w 188"/>
                  <a:gd name="T41" fmla="*/ 125 h 186"/>
                  <a:gd name="T42" fmla="*/ 170 w 188"/>
                  <a:gd name="T43" fmla="*/ 147 h 186"/>
                  <a:gd name="T44" fmla="*/ 170 w 188"/>
                  <a:gd name="T45" fmla="*/ 147 h 186"/>
                  <a:gd name="T46" fmla="*/ 37 w 188"/>
                  <a:gd name="T47" fmla="*/ 142 h 186"/>
                  <a:gd name="T48" fmla="*/ 37 w 188"/>
                  <a:gd name="T49" fmla="*/ 142 h 186"/>
                  <a:gd name="T50" fmla="*/ 59 w 188"/>
                  <a:gd name="T51" fmla="*/ 4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8" h="186">
                    <a:moveTo>
                      <a:pt x="65" y="131"/>
                    </a:moveTo>
                    <a:lnTo>
                      <a:pt x="65" y="131"/>
                    </a:lnTo>
                    <a:cubicBezTo>
                      <a:pt x="81" y="142"/>
                      <a:pt x="98" y="143"/>
                      <a:pt x="113" y="139"/>
                    </a:cubicBezTo>
                    <a:lnTo>
                      <a:pt x="113" y="139"/>
                    </a:lnTo>
                    <a:cubicBezTo>
                      <a:pt x="117" y="130"/>
                      <a:pt x="126" y="126"/>
                      <a:pt x="138" y="119"/>
                    </a:cubicBezTo>
                    <a:lnTo>
                      <a:pt x="138" y="119"/>
                    </a:lnTo>
                    <a:cubicBezTo>
                      <a:pt x="155" y="109"/>
                      <a:pt x="166" y="93"/>
                      <a:pt x="155" y="73"/>
                    </a:cubicBezTo>
                    <a:lnTo>
                      <a:pt x="155" y="73"/>
                    </a:lnTo>
                    <a:cubicBezTo>
                      <a:pt x="150" y="61"/>
                      <a:pt x="129" y="44"/>
                      <a:pt x="117" y="44"/>
                    </a:cubicBezTo>
                    <a:lnTo>
                      <a:pt x="117" y="44"/>
                    </a:lnTo>
                    <a:cubicBezTo>
                      <a:pt x="112" y="44"/>
                      <a:pt x="105" y="50"/>
                      <a:pt x="102" y="51"/>
                    </a:cubicBezTo>
                    <a:lnTo>
                      <a:pt x="102" y="51"/>
                    </a:lnTo>
                    <a:cubicBezTo>
                      <a:pt x="77" y="63"/>
                      <a:pt x="21" y="97"/>
                      <a:pt x="65" y="131"/>
                    </a:cubicBezTo>
                    <a:close/>
                    <a:moveTo>
                      <a:pt x="59" y="40"/>
                    </a:moveTo>
                    <a:lnTo>
                      <a:pt x="59" y="40"/>
                    </a:lnTo>
                    <a:cubicBezTo>
                      <a:pt x="90" y="23"/>
                      <a:pt x="146" y="0"/>
                      <a:pt x="171" y="52"/>
                    </a:cubicBezTo>
                    <a:lnTo>
                      <a:pt x="171" y="52"/>
                    </a:lnTo>
                    <a:cubicBezTo>
                      <a:pt x="180" y="71"/>
                      <a:pt x="187" y="96"/>
                      <a:pt x="180" y="113"/>
                    </a:cubicBezTo>
                    <a:lnTo>
                      <a:pt x="180" y="113"/>
                    </a:lnTo>
                    <a:cubicBezTo>
                      <a:pt x="179" y="118"/>
                      <a:pt x="175" y="121"/>
                      <a:pt x="170" y="125"/>
                    </a:cubicBezTo>
                    <a:lnTo>
                      <a:pt x="170" y="125"/>
                    </a:lnTo>
                    <a:cubicBezTo>
                      <a:pt x="176" y="131"/>
                      <a:pt x="179" y="143"/>
                      <a:pt x="170" y="147"/>
                    </a:cubicBezTo>
                    <a:lnTo>
                      <a:pt x="170" y="147"/>
                    </a:lnTo>
                    <a:cubicBezTo>
                      <a:pt x="133" y="167"/>
                      <a:pt x="77" y="185"/>
                      <a:pt x="37" y="142"/>
                    </a:cubicBezTo>
                    <a:lnTo>
                      <a:pt x="37" y="142"/>
                    </a:lnTo>
                    <a:cubicBezTo>
                      <a:pt x="0" y="105"/>
                      <a:pt x="27" y="60"/>
                      <a:pt x="59" y="4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129" name="Freeform 222">
                <a:extLst>
                  <a:ext uri="{FF2B5EF4-FFF2-40B4-BE49-F238E27FC236}">
                    <a16:creationId xmlns:a16="http://schemas.microsoft.com/office/drawing/2014/main" id="{F7C0C0F7-FFD0-2A43-BB8B-84A762C48D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00537" y="5203468"/>
                <a:ext cx="77133" cy="65393"/>
              </a:xfrm>
              <a:custGeom>
                <a:avLst/>
                <a:gdLst>
                  <a:gd name="T0" fmla="*/ 130 w 178"/>
                  <a:gd name="T1" fmla="*/ 61 h 150"/>
                  <a:gd name="T2" fmla="*/ 130 w 178"/>
                  <a:gd name="T3" fmla="*/ 61 h 150"/>
                  <a:gd name="T4" fmla="*/ 89 w 178"/>
                  <a:gd name="T5" fmla="*/ 33 h 150"/>
                  <a:gd name="T6" fmla="*/ 89 w 178"/>
                  <a:gd name="T7" fmla="*/ 33 h 150"/>
                  <a:gd name="T8" fmla="*/ 58 w 178"/>
                  <a:gd name="T9" fmla="*/ 41 h 150"/>
                  <a:gd name="T10" fmla="*/ 58 w 178"/>
                  <a:gd name="T11" fmla="*/ 41 h 150"/>
                  <a:gd name="T12" fmla="*/ 24 w 178"/>
                  <a:gd name="T13" fmla="*/ 77 h 150"/>
                  <a:gd name="T14" fmla="*/ 24 w 178"/>
                  <a:gd name="T15" fmla="*/ 77 h 150"/>
                  <a:gd name="T16" fmla="*/ 47 w 178"/>
                  <a:gd name="T17" fmla="*/ 117 h 150"/>
                  <a:gd name="T18" fmla="*/ 47 w 178"/>
                  <a:gd name="T19" fmla="*/ 117 h 150"/>
                  <a:gd name="T20" fmla="*/ 64 w 178"/>
                  <a:gd name="T21" fmla="*/ 119 h 150"/>
                  <a:gd name="T22" fmla="*/ 64 w 178"/>
                  <a:gd name="T23" fmla="*/ 119 h 150"/>
                  <a:gd name="T24" fmla="*/ 130 w 178"/>
                  <a:gd name="T25" fmla="*/ 61 h 150"/>
                  <a:gd name="T26" fmla="*/ 98 w 178"/>
                  <a:gd name="T27" fmla="*/ 145 h 150"/>
                  <a:gd name="T28" fmla="*/ 98 w 178"/>
                  <a:gd name="T29" fmla="*/ 145 h 150"/>
                  <a:gd name="T30" fmla="*/ 0 w 178"/>
                  <a:gd name="T31" fmla="*/ 88 h 150"/>
                  <a:gd name="T32" fmla="*/ 0 w 178"/>
                  <a:gd name="T33" fmla="*/ 88 h 150"/>
                  <a:gd name="T34" fmla="*/ 17 w 178"/>
                  <a:gd name="T35" fmla="*/ 29 h 150"/>
                  <a:gd name="T36" fmla="*/ 17 w 178"/>
                  <a:gd name="T37" fmla="*/ 29 h 150"/>
                  <a:gd name="T38" fmla="*/ 33 w 178"/>
                  <a:gd name="T39" fmla="*/ 23 h 150"/>
                  <a:gd name="T40" fmla="*/ 33 w 178"/>
                  <a:gd name="T41" fmla="*/ 23 h 150"/>
                  <a:gd name="T42" fmla="*/ 41 w 178"/>
                  <a:gd name="T43" fmla="*/ 2 h 150"/>
                  <a:gd name="T44" fmla="*/ 41 w 178"/>
                  <a:gd name="T45" fmla="*/ 2 h 150"/>
                  <a:gd name="T46" fmla="*/ 162 w 178"/>
                  <a:gd name="T47" fmla="*/ 64 h 150"/>
                  <a:gd name="T48" fmla="*/ 162 w 178"/>
                  <a:gd name="T49" fmla="*/ 64 h 150"/>
                  <a:gd name="T50" fmla="*/ 98 w 178"/>
                  <a:gd name="T51" fmla="*/ 145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8" h="150">
                    <a:moveTo>
                      <a:pt x="130" y="61"/>
                    </a:moveTo>
                    <a:lnTo>
                      <a:pt x="130" y="61"/>
                    </a:lnTo>
                    <a:cubicBezTo>
                      <a:pt x="121" y="45"/>
                      <a:pt x="105" y="37"/>
                      <a:pt x="89" y="33"/>
                    </a:cubicBezTo>
                    <a:lnTo>
                      <a:pt x="89" y="33"/>
                    </a:lnTo>
                    <a:cubicBezTo>
                      <a:pt x="81" y="41"/>
                      <a:pt x="71" y="40"/>
                      <a:pt x="58" y="41"/>
                    </a:cubicBezTo>
                    <a:lnTo>
                      <a:pt x="58" y="41"/>
                    </a:lnTo>
                    <a:cubicBezTo>
                      <a:pt x="39" y="44"/>
                      <a:pt x="24" y="53"/>
                      <a:pt x="24" y="77"/>
                    </a:cubicBezTo>
                    <a:lnTo>
                      <a:pt x="24" y="77"/>
                    </a:lnTo>
                    <a:cubicBezTo>
                      <a:pt x="25" y="88"/>
                      <a:pt x="37" y="112"/>
                      <a:pt x="47" y="117"/>
                    </a:cubicBezTo>
                    <a:lnTo>
                      <a:pt x="47" y="117"/>
                    </a:lnTo>
                    <a:cubicBezTo>
                      <a:pt x="51" y="120"/>
                      <a:pt x="60" y="119"/>
                      <a:pt x="64" y="119"/>
                    </a:cubicBezTo>
                    <a:lnTo>
                      <a:pt x="64" y="119"/>
                    </a:lnTo>
                    <a:cubicBezTo>
                      <a:pt x="92" y="119"/>
                      <a:pt x="156" y="110"/>
                      <a:pt x="130" y="61"/>
                    </a:cubicBezTo>
                    <a:close/>
                    <a:moveTo>
                      <a:pt x="98" y="145"/>
                    </a:moveTo>
                    <a:lnTo>
                      <a:pt x="98" y="145"/>
                    </a:lnTo>
                    <a:cubicBezTo>
                      <a:pt x="63" y="149"/>
                      <a:pt x="0" y="146"/>
                      <a:pt x="0" y="88"/>
                    </a:cubicBezTo>
                    <a:lnTo>
                      <a:pt x="0" y="88"/>
                    </a:lnTo>
                    <a:cubicBezTo>
                      <a:pt x="0" y="69"/>
                      <a:pt x="4" y="42"/>
                      <a:pt x="17" y="29"/>
                    </a:cubicBezTo>
                    <a:lnTo>
                      <a:pt x="17" y="29"/>
                    </a:lnTo>
                    <a:cubicBezTo>
                      <a:pt x="21" y="25"/>
                      <a:pt x="26" y="24"/>
                      <a:pt x="33" y="23"/>
                    </a:cubicBezTo>
                    <a:lnTo>
                      <a:pt x="33" y="23"/>
                    </a:lnTo>
                    <a:cubicBezTo>
                      <a:pt x="27" y="15"/>
                      <a:pt x="31" y="3"/>
                      <a:pt x="41" y="2"/>
                    </a:cubicBezTo>
                    <a:lnTo>
                      <a:pt x="41" y="2"/>
                    </a:lnTo>
                    <a:cubicBezTo>
                      <a:pt x="83" y="0"/>
                      <a:pt x="143" y="7"/>
                      <a:pt x="162" y="64"/>
                    </a:cubicBezTo>
                    <a:lnTo>
                      <a:pt x="162" y="64"/>
                    </a:lnTo>
                    <a:cubicBezTo>
                      <a:pt x="177" y="112"/>
                      <a:pt x="135" y="141"/>
                      <a:pt x="98" y="14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353" name="Freeform 223">
                <a:extLst>
                  <a:ext uri="{FF2B5EF4-FFF2-40B4-BE49-F238E27FC236}">
                    <a16:creationId xmlns:a16="http://schemas.microsoft.com/office/drawing/2014/main" id="{3F51108E-78A2-994B-B383-93665677AF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52353" y="5187951"/>
                <a:ext cx="76810" cy="103694"/>
              </a:xfrm>
              <a:custGeom>
                <a:avLst/>
                <a:gdLst>
                  <a:gd name="T0" fmla="*/ 44769 w 175"/>
                  <a:gd name="T1" fmla="*/ 21439 h 237"/>
                  <a:gd name="T2" fmla="*/ 44769 w 175"/>
                  <a:gd name="T3" fmla="*/ 21439 h 237"/>
                  <a:gd name="T4" fmla="*/ 25018 w 175"/>
                  <a:gd name="T5" fmla="*/ 31502 h 237"/>
                  <a:gd name="T6" fmla="*/ 25018 w 175"/>
                  <a:gd name="T7" fmla="*/ 31502 h 237"/>
                  <a:gd name="T8" fmla="*/ 21068 w 175"/>
                  <a:gd name="T9" fmla="*/ 47690 h 237"/>
                  <a:gd name="T10" fmla="*/ 21068 w 175"/>
                  <a:gd name="T11" fmla="*/ 47690 h 237"/>
                  <a:gd name="T12" fmla="*/ 26335 w 175"/>
                  <a:gd name="T13" fmla="*/ 73067 h 237"/>
                  <a:gd name="T14" fmla="*/ 26335 w 175"/>
                  <a:gd name="T15" fmla="*/ 73067 h 237"/>
                  <a:gd name="T16" fmla="*/ 46964 w 175"/>
                  <a:gd name="T17" fmla="*/ 73942 h 237"/>
                  <a:gd name="T18" fmla="*/ 46964 w 175"/>
                  <a:gd name="T19" fmla="*/ 73942 h 237"/>
                  <a:gd name="T20" fmla="*/ 50914 w 175"/>
                  <a:gd name="T21" fmla="*/ 66504 h 237"/>
                  <a:gd name="T22" fmla="*/ 50914 w 175"/>
                  <a:gd name="T23" fmla="*/ 66504 h 237"/>
                  <a:gd name="T24" fmla="*/ 44769 w 175"/>
                  <a:gd name="T25" fmla="*/ 21439 h 237"/>
                  <a:gd name="T26" fmla="*/ 68910 w 175"/>
                  <a:gd name="T27" fmla="*/ 58629 h 237"/>
                  <a:gd name="T28" fmla="*/ 68910 w 175"/>
                  <a:gd name="T29" fmla="*/ 58629 h 237"/>
                  <a:gd name="T30" fmla="*/ 25457 w 175"/>
                  <a:gd name="T31" fmla="*/ 87505 h 237"/>
                  <a:gd name="T32" fmla="*/ 25457 w 175"/>
                  <a:gd name="T33" fmla="*/ 87505 h 237"/>
                  <a:gd name="T34" fmla="*/ 7023 w 175"/>
                  <a:gd name="T35" fmla="*/ 62566 h 237"/>
                  <a:gd name="T36" fmla="*/ 7023 w 175"/>
                  <a:gd name="T37" fmla="*/ 62566 h 237"/>
                  <a:gd name="T38" fmla="*/ 8339 w 175"/>
                  <a:gd name="T39" fmla="*/ 54691 h 237"/>
                  <a:gd name="T40" fmla="*/ 8339 w 175"/>
                  <a:gd name="T41" fmla="*/ 54691 h 237"/>
                  <a:gd name="T42" fmla="*/ 2633 w 175"/>
                  <a:gd name="T43" fmla="*/ 44190 h 237"/>
                  <a:gd name="T44" fmla="*/ 2633 w 175"/>
                  <a:gd name="T45" fmla="*/ 44190 h 237"/>
                  <a:gd name="T46" fmla="*/ 52670 w 175"/>
                  <a:gd name="T47" fmla="*/ 7438 h 237"/>
                  <a:gd name="T48" fmla="*/ 52670 w 175"/>
                  <a:gd name="T49" fmla="*/ 7438 h 237"/>
                  <a:gd name="T50" fmla="*/ 68910 w 175"/>
                  <a:gd name="T51" fmla="*/ 58629 h 23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5" h="237">
                    <a:moveTo>
                      <a:pt x="102" y="49"/>
                    </a:moveTo>
                    <a:lnTo>
                      <a:pt x="102" y="49"/>
                    </a:lnTo>
                    <a:cubicBezTo>
                      <a:pt x="83" y="47"/>
                      <a:pt x="69" y="58"/>
                      <a:pt x="57" y="72"/>
                    </a:cubicBezTo>
                    <a:cubicBezTo>
                      <a:pt x="60" y="85"/>
                      <a:pt x="53" y="95"/>
                      <a:pt x="48" y="109"/>
                    </a:cubicBezTo>
                    <a:cubicBezTo>
                      <a:pt x="40" y="130"/>
                      <a:pt x="40" y="152"/>
                      <a:pt x="60" y="167"/>
                    </a:cubicBezTo>
                    <a:cubicBezTo>
                      <a:pt x="70" y="175"/>
                      <a:pt x="96" y="177"/>
                      <a:pt x="107" y="169"/>
                    </a:cubicBezTo>
                    <a:cubicBezTo>
                      <a:pt x="112" y="166"/>
                      <a:pt x="113" y="158"/>
                      <a:pt x="116" y="152"/>
                    </a:cubicBezTo>
                    <a:cubicBezTo>
                      <a:pt x="131" y="123"/>
                      <a:pt x="157" y="54"/>
                      <a:pt x="102" y="49"/>
                    </a:cubicBezTo>
                    <a:close/>
                    <a:moveTo>
                      <a:pt x="157" y="134"/>
                    </a:moveTo>
                    <a:lnTo>
                      <a:pt x="157" y="134"/>
                    </a:lnTo>
                    <a:cubicBezTo>
                      <a:pt x="141" y="173"/>
                      <a:pt x="107" y="236"/>
                      <a:pt x="58" y="200"/>
                    </a:cubicBezTo>
                    <a:cubicBezTo>
                      <a:pt x="40" y="187"/>
                      <a:pt x="21" y="167"/>
                      <a:pt x="16" y="143"/>
                    </a:cubicBezTo>
                    <a:cubicBezTo>
                      <a:pt x="15" y="137"/>
                      <a:pt x="16" y="131"/>
                      <a:pt x="19" y="125"/>
                    </a:cubicBezTo>
                    <a:cubicBezTo>
                      <a:pt x="10" y="123"/>
                      <a:pt x="0" y="113"/>
                      <a:pt x="6" y="101"/>
                    </a:cubicBezTo>
                    <a:cubicBezTo>
                      <a:pt x="25" y="58"/>
                      <a:pt x="62" y="0"/>
                      <a:pt x="120" y="17"/>
                    </a:cubicBezTo>
                    <a:cubicBezTo>
                      <a:pt x="171" y="31"/>
                      <a:pt x="174" y="93"/>
                      <a:pt x="157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31" name="Freeform 224">
                <a:extLst>
                  <a:ext uri="{FF2B5EF4-FFF2-40B4-BE49-F238E27FC236}">
                    <a16:creationId xmlns:a16="http://schemas.microsoft.com/office/drawing/2014/main" id="{74B2B07C-EDD5-C849-8E84-69B8F6E8BA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51697" y="5193296"/>
                <a:ext cx="88776" cy="87190"/>
              </a:xfrm>
              <a:custGeom>
                <a:avLst/>
                <a:gdLst>
                  <a:gd name="T0" fmla="*/ 59 w 204"/>
                  <a:gd name="T1" fmla="*/ 134 h 197"/>
                  <a:gd name="T2" fmla="*/ 59 w 204"/>
                  <a:gd name="T3" fmla="*/ 134 h 197"/>
                  <a:gd name="T4" fmla="*/ 108 w 204"/>
                  <a:gd name="T5" fmla="*/ 150 h 197"/>
                  <a:gd name="T6" fmla="*/ 108 w 204"/>
                  <a:gd name="T7" fmla="*/ 150 h 197"/>
                  <a:gd name="T8" fmla="*/ 142 w 204"/>
                  <a:gd name="T9" fmla="*/ 132 h 197"/>
                  <a:gd name="T10" fmla="*/ 142 w 204"/>
                  <a:gd name="T11" fmla="*/ 132 h 197"/>
                  <a:gd name="T12" fmla="*/ 175 w 204"/>
                  <a:gd name="T13" fmla="*/ 82 h 197"/>
                  <a:gd name="T14" fmla="*/ 175 w 204"/>
                  <a:gd name="T15" fmla="*/ 82 h 197"/>
                  <a:gd name="T16" fmla="*/ 144 w 204"/>
                  <a:gd name="T17" fmla="*/ 46 h 197"/>
                  <a:gd name="T18" fmla="*/ 144 w 204"/>
                  <a:gd name="T19" fmla="*/ 46 h 197"/>
                  <a:gd name="T20" fmla="*/ 125 w 204"/>
                  <a:gd name="T21" fmla="*/ 52 h 197"/>
                  <a:gd name="T22" fmla="*/ 125 w 204"/>
                  <a:gd name="T23" fmla="*/ 52 h 197"/>
                  <a:gd name="T24" fmla="*/ 59 w 204"/>
                  <a:gd name="T25" fmla="*/ 134 h 197"/>
                  <a:gd name="T26" fmla="*/ 83 w 204"/>
                  <a:gd name="T27" fmla="*/ 36 h 197"/>
                  <a:gd name="T28" fmla="*/ 83 w 204"/>
                  <a:gd name="T29" fmla="*/ 36 h 197"/>
                  <a:gd name="T30" fmla="*/ 199 w 204"/>
                  <a:gd name="T31" fmla="*/ 62 h 197"/>
                  <a:gd name="T32" fmla="*/ 199 w 204"/>
                  <a:gd name="T33" fmla="*/ 62 h 197"/>
                  <a:gd name="T34" fmla="*/ 188 w 204"/>
                  <a:gd name="T35" fmla="*/ 131 h 197"/>
                  <a:gd name="T36" fmla="*/ 188 w 204"/>
                  <a:gd name="T37" fmla="*/ 131 h 197"/>
                  <a:gd name="T38" fmla="*/ 172 w 204"/>
                  <a:gd name="T39" fmla="*/ 142 h 197"/>
                  <a:gd name="T40" fmla="*/ 172 w 204"/>
                  <a:gd name="T41" fmla="*/ 142 h 197"/>
                  <a:gd name="T42" fmla="*/ 166 w 204"/>
                  <a:gd name="T43" fmla="*/ 166 h 197"/>
                  <a:gd name="T44" fmla="*/ 166 w 204"/>
                  <a:gd name="T45" fmla="*/ 166 h 197"/>
                  <a:gd name="T46" fmla="*/ 25 w 204"/>
                  <a:gd name="T47" fmla="*/ 144 h 197"/>
                  <a:gd name="T48" fmla="*/ 25 w 204"/>
                  <a:gd name="T49" fmla="*/ 144 h 197"/>
                  <a:gd name="T50" fmla="*/ 83 w 204"/>
                  <a:gd name="T51" fmla="*/ 36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4" h="197">
                    <a:moveTo>
                      <a:pt x="59" y="134"/>
                    </a:moveTo>
                    <a:lnTo>
                      <a:pt x="59" y="134"/>
                    </a:lnTo>
                    <a:cubicBezTo>
                      <a:pt x="73" y="149"/>
                      <a:pt x="90" y="152"/>
                      <a:pt x="108" y="150"/>
                    </a:cubicBezTo>
                    <a:lnTo>
                      <a:pt x="108" y="150"/>
                    </a:lnTo>
                    <a:cubicBezTo>
                      <a:pt x="116" y="140"/>
                      <a:pt x="126" y="137"/>
                      <a:pt x="142" y="132"/>
                    </a:cubicBezTo>
                    <a:lnTo>
                      <a:pt x="142" y="132"/>
                    </a:lnTo>
                    <a:cubicBezTo>
                      <a:pt x="162" y="123"/>
                      <a:pt x="179" y="107"/>
                      <a:pt x="175" y="82"/>
                    </a:cubicBezTo>
                    <a:lnTo>
                      <a:pt x="175" y="82"/>
                    </a:lnTo>
                    <a:cubicBezTo>
                      <a:pt x="174" y="70"/>
                      <a:pt x="157" y="49"/>
                      <a:pt x="144" y="46"/>
                    </a:cubicBezTo>
                    <a:lnTo>
                      <a:pt x="144" y="46"/>
                    </a:lnTo>
                    <a:cubicBezTo>
                      <a:pt x="138" y="46"/>
                      <a:pt x="130" y="50"/>
                      <a:pt x="125" y="52"/>
                    </a:cubicBezTo>
                    <a:lnTo>
                      <a:pt x="125" y="52"/>
                    </a:lnTo>
                    <a:cubicBezTo>
                      <a:pt x="95" y="61"/>
                      <a:pt x="25" y="92"/>
                      <a:pt x="59" y="134"/>
                    </a:cubicBezTo>
                    <a:close/>
                    <a:moveTo>
                      <a:pt x="83" y="36"/>
                    </a:moveTo>
                    <a:lnTo>
                      <a:pt x="83" y="36"/>
                    </a:lnTo>
                    <a:cubicBezTo>
                      <a:pt x="122" y="20"/>
                      <a:pt x="192" y="0"/>
                      <a:pt x="199" y="62"/>
                    </a:cubicBezTo>
                    <a:lnTo>
                      <a:pt x="199" y="62"/>
                    </a:lnTo>
                    <a:cubicBezTo>
                      <a:pt x="203" y="83"/>
                      <a:pt x="201" y="111"/>
                      <a:pt x="188" y="131"/>
                    </a:cubicBezTo>
                    <a:lnTo>
                      <a:pt x="188" y="131"/>
                    </a:lnTo>
                    <a:cubicBezTo>
                      <a:pt x="184" y="134"/>
                      <a:pt x="179" y="138"/>
                      <a:pt x="172" y="142"/>
                    </a:cubicBezTo>
                    <a:lnTo>
                      <a:pt x="172" y="142"/>
                    </a:lnTo>
                    <a:cubicBezTo>
                      <a:pt x="179" y="149"/>
                      <a:pt x="176" y="162"/>
                      <a:pt x="166" y="166"/>
                    </a:cubicBezTo>
                    <a:lnTo>
                      <a:pt x="166" y="166"/>
                    </a:lnTo>
                    <a:cubicBezTo>
                      <a:pt x="120" y="183"/>
                      <a:pt x="53" y="196"/>
                      <a:pt x="25" y="144"/>
                    </a:cubicBezTo>
                    <a:lnTo>
                      <a:pt x="25" y="144"/>
                    </a:lnTo>
                    <a:cubicBezTo>
                      <a:pt x="0" y="96"/>
                      <a:pt x="42" y="52"/>
                      <a:pt x="83" y="3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355" name="Freeform 225">
                <a:extLst>
                  <a:ext uri="{FF2B5EF4-FFF2-40B4-BE49-F238E27FC236}">
                    <a16:creationId xmlns:a16="http://schemas.microsoft.com/office/drawing/2014/main" id="{EEB214D1-F0FD-2940-B2A1-17A89F1075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20894" y="5189870"/>
                <a:ext cx="76810" cy="103694"/>
              </a:xfrm>
              <a:custGeom>
                <a:avLst/>
                <a:gdLst>
                  <a:gd name="T0" fmla="*/ 45208 w 175"/>
                  <a:gd name="T1" fmla="*/ 21001 h 237"/>
                  <a:gd name="T2" fmla="*/ 45208 w 175"/>
                  <a:gd name="T3" fmla="*/ 21001 h 237"/>
                  <a:gd name="T4" fmla="*/ 25018 w 175"/>
                  <a:gd name="T5" fmla="*/ 31502 h 237"/>
                  <a:gd name="T6" fmla="*/ 25018 w 175"/>
                  <a:gd name="T7" fmla="*/ 31502 h 237"/>
                  <a:gd name="T8" fmla="*/ 21507 w 175"/>
                  <a:gd name="T9" fmla="*/ 47690 h 237"/>
                  <a:gd name="T10" fmla="*/ 21507 w 175"/>
                  <a:gd name="T11" fmla="*/ 47690 h 237"/>
                  <a:gd name="T12" fmla="*/ 25896 w 175"/>
                  <a:gd name="T13" fmla="*/ 72630 h 237"/>
                  <a:gd name="T14" fmla="*/ 25896 w 175"/>
                  <a:gd name="T15" fmla="*/ 72630 h 237"/>
                  <a:gd name="T16" fmla="*/ 46964 w 175"/>
                  <a:gd name="T17" fmla="*/ 73505 h 237"/>
                  <a:gd name="T18" fmla="*/ 46964 w 175"/>
                  <a:gd name="T19" fmla="*/ 73505 h 237"/>
                  <a:gd name="T20" fmla="*/ 50914 w 175"/>
                  <a:gd name="T21" fmla="*/ 66504 h 237"/>
                  <a:gd name="T22" fmla="*/ 50914 w 175"/>
                  <a:gd name="T23" fmla="*/ 66504 h 237"/>
                  <a:gd name="T24" fmla="*/ 45208 w 175"/>
                  <a:gd name="T25" fmla="*/ 21001 h 237"/>
                  <a:gd name="T26" fmla="*/ 68910 w 175"/>
                  <a:gd name="T27" fmla="*/ 58629 h 237"/>
                  <a:gd name="T28" fmla="*/ 68910 w 175"/>
                  <a:gd name="T29" fmla="*/ 58629 h 237"/>
                  <a:gd name="T30" fmla="*/ 25457 w 175"/>
                  <a:gd name="T31" fmla="*/ 86630 h 237"/>
                  <a:gd name="T32" fmla="*/ 25457 w 175"/>
                  <a:gd name="T33" fmla="*/ 86630 h 237"/>
                  <a:gd name="T34" fmla="*/ 7023 w 175"/>
                  <a:gd name="T35" fmla="*/ 62566 h 237"/>
                  <a:gd name="T36" fmla="*/ 7023 w 175"/>
                  <a:gd name="T37" fmla="*/ 62566 h 237"/>
                  <a:gd name="T38" fmla="*/ 8339 w 175"/>
                  <a:gd name="T39" fmla="*/ 54253 h 237"/>
                  <a:gd name="T40" fmla="*/ 8339 w 175"/>
                  <a:gd name="T41" fmla="*/ 54253 h 237"/>
                  <a:gd name="T42" fmla="*/ 2633 w 175"/>
                  <a:gd name="T43" fmla="*/ 44190 h 237"/>
                  <a:gd name="T44" fmla="*/ 2633 w 175"/>
                  <a:gd name="T45" fmla="*/ 44190 h 237"/>
                  <a:gd name="T46" fmla="*/ 52670 w 175"/>
                  <a:gd name="T47" fmla="*/ 7438 h 237"/>
                  <a:gd name="T48" fmla="*/ 52670 w 175"/>
                  <a:gd name="T49" fmla="*/ 7438 h 237"/>
                  <a:gd name="T50" fmla="*/ 68910 w 175"/>
                  <a:gd name="T51" fmla="*/ 58629 h 23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5" h="237">
                    <a:moveTo>
                      <a:pt x="103" y="48"/>
                    </a:moveTo>
                    <a:lnTo>
                      <a:pt x="103" y="48"/>
                    </a:lnTo>
                    <a:cubicBezTo>
                      <a:pt x="83" y="47"/>
                      <a:pt x="69" y="57"/>
                      <a:pt x="57" y="72"/>
                    </a:cubicBezTo>
                    <a:cubicBezTo>
                      <a:pt x="59" y="84"/>
                      <a:pt x="53" y="93"/>
                      <a:pt x="49" y="109"/>
                    </a:cubicBezTo>
                    <a:cubicBezTo>
                      <a:pt x="40" y="130"/>
                      <a:pt x="40" y="152"/>
                      <a:pt x="59" y="166"/>
                    </a:cubicBezTo>
                    <a:cubicBezTo>
                      <a:pt x="70" y="173"/>
                      <a:pt x="96" y="177"/>
                      <a:pt x="107" y="168"/>
                    </a:cubicBezTo>
                    <a:cubicBezTo>
                      <a:pt x="112" y="165"/>
                      <a:pt x="113" y="157"/>
                      <a:pt x="116" y="152"/>
                    </a:cubicBezTo>
                    <a:cubicBezTo>
                      <a:pt x="130" y="123"/>
                      <a:pt x="157" y="52"/>
                      <a:pt x="103" y="48"/>
                    </a:cubicBezTo>
                    <a:close/>
                    <a:moveTo>
                      <a:pt x="157" y="134"/>
                    </a:moveTo>
                    <a:lnTo>
                      <a:pt x="157" y="134"/>
                    </a:lnTo>
                    <a:cubicBezTo>
                      <a:pt x="141" y="173"/>
                      <a:pt x="107" y="236"/>
                      <a:pt x="58" y="198"/>
                    </a:cubicBezTo>
                    <a:cubicBezTo>
                      <a:pt x="40" y="185"/>
                      <a:pt x="20" y="165"/>
                      <a:pt x="16" y="143"/>
                    </a:cubicBezTo>
                    <a:cubicBezTo>
                      <a:pt x="15" y="136"/>
                      <a:pt x="16" y="131"/>
                      <a:pt x="19" y="124"/>
                    </a:cubicBezTo>
                    <a:cubicBezTo>
                      <a:pt x="9" y="123"/>
                      <a:pt x="0" y="111"/>
                      <a:pt x="6" y="101"/>
                    </a:cubicBezTo>
                    <a:cubicBezTo>
                      <a:pt x="25" y="57"/>
                      <a:pt x="63" y="0"/>
                      <a:pt x="120" y="17"/>
                    </a:cubicBezTo>
                    <a:cubicBezTo>
                      <a:pt x="171" y="31"/>
                      <a:pt x="174" y="93"/>
                      <a:pt x="157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33" name="Freeform 226">
                <a:extLst>
                  <a:ext uri="{FF2B5EF4-FFF2-40B4-BE49-F238E27FC236}">
                    <a16:creationId xmlns:a16="http://schemas.microsoft.com/office/drawing/2014/main" id="{46B3D5D0-4071-6043-A2D5-A26926E761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06162" y="5204922"/>
                <a:ext cx="77133" cy="65392"/>
              </a:xfrm>
              <a:custGeom>
                <a:avLst/>
                <a:gdLst>
                  <a:gd name="T0" fmla="*/ 129 w 177"/>
                  <a:gd name="T1" fmla="*/ 62 h 150"/>
                  <a:gd name="T2" fmla="*/ 129 w 177"/>
                  <a:gd name="T3" fmla="*/ 62 h 150"/>
                  <a:gd name="T4" fmla="*/ 88 w 177"/>
                  <a:gd name="T5" fmla="*/ 34 h 150"/>
                  <a:gd name="T6" fmla="*/ 88 w 177"/>
                  <a:gd name="T7" fmla="*/ 34 h 150"/>
                  <a:gd name="T8" fmla="*/ 58 w 177"/>
                  <a:gd name="T9" fmla="*/ 42 h 150"/>
                  <a:gd name="T10" fmla="*/ 58 w 177"/>
                  <a:gd name="T11" fmla="*/ 42 h 150"/>
                  <a:gd name="T12" fmla="*/ 24 w 177"/>
                  <a:gd name="T13" fmla="*/ 76 h 150"/>
                  <a:gd name="T14" fmla="*/ 24 w 177"/>
                  <a:gd name="T15" fmla="*/ 76 h 150"/>
                  <a:gd name="T16" fmla="*/ 46 w 177"/>
                  <a:gd name="T17" fmla="*/ 118 h 150"/>
                  <a:gd name="T18" fmla="*/ 46 w 177"/>
                  <a:gd name="T19" fmla="*/ 118 h 150"/>
                  <a:gd name="T20" fmla="*/ 63 w 177"/>
                  <a:gd name="T21" fmla="*/ 118 h 150"/>
                  <a:gd name="T22" fmla="*/ 63 w 177"/>
                  <a:gd name="T23" fmla="*/ 118 h 150"/>
                  <a:gd name="T24" fmla="*/ 129 w 177"/>
                  <a:gd name="T25" fmla="*/ 62 h 150"/>
                  <a:gd name="T26" fmla="*/ 97 w 177"/>
                  <a:gd name="T27" fmla="*/ 146 h 150"/>
                  <a:gd name="T28" fmla="*/ 97 w 177"/>
                  <a:gd name="T29" fmla="*/ 146 h 150"/>
                  <a:gd name="T30" fmla="*/ 0 w 177"/>
                  <a:gd name="T31" fmla="*/ 89 h 150"/>
                  <a:gd name="T32" fmla="*/ 0 w 177"/>
                  <a:gd name="T33" fmla="*/ 89 h 150"/>
                  <a:gd name="T34" fmla="*/ 17 w 177"/>
                  <a:gd name="T35" fmla="*/ 30 h 150"/>
                  <a:gd name="T36" fmla="*/ 17 w 177"/>
                  <a:gd name="T37" fmla="*/ 30 h 150"/>
                  <a:gd name="T38" fmla="*/ 30 w 177"/>
                  <a:gd name="T39" fmla="*/ 24 h 150"/>
                  <a:gd name="T40" fmla="*/ 30 w 177"/>
                  <a:gd name="T41" fmla="*/ 24 h 150"/>
                  <a:gd name="T42" fmla="*/ 41 w 177"/>
                  <a:gd name="T43" fmla="*/ 3 h 150"/>
                  <a:gd name="T44" fmla="*/ 41 w 177"/>
                  <a:gd name="T45" fmla="*/ 3 h 150"/>
                  <a:gd name="T46" fmla="*/ 161 w 177"/>
                  <a:gd name="T47" fmla="*/ 63 h 150"/>
                  <a:gd name="T48" fmla="*/ 161 w 177"/>
                  <a:gd name="T49" fmla="*/ 63 h 150"/>
                  <a:gd name="T50" fmla="*/ 97 w 177"/>
                  <a:gd name="T51" fmla="*/ 146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7" h="150">
                    <a:moveTo>
                      <a:pt x="129" y="62"/>
                    </a:moveTo>
                    <a:lnTo>
                      <a:pt x="129" y="62"/>
                    </a:lnTo>
                    <a:cubicBezTo>
                      <a:pt x="120" y="45"/>
                      <a:pt x="105" y="37"/>
                      <a:pt x="88" y="34"/>
                    </a:cubicBezTo>
                    <a:lnTo>
                      <a:pt x="88" y="34"/>
                    </a:lnTo>
                    <a:cubicBezTo>
                      <a:pt x="80" y="42"/>
                      <a:pt x="71" y="39"/>
                      <a:pt x="58" y="42"/>
                    </a:cubicBezTo>
                    <a:lnTo>
                      <a:pt x="58" y="42"/>
                    </a:lnTo>
                    <a:cubicBezTo>
                      <a:pt x="38" y="43"/>
                      <a:pt x="23" y="53"/>
                      <a:pt x="24" y="76"/>
                    </a:cubicBezTo>
                    <a:lnTo>
                      <a:pt x="24" y="76"/>
                    </a:lnTo>
                    <a:cubicBezTo>
                      <a:pt x="24" y="88"/>
                      <a:pt x="36" y="112"/>
                      <a:pt x="46" y="118"/>
                    </a:cubicBezTo>
                    <a:lnTo>
                      <a:pt x="46" y="118"/>
                    </a:lnTo>
                    <a:cubicBezTo>
                      <a:pt x="51" y="120"/>
                      <a:pt x="59" y="118"/>
                      <a:pt x="63" y="118"/>
                    </a:cubicBezTo>
                    <a:lnTo>
                      <a:pt x="63" y="118"/>
                    </a:lnTo>
                    <a:cubicBezTo>
                      <a:pt x="91" y="118"/>
                      <a:pt x="155" y="110"/>
                      <a:pt x="129" y="62"/>
                    </a:cubicBezTo>
                    <a:close/>
                    <a:moveTo>
                      <a:pt x="97" y="146"/>
                    </a:moveTo>
                    <a:lnTo>
                      <a:pt x="97" y="146"/>
                    </a:lnTo>
                    <a:cubicBezTo>
                      <a:pt x="62" y="149"/>
                      <a:pt x="0" y="146"/>
                      <a:pt x="0" y="89"/>
                    </a:cubicBezTo>
                    <a:lnTo>
                      <a:pt x="0" y="89"/>
                    </a:lnTo>
                    <a:cubicBezTo>
                      <a:pt x="0" y="68"/>
                      <a:pt x="3" y="43"/>
                      <a:pt x="17" y="30"/>
                    </a:cubicBezTo>
                    <a:lnTo>
                      <a:pt x="17" y="30"/>
                    </a:lnTo>
                    <a:cubicBezTo>
                      <a:pt x="21" y="26"/>
                      <a:pt x="25" y="25"/>
                      <a:pt x="30" y="24"/>
                    </a:cubicBezTo>
                    <a:lnTo>
                      <a:pt x="30" y="24"/>
                    </a:lnTo>
                    <a:cubicBezTo>
                      <a:pt x="28" y="16"/>
                      <a:pt x="30" y="3"/>
                      <a:pt x="41" y="3"/>
                    </a:cubicBezTo>
                    <a:lnTo>
                      <a:pt x="41" y="3"/>
                    </a:lnTo>
                    <a:cubicBezTo>
                      <a:pt x="82" y="0"/>
                      <a:pt x="142" y="7"/>
                      <a:pt x="161" y="63"/>
                    </a:cubicBezTo>
                    <a:lnTo>
                      <a:pt x="161" y="63"/>
                    </a:lnTo>
                    <a:cubicBezTo>
                      <a:pt x="176" y="112"/>
                      <a:pt x="136" y="142"/>
                      <a:pt x="97" y="146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134" name="Freeform 227">
                <a:extLst>
                  <a:ext uri="{FF2B5EF4-FFF2-40B4-BE49-F238E27FC236}">
                    <a16:creationId xmlns:a16="http://schemas.microsoft.com/office/drawing/2014/main" id="{39F40354-1535-3146-823F-C3D280077E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67509" y="5196203"/>
                <a:ext cx="81500" cy="79923"/>
              </a:xfrm>
              <a:custGeom>
                <a:avLst/>
                <a:gdLst>
                  <a:gd name="T0" fmla="*/ 66 w 189"/>
                  <a:gd name="T1" fmla="*/ 131 h 187"/>
                  <a:gd name="T2" fmla="*/ 66 w 189"/>
                  <a:gd name="T3" fmla="*/ 131 h 187"/>
                  <a:gd name="T4" fmla="*/ 115 w 189"/>
                  <a:gd name="T5" fmla="*/ 140 h 187"/>
                  <a:gd name="T6" fmla="*/ 115 w 189"/>
                  <a:gd name="T7" fmla="*/ 140 h 187"/>
                  <a:gd name="T8" fmla="*/ 140 w 189"/>
                  <a:gd name="T9" fmla="*/ 119 h 187"/>
                  <a:gd name="T10" fmla="*/ 140 w 189"/>
                  <a:gd name="T11" fmla="*/ 119 h 187"/>
                  <a:gd name="T12" fmla="*/ 157 w 189"/>
                  <a:gd name="T13" fmla="*/ 73 h 187"/>
                  <a:gd name="T14" fmla="*/ 157 w 189"/>
                  <a:gd name="T15" fmla="*/ 73 h 187"/>
                  <a:gd name="T16" fmla="*/ 117 w 189"/>
                  <a:gd name="T17" fmla="*/ 46 h 187"/>
                  <a:gd name="T18" fmla="*/ 117 w 189"/>
                  <a:gd name="T19" fmla="*/ 46 h 187"/>
                  <a:gd name="T20" fmla="*/ 102 w 189"/>
                  <a:gd name="T21" fmla="*/ 52 h 187"/>
                  <a:gd name="T22" fmla="*/ 102 w 189"/>
                  <a:gd name="T23" fmla="*/ 52 h 187"/>
                  <a:gd name="T24" fmla="*/ 66 w 189"/>
                  <a:gd name="T25" fmla="*/ 131 h 187"/>
                  <a:gd name="T26" fmla="*/ 59 w 189"/>
                  <a:gd name="T27" fmla="*/ 43 h 187"/>
                  <a:gd name="T28" fmla="*/ 59 w 189"/>
                  <a:gd name="T29" fmla="*/ 43 h 187"/>
                  <a:gd name="T30" fmla="*/ 173 w 189"/>
                  <a:gd name="T31" fmla="*/ 52 h 187"/>
                  <a:gd name="T32" fmla="*/ 173 w 189"/>
                  <a:gd name="T33" fmla="*/ 52 h 187"/>
                  <a:gd name="T34" fmla="*/ 180 w 189"/>
                  <a:gd name="T35" fmla="*/ 114 h 187"/>
                  <a:gd name="T36" fmla="*/ 180 w 189"/>
                  <a:gd name="T37" fmla="*/ 114 h 187"/>
                  <a:gd name="T38" fmla="*/ 171 w 189"/>
                  <a:gd name="T39" fmla="*/ 126 h 187"/>
                  <a:gd name="T40" fmla="*/ 171 w 189"/>
                  <a:gd name="T41" fmla="*/ 126 h 187"/>
                  <a:gd name="T42" fmla="*/ 171 w 189"/>
                  <a:gd name="T43" fmla="*/ 148 h 187"/>
                  <a:gd name="T44" fmla="*/ 171 w 189"/>
                  <a:gd name="T45" fmla="*/ 148 h 187"/>
                  <a:gd name="T46" fmla="*/ 37 w 189"/>
                  <a:gd name="T47" fmla="*/ 144 h 187"/>
                  <a:gd name="T48" fmla="*/ 37 w 189"/>
                  <a:gd name="T49" fmla="*/ 144 h 187"/>
                  <a:gd name="T50" fmla="*/ 59 w 189"/>
                  <a:gd name="T51" fmla="*/ 43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9" h="187">
                    <a:moveTo>
                      <a:pt x="66" y="131"/>
                    </a:moveTo>
                    <a:lnTo>
                      <a:pt x="66" y="131"/>
                    </a:lnTo>
                    <a:cubicBezTo>
                      <a:pt x="82" y="144"/>
                      <a:pt x="99" y="144"/>
                      <a:pt x="115" y="140"/>
                    </a:cubicBezTo>
                    <a:lnTo>
                      <a:pt x="115" y="140"/>
                    </a:lnTo>
                    <a:cubicBezTo>
                      <a:pt x="119" y="130"/>
                      <a:pt x="128" y="127"/>
                      <a:pt x="140" y="119"/>
                    </a:cubicBezTo>
                    <a:lnTo>
                      <a:pt x="140" y="119"/>
                    </a:lnTo>
                    <a:cubicBezTo>
                      <a:pt x="155" y="110"/>
                      <a:pt x="166" y="96"/>
                      <a:pt x="157" y="73"/>
                    </a:cubicBezTo>
                    <a:lnTo>
                      <a:pt x="157" y="73"/>
                    </a:lnTo>
                    <a:cubicBezTo>
                      <a:pt x="151" y="64"/>
                      <a:pt x="130" y="47"/>
                      <a:pt x="117" y="46"/>
                    </a:cubicBezTo>
                    <a:lnTo>
                      <a:pt x="117" y="46"/>
                    </a:lnTo>
                    <a:cubicBezTo>
                      <a:pt x="112" y="46"/>
                      <a:pt x="105" y="51"/>
                      <a:pt x="102" y="52"/>
                    </a:cubicBezTo>
                    <a:lnTo>
                      <a:pt x="102" y="52"/>
                    </a:lnTo>
                    <a:cubicBezTo>
                      <a:pt x="78" y="64"/>
                      <a:pt x="23" y="98"/>
                      <a:pt x="66" y="131"/>
                    </a:cubicBezTo>
                    <a:close/>
                    <a:moveTo>
                      <a:pt x="59" y="43"/>
                    </a:moveTo>
                    <a:lnTo>
                      <a:pt x="59" y="43"/>
                    </a:lnTo>
                    <a:cubicBezTo>
                      <a:pt x="91" y="25"/>
                      <a:pt x="148" y="0"/>
                      <a:pt x="173" y="52"/>
                    </a:cubicBezTo>
                    <a:lnTo>
                      <a:pt x="173" y="52"/>
                    </a:lnTo>
                    <a:cubicBezTo>
                      <a:pt x="180" y="71"/>
                      <a:pt x="188" y="96"/>
                      <a:pt x="180" y="114"/>
                    </a:cubicBezTo>
                    <a:lnTo>
                      <a:pt x="180" y="114"/>
                    </a:lnTo>
                    <a:cubicBezTo>
                      <a:pt x="179" y="119"/>
                      <a:pt x="175" y="123"/>
                      <a:pt x="171" y="126"/>
                    </a:cubicBezTo>
                    <a:lnTo>
                      <a:pt x="171" y="126"/>
                    </a:lnTo>
                    <a:cubicBezTo>
                      <a:pt x="178" y="131"/>
                      <a:pt x="180" y="144"/>
                      <a:pt x="171" y="148"/>
                    </a:cubicBezTo>
                    <a:lnTo>
                      <a:pt x="171" y="148"/>
                    </a:lnTo>
                    <a:cubicBezTo>
                      <a:pt x="134" y="168"/>
                      <a:pt x="78" y="186"/>
                      <a:pt x="37" y="144"/>
                    </a:cubicBezTo>
                    <a:lnTo>
                      <a:pt x="37" y="144"/>
                    </a:lnTo>
                    <a:cubicBezTo>
                      <a:pt x="0" y="105"/>
                      <a:pt x="27" y="61"/>
                      <a:pt x="59" y="4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135" name="Freeform 228">
                <a:extLst>
                  <a:ext uri="{FF2B5EF4-FFF2-40B4-BE49-F238E27FC236}">
                    <a16:creationId xmlns:a16="http://schemas.microsoft.com/office/drawing/2014/main" id="{7BE3DB27-B9E2-D24D-B08D-7467EE9753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7598" y="5204922"/>
                <a:ext cx="78589" cy="65392"/>
              </a:xfrm>
              <a:custGeom>
                <a:avLst/>
                <a:gdLst>
                  <a:gd name="T0" fmla="*/ 129 w 179"/>
                  <a:gd name="T1" fmla="*/ 60 h 148"/>
                  <a:gd name="T2" fmla="*/ 129 w 179"/>
                  <a:gd name="T3" fmla="*/ 60 h 148"/>
                  <a:gd name="T4" fmla="*/ 90 w 179"/>
                  <a:gd name="T5" fmla="*/ 33 h 148"/>
                  <a:gd name="T6" fmla="*/ 90 w 179"/>
                  <a:gd name="T7" fmla="*/ 33 h 148"/>
                  <a:gd name="T8" fmla="*/ 58 w 179"/>
                  <a:gd name="T9" fmla="*/ 40 h 148"/>
                  <a:gd name="T10" fmla="*/ 58 w 179"/>
                  <a:gd name="T11" fmla="*/ 40 h 148"/>
                  <a:gd name="T12" fmla="*/ 24 w 179"/>
                  <a:gd name="T13" fmla="*/ 76 h 148"/>
                  <a:gd name="T14" fmla="*/ 24 w 179"/>
                  <a:gd name="T15" fmla="*/ 76 h 148"/>
                  <a:gd name="T16" fmla="*/ 48 w 179"/>
                  <a:gd name="T17" fmla="*/ 117 h 148"/>
                  <a:gd name="T18" fmla="*/ 48 w 179"/>
                  <a:gd name="T19" fmla="*/ 117 h 148"/>
                  <a:gd name="T20" fmla="*/ 63 w 179"/>
                  <a:gd name="T21" fmla="*/ 117 h 148"/>
                  <a:gd name="T22" fmla="*/ 63 w 179"/>
                  <a:gd name="T23" fmla="*/ 117 h 148"/>
                  <a:gd name="T24" fmla="*/ 129 w 179"/>
                  <a:gd name="T25" fmla="*/ 60 h 148"/>
                  <a:gd name="T26" fmla="*/ 99 w 179"/>
                  <a:gd name="T27" fmla="*/ 144 h 148"/>
                  <a:gd name="T28" fmla="*/ 99 w 179"/>
                  <a:gd name="T29" fmla="*/ 144 h 148"/>
                  <a:gd name="T30" fmla="*/ 0 w 179"/>
                  <a:gd name="T31" fmla="*/ 88 h 148"/>
                  <a:gd name="T32" fmla="*/ 0 w 179"/>
                  <a:gd name="T33" fmla="*/ 88 h 148"/>
                  <a:gd name="T34" fmla="*/ 17 w 179"/>
                  <a:gd name="T35" fmla="*/ 29 h 148"/>
                  <a:gd name="T36" fmla="*/ 17 w 179"/>
                  <a:gd name="T37" fmla="*/ 29 h 148"/>
                  <a:gd name="T38" fmla="*/ 32 w 179"/>
                  <a:gd name="T39" fmla="*/ 22 h 148"/>
                  <a:gd name="T40" fmla="*/ 32 w 179"/>
                  <a:gd name="T41" fmla="*/ 22 h 148"/>
                  <a:gd name="T42" fmla="*/ 41 w 179"/>
                  <a:gd name="T43" fmla="*/ 1 h 148"/>
                  <a:gd name="T44" fmla="*/ 41 w 179"/>
                  <a:gd name="T45" fmla="*/ 1 h 148"/>
                  <a:gd name="T46" fmla="*/ 161 w 179"/>
                  <a:gd name="T47" fmla="*/ 62 h 148"/>
                  <a:gd name="T48" fmla="*/ 161 w 179"/>
                  <a:gd name="T49" fmla="*/ 62 h 148"/>
                  <a:gd name="T50" fmla="*/ 99 w 179"/>
                  <a:gd name="T51" fmla="*/ 144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9" h="148">
                    <a:moveTo>
                      <a:pt x="129" y="60"/>
                    </a:moveTo>
                    <a:lnTo>
                      <a:pt x="129" y="60"/>
                    </a:lnTo>
                    <a:cubicBezTo>
                      <a:pt x="121" y="43"/>
                      <a:pt x="105" y="35"/>
                      <a:pt x="90" y="33"/>
                    </a:cubicBezTo>
                    <a:lnTo>
                      <a:pt x="90" y="33"/>
                    </a:lnTo>
                    <a:cubicBezTo>
                      <a:pt x="82" y="40"/>
                      <a:pt x="71" y="39"/>
                      <a:pt x="58" y="40"/>
                    </a:cubicBezTo>
                    <a:lnTo>
                      <a:pt x="58" y="40"/>
                    </a:lnTo>
                    <a:cubicBezTo>
                      <a:pt x="40" y="43"/>
                      <a:pt x="23" y="52"/>
                      <a:pt x="24" y="76"/>
                    </a:cubicBezTo>
                    <a:lnTo>
                      <a:pt x="24" y="76"/>
                    </a:lnTo>
                    <a:cubicBezTo>
                      <a:pt x="24" y="86"/>
                      <a:pt x="36" y="111"/>
                      <a:pt x="48" y="117"/>
                    </a:cubicBezTo>
                    <a:lnTo>
                      <a:pt x="48" y="117"/>
                    </a:lnTo>
                    <a:cubicBezTo>
                      <a:pt x="51" y="119"/>
                      <a:pt x="59" y="117"/>
                      <a:pt x="63" y="117"/>
                    </a:cubicBezTo>
                    <a:lnTo>
                      <a:pt x="63" y="117"/>
                    </a:lnTo>
                    <a:cubicBezTo>
                      <a:pt x="91" y="117"/>
                      <a:pt x="155" y="109"/>
                      <a:pt x="129" y="60"/>
                    </a:cubicBezTo>
                    <a:close/>
                    <a:moveTo>
                      <a:pt x="99" y="144"/>
                    </a:moveTo>
                    <a:lnTo>
                      <a:pt x="99" y="144"/>
                    </a:lnTo>
                    <a:cubicBezTo>
                      <a:pt x="62" y="147"/>
                      <a:pt x="0" y="146"/>
                      <a:pt x="0" y="88"/>
                    </a:cubicBezTo>
                    <a:lnTo>
                      <a:pt x="0" y="88"/>
                    </a:lnTo>
                    <a:cubicBezTo>
                      <a:pt x="0" y="67"/>
                      <a:pt x="4" y="43"/>
                      <a:pt x="17" y="29"/>
                    </a:cubicBezTo>
                    <a:lnTo>
                      <a:pt x="17" y="29"/>
                    </a:lnTo>
                    <a:cubicBezTo>
                      <a:pt x="21" y="25"/>
                      <a:pt x="27" y="23"/>
                      <a:pt x="32" y="22"/>
                    </a:cubicBezTo>
                    <a:lnTo>
                      <a:pt x="32" y="22"/>
                    </a:lnTo>
                    <a:cubicBezTo>
                      <a:pt x="28" y="14"/>
                      <a:pt x="32" y="1"/>
                      <a:pt x="41" y="1"/>
                    </a:cubicBezTo>
                    <a:lnTo>
                      <a:pt x="41" y="1"/>
                    </a:lnTo>
                    <a:cubicBezTo>
                      <a:pt x="82" y="0"/>
                      <a:pt x="142" y="5"/>
                      <a:pt x="161" y="62"/>
                    </a:cubicBezTo>
                    <a:lnTo>
                      <a:pt x="161" y="62"/>
                    </a:lnTo>
                    <a:cubicBezTo>
                      <a:pt x="178" y="111"/>
                      <a:pt x="136" y="142"/>
                      <a:pt x="99" y="14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359" name="Freeform 229">
                <a:extLst>
                  <a:ext uri="{FF2B5EF4-FFF2-40B4-BE49-F238E27FC236}">
                    <a16:creationId xmlns:a16="http://schemas.microsoft.com/office/drawing/2014/main" id="{7F047E3E-AD50-AE4C-901C-3E1271389D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85595" y="5187951"/>
                <a:ext cx="76810" cy="103694"/>
              </a:xfrm>
              <a:custGeom>
                <a:avLst/>
                <a:gdLst>
                  <a:gd name="T0" fmla="*/ 45208 w 175"/>
                  <a:gd name="T1" fmla="*/ 21530 h 236"/>
                  <a:gd name="T2" fmla="*/ 45208 w 175"/>
                  <a:gd name="T3" fmla="*/ 21530 h 236"/>
                  <a:gd name="T4" fmla="*/ 25018 w 175"/>
                  <a:gd name="T5" fmla="*/ 32075 h 236"/>
                  <a:gd name="T6" fmla="*/ 25018 w 175"/>
                  <a:gd name="T7" fmla="*/ 32075 h 236"/>
                  <a:gd name="T8" fmla="*/ 21068 w 175"/>
                  <a:gd name="T9" fmla="*/ 47893 h 236"/>
                  <a:gd name="T10" fmla="*/ 21068 w 175"/>
                  <a:gd name="T11" fmla="*/ 47893 h 236"/>
                  <a:gd name="T12" fmla="*/ 25896 w 175"/>
                  <a:gd name="T13" fmla="*/ 73816 h 236"/>
                  <a:gd name="T14" fmla="*/ 25896 w 175"/>
                  <a:gd name="T15" fmla="*/ 73816 h 236"/>
                  <a:gd name="T16" fmla="*/ 46964 w 175"/>
                  <a:gd name="T17" fmla="*/ 74695 h 236"/>
                  <a:gd name="T18" fmla="*/ 46964 w 175"/>
                  <a:gd name="T19" fmla="*/ 74695 h 236"/>
                  <a:gd name="T20" fmla="*/ 50914 w 175"/>
                  <a:gd name="T21" fmla="*/ 67225 h 236"/>
                  <a:gd name="T22" fmla="*/ 50914 w 175"/>
                  <a:gd name="T23" fmla="*/ 67225 h 236"/>
                  <a:gd name="T24" fmla="*/ 45208 w 175"/>
                  <a:gd name="T25" fmla="*/ 21530 h 236"/>
                  <a:gd name="T26" fmla="*/ 68910 w 175"/>
                  <a:gd name="T27" fmla="*/ 58877 h 236"/>
                  <a:gd name="T28" fmla="*/ 68910 w 175"/>
                  <a:gd name="T29" fmla="*/ 58877 h 236"/>
                  <a:gd name="T30" fmla="*/ 25457 w 175"/>
                  <a:gd name="T31" fmla="*/ 87876 h 236"/>
                  <a:gd name="T32" fmla="*/ 25457 w 175"/>
                  <a:gd name="T33" fmla="*/ 87876 h 236"/>
                  <a:gd name="T34" fmla="*/ 7023 w 175"/>
                  <a:gd name="T35" fmla="*/ 63710 h 236"/>
                  <a:gd name="T36" fmla="*/ 7023 w 175"/>
                  <a:gd name="T37" fmla="*/ 63710 h 236"/>
                  <a:gd name="T38" fmla="*/ 8339 w 175"/>
                  <a:gd name="T39" fmla="*/ 54923 h 236"/>
                  <a:gd name="T40" fmla="*/ 8339 w 175"/>
                  <a:gd name="T41" fmla="*/ 54923 h 236"/>
                  <a:gd name="T42" fmla="*/ 2195 w 175"/>
                  <a:gd name="T43" fmla="*/ 44378 h 236"/>
                  <a:gd name="T44" fmla="*/ 2195 w 175"/>
                  <a:gd name="T45" fmla="*/ 44378 h 236"/>
                  <a:gd name="T46" fmla="*/ 52670 w 175"/>
                  <a:gd name="T47" fmla="*/ 7030 h 236"/>
                  <a:gd name="T48" fmla="*/ 52670 w 175"/>
                  <a:gd name="T49" fmla="*/ 7030 h 236"/>
                  <a:gd name="T50" fmla="*/ 68910 w 175"/>
                  <a:gd name="T51" fmla="*/ 58877 h 2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5" h="236">
                    <a:moveTo>
                      <a:pt x="103" y="49"/>
                    </a:moveTo>
                    <a:lnTo>
                      <a:pt x="103" y="49"/>
                    </a:lnTo>
                    <a:cubicBezTo>
                      <a:pt x="83" y="46"/>
                      <a:pt x="69" y="58"/>
                      <a:pt x="57" y="73"/>
                    </a:cubicBezTo>
                    <a:cubicBezTo>
                      <a:pt x="59" y="86"/>
                      <a:pt x="53" y="95"/>
                      <a:pt x="48" y="109"/>
                    </a:cubicBezTo>
                    <a:cubicBezTo>
                      <a:pt x="40" y="130"/>
                      <a:pt x="40" y="153"/>
                      <a:pt x="59" y="168"/>
                    </a:cubicBezTo>
                    <a:cubicBezTo>
                      <a:pt x="70" y="175"/>
                      <a:pt x="96" y="178"/>
                      <a:pt x="107" y="170"/>
                    </a:cubicBezTo>
                    <a:cubicBezTo>
                      <a:pt x="111" y="166"/>
                      <a:pt x="113" y="157"/>
                      <a:pt x="116" y="153"/>
                    </a:cubicBezTo>
                    <a:cubicBezTo>
                      <a:pt x="130" y="125"/>
                      <a:pt x="157" y="53"/>
                      <a:pt x="103" y="49"/>
                    </a:cubicBezTo>
                    <a:close/>
                    <a:moveTo>
                      <a:pt x="157" y="134"/>
                    </a:moveTo>
                    <a:lnTo>
                      <a:pt x="157" y="134"/>
                    </a:lnTo>
                    <a:cubicBezTo>
                      <a:pt x="141" y="174"/>
                      <a:pt x="107" y="235"/>
                      <a:pt x="58" y="200"/>
                    </a:cubicBezTo>
                    <a:cubicBezTo>
                      <a:pt x="40" y="187"/>
                      <a:pt x="20" y="166"/>
                      <a:pt x="16" y="145"/>
                    </a:cubicBezTo>
                    <a:cubicBezTo>
                      <a:pt x="15" y="138"/>
                      <a:pt x="16" y="132"/>
                      <a:pt x="19" y="125"/>
                    </a:cubicBezTo>
                    <a:cubicBezTo>
                      <a:pt x="9" y="122"/>
                      <a:pt x="0" y="113"/>
                      <a:pt x="5" y="101"/>
                    </a:cubicBezTo>
                    <a:cubicBezTo>
                      <a:pt x="25" y="58"/>
                      <a:pt x="62" y="0"/>
                      <a:pt x="120" y="16"/>
                    </a:cubicBezTo>
                    <a:cubicBezTo>
                      <a:pt x="170" y="32"/>
                      <a:pt x="174" y="94"/>
                      <a:pt x="157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37" name="Freeform 230">
                <a:extLst>
                  <a:ext uri="{FF2B5EF4-FFF2-40B4-BE49-F238E27FC236}">
                    <a16:creationId xmlns:a16="http://schemas.microsoft.com/office/drawing/2014/main" id="{2C979763-F1C2-1645-9333-FCE2AC2F86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87490" y="5196203"/>
                <a:ext cx="87321" cy="85736"/>
              </a:xfrm>
              <a:custGeom>
                <a:avLst/>
                <a:gdLst>
                  <a:gd name="T0" fmla="*/ 61 w 203"/>
                  <a:gd name="T1" fmla="*/ 134 h 197"/>
                  <a:gd name="T2" fmla="*/ 61 w 203"/>
                  <a:gd name="T3" fmla="*/ 134 h 197"/>
                  <a:gd name="T4" fmla="*/ 108 w 203"/>
                  <a:gd name="T5" fmla="*/ 150 h 197"/>
                  <a:gd name="T6" fmla="*/ 108 w 203"/>
                  <a:gd name="T7" fmla="*/ 150 h 197"/>
                  <a:gd name="T8" fmla="*/ 141 w 203"/>
                  <a:gd name="T9" fmla="*/ 131 h 197"/>
                  <a:gd name="T10" fmla="*/ 141 w 203"/>
                  <a:gd name="T11" fmla="*/ 131 h 197"/>
                  <a:gd name="T12" fmla="*/ 175 w 203"/>
                  <a:gd name="T13" fmla="*/ 81 h 197"/>
                  <a:gd name="T14" fmla="*/ 175 w 203"/>
                  <a:gd name="T15" fmla="*/ 81 h 197"/>
                  <a:gd name="T16" fmla="*/ 143 w 203"/>
                  <a:gd name="T17" fmla="*/ 46 h 197"/>
                  <a:gd name="T18" fmla="*/ 143 w 203"/>
                  <a:gd name="T19" fmla="*/ 46 h 197"/>
                  <a:gd name="T20" fmla="*/ 125 w 203"/>
                  <a:gd name="T21" fmla="*/ 51 h 197"/>
                  <a:gd name="T22" fmla="*/ 125 w 203"/>
                  <a:gd name="T23" fmla="*/ 51 h 197"/>
                  <a:gd name="T24" fmla="*/ 61 w 203"/>
                  <a:gd name="T25" fmla="*/ 134 h 197"/>
                  <a:gd name="T26" fmla="*/ 84 w 203"/>
                  <a:gd name="T27" fmla="*/ 34 h 197"/>
                  <a:gd name="T28" fmla="*/ 84 w 203"/>
                  <a:gd name="T29" fmla="*/ 34 h 197"/>
                  <a:gd name="T30" fmla="*/ 198 w 203"/>
                  <a:gd name="T31" fmla="*/ 60 h 197"/>
                  <a:gd name="T32" fmla="*/ 198 w 203"/>
                  <a:gd name="T33" fmla="*/ 60 h 197"/>
                  <a:gd name="T34" fmla="*/ 188 w 203"/>
                  <a:gd name="T35" fmla="*/ 130 h 197"/>
                  <a:gd name="T36" fmla="*/ 188 w 203"/>
                  <a:gd name="T37" fmla="*/ 130 h 197"/>
                  <a:gd name="T38" fmla="*/ 172 w 203"/>
                  <a:gd name="T39" fmla="*/ 140 h 197"/>
                  <a:gd name="T40" fmla="*/ 172 w 203"/>
                  <a:gd name="T41" fmla="*/ 140 h 197"/>
                  <a:gd name="T42" fmla="*/ 164 w 203"/>
                  <a:gd name="T43" fmla="*/ 167 h 197"/>
                  <a:gd name="T44" fmla="*/ 164 w 203"/>
                  <a:gd name="T45" fmla="*/ 167 h 197"/>
                  <a:gd name="T46" fmla="*/ 24 w 203"/>
                  <a:gd name="T47" fmla="*/ 143 h 197"/>
                  <a:gd name="T48" fmla="*/ 24 w 203"/>
                  <a:gd name="T49" fmla="*/ 143 h 197"/>
                  <a:gd name="T50" fmla="*/ 84 w 203"/>
                  <a:gd name="T51" fmla="*/ 34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3" h="197">
                    <a:moveTo>
                      <a:pt x="61" y="134"/>
                    </a:moveTo>
                    <a:lnTo>
                      <a:pt x="61" y="134"/>
                    </a:lnTo>
                    <a:cubicBezTo>
                      <a:pt x="71" y="148"/>
                      <a:pt x="89" y="151"/>
                      <a:pt x="108" y="150"/>
                    </a:cubicBezTo>
                    <a:lnTo>
                      <a:pt x="108" y="150"/>
                    </a:lnTo>
                    <a:cubicBezTo>
                      <a:pt x="116" y="138"/>
                      <a:pt x="126" y="136"/>
                      <a:pt x="141" y="131"/>
                    </a:cubicBezTo>
                    <a:lnTo>
                      <a:pt x="141" y="131"/>
                    </a:lnTo>
                    <a:cubicBezTo>
                      <a:pt x="162" y="121"/>
                      <a:pt x="179" y="106"/>
                      <a:pt x="175" y="81"/>
                    </a:cubicBezTo>
                    <a:lnTo>
                      <a:pt x="175" y="81"/>
                    </a:lnTo>
                    <a:cubicBezTo>
                      <a:pt x="174" y="69"/>
                      <a:pt x="156" y="48"/>
                      <a:pt x="143" y="46"/>
                    </a:cubicBezTo>
                    <a:lnTo>
                      <a:pt x="143" y="46"/>
                    </a:lnTo>
                    <a:cubicBezTo>
                      <a:pt x="138" y="46"/>
                      <a:pt x="130" y="50"/>
                      <a:pt x="125" y="51"/>
                    </a:cubicBezTo>
                    <a:lnTo>
                      <a:pt x="125" y="51"/>
                    </a:lnTo>
                    <a:cubicBezTo>
                      <a:pt x="95" y="60"/>
                      <a:pt x="25" y="92"/>
                      <a:pt x="61" y="134"/>
                    </a:cubicBezTo>
                    <a:close/>
                    <a:moveTo>
                      <a:pt x="84" y="34"/>
                    </a:moveTo>
                    <a:lnTo>
                      <a:pt x="84" y="34"/>
                    </a:lnTo>
                    <a:cubicBezTo>
                      <a:pt x="122" y="18"/>
                      <a:pt x="191" y="0"/>
                      <a:pt x="198" y="60"/>
                    </a:cubicBezTo>
                    <a:lnTo>
                      <a:pt x="198" y="60"/>
                    </a:lnTo>
                    <a:cubicBezTo>
                      <a:pt x="202" y="83"/>
                      <a:pt x="201" y="110"/>
                      <a:pt x="188" y="130"/>
                    </a:cubicBezTo>
                    <a:lnTo>
                      <a:pt x="188" y="130"/>
                    </a:lnTo>
                    <a:cubicBezTo>
                      <a:pt x="184" y="134"/>
                      <a:pt x="179" y="138"/>
                      <a:pt x="172" y="140"/>
                    </a:cubicBezTo>
                    <a:lnTo>
                      <a:pt x="172" y="140"/>
                    </a:lnTo>
                    <a:cubicBezTo>
                      <a:pt x="177" y="148"/>
                      <a:pt x="176" y="163"/>
                      <a:pt x="164" y="167"/>
                    </a:cubicBezTo>
                    <a:lnTo>
                      <a:pt x="164" y="167"/>
                    </a:lnTo>
                    <a:cubicBezTo>
                      <a:pt x="120" y="182"/>
                      <a:pt x="53" y="196"/>
                      <a:pt x="24" y="143"/>
                    </a:cubicBezTo>
                    <a:lnTo>
                      <a:pt x="24" y="143"/>
                    </a:lnTo>
                    <a:cubicBezTo>
                      <a:pt x="0" y="96"/>
                      <a:pt x="42" y="51"/>
                      <a:pt x="84" y="3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361" name="Freeform 231">
                <a:extLst>
                  <a:ext uri="{FF2B5EF4-FFF2-40B4-BE49-F238E27FC236}">
                    <a16:creationId xmlns:a16="http://schemas.microsoft.com/office/drawing/2014/main" id="{C4AF0982-BA4B-8B42-A28A-9E1A67B415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54136" y="5189870"/>
                <a:ext cx="76810" cy="103694"/>
              </a:xfrm>
              <a:custGeom>
                <a:avLst/>
                <a:gdLst>
                  <a:gd name="T0" fmla="*/ 45208 w 175"/>
                  <a:gd name="T1" fmla="*/ 20651 h 236"/>
                  <a:gd name="T2" fmla="*/ 45208 w 175"/>
                  <a:gd name="T3" fmla="*/ 20651 h 236"/>
                  <a:gd name="T4" fmla="*/ 25018 w 175"/>
                  <a:gd name="T5" fmla="*/ 31635 h 236"/>
                  <a:gd name="T6" fmla="*/ 25018 w 175"/>
                  <a:gd name="T7" fmla="*/ 31635 h 236"/>
                  <a:gd name="T8" fmla="*/ 20629 w 175"/>
                  <a:gd name="T9" fmla="*/ 47893 h 236"/>
                  <a:gd name="T10" fmla="*/ 20629 w 175"/>
                  <a:gd name="T11" fmla="*/ 47893 h 236"/>
                  <a:gd name="T12" fmla="*/ 25896 w 175"/>
                  <a:gd name="T13" fmla="*/ 73377 h 236"/>
                  <a:gd name="T14" fmla="*/ 25896 w 175"/>
                  <a:gd name="T15" fmla="*/ 73377 h 236"/>
                  <a:gd name="T16" fmla="*/ 46964 w 175"/>
                  <a:gd name="T17" fmla="*/ 74255 h 236"/>
                  <a:gd name="T18" fmla="*/ 46964 w 175"/>
                  <a:gd name="T19" fmla="*/ 74255 h 236"/>
                  <a:gd name="T20" fmla="*/ 50914 w 175"/>
                  <a:gd name="T21" fmla="*/ 66786 h 236"/>
                  <a:gd name="T22" fmla="*/ 50914 w 175"/>
                  <a:gd name="T23" fmla="*/ 66786 h 236"/>
                  <a:gd name="T24" fmla="*/ 45208 w 175"/>
                  <a:gd name="T25" fmla="*/ 20651 h 236"/>
                  <a:gd name="T26" fmla="*/ 68471 w 175"/>
                  <a:gd name="T27" fmla="*/ 58877 h 236"/>
                  <a:gd name="T28" fmla="*/ 68471 w 175"/>
                  <a:gd name="T29" fmla="*/ 58877 h 236"/>
                  <a:gd name="T30" fmla="*/ 25457 w 175"/>
                  <a:gd name="T31" fmla="*/ 86998 h 236"/>
                  <a:gd name="T32" fmla="*/ 25457 w 175"/>
                  <a:gd name="T33" fmla="*/ 86998 h 236"/>
                  <a:gd name="T34" fmla="*/ 7023 w 175"/>
                  <a:gd name="T35" fmla="*/ 62832 h 236"/>
                  <a:gd name="T36" fmla="*/ 7023 w 175"/>
                  <a:gd name="T37" fmla="*/ 62832 h 236"/>
                  <a:gd name="T38" fmla="*/ 7900 w 175"/>
                  <a:gd name="T39" fmla="*/ 54044 h 236"/>
                  <a:gd name="T40" fmla="*/ 7900 w 175"/>
                  <a:gd name="T41" fmla="*/ 54044 h 236"/>
                  <a:gd name="T42" fmla="*/ 2195 w 175"/>
                  <a:gd name="T43" fmla="*/ 44378 h 236"/>
                  <a:gd name="T44" fmla="*/ 2195 w 175"/>
                  <a:gd name="T45" fmla="*/ 44378 h 236"/>
                  <a:gd name="T46" fmla="*/ 52670 w 175"/>
                  <a:gd name="T47" fmla="*/ 7030 h 236"/>
                  <a:gd name="T48" fmla="*/ 52670 w 175"/>
                  <a:gd name="T49" fmla="*/ 7030 h 236"/>
                  <a:gd name="T50" fmla="*/ 68471 w 175"/>
                  <a:gd name="T51" fmla="*/ 58877 h 2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5" h="236">
                    <a:moveTo>
                      <a:pt x="103" y="47"/>
                    </a:moveTo>
                    <a:lnTo>
                      <a:pt x="103" y="47"/>
                    </a:lnTo>
                    <a:cubicBezTo>
                      <a:pt x="83" y="46"/>
                      <a:pt x="68" y="56"/>
                      <a:pt x="57" y="72"/>
                    </a:cubicBezTo>
                    <a:cubicBezTo>
                      <a:pt x="59" y="85"/>
                      <a:pt x="53" y="95"/>
                      <a:pt x="47" y="109"/>
                    </a:cubicBezTo>
                    <a:cubicBezTo>
                      <a:pt x="40" y="130"/>
                      <a:pt x="40" y="152"/>
                      <a:pt x="59" y="167"/>
                    </a:cubicBezTo>
                    <a:cubicBezTo>
                      <a:pt x="70" y="175"/>
                      <a:pt x="96" y="177"/>
                      <a:pt x="107" y="169"/>
                    </a:cubicBezTo>
                    <a:cubicBezTo>
                      <a:pt x="110" y="165"/>
                      <a:pt x="114" y="156"/>
                      <a:pt x="116" y="152"/>
                    </a:cubicBezTo>
                    <a:cubicBezTo>
                      <a:pt x="130" y="123"/>
                      <a:pt x="156" y="52"/>
                      <a:pt x="103" y="47"/>
                    </a:cubicBezTo>
                    <a:close/>
                    <a:moveTo>
                      <a:pt x="156" y="134"/>
                    </a:moveTo>
                    <a:lnTo>
                      <a:pt x="156" y="134"/>
                    </a:lnTo>
                    <a:cubicBezTo>
                      <a:pt x="141" y="172"/>
                      <a:pt x="107" y="235"/>
                      <a:pt x="58" y="198"/>
                    </a:cubicBezTo>
                    <a:cubicBezTo>
                      <a:pt x="40" y="185"/>
                      <a:pt x="21" y="165"/>
                      <a:pt x="16" y="143"/>
                    </a:cubicBezTo>
                    <a:cubicBezTo>
                      <a:pt x="16" y="137"/>
                      <a:pt x="16" y="130"/>
                      <a:pt x="18" y="123"/>
                    </a:cubicBezTo>
                    <a:cubicBezTo>
                      <a:pt x="9" y="122"/>
                      <a:pt x="0" y="113"/>
                      <a:pt x="5" y="101"/>
                    </a:cubicBezTo>
                    <a:cubicBezTo>
                      <a:pt x="25" y="58"/>
                      <a:pt x="62" y="0"/>
                      <a:pt x="120" y="16"/>
                    </a:cubicBezTo>
                    <a:cubicBezTo>
                      <a:pt x="170" y="30"/>
                      <a:pt x="174" y="93"/>
                      <a:pt x="156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39" name="Freeform 232">
                <a:extLst>
                  <a:ext uri="{FF2B5EF4-FFF2-40B4-BE49-F238E27FC236}">
                    <a16:creationId xmlns:a16="http://schemas.microsoft.com/office/drawing/2014/main" id="{0734277D-2514-1F4D-B029-9C7707E40E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40500" y="5204922"/>
                <a:ext cx="77133" cy="65392"/>
              </a:xfrm>
              <a:custGeom>
                <a:avLst/>
                <a:gdLst>
                  <a:gd name="T0" fmla="*/ 130 w 178"/>
                  <a:gd name="T1" fmla="*/ 62 h 150"/>
                  <a:gd name="T2" fmla="*/ 130 w 178"/>
                  <a:gd name="T3" fmla="*/ 62 h 150"/>
                  <a:gd name="T4" fmla="*/ 89 w 178"/>
                  <a:gd name="T5" fmla="*/ 33 h 150"/>
                  <a:gd name="T6" fmla="*/ 89 w 178"/>
                  <a:gd name="T7" fmla="*/ 33 h 150"/>
                  <a:gd name="T8" fmla="*/ 59 w 178"/>
                  <a:gd name="T9" fmla="*/ 42 h 150"/>
                  <a:gd name="T10" fmla="*/ 59 w 178"/>
                  <a:gd name="T11" fmla="*/ 42 h 150"/>
                  <a:gd name="T12" fmla="*/ 23 w 178"/>
                  <a:gd name="T13" fmla="*/ 77 h 150"/>
                  <a:gd name="T14" fmla="*/ 23 w 178"/>
                  <a:gd name="T15" fmla="*/ 77 h 150"/>
                  <a:gd name="T16" fmla="*/ 48 w 178"/>
                  <a:gd name="T17" fmla="*/ 119 h 150"/>
                  <a:gd name="T18" fmla="*/ 48 w 178"/>
                  <a:gd name="T19" fmla="*/ 119 h 150"/>
                  <a:gd name="T20" fmla="*/ 64 w 178"/>
                  <a:gd name="T21" fmla="*/ 119 h 150"/>
                  <a:gd name="T22" fmla="*/ 64 w 178"/>
                  <a:gd name="T23" fmla="*/ 119 h 150"/>
                  <a:gd name="T24" fmla="*/ 130 w 178"/>
                  <a:gd name="T25" fmla="*/ 62 h 150"/>
                  <a:gd name="T26" fmla="*/ 98 w 178"/>
                  <a:gd name="T27" fmla="*/ 145 h 150"/>
                  <a:gd name="T28" fmla="*/ 98 w 178"/>
                  <a:gd name="T29" fmla="*/ 145 h 150"/>
                  <a:gd name="T30" fmla="*/ 1 w 178"/>
                  <a:gd name="T31" fmla="*/ 88 h 150"/>
                  <a:gd name="T32" fmla="*/ 1 w 178"/>
                  <a:gd name="T33" fmla="*/ 88 h 150"/>
                  <a:gd name="T34" fmla="*/ 18 w 178"/>
                  <a:gd name="T35" fmla="*/ 29 h 150"/>
                  <a:gd name="T36" fmla="*/ 18 w 178"/>
                  <a:gd name="T37" fmla="*/ 29 h 150"/>
                  <a:gd name="T38" fmla="*/ 33 w 178"/>
                  <a:gd name="T39" fmla="*/ 24 h 150"/>
                  <a:gd name="T40" fmla="*/ 33 w 178"/>
                  <a:gd name="T41" fmla="*/ 24 h 150"/>
                  <a:gd name="T42" fmla="*/ 42 w 178"/>
                  <a:gd name="T43" fmla="*/ 3 h 150"/>
                  <a:gd name="T44" fmla="*/ 42 w 178"/>
                  <a:gd name="T45" fmla="*/ 3 h 150"/>
                  <a:gd name="T46" fmla="*/ 161 w 178"/>
                  <a:gd name="T47" fmla="*/ 62 h 150"/>
                  <a:gd name="T48" fmla="*/ 161 w 178"/>
                  <a:gd name="T49" fmla="*/ 62 h 150"/>
                  <a:gd name="T50" fmla="*/ 98 w 178"/>
                  <a:gd name="T51" fmla="*/ 145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8" h="150">
                    <a:moveTo>
                      <a:pt x="130" y="62"/>
                    </a:moveTo>
                    <a:lnTo>
                      <a:pt x="130" y="62"/>
                    </a:lnTo>
                    <a:cubicBezTo>
                      <a:pt x="121" y="45"/>
                      <a:pt x="106" y="37"/>
                      <a:pt x="89" y="33"/>
                    </a:cubicBezTo>
                    <a:lnTo>
                      <a:pt x="89" y="33"/>
                    </a:lnTo>
                    <a:cubicBezTo>
                      <a:pt x="81" y="41"/>
                      <a:pt x="72" y="41"/>
                      <a:pt x="59" y="42"/>
                    </a:cubicBezTo>
                    <a:lnTo>
                      <a:pt x="59" y="42"/>
                    </a:lnTo>
                    <a:cubicBezTo>
                      <a:pt x="39" y="44"/>
                      <a:pt x="23" y="54"/>
                      <a:pt x="23" y="77"/>
                    </a:cubicBezTo>
                    <a:lnTo>
                      <a:pt x="23" y="77"/>
                    </a:lnTo>
                    <a:cubicBezTo>
                      <a:pt x="23" y="88"/>
                      <a:pt x="36" y="113"/>
                      <a:pt x="48" y="119"/>
                    </a:cubicBezTo>
                    <a:lnTo>
                      <a:pt x="48" y="119"/>
                    </a:lnTo>
                    <a:cubicBezTo>
                      <a:pt x="51" y="120"/>
                      <a:pt x="60" y="119"/>
                      <a:pt x="64" y="119"/>
                    </a:cubicBezTo>
                    <a:lnTo>
                      <a:pt x="64" y="119"/>
                    </a:lnTo>
                    <a:cubicBezTo>
                      <a:pt x="90" y="119"/>
                      <a:pt x="155" y="109"/>
                      <a:pt x="130" y="62"/>
                    </a:cubicBezTo>
                    <a:close/>
                    <a:moveTo>
                      <a:pt x="98" y="145"/>
                    </a:moveTo>
                    <a:lnTo>
                      <a:pt x="98" y="145"/>
                    </a:lnTo>
                    <a:cubicBezTo>
                      <a:pt x="63" y="149"/>
                      <a:pt x="1" y="148"/>
                      <a:pt x="1" y="88"/>
                    </a:cubicBezTo>
                    <a:lnTo>
                      <a:pt x="1" y="88"/>
                    </a:lnTo>
                    <a:cubicBezTo>
                      <a:pt x="0" y="69"/>
                      <a:pt x="4" y="44"/>
                      <a:pt x="18" y="29"/>
                    </a:cubicBezTo>
                    <a:lnTo>
                      <a:pt x="18" y="29"/>
                    </a:lnTo>
                    <a:cubicBezTo>
                      <a:pt x="22" y="27"/>
                      <a:pt x="26" y="24"/>
                      <a:pt x="33" y="24"/>
                    </a:cubicBezTo>
                    <a:lnTo>
                      <a:pt x="33" y="24"/>
                    </a:lnTo>
                    <a:cubicBezTo>
                      <a:pt x="29" y="15"/>
                      <a:pt x="31" y="3"/>
                      <a:pt x="42" y="3"/>
                    </a:cubicBezTo>
                    <a:lnTo>
                      <a:pt x="42" y="3"/>
                    </a:lnTo>
                    <a:cubicBezTo>
                      <a:pt x="82" y="0"/>
                      <a:pt x="143" y="7"/>
                      <a:pt x="161" y="62"/>
                    </a:cubicBezTo>
                    <a:lnTo>
                      <a:pt x="161" y="62"/>
                    </a:lnTo>
                    <a:cubicBezTo>
                      <a:pt x="177" y="113"/>
                      <a:pt x="136" y="142"/>
                      <a:pt x="98" y="145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140" name="Freeform 233">
                <a:extLst>
                  <a:ext uri="{FF2B5EF4-FFF2-40B4-BE49-F238E27FC236}">
                    <a16:creationId xmlns:a16="http://schemas.microsoft.com/office/drawing/2014/main" id="{BB9E1268-441A-8F45-B618-0AE2BB02F1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00392" y="5196203"/>
                <a:ext cx="82955" cy="81377"/>
              </a:xfrm>
              <a:custGeom>
                <a:avLst/>
                <a:gdLst>
                  <a:gd name="T0" fmla="*/ 65 w 188"/>
                  <a:gd name="T1" fmla="*/ 131 h 188"/>
                  <a:gd name="T2" fmla="*/ 65 w 188"/>
                  <a:gd name="T3" fmla="*/ 131 h 188"/>
                  <a:gd name="T4" fmla="*/ 112 w 188"/>
                  <a:gd name="T5" fmla="*/ 141 h 188"/>
                  <a:gd name="T6" fmla="*/ 112 w 188"/>
                  <a:gd name="T7" fmla="*/ 141 h 188"/>
                  <a:gd name="T8" fmla="*/ 137 w 188"/>
                  <a:gd name="T9" fmla="*/ 120 h 188"/>
                  <a:gd name="T10" fmla="*/ 137 w 188"/>
                  <a:gd name="T11" fmla="*/ 120 h 188"/>
                  <a:gd name="T12" fmla="*/ 154 w 188"/>
                  <a:gd name="T13" fmla="*/ 74 h 188"/>
                  <a:gd name="T14" fmla="*/ 154 w 188"/>
                  <a:gd name="T15" fmla="*/ 74 h 188"/>
                  <a:gd name="T16" fmla="*/ 116 w 188"/>
                  <a:gd name="T17" fmla="*/ 46 h 188"/>
                  <a:gd name="T18" fmla="*/ 116 w 188"/>
                  <a:gd name="T19" fmla="*/ 46 h 188"/>
                  <a:gd name="T20" fmla="*/ 100 w 188"/>
                  <a:gd name="T21" fmla="*/ 53 h 188"/>
                  <a:gd name="T22" fmla="*/ 100 w 188"/>
                  <a:gd name="T23" fmla="*/ 53 h 188"/>
                  <a:gd name="T24" fmla="*/ 65 w 188"/>
                  <a:gd name="T25" fmla="*/ 131 h 188"/>
                  <a:gd name="T26" fmla="*/ 58 w 188"/>
                  <a:gd name="T27" fmla="*/ 42 h 188"/>
                  <a:gd name="T28" fmla="*/ 58 w 188"/>
                  <a:gd name="T29" fmla="*/ 42 h 188"/>
                  <a:gd name="T30" fmla="*/ 171 w 188"/>
                  <a:gd name="T31" fmla="*/ 53 h 188"/>
                  <a:gd name="T32" fmla="*/ 171 w 188"/>
                  <a:gd name="T33" fmla="*/ 53 h 188"/>
                  <a:gd name="T34" fmla="*/ 180 w 188"/>
                  <a:gd name="T35" fmla="*/ 114 h 188"/>
                  <a:gd name="T36" fmla="*/ 180 w 188"/>
                  <a:gd name="T37" fmla="*/ 114 h 188"/>
                  <a:gd name="T38" fmla="*/ 169 w 188"/>
                  <a:gd name="T39" fmla="*/ 126 h 188"/>
                  <a:gd name="T40" fmla="*/ 169 w 188"/>
                  <a:gd name="T41" fmla="*/ 126 h 188"/>
                  <a:gd name="T42" fmla="*/ 169 w 188"/>
                  <a:gd name="T43" fmla="*/ 149 h 188"/>
                  <a:gd name="T44" fmla="*/ 169 w 188"/>
                  <a:gd name="T45" fmla="*/ 149 h 188"/>
                  <a:gd name="T46" fmla="*/ 36 w 188"/>
                  <a:gd name="T47" fmla="*/ 143 h 188"/>
                  <a:gd name="T48" fmla="*/ 36 w 188"/>
                  <a:gd name="T49" fmla="*/ 143 h 188"/>
                  <a:gd name="T50" fmla="*/ 58 w 188"/>
                  <a:gd name="T51" fmla="*/ 42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8" h="188">
                    <a:moveTo>
                      <a:pt x="65" y="131"/>
                    </a:moveTo>
                    <a:lnTo>
                      <a:pt x="65" y="131"/>
                    </a:lnTo>
                    <a:cubicBezTo>
                      <a:pt x="79" y="143"/>
                      <a:pt x="96" y="145"/>
                      <a:pt x="112" y="141"/>
                    </a:cubicBezTo>
                    <a:lnTo>
                      <a:pt x="112" y="141"/>
                    </a:lnTo>
                    <a:cubicBezTo>
                      <a:pt x="117" y="130"/>
                      <a:pt x="125" y="128"/>
                      <a:pt x="137" y="120"/>
                    </a:cubicBezTo>
                    <a:lnTo>
                      <a:pt x="137" y="120"/>
                    </a:lnTo>
                    <a:cubicBezTo>
                      <a:pt x="154" y="110"/>
                      <a:pt x="165" y="95"/>
                      <a:pt x="154" y="74"/>
                    </a:cubicBezTo>
                    <a:lnTo>
                      <a:pt x="154" y="74"/>
                    </a:lnTo>
                    <a:cubicBezTo>
                      <a:pt x="149" y="63"/>
                      <a:pt x="128" y="46"/>
                      <a:pt x="116" y="46"/>
                    </a:cubicBezTo>
                    <a:lnTo>
                      <a:pt x="116" y="46"/>
                    </a:lnTo>
                    <a:cubicBezTo>
                      <a:pt x="111" y="46"/>
                      <a:pt x="104" y="51"/>
                      <a:pt x="100" y="53"/>
                    </a:cubicBezTo>
                    <a:lnTo>
                      <a:pt x="100" y="53"/>
                    </a:lnTo>
                    <a:cubicBezTo>
                      <a:pt x="75" y="64"/>
                      <a:pt x="21" y="99"/>
                      <a:pt x="65" y="131"/>
                    </a:cubicBezTo>
                    <a:close/>
                    <a:moveTo>
                      <a:pt x="58" y="42"/>
                    </a:moveTo>
                    <a:lnTo>
                      <a:pt x="58" y="42"/>
                    </a:lnTo>
                    <a:cubicBezTo>
                      <a:pt x="90" y="25"/>
                      <a:pt x="146" y="0"/>
                      <a:pt x="171" y="53"/>
                    </a:cubicBezTo>
                    <a:lnTo>
                      <a:pt x="171" y="53"/>
                    </a:lnTo>
                    <a:cubicBezTo>
                      <a:pt x="179" y="72"/>
                      <a:pt x="187" y="96"/>
                      <a:pt x="180" y="114"/>
                    </a:cubicBezTo>
                    <a:lnTo>
                      <a:pt x="180" y="114"/>
                    </a:lnTo>
                    <a:cubicBezTo>
                      <a:pt x="178" y="118"/>
                      <a:pt x="174" y="122"/>
                      <a:pt x="169" y="126"/>
                    </a:cubicBezTo>
                    <a:lnTo>
                      <a:pt x="169" y="126"/>
                    </a:lnTo>
                    <a:cubicBezTo>
                      <a:pt x="177" y="131"/>
                      <a:pt x="178" y="143"/>
                      <a:pt x="169" y="149"/>
                    </a:cubicBezTo>
                    <a:lnTo>
                      <a:pt x="169" y="149"/>
                    </a:lnTo>
                    <a:cubicBezTo>
                      <a:pt x="133" y="167"/>
                      <a:pt x="75" y="187"/>
                      <a:pt x="36" y="143"/>
                    </a:cubicBezTo>
                    <a:lnTo>
                      <a:pt x="36" y="143"/>
                    </a:lnTo>
                    <a:cubicBezTo>
                      <a:pt x="0" y="105"/>
                      <a:pt x="25" y="60"/>
                      <a:pt x="58" y="4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141" name="Freeform 234">
                <a:extLst>
                  <a:ext uri="{FF2B5EF4-FFF2-40B4-BE49-F238E27FC236}">
                    <a16:creationId xmlns:a16="http://schemas.microsoft.com/office/drawing/2014/main" id="{FED97E5F-F4DF-6B4F-B988-87BE2DD0FC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63392" y="5204922"/>
                <a:ext cx="77133" cy="65392"/>
              </a:xfrm>
              <a:custGeom>
                <a:avLst/>
                <a:gdLst>
                  <a:gd name="T0" fmla="*/ 129 w 178"/>
                  <a:gd name="T1" fmla="*/ 61 h 150"/>
                  <a:gd name="T2" fmla="*/ 129 w 178"/>
                  <a:gd name="T3" fmla="*/ 61 h 150"/>
                  <a:gd name="T4" fmla="*/ 88 w 178"/>
                  <a:gd name="T5" fmla="*/ 33 h 150"/>
                  <a:gd name="T6" fmla="*/ 88 w 178"/>
                  <a:gd name="T7" fmla="*/ 33 h 150"/>
                  <a:gd name="T8" fmla="*/ 58 w 178"/>
                  <a:gd name="T9" fmla="*/ 41 h 150"/>
                  <a:gd name="T10" fmla="*/ 58 w 178"/>
                  <a:gd name="T11" fmla="*/ 41 h 150"/>
                  <a:gd name="T12" fmla="*/ 22 w 178"/>
                  <a:gd name="T13" fmla="*/ 76 h 150"/>
                  <a:gd name="T14" fmla="*/ 22 w 178"/>
                  <a:gd name="T15" fmla="*/ 76 h 150"/>
                  <a:gd name="T16" fmla="*/ 47 w 178"/>
                  <a:gd name="T17" fmla="*/ 117 h 150"/>
                  <a:gd name="T18" fmla="*/ 47 w 178"/>
                  <a:gd name="T19" fmla="*/ 117 h 150"/>
                  <a:gd name="T20" fmla="*/ 63 w 178"/>
                  <a:gd name="T21" fmla="*/ 118 h 150"/>
                  <a:gd name="T22" fmla="*/ 63 w 178"/>
                  <a:gd name="T23" fmla="*/ 118 h 150"/>
                  <a:gd name="T24" fmla="*/ 129 w 178"/>
                  <a:gd name="T25" fmla="*/ 61 h 150"/>
                  <a:gd name="T26" fmla="*/ 97 w 178"/>
                  <a:gd name="T27" fmla="*/ 145 h 150"/>
                  <a:gd name="T28" fmla="*/ 97 w 178"/>
                  <a:gd name="T29" fmla="*/ 145 h 150"/>
                  <a:gd name="T30" fmla="*/ 0 w 178"/>
                  <a:gd name="T31" fmla="*/ 88 h 150"/>
                  <a:gd name="T32" fmla="*/ 0 w 178"/>
                  <a:gd name="T33" fmla="*/ 88 h 150"/>
                  <a:gd name="T34" fmla="*/ 17 w 178"/>
                  <a:gd name="T35" fmla="*/ 29 h 150"/>
                  <a:gd name="T36" fmla="*/ 17 w 178"/>
                  <a:gd name="T37" fmla="*/ 29 h 150"/>
                  <a:gd name="T38" fmla="*/ 32 w 178"/>
                  <a:gd name="T39" fmla="*/ 22 h 150"/>
                  <a:gd name="T40" fmla="*/ 32 w 178"/>
                  <a:gd name="T41" fmla="*/ 22 h 150"/>
                  <a:gd name="T42" fmla="*/ 42 w 178"/>
                  <a:gd name="T43" fmla="*/ 1 h 150"/>
                  <a:gd name="T44" fmla="*/ 42 w 178"/>
                  <a:gd name="T45" fmla="*/ 1 h 150"/>
                  <a:gd name="T46" fmla="*/ 160 w 178"/>
                  <a:gd name="T47" fmla="*/ 62 h 150"/>
                  <a:gd name="T48" fmla="*/ 160 w 178"/>
                  <a:gd name="T49" fmla="*/ 62 h 150"/>
                  <a:gd name="T50" fmla="*/ 97 w 178"/>
                  <a:gd name="T51" fmla="*/ 145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8" h="150">
                    <a:moveTo>
                      <a:pt x="129" y="61"/>
                    </a:moveTo>
                    <a:lnTo>
                      <a:pt x="129" y="61"/>
                    </a:lnTo>
                    <a:cubicBezTo>
                      <a:pt x="120" y="43"/>
                      <a:pt x="105" y="36"/>
                      <a:pt x="88" y="33"/>
                    </a:cubicBezTo>
                    <a:lnTo>
                      <a:pt x="88" y="33"/>
                    </a:lnTo>
                    <a:cubicBezTo>
                      <a:pt x="81" y="41"/>
                      <a:pt x="71" y="39"/>
                      <a:pt x="58" y="41"/>
                    </a:cubicBezTo>
                    <a:lnTo>
                      <a:pt x="58" y="41"/>
                    </a:lnTo>
                    <a:cubicBezTo>
                      <a:pt x="39" y="43"/>
                      <a:pt x="22" y="53"/>
                      <a:pt x="22" y="76"/>
                    </a:cubicBezTo>
                    <a:lnTo>
                      <a:pt x="22" y="76"/>
                    </a:lnTo>
                    <a:cubicBezTo>
                      <a:pt x="24" y="88"/>
                      <a:pt x="36" y="112"/>
                      <a:pt x="47" y="117"/>
                    </a:cubicBezTo>
                    <a:lnTo>
                      <a:pt x="47" y="117"/>
                    </a:lnTo>
                    <a:cubicBezTo>
                      <a:pt x="51" y="120"/>
                      <a:pt x="59" y="118"/>
                      <a:pt x="63" y="118"/>
                    </a:cubicBezTo>
                    <a:lnTo>
                      <a:pt x="63" y="118"/>
                    </a:lnTo>
                    <a:cubicBezTo>
                      <a:pt x="91" y="118"/>
                      <a:pt x="155" y="109"/>
                      <a:pt x="129" y="61"/>
                    </a:cubicBezTo>
                    <a:close/>
                    <a:moveTo>
                      <a:pt x="97" y="145"/>
                    </a:moveTo>
                    <a:lnTo>
                      <a:pt x="97" y="145"/>
                    </a:lnTo>
                    <a:cubicBezTo>
                      <a:pt x="62" y="149"/>
                      <a:pt x="0" y="146"/>
                      <a:pt x="0" y="88"/>
                    </a:cubicBezTo>
                    <a:lnTo>
                      <a:pt x="0" y="88"/>
                    </a:lnTo>
                    <a:cubicBezTo>
                      <a:pt x="0" y="68"/>
                      <a:pt x="4" y="42"/>
                      <a:pt x="17" y="29"/>
                    </a:cubicBezTo>
                    <a:lnTo>
                      <a:pt x="17" y="29"/>
                    </a:lnTo>
                    <a:cubicBezTo>
                      <a:pt x="21" y="25"/>
                      <a:pt x="26" y="24"/>
                      <a:pt x="32" y="22"/>
                    </a:cubicBezTo>
                    <a:lnTo>
                      <a:pt x="32" y="22"/>
                    </a:lnTo>
                    <a:cubicBezTo>
                      <a:pt x="28" y="13"/>
                      <a:pt x="30" y="3"/>
                      <a:pt x="42" y="1"/>
                    </a:cubicBezTo>
                    <a:lnTo>
                      <a:pt x="42" y="1"/>
                    </a:lnTo>
                    <a:cubicBezTo>
                      <a:pt x="83" y="0"/>
                      <a:pt x="142" y="5"/>
                      <a:pt x="160" y="62"/>
                    </a:cubicBezTo>
                    <a:lnTo>
                      <a:pt x="160" y="62"/>
                    </a:lnTo>
                    <a:cubicBezTo>
                      <a:pt x="177" y="112"/>
                      <a:pt x="135" y="141"/>
                      <a:pt x="97" y="14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365" name="Freeform 235">
                <a:extLst>
                  <a:ext uri="{FF2B5EF4-FFF2-40B4-BE49-F238E27FC236}">
                    <a16:creationId xmlns:a16="http://schemas.microsoft.com/office/drawing/2014/main" id="{6F7D38AF-4F38-6446-89DE-CFC33A0208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14997" y="5189870"/>
                <a:ext cx="74890" cy="103694"/>
              </a:xfrm>
              <a:custGeom>
                <a:avLst/>
                <a:gdLst>
                  <a:gd name="T0" fmla="*/ 43722 w 173"/>
                  <a:gd name="T1" fmla="*/ 21001 h 237"/>
                  <a:gd name="T2" fmla="*/ 43722 w 173"/>
                  <a:gd name="T3" fmla="*/ 21001 h 237"/>
                  <a:gd name="T4" fmla="*/ 24242 w 173"/>
                  <a:gd name="T5" fmla="*/ 31502 h 237"/>
                  <a:gd name="T6" fmla="*/ 24242 w 173"/>
                  <a:gd name="T7" fmla="*/ 31502 h 237"/>
                  <a:gd name="T8" fmla="*/ 20346 w 173"/>
                  <a:gd name="T9" fmla="*/ 47690 h 237"/>
                  <a:gd name="T10" fmla="*/ 20346 w 173"/>
                  <a:gd name="T11" fmla="*/ 47690 h 237"/>
                  <a:gd name="T12" fmla="*/ 24675 w 173"/>
                  <a:gd name="T13" fmla="*/ 72630 h 237"/>
                  <a:gd name="T14" fmla="*/ 24675 w 173"/>
                  <a:gd name="T15" fmla="*/ 72630 h 237"/>
                  <a:gd name="T16" fmla="*/ 45886 w 173"/>
                  <a:gd name="T17" fmla="*/ 73505 h 237"/>
                  <a:gd name="T18" fmla="*/ 45886 w 173"/>
                  <a:gd name="T19" fmla="*/ 73505 h 237"/>
                  <a:gd name="T20" fmla="*/ 49782 w 173"/>
                  <a:gd name="T21" fmla="*/ 66504 h 237"/>
                  <a:gd name="T22" fmla="*/ 49782 w 173"/>
                  <a:gd name="T23" fmla="*/ 66504 h 237"/>
                  <a:gd name="T24" fmla="*/ 43722 w 173"/>
                  <a:gd name="T25" fmla="*/ 21001 h 237"/>
                  <a:gd name="T26" fmla="*/ 67098 w 173"/>
                  <a:gd name="T27" fmla="*/ 58629 h 237"/>
                  <a:gd name="T28" fmla="*/ 67098 w 173"/>
                  <a:gd name="T29" fmla="*/ 58629 h 237"/>
                  <a:gd name="T30" fmla="*/ 24242 w 173"/>
                  <a:gd name="T31" fmla="*/ 86630 h 237"/>
                  <a:gd name="T32" fmla="*/ 24242 w 173"/>
                  <a:gd name="T33" fmla="*/ 86630 h 237"/>
                  <a:gd name="T34" fmla="*/ 6493 w 173"/>
                  <a:gd name="T35" fmla="*/ 62566 h 237"/>
                  <a:gd name="T36" fmla="*/ 6493 w 173"/>
                  <a:gd name="T37" fmla="*/ 62566 h 237"/>
                  <a:gd name="T38" fmla="*/ 7359 w 173"/>
                  <a:gd name="T39" fmla="*/ 54253 h 237"/>
                  <a:gd name="T40" fmla="*/ 7359 w 173"/>
                  <a:gd name="T41" fmla="*/ 54253 h 237"/>
                  <a:gd name="T42" fmla="*/ 1299 w 173"/>
                  <a:gd name="T43" fmla="*/ 44190 h 237"/>
                  <a:gd name="T44" fmla="*/ 1299 w 173"/>
                  <a:gd name="T45" fmla="*/ 44190 h 237"/>
                  <a:gd name="T46" fmla="*/ 51081 w 173"/>
                  <a:gd name="T47" fmla="*/ 7438 h 237"/>
                  <a:gd name="T48" fmla="*/ 51081 w 173"/>
                  <a:gd name="T49" fmla="*/ 7438 h 237"/>
                  <a:gd name="T50" fmla="*/ 67098 w 173"/>
                  <a:gd name="T51" fmla="*/ 58629 h 23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3" h="237">
                    <a:moveTo>
                      <a:pt x="101" y="48"/>
                    </a:moveTo>
                    <a:lnTo>
                      <a:pt x="101" y="48"/>
                    </a:lnTo>
                    <a:cubicBezTo>
                      <a:pt x="82" y="47"/>
                      <a:pt x="67" y="57"/>
                      <a:pt x="56" y="72"/>
                    </a:cubicBezTo>
                    <a:cubicBezTo>
                      <a:pt x="57" y="85"/>
                      <a:pt x="52" y="93"/>
                      <a:pt x="47" y="109"/>
                    </a:cubicBezTo>
                    <a:cubicBezTo>
                      <a:pt x="39" y="130"/>
                      <a:pt x="38" y="152"/>
                      <a:pt x="57" y="166"/>
                    </a:cubicBezTo>
                    <a:cubicBezTo>
                      <a:pt x="68" y="173"/>
                      <a:pt x="95" y="177"/>
                      <a:pt x="106" y="168"/>
                    </a:cubicBezTo>
                    <a:cubicBezTo>
                      <a:pt x="110" y="165"/>
                      <a:pt x="113" y="157"/>
                      <a:pt x="115" y="152"/>
                    </a:cubicBezTo>
                    <a:cubicBezTo>
                      <a:pt x="130" y="123"/>
                      <a:pt x="155" y="52"/>
                      <a:pt x="101" y="48"/>
                    </a:cubicBezTo>
                    <a:close/>
                    <a:moveTo>
                      <a:pt x="155" y="134"/>
                    </a:moveTo>
                    <a:lnTo>
                      <a:pt x="155" y="134"/>
                    </a:lnTo>
                    <a:cubicBezTo>
                      <a:pt x="140" y="173"/>
                      <a:pt x="106" y="236"/>
                      <a:pt x="56" y="198"/>
                    </a:cubicBezTo>
                    <a:cubicBezTo>
                      <a:pt x="39" y="185"/>
                      <a:pt x="19" y="165"/>
                      <a:pt x="15" y="143"/>
                    </a:cubicBezTo>
                    <a:cubicBezTo>
                      <a:pt x="14" y="136"/>
                      <a:pt x="15" y="131"/>
                      <a:pt x="17" y="124"/>
                    </a:cubicBezTo>
                    <a:cubicBezTo>
                      <a:pt x="7" y="123"/>
                      <a:pt x="0" y="111"/>
                      <a:pt x="3" y="101"/>
                    </a:cubicBezTo>
                    <a:cubicBezTo>
                      <a:pt x="25" y="57"/>
                      <a:pt x="61" y="0"/>
                      <a:pt x="118" y="17"/>
                    </a:cubicBezTo>
                    <a:cubicBezTo>
                      <a:pt x="169" y="31"/>
                      <a:pt x="172" y="93"/>
                      <a:pt x="155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43" name="Freeform 236">
                <a:extLst>
                  <a:ext uri="{FF2B5EF4-FFF2-40B4-BE49-F238E27FC236}">
                    <a16:creationId xmlns:a16="http://schemas.microsoft.com/office/drawing/2014/main" id="{3467DA1F-E35D-124B-9DFC-8F03B627C9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14552" y="5196203"/>
                <a:ext cx="88776" cy="85736"/>
              </a:xfrm>
              <a:custGeom>
                <a:avLst/>
                <a:gdLst>
                  <a:gd name="T0" fmla="*/ 61 w 203"/>
                  <a:gd name="T1" fmla="*/ 133 h 197"/>
                  <a:gd name="T2" fmla="*/ 61 w 203"/>
                  <a:gd name="T3" fmla="*/ 133 h 197"/>
                  <a:gd name="T4" fmla="*/ 109 w 203"/>
                  <a:gd name="T5" fmla="*/ 149 h 197"/>
                  <a:gd name="T6" fmla="*/ 109 w 203"/>
                  <a:gd name="T7" fmla="*/ 149 h 197"/>
                  <a:gd name="T8" fmla="*/ 142 w 203"/>
                  <a:gd name="T9" fmla="*/ 130 h 197"/>
                  <a:gd name="T10" fmla="*/ 142 w 203"/>
                  <a:gd name="T11" fmla="*/ 130 h 197"/>
                  <a:gd name="T12" fmla="*/ 176 w 203"/>
                  <a:gd name="T13" fmla="*/ 82 h 197"/>
                  <a:gd name="T14" fmla="*/ 176 w 203"/>
                  <a:gd name="T15" fmla="*/ 82 h 197"/>
                  <a:gd name="T16" fmla="*/ 143 w 203"/>
                  <a:gd name="T17" fmla="*/ 46 h 197"/>
                  <a:gd name="T18" fmla="*/ 143 w 203"/>
                  <a:gd name="T19" fmla="*/ 46 h 197"/>
                  <a:gd name="T20" fmla="*/ 126 w 203"/>
                  <a:gd name="T21" fmla="*/ 51 h 197"/>
                  <a:gd name="T22" fmla="*/ 126 w 203"/>
                  <a:gd name="T23" fmla="*/ 51 h 197"/>
                  <a:gd name="T24" fmla="*/ 61 w 203"/>
                  <a:gd name="T25" fmla="*/ 133 h 197"/>
                  <a:gd name="T26" fmla="*/ 84 w 203"/>
                  <a:gd name="T27" fmla="*/ 34 h 197"/>
                  <a:gd name="T28" fmla="*/ 84 w 203"/>
                  <a:gd name="T29" fmla="*/ 34 h 197"/>
                  <a:gd name="T30" fmla="*/ 200 w 203"/>
                  <a:gd name="T31" fmla="*/ 60 h 197"/>
                  <a:gd name="T32" fmla="*/ 200 w 203"/>
                  <a:gd name="T33" fmla="*/ 60 h 197"/>
                  <a:gd name="T34" fmla="*/ 189 w 203"/>
                  <a:gd name="T35" fmla="*/ 129 h 197"/>
                  <a:gd name="T36" fmla="*/ 189 w 203"/>
                  <a:gd name="T37" fmla="*/ 129 h 197"/>
                  <a:gd name="T38" fmla="*/ 174 w 203"/>
                  <a:gd name="T39" fmla="*/ 141 h 197"/>
                  <a:gd name="T40" fmla="*/ 174 w 203"/>
                  <a:gd name="T41" fmla="*/ 141 h 197"/>
                  <a:gd name="T42" fmla="*/ 166 w 203"/>
                  <a:gd name="T43" fmla="*/ 166 h 197"/>
                  <a:gd name="T44" fmla="*/ 166 w 203"/>
                  <a:gd name="T45" fmla="*/ 166 h 197"/>
                  <a:gd name="T46" fmla="*/ 25 w 203"/>
                  <a:gd name="T47" fmla="*/ 143 h 197"/>
                  <a:gd name="T48" fmla="*/ 25 w 203"/>
                  <a:gd name="T49" fmla="*/ 143 h 197"/>
                  <a:gd name="T50" fmla="*/ 84 w 203"/>
                  <a:gd name="T51" fmla="*/ 34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3" h="197">
                    <a:moveTo>
                      <a:pt x="61" y="133"/>
                    </a:moveTo>
                    <a:lnTo>
                      <a:pt x="61" y="133"/>
                    </a:lnTo>
                    <a:cubicBezTo>
                      <a:pt x="72" y="149"/>
                      <a:pt x="89" y="151"/>
                      <a:pt x="109" y="149"/>
                    </a:cubicBezTo>
                    <a:lnTo>
                      <a:pt x="109" y="149"/>
                    </a:lnTo>
                    <a:cubicBezTo>
                      <a:pt x="116" y="139"/>
                      <a:pt x="126" y="137"/>
                      <a:pt x="142" y="130"/>
                    </a:cubicBezTo>
                    <a:lnTo>
                      <a:pt x="142" y="130"/>
                    </a:lnTo>
                    <a:cubicBezTo>
                      <a:pt x="163" y="122"/>
                      <a:pt x="179" y="106"/>
                      <a:pt x="176" y="82"/>
                    </a:cubicBezTo>
                    <a:lnTo>
                      <a:pt x="176" y="82"/>
                    </a:lnTo>
                    <a:cubicBezTo>
                      <a:pt x="175" y="70"/>
                      <a:pt x="156" y="47"/>
                      <a:pt x="143" y="46"/>
                    </a:cubicBezTo>
                    <a:lnTo>
                      <a:pt x="143" y="46"/>
                    </a:lnTo>
                    <a:cubicBezTo>
                      <a:pt x="139" y="46"/>
                      <a:pt x="132" y="50"/>
                      <a:pt x="126" y="51"/>
                    </a:cubicBezTo>
                    <a:lnTo>
                      <a:pt x="126" y="51"/>
                    </a:lnTo>
                    <a:cubicBezTo>
                      <a:pt x="96" y="60"/>
                      <a:pt x="26" y="91"/>
                      <a:pt x="61" y="133"/>
                    </a:cubicBezTo>
                    <a:close/>
                    <a:moveTo>
                      <a:pt x="84" y="34"/>
                    </a:moveTo>
                    <a:lnTo>
                      <a:pt x="84" y="34"/>
                    </a:lnTo>
                    <a:cubicBezTo>
                      <a:pt x="124" y="20"/>
                      <a:pt x="192" y="0"/>
                      <a:pt x="200" y="60"/>
                    </a:cubicBezTo>
                    <a:lnTo>
                      <a:pt x="200" y="60"/>
                    </a:lnTo>
                    <a:cubicBezTo>
                      <a:pt x="202" y="83"/>
                      <a:pt x="202" y="110"/>
                      <a:pt x="189" y="129"/>
                    </a:cubicBezTo>
                    <a:lnTo>
                      <a:pt x="189" y="129"/>
                    </a:lnTo>
                    <a:cubicBezTo>
                      <a:pt x="185" y="134"/>
                      <a:pt x="179" y="138"/>
                      <a:pt x="174" y="141"/>
                    </a:cubicBezTo>
                    <a:lnTo>
                      <a:pt x="174" y="141"/>
                    </a:lnTo>
                    <a:cubicBezTo>
                      <a:pt x="179" y="149"/>
                      <a:pt x="177" y="162"/>
                      <a:pt x="166" y="166"/>
                    </a:cubicBezTo>
                    <a:lnTo>
                      <a:pt x="166" y="166"/>
                    </a:lnTo>
                    <a:cubicBezTo>
                      <a:pt x="121" y="183"/>
                      <a:pt x="53" y="196"/>
                      <a:pt x="25" y="143"/>
                    </a:cubicBezTo>
                    <a:lnTo>
                      <a:pt x="25" y="143"/>
                    </a:lnTo>
                    <a:cubicBezTo>
                      <a:pt x="0" y="96"/>
                      <a:pt x="43" y="51"/>
                      <a:pt x="84" y="3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367" name="Freeform 237">
                <a:extLst>
                  <a:ext uri="{FF2B5EF4-FFF2-40B4-BE49-F238E27FC236}">
                    <a16:creationId xmlns:a16="http://schemas.microsoft.com/office/drawing/2014/main" id="{7E605B2C-11B0-8B4D-A0E0-E02BF92A78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81617" y="5189870"/>
                <a:ext cx="76810" cy="103694"/>
              </a:xfrm>
              <a:custGeom>
                <a:avLst/>
                <a:gdLst>
                  <a:gd name="T0" fmla="*/ 44769 w 175"/>
                  <a:gd name="T1" fmla="*/ 21876 h 237"/>
                  <a:gd name="T2" fmla="*/ 44769 w 175"/>
                  <a:gd name="T3" fmla="*/ 21876 h 237"/>
                  <a:gd name="T4" fmla="*/ 25018 w 175"/>
                  <a:gd name="T5" fmla="*/ 31940 h 237"/>
                  <a:gd name="T6" fmla="*/ 25018 w 175"/>
                  <a:gd name="T7" fmla="*/ 31940 h 237"/>
                  <a:gd name="T8" fmla="*/ 21068 w 175"/>
                  <a:gd name="T9" fmla="*/ 47690 h 237"/>
                  <a:gd name="T10" fmla="*/ 21068 w 175"/>
                  <a:gd name="T11" fmla="*/ 47690 h 237"/>
                  <a:gd name="T12" fmla="*/ 26335 w 175"/>
                  <a:gd name="T13" fmla="*/ 73505 h 237"/>
                  <a:gd name="T14" fmla="*/ 26335 w 175"/>
                  <a:gd name="T15" fmla="*/ 73505 h 237"/>
                  <a:gd name="T16" fmla="*/ 46964 w 175"/>
                  <a:gd name="T17" fmla="*/ 73942 h 237"/>
                  <a:gd name="T18" fmla="*/ 46964 w 175"/>
                  <a:gd name="T19" fmla="*/ 73942 h 237"/>
                  <a:gd name="T20" fmla="*/ 50475 w 175"/>
                  <a:gd name="T21" fmla="*/ 67379 h 237"/>
                  <a:gd name="T22" fmla="*/ 50475 w 175"/>
                  <a:gd name="T23" fmla="*/ 67379 h 237"/>
                  <a:gd name="T24" fmla="*/ 44769 w 175"/>
                  <a:gd name="T25" fmla="*/ 21876 h 237"/>
                  <a:gd name="T26" fmla="*/ 68910 w 175"/>
                  <a:gd name="T27" fmla="*/ 59066 h 237"/>
                  <a:gd name="T28" fmla="*/ 68910 w 175"/>
                  <a:gd name="T29" fmla="*/ 59066 h 237"/>
                  <a:gd name="T30" fmla="*/ 25018 w 175"/>
                  <a:gd name="T31" fmla="*/ 87505 h 237"/>
                  <a:gd name="T32" fmla="*/ 25018 w 175"/>
                  <a:gd name="T33" fmla="*/ 87505 h 237"/>
                  <a:gd name="T34" fmla="*/ 7023 w 175"/>
                  <a:gd name="T35" fmla="*/ 63004 h 237"/>
                  <a:gd name="T36" fmla="*/ 7023 w 175"/>
                  <a:gd name="T37" fmla="*/ 63004 h 237"/>
                  <a:gd name="T38" fmla="*/ 7900 w 175"/>
                  <a:gd name="T39" fmla="*/ 54691 h 237"/>
                  <a:gd name="T40" fmla="*/ 7900 w 175"/>
                  <a:gd name="T41" fmla="*/ 54691 h 237"/>
                  <a:gd name="T42" fmla="*/ 1756 w 175"/>
                  <a:gd name="T43" fmla="*/ 44628 h 237"/>
                  <a:gd name="T44" fmla="*/ 1756 w 175"/>
                  <a:gd name="T45" fmla="*/ 44628 h 237"/>
                  <a:gd name="T46" fmla="*/ 52231 w 175"/>
                  <a:gd name="T47" fmla="*/ 7438 h 237"/>
                  <a:gd name="T48" fmla="*/ 52231 w 175"/>
                  <a:gd name="T49" fmla="*/ 7438 h 237"/>
                  <a:gd name="T50" fmla="*/ 68910 w 175"/>
                  <a:gd name="T51" fmla="*/ 59066 h 23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5" h="237">
                    <a:moveTo>
                      <a:pt x="102" y="50"/>
                    </a:moveTo>
                    <a:lnTo>
                      <a:pt x="102" y="50"/>
                    </a:lnTo>
                    <a:cubicBezTo>
                      <a:pt x="83" y="47"/>
                      <a:pt x="69" y="59"/>
                      <a:pt x="57" y="73"/>
                    </a:cubicBezTo>
                    <a:cubicBezTo>
                      <a:pt x="60" y="85"/>
                      <a:pt x="53" y="95"/>
                      <a:pt x="48" y="109"/>
                    </a:cubicBezTo>
                    <a:cubicBezTo>
                      <a:pt x="40" y="130"/>
                      <a:pt x="39" y="154"/>
                      <a:pt x="60" y="168"/>
                    </a:cubicBezTo>
                    <a:cubicBezTo>
                      <a:pt x="69" y="175"/>
                      <a:pt x="96" y="179"/>
                      <a:pt x="107" y="169"/>
                    </a:cubicBezTo>
                    <a:cubicBezTo>
                      <a:pt x="111" y="167"/>
                      <a:pt x="113" y="158"/>
                      <a:pt x="115" y="154"/>
                    </a:cubicBezTo>
                    <a:cubicBezTo>
                      <a:pt x="131" y="125"/>
                      <a:pt x="157" y="52"/>
                      <a:pt x="102" y="50"/>
                    </a:cubicBezTo>
                    <a:close/>
                    <a:moveTo>
                      <a:pt x="157" y="135"/>
                    </a:moveTo>
                    <a:lnTo>
                      <a:pt x="157" y="135"/>
                    </a:lnTo>
                    <a:cubicBezTo>
                      <a:pt x="141" y="173"/>
                      <a:pt x="106" y="236"/>
                      <a:pt x="57" y="200"/>
                    </a:cubicBezTo>
                    <a:cubicBezTo>
                      <a:pt x="40" y="186"/>
                      <a:pt x="20" y="167"/>
                      <a:pt x="16" y="144"/>
                    </a:cubicBezTo>
                    <a:cubicBezTo>
                      <a:pt x="15" y="138"/>
                      <a:pt x="16" y="131"/>
                      <a:pt x="18" y="125"/>
                    </a:cubicBezTo>
                    <a:cubicBezTo>
                      <a:pt x="8" y="123"/>
                      <a:pt x="0" y="113"/>
                      <a:pt x="4" y="102"/>
                    </a:cubicBezTo>
                    <a:cubicBezTo>
                      <a:pt x="25" y="59"/>
                      <a:pt x="62" y="0"/>
                      <a:pt x="119" y="17"/>
                    </a:cubicBezTo>
                    <a:cubicBezTo>
                      <a:pt x="170" y="33"/>
                      <a:pt x="174" y="95"/>
                      <a:pt x="157" y="13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45" name="Freeform 238">
                <a:extLst>
                  <a:ext uri="{FF2B5EF4-FFF2-40B4-BE49-F238E27FC236}">
                    <a16:creationId xmlns:a16="http://schemas.microsoft.com/office/drawing/2014/main" id="{9B36B045-E294-7940-BF85-B10A33DCB5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69016" y="5207828"/>
                <a:ext cx="77133" cy="63939"/>
              </a:xfrm>
              <a:custGeom>
                <a:avLst/>
                <a:gdLst>
                  <a:gd name="T0" fmla="*/ 129 w 178"/>
                  <a:gd name="T1" fmla="*/ 60 h 149"/>
                  <a:gd name="T2" fmla="*/ 129 w 178"/>
                  <a:gd name="T3" fmla="*/ 60 h 149"/>
                  <a:gd name="T4" fmla="*/ 89 w 178"/>
                  <a:gd name="T5" fmla="*/ 33 h 149"/>
                  <a:gd name="T6" fmla="*/ 89 w 178"/>
                  <a:gd name="T7" fmla="*/ 33 h 149"/>
                  <a:gd name="T8" fmla="*/ 59 w 178"/>
                  <a:gd name="T9" fmla="*/ 40 h 149"/>
                  <a:gd name="T10" fmla="*/ 59 w 178"/>
                  <a:gd name="T11" fmla="*/ 40 h 149"/>
                  <a:gd name="T12" fmla="*/ 24 w 178"/>
                  <a:gd name="T13" fmla="*/ 76 h 149"/>
                  <a:gd name="T14" fmla="*/ 24 w 178"/>
                  <a:gd name="T15" fmla="*/ 76 h 149"/>
                  <a:gd name="T16" fmla="*/ 47 w 178"/>
                  <a:gd name="T17" fmla="*/ 117 h 149"/>
                  <a:gd name="T18" fmla="*/ 47 w 178"/>
                  <a:gd name="T19" fmla="*/ 117 h 149"/>
                  <a:gd name="T20" fmla="*/ 63 w 178"/>
                  <a:gd name="T21" fmla="*/ 118 h 149"/>
                  <a:gd name="T22" fmla="*/ 63 w 178"/>
                  <a:gd name="T23" fmla="*/ 118 h 149"/>
                  <a:gd name="T24" fmla="*/ 129 w 178"/>
                  <a:gd name="T25" fmla="*/ 60 h 149"/>
                  <a:gd name="T26" fmla="*/ 97 w 178"/>
                  <a:gd name="T27" fmla="*/ 146 h 149"/>
                  <a:gd name="T28" fmla="*/ 97 w 178"/>
                  <a:gd name="T29" fmla="*/ 146 h 149"/>
                  <a:gd name="T30" fmla="*/ 0 w 178"/>
                  <a:gd name="T31" fmla="*/ 89 h 149"/>
                  <a:gd name="T32" fmla="*/ 0 w 178"/>
                  <a:gd name="T33" fmla="*/ 89 h 149"/>
                  <a:gd name="T34" fmla="*/ 17 w 178"/>
                  <a:gd name="T35" fmla="*/ 29 h 149"/>
                  <a:gd name="T36" fmla="*/ 17 w 178"/>
                  <a:gd name="T37" fmla="*/ 29 h 149"/>
                  <a:gd name="T38" fmla="*/ 33 w 178"/>
                  <a:gd name="T39" fmla="*/ 22 h 149"/>
                  <a:gd name="T40" fmla="*/ 33 w 178"/>
                  <a:gd name="T41" fmla="*/ 22 h 149"/>
                  <a:gd name="T42" fmla="*/ 42 w 178"/>
                  <a:gd name="T43" fmla="*/ 1 h 149"/>
                  <a:gd name="T44" fmla="*/ 42 w 178"/>
                  <a:gd name="T45" fmla="*/ 1 h 149"/>
                  <a:gd name="T46" fmla="*/ 162 w 178"/>
                  <a:gd name="T47" fmla="*/ 63 h 149"/>
                  <a:gd name="T48" fmla="*/ 162 w 178"/>
                  <a:gd name="T49" fmla="*/ 63 h 149"/>
                  <a:gd name="T50" fmla="*/ 97 w 178"/>
                  <a:gd name="T51" fmla="*/ 146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8" h="149">
                    <a:moveTo>
                      <a:pt x="129" y="60"/>
                    </a:moveTo>
                    <a:lnTo>
                      <a:pt x="129" y="60"/>
                    </a:lnTo>
                    <a:cubicBezTo>
                      <a:pt x="120" y="44"/>
                      <a:pt x="105" y="36"/>
                      <a:pt x="89" y="33"/>
                    </a:cubicBezTo>
                    <a:lnTo>
                      <a:pt x="89" y="33"/>
                    </a:lnTo>
                    <a:cubicBezTo>
                      <a:pt x="81" y="40"/>
                      <a:pt x="71" y="39"/>
                      <a:pt x="59" y="40"/>
                    </a:cubicBezTo>
                    <a:lnTo>
                      <a:pt x="59" y="40"/>
                    </a:lnTo>
                    <a:cubicBezTo>
                      <a:pt x="39" y="43"/>
                      <a:pt x="22" y="52"/>
                      <a:pt x="24" y="76"/>
                    </a:cubicBezTo>
                    <a:lnTo>
                      <a:pt x="24" y="76"/>
                    </a:lnTo>
                    <a:cubicBezTo>
                      <a:pt x="24" y="88"/>
                      <a:pt x="36" y="111"/>
                      <a:pt x="47" y="117"/>
                    </a:cubicBezTo>
                    <a:lnTo>
                      <a:pt x="47" y="117"/>
                    </a:lnTo>
                    <a:cubicBezTo>
                      <a:pt x="51" y="119"/>
                      <a:pt x="59" y="118"/>
                      <a:pt x="63" y="118"/>
                    </a:cubicBezTo>
                    <a:lnTo>
                      <a:pt x="63" y="118"/>
                    </a:lnTo>
                    <a:cubicBezTo>
                      <a:pt x="91" y="118"/>
                      <a:pt x="155" y="109"/>
                      <a:pt x="129" y="60"/>
                    </a:cubicBezTo>
                    <a:close/>
                    <a:moveTo>
                      <a:pt x="97" y="146"/>
                    </a:moveTo>
                    <a:lnTo>
                      <a:pt x="97" y="146"/>
                    </a:lnTo>
                    <a:cubicBezTo>
                      <a:pt x="62" y="148"/>
                      <a:pt x="0" y="146"/>
                      <a:pt x="0" y="89"/>
                    </a:cubicBezTo>
                    <a:lnTo>
                      <a:pt x="0" y="89"/>
                    </a:lnTo>
                    <a:cubicBezTo>
                      <a:pt x="0" y="68"/>
                      <a:pt x="4" y="42"/>
                      <a:pt x="17" y="29"/>
                    </a:cubicBezTo>
                    <a:lnTo>
                      <a:pt x="17" y="29"/>
                    </a:lnTo>
                    <a:cubicBezTo>
                      <a:pt x="21" y="26"/>
                      <a:pt x="26" y="23"/>
                      <a:pt x="33" y="22"/>
                    </a:cubicBezTo>
                    <a:lnTo>
                      <a:pt x="33" y="22"/>
                    </a:lnTo>
                    <a:cubicBezTo>
                      <a:pt x="29" y="14"/>
                      <a:pt x="30" y="2"/>
                      <a:pt x="42" y="1"/>
                    </a:cubicBezTo>
                    <a:lnTo>
                      <a:pt x="42" y="1"/>
                    </a:lnTo>
                    <a:cubicBezTo>
                      <a:pt x="83" y="0"/>
                      <a:pt x="142" y="6"/>
                      <a:pt x="162" y="63"/>
                    </a:cubicBezTo>
                    <a:lnTo>
                      <a:pt x="162" y="63"/>
                    </a:lnTo>
                    <a:cubicBezTo>
                      <a:pt x="177" y="111"/>
                      <a:pt x="135" y="142"/>
                      <a:pt x="97" y="146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146" name="Freeform 239">
                <a:extLst>
                  <a:ext uri="{FF2B5EF4-FFF2-40B4-BE49-F238E27FC236}">
                    <a16:creationId xmlns:a16="http://schemas.microsoft.com/office/drawing/2014/main" id="{048DEBD4-B268-8D49-99B3-762C27D0F8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327453" y="5196203"/>
                <a:ext cx="82956" cy="81377"/>
              </a:xfrm>
              <a:custGeom>
                <a:avLst/>
                <a:gdLst>
                  <a:gd name="T0" fmla="*/ 65 w 188"/>
                  <a:gd name="T1" fmla="*/ 132 h 188"/>
                  <a:gd name="T2" fmla="*/ 65 w 188"/>
                  <a:gd name="T3" fmla="*/ 132 h 188"/>
                  <a:gd name="T4" fmla="*/ 113 w 188"/>
                  <a:gd name="T5" fmla="*/ 140 h 188"/>
                  <a:gd name="T6" fmla="*/ 113 w 188"/>
                  <a:gd name="T7" fmla="*/ 140 h 188"/>
                  <a:gd name="T8" fmla="*/ 138 w 188"/>
                  <a:gd name="T9" fmla="*/ 120 h 188"/>
                  <a:gd name="T10" fmla="*/ 138 w 188"/>
                  <a:gd name="T11" fmla="*/ 120 h 188"/>
                  <a:gd name="T12" fmla="*/ 156 w 188"/>
                  <a:gd name="T13" fmla="*/ 74 h 188"/>
                  <a:gd name="T14" fmla="*/ 156 w 188"/>
                  <a:gd name="T15" fmla="*/ 74 h 188"/>
                  <a:gd name="T16" fmla="*/ 117 w 188"/>
                  <a:gd name="T17" fmla="*/ 46 h 188"/>
                  <a:gd name="T18" fmla="*/ 117 w 188"/>
                  <a:gd name="T19" fmla="*/ 46 h 188"/>
                  <a:gd name="T20" fmla="*/ 102 w 188"/>
                  <a:gd name="T21" fmla="*/ 52 h 188"/>
                  <a:gd name="T22" fmla="*/ 102 w 188"/>
                  <a:gd name="T23" fmla="*/ 52 h 188"/>
                  <a:gd name="T24" fmla="*/ 65 w 188"/>
                  <a:gd name="T25" fmla="*/ 132 h 188"/>
                  <a:gd name="T26" fmla="*/ 58 w 188"/>
                  <a:gd name="T27" fmla="*/ 42 h 188"/>
                  <a:gd name="T28" fmla="*/ 58 w 188"/>
                  <a:gd name="T29" fmla="*/ 42 h 188"/>
                  <a:gd name="T30" fmla="*/ 171 w 188"/>
                  <a:gd name="T31" fmla="*/ 53 h 188"/>
                  <a:gd name="T32" fmla="*/ 171 w 188"/>
                  <a:gd name="T33" fmla="*/ 53 h 188"/>
                  <a:gd name="T34" fmla="*/ 181 w 188"/>
                  <a:gd name="T35" fmla="*/ 115 h 188"/>
                  <a:gd name="T36" fmla="*/ 181 w 188"/>
                  <a:gd name="T37" fmla="*/ 115 h 188"/>
                  <a:gd name="T38" fmla="*/ 170 w 188"/>
                  <a:gd name="T39" fmla="*/ 127 h 188"/>
                  <a:gd name="T40" fmla="*/ 170 w 188"/>
                  <a:gd name="T41" fmla="*/ 127 h 188"/>
                  <a:gd name="T42" fmla="*/ 170 w 188"/>
                  <a:gd name="T43" fmla="*/ 149 h 188"/>
                  <a:gd name="T44" fmla="*/ 170 w 188"/>
                  <a:gd name="T45" fmla="*/ 149 h 188"/>
                  <a:gd name="T46" fmla="*/ 36 w 188"/>
                  <a:gd name="T47" fmla="*/ 144 h 188"/>
                  <a:gd name="T48" fmla="*/ 36 w 188"/>
                  <a:gd name="T49" fmla="*/ 144 h 188"/>
                  <a:gd name="T50" fmla="*/ 58 w 188"/>
                  <a:gd name="T51" fmla="*/ 42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8" h="188">
                    <a:moveTo>
                      <a:pt x="65" y="132"/>
                    </a:moveTo>
                    <a:lnTo>
                      <a:pt x="65" y="132"/>
                    </a:lnTo>
                    <a:cubicBezTo>
                      <a:pt x="81" y="144"/>
                      <a:pt x="98" y="144"/>
                      <a:pt x="113" y="140"/>
                    </a:cubicBezTo>
                    <a:lnTo>
                      <a:pt x="113" y="140"/>
                    </a:lnTo>
                    <a:cubicBezTo>
                      <a:pt x="117" y="130"/>
                      <a:pt x="127" y="128"/>
                      <a:pt x="138" y="120"/>
                    </a:cubicBezTo>
                    <a:lnTo>
                      <a:pt x="138" y="120"/>
                    </a:lnTo>
                    <a:cubicBezTo>
                      <a:pt x="154" y="109"/>
                      <a:pt x="165" y="95"/>
                      <a:pt x="156" y="74"/>
                    </a:cubicBezTo>
                    <a:lnTo>
                      <a:pt x="156" y="74"/>
                    </a:lnTo>
                    <a:cubicBezTo>
                      <a:pt x="150" y="63"/>
                      <a:pt x="129" y="46"/>
                      <a:pt x="117" y="46"/>
                    </a:cubicBezTo>
                    <a:lnTo>
                      <a:pt x="117" y="46"/>
                    </a:lnTo>
                    <a:cubicBezTo>
                      <a:pt x="112" y="46"/>
                      <a:pt x="106" y="50"/>
                      <a:pt x="102" y="52"/>
                    </a:cubicBezTo>
                    <a:lnTo>
                      <a:pt x="102" y="52"/>
                    </a:lnTo>
                    <a:cubicBezTo>
                      <a:pt x="77" y="63"/>
                      <a:pt x="22" y="99"/>
                      <a:pt x="65" y="132"/>
                    </a:cubicBezTo>
                    <a:close/>
                    <a:moveTo>
                      <a:pt x="58" y="42"/>
                    </a:moveTo>
                    <a:lnTo>
                      <a:pt x="58" y="42"/>
                    </a:lnTo>
                    <a:cubicBezTo>
                      <a:pt x="91" y="24"/>
                      <a:pt x="146" y="0"/>
                      <a:pt x="171" y="53"/>
                    </a:cubicBezTo>
                    <a:lnTo>
                      <a:pt x="171" y="53"/>
                    </a:lnTo>
                    <a:cubicBezTo>
                      <a:pt x="181" y="71"/>
                      <a:pt x="187" y="96"/>
                      <a:pt x="181" y="115"/>
                    </a:cubicBezTo>
                    <a:lnTo>
                      <a:pt x="181" y="115"/>
                    </a:lnTo>
                    <a:cubicBezTo>
                      <a:pt x="178" y="119"/>
                      <a:pt x="175" y="123"/>
                      <a:pt x="170" y="127"/>
                    </a:cubicBezTo>
                    <a:lnTo>
                      <a:pt x="170" y="127"/>
                    </a:lnTo>
                    <a:cubicBezTo>
                      <a:pt x="177" y="132"/>
                      <a:pt x="179" y="144"/>
                      <a:pt x="170" y="149"/>
                    </a:cubicBezTo>
                    <a:lnTo>
                      <a:pt x="170" y="149"/>
                    </a:lnTo>
                    <a:cubicBezTo>
                      <a:pt x="133" y="169"/>
                      <a:pt x="77" y="187"/>
                      <a:pt x="36" y="144"/>
                    </a:cubicBezTo>
                    <a:lnTo>
                      <a:pt x="36" y="144"/>
                    </a:lnTo>
                    <a:cubicBezTo>
                      <a:pt x="0" y="105"/>
                      <a:pt x="27" y="62"/>
                      <a:pt x="58" y="4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147" name="Freeform 240">
                <a:extLst>
                  <a:ext uri="{FF2B5EF4-FFF2-40B4-BE49-F238E27FC236}">
                    <a16:creationId xmlns:a16="http://schemas.microsoft.com/office/drawing/2014/main" id="{2826381C-51E4-2A4E-916C-079E712663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90453" y="5204922"/>
                <a:ext cx="77134" cy="65392"/>
              </a:xfrm>
              <a:custGeom>
                <a:avLst/>
                <a:gdLst>
                  <a:gd name="T0" fmla="*/ 130 w 178"/>
                  <a:gd name="T1" fmla="*/ 62 h 150"/>
                  <a:gd name="T2" fmla="*/ 130 w 178"/>
                  <a:gd name="T3" fmla="*/ 62 h 150"/>
                  <a:gd name="T4" fmla="*/ 89 w 178"/>
                  <a:gd name="T5" fmla="*/ 34 h 150"/>
                  <a:gd name="T6" fmla="*/ 89 w 178"/>
                  <a:gd name="T7" fmla="*/ 34 h 150"/>
                  <a:gd name="T8" fmla="*/ 59 w 178"/>
                  <a:gd name="T9" fmla="*/ 42 h 150"/>
                  <a:gd name="T10" fmla="*/ 59 w 178"/>
                  <a:gd name="T11" fmla="*/ 42 h 150"/>
                  <a:gd name="T12" fmla="*/ 24 w 178"/>
                  <a:gd name="T13" fmla="*/ 76 h 150"/>
                  <a:gd name="T14" fmla="*/ 24 w 178"/>
                  <a:gd name="T15" fmla="*/ 76 h 150"/>
                  <a:gd name="T16" fmla="*/ 47 w 178"/>
                  <a:gd name="T17" fmla="*/ 118 h 150"/>
                  <a:gd name="T18" fmla="*/ 47 w 178"/>
                  <a:gd name="T19" fmla="*/ 118 h 150"/>
                  <a:gd name="T20" fmla="*/ 63 w 178"/>
                  <a:gd name="T21" fmla="*/ 118 h 150"/>
                  <a:gd name="T22" fmla="*/ 63 w 178"/>
                  <a:gd name="T23" fmla="*/ 118 h 150"/>
                  <a:gd name="T24" fmla="*/ 130 w 178"/>
                  <a:gd name="T25" fmla="*/ 62 h 150"/>
                  <a:gd name="T26" fmla="*/ 99 w 178"/>
                  <a:gd name="T27" fmla="*/ 146 h 150"/>
                  <a:gd name="T28" fmla="*/ 99 w 178"/>
                  <a:gd name="T29" fmla="*/ 146 h 150"/>
                  <a:gd name="T30" fmla="*/ 0 w 178"/>
                  <a:gd name="T31" fmla="*/ 89 h 150"/>
                  <a:gd name="T32" fmla="*/ 0 w 178"/>
                  <a:gd name="T33" fmla="*/ 89 h 150"/>
                  <a:gd name="T34" fmla="*/ 17 w 178"/>
                  <a:gd name="T35" fmla="*/ 30 h 150"/>
                  <a:gd name="T36" fmla="*/ 17 w 178"/>
                  <a:gd name="T37" fmla="*/ 30 h 150"/>
                  <a:gd name="T38" fmla="*/ 32 w 178"/>
                  <a:gd name="T39" fmla="*/ 24 h 150"/>
                  <a:gd name="T40" fmla="*/ 32 w 178"/>
                  <a:gd name="T41" fmla="*/ 24 h 150"/>
                  <a:gd name="T42" fmla="*/ 42 w 178"/>
                  <a:gd name="T43" fmla="*/ 3 h 150"/>
                  <a:gd name="T44" fmla="*/ 42 w 178"/>
                  <a:gd name="T45" fmla="*/ 3 h 150"/>
                  <a:gd name="T46" fmla="*/ 162 w 178"/>
                  <a:gd name="T47" fmla="*/ 63 h 150"/>
                  <a:gd name="T48" fmla="*/ 162 w 178"/>
                  <a:gd name="T49" fmla="*/ 63 h 150"/>
                  <a:gd name="T50" fmla="*/ 99 w 178"/>
                  <a:gd name="T51" fmla="*/ 146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8" h="150">
                    <a:moveTo>
                      <a:pt x="130" y="62"/>
                    </a:moveTo>
                    <a:lnTo>
                      <a:pt x="130" y="62"/>
                    </a:lnTo>
                    <a:cubicBezTo>
                      <a:pt x="121" y="45"/>
                      <a:pt x="105" y="37"/>
                      <a:pt x="89" y="34"/>
                    </a:cubicBezTo>
                    <a:lnTo>
                      <a:pt x="89" y="34"/>
                    </a:lnTo>
                    <a:cubicBezTo>
                      <a:pt x="82" y="42"/>
                      <a:pt x="72" y="39"/>
                      <a:pt x="59" y="42"/>
                    </a:cubicBezTo>
                    <a:lnTo>
                      <a:pt x="59" y="42"/>
                    </a:lnTo>
                    <a:cubicBezTo>
                      <a:pt x="39" y="43"/>
                      <a:pt x="24" y="54"/>
                      <a:pt x="24" y="76"/>
                    </a:cubicBezTo>
                    <a:lnTo>
                      <a:pt x="24" y="76"/>
                    </a:lnTo>
                    <a:cubicBezTo>
                      <a:pt x="25" y="88"/>
                      <a:pt x="36" y="112"/>
                      <a:pt x="47" y="118"/>
                    </a:cubicBezTo>
                    <a:lnTo>
                      <a:pt x="47" y="118"/>
                    </a:lnTo>
                    <a:cubicBezTo>
                      <a:pt x="53" y="120"/>
                      <a:pt x="59" y="118"/>
                      <a:pt x="63" y="118"/>
                    </a:cubicBezTo>
                    <a:lnTo>
                      <a:pt x="63" y="118"/>
                    </a:lnTo>
                    <a:cubicBezTo>
                      <a:pt x="92" y="118"/>
                      <a:pt x="155" y="110"/>
                      <a:pt x="130" y="62"/>
                    </a:cubicBezTo>
                    <a:close/>
                    <a:moveTo>
                      <a:pt x="99" y="146"/>
                    </a:moveTo>
                    <a:lnTo>
                      <a:pt x="99" y="146"/>
                    </a:lnTo>
                    <a:cubicBezTo>
                      <a:pt x="63" y="149"/>
                      <a:pt x="1" y="147"/>
                      <a:pt x="0" y="89"/>
                    </a:cubicBezTo>
                    <a:lnTo>
                      <a:pt x="0" y="89"/>
                    </a:lnTo>
                    <a:cubicBezTo>
                      <a:pt x="0" y="68"/>
                      <a:pt x="4" y="43"/>
                      <a:pt x="17" y="30"/>
                    </a:cubicBezTo>
                    <a:lnTo>
                      <a:pt x="17" y="30"/>
                    </a:lnTo>
                    <a:cubicBezTo>
                      <a:pt x="21" y="26"/>
                      <a:pt x="26" y="25"/>
                      <a:pt x="32" y="24"/>
                    </a:cubicBezTo>
                    <a:lnTo>
                      <a:pt x="32" y="24"/>
                    </a:lnTo>
                    <a:cubicBezTo>
                      <a:pt x="29" y="16"/>
                      <a:pt x="32" y="3"/>
                      <a:pt x="42" y="3"/>
                    </a:cubicBezTo>
                    <a:lnTo>
                      <a:pt x="42" y="3"/>
                    </a:lnTo>
                    <a:cubicBezTo>
                      <a:pt x="83" y="0"/>
                      <a:pt x="142" y="7"/>
                      <a:pt x="162" y="63"/>
                    </a:cubicBezTo>
                    <a:lnTo>
                      <a:pt x="162" y="63"/>
                    </a:lnTo>
                    <a:cubicBezTo>
                      <a:pt x="177" y="112"/>
                      <a:pt x="135" y="142"/>
                      <a:pt x="99" y="14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</p:grpSp>
        <p:grpSp>
          <p:nvGrpSpPr>
            <p:cNvPr id="9219" name="Group 220">
              <a:extLst>
                <a:ext uri="{FF2B5EF4-FFF2-40B4-BE49-F238E27FC236}">
                  <a16:creationId xmlns:a16="http://schemas.microsoft.com/office/drawing/2014/main" id="{FD26DB99-651E-5B40-8948-7CBDF2986064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-3118238" y="3383763"/>
              <a:ext cx="6504728" cy="115873"/>
              <a:chOff x="394384" y="4077072"/>
              <a:chExt cx="6506576" cy="115213"/>
            </a:xfrm>
          </p:grpSpPr>
          <p:sp>
            <p:nvSpPr>
              <p:cNvPr id="150" name="Freeform 170">
                <a:extLst>
                  <a:ext uri="{FF2B5EF4-FFF2-40B4-BE49-F238E27FC236}">
                    <a16:creationId xmlns:a16="http://schemas.microsoft.com/office/drawing/2014/main" id="{5CE57AB2-A99C-3B47-8C00-BC93150028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972" y="4084964"/>
                <a:ext cx="96852" cy="93116"/>
              </a:xfrm>
              <a:custGeom>
                <a:avLst/>
                <a:gdLst>
                  <a:gd name="T0" fmla="*/ 61 w 204"/>
                  <a:gd name="T1" fmla="*/ 133 h 195"/>
                  <a:gd name="T2" fmla="*/ 61 w 204"/>
                  <a:gd name="T3" fmla="*/ 133 h 195"/>
                  <a:gd name="T4" fmla="*/ 109 w 204"/>
                  <a:gd name="T5" fmla="*/ 148 h 195"/>
                  <a:gd name="T6" fmla="*/ 109 w 204"/>
                  <a:gd name="T7" fmla="*/ 148 h 195"/>
                  <a:gd name="T8" fmla="*/ 142 w 204"/>
                  <a:gd name="T9" fmla="*/ 130 h 195"/>
                  <a:gd name="T10" fmla="*/ 142 w 204"/>
                  <a:gd name="T11" fmla="*/ 130 h 195"/>
                  <a:gd name="T12" fmla="*/ 176 w 204"/>
                  <a:gd name="T13" fmla="*/ 81 h 195"/>
                  <a:gd name="T14" fmla="*/ 176 w 204"/>
                  <a:gd name="T15" fmla="*/ 81 h 195"/>
                  <a:gd name="T16" fmla="*/ 145 w 204"/>
                  <a:gd name="T17" fmla="*/ 44 h 195"/>
                  <a:gd name="T18" fmla="*/ 145 w 204"/>
                  <a:gd name="T19" fmla="*/ 44 h 195"/>
                  <a:gd name="T20" fmla="*/ 126 w 204"/>
                  <a:gd name="T21" fmla="*/ 51 h 195"/>
                  <a:gd name="T22" fmla="*/ 126 w 204"/>
                  <a:gd name="T23" fmla="*/ 51 h 195"/>
                  <a:gd name="T24" fmla="*/ 61 w 204"/>
                  <a:gd name="T25" fmla="*/ 133 h 195"/>
                  <a:gd name="T26" fmla="*/ 86 w 204"/>
                  <a:gd name="T27" fmla="*/ 34 h 195"/>
                  <a:gd name="T28" fmla="*/ 86 w 204"/>
                  <a:gd name="T29" fmla="*/ 34 h 195"/>
                  <a:gd name="T30" fmla="*/ 201 w 204"/>
                  <a:gd name="T31" fmla="*/ 60 h 195"/>
                  <a:gd name="T32" fmla="*/ 201 w 204"/>
                  <a:gd name="T33" fmla="*/ 60 h 195"/>
                  <a:gd name="T34" fmla="*/ 189 w 204"/>
                  <a:gd name="T35" fmla="*/ 129 h 195"/>
                  <a:gd name="T36" fmla="*/ 189 w 204"/>
                  <a:gd name="T37" fmla="*/ 129 h 195"/>
                  <a:gd name="T38" fmla="*/ 174 w 204"/>
                  <a:gd name="T39" fmla="*/ 140 h 195"/>
                  <a:gd name="T40" fmla="*/ 174 w 204"/>
                  <a:gd name="T41" fmla="*/ 140 h 195"/>
                  <a:gd name="T42" fmla="*/ 166 w 204"/>
                  <a:gd name="T43" fmla="*/ 165 h 195"/>
                  <a:gd name="T44" fmla="*/ 166 w 204"/>
                  <a:gd name="T45" fmla="*/ 165 h 195"/>
                  <a:gd name="T46" fmla="*/ 25 w 204"/>
                  <a:gd name="T47" fmla="*/ 142 h 195"/>
                  <a:gd name="T48" fmla="*/ 25 w 204"/>
                  <a:gd name="T49" fmla="*/ 142 h 195"/>
                  <a:gd name="T50" fmla="*/ 86 w 204"/>
                  <a:gd name="T51" fmla="*/ 34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4" h="195">
                    <a:moveTo>
                      <a:pt x="61" y="133"/>
                    </a:moveTo>
                    <a:lnTo>
                      <a:pt x="61" y="133"/>
                    </a:lnTo>
                    <a:cubicBezTo>
                      <a:pt x="72" y="148"/>
                      <a:pt x="91" y="151"/>
                      <a:pt x="109" y="148"/>
                    </a:cubicBezTo>
                    <a:lnTo>
                      <a:pt x="109" y="148"/>
                    </a:lnTo>
                    <a:cubicBezTo>
                      <a:pt x="117" y="138"/>
                      <a:pt x="128" y="136"/>
                      <a:pt x="142" y="130"/>
                    </a:cubicBezTo>
                    <a:lnTo>
                      <a:pt x="142" y="130"/>
                    </a:lnTo>
                    <a:cubicBezTo>
                      <a:pt x="163" y="121"/>
                      <a:pt x="180" y="105"/>
                      <a:pt x="176" y="81"/>
                    </a:cubicBezTo>
                    <a:lnTo>
                      <a:pt x="176" y="81"/>
                    </a:lnTo>
                    <a:cubicBezTo>
                      <a:pt x="175" y="69"/>
                      <a:pt x="158" y="47"/>
                      <a:pt x="145" y="44"/>
                    </a:cubicBezTo>
                    <a:lnTo>
                      <a:pt x="145" y="44"/>
                    </a:lnTo>
                    <a:cubicBezTo>
                      <a:pt x="139" y="44"/>
                      <a:pt x="132" y="48"/>
                      <a:pt x="126" y="51"/>
                    </a:cubicBezTo>
                    <a:lnTo>
                      <a:pt x="126" y="51"/>
                    </a:lnTo>
                    <a:cubicBezTo>
                      <a:pt x="96" y="60"/>
                      <a:pt x="26" y="90"/>
                      <a:pt x="61" y="133"/>
                    </a:cubicBezTo>
                    <a:close/>
                    <a:moveTo>
                      <a:pt x="86" y="34"/>
                    </a:moveTo>
                    <a:lnTo>
                      <a:pt x="86" y="34"/>
                    </a:lnTo>
                    <a:cubicBezTo>
                      <a:pt x="124" y="18"/>
                      <a:pt x="192" y="0"/>
                      <a:pt x="201" y="60"/>
                    </a:cubicBezTo>
                    <a:lnTo>
                      <a:pt x="201" y="60"/>
                    </a:lnTo>
                    <a:cubicBezTo>
                      <a:pt x="203" y="83"/>
                      <a:pt x="203" y="110"/>
                      <a:pt x="189" y="129"/>
                    </a:cubicBezTo>
                    <a:lnTo>
                      <a:pt x="189" y="129"/>
                    </a:lnTo>
                    <a:cubicBezTo>
                      <a:pt x="185" y="134"/>
                      <a:pt x="180" y="136"/>
                      <a:pt x="174" y="140"/>
                    </a:cubicBezTo>
                    <a:lnTo>
                      <a:pt x="174" y="140"/>
                    </a:lnTo>
                    <a:cubicBezTo>
                      <a:pt x="179" y="148"/>
                      <a:pt x="178" y="161"/>
                      <a:pt x="166" y="165"/>
                    </a:cubicBezTo>
                    <a:lnTo>
                      <a:pt x="166" y="165"/>
                    </a:lnTo>
                    <a:cubicBezTo>
                      <a:pt x="121" y="181"/>
                      <a:pt x="54" y="194"/>
                      <a:pt x="25" y="142"/>
                    </a:cubicBezTo>
                    <a:lnTo>
                      <a:pt x="25" y="142"/>
                    </a:lnTo>
                    <a:cubicBezTo>
                      <a:pt x="0" y="96"/>
                      <a:pt x="45" y="50"/>
                      <a:pt x="86" y="3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261" name="Freeform 171">
                <a:extLst>
                  <a:ext uri="{FF2B5EF4-FFF2-40B4-BE49-F238E27FC236}">
                    <a16:creationId xmlns:a16="http://schemas.microsoft.com/office/drawing/2014/main" id="{119FBFE7-A71B-364F-9EBE-CC8B006729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634" y="4079168"/>
                <a:ext cx="83794" cy="111021"/>
              </a:xfrm>
              <a:custGeom>
                <a:avLst/>
                <a:gdLst>
                  <a:gd name="T0" fmla="*/ 49319 w 175"/>
                  <a:gd name="T1" fmla="*/ 22204 h 235"/>
                  <a:gd name="T2" fmla="*/ 49319 w 175"/>
                  <a:gd name="T3" fmla="*/ 22204 h 235"/>
                  <a:gd name="T4" fmla="*/ 27293 w 175"/>
                  <a:gd name="T5" fmla="*/ 33543 h 235"/>
                  <a:gd name="T6" fmla="*/ 27293 w 175"/>
                  <a:gd name="T7" fmla="*/ 33543 h 235"/>
                  <a:gd name="T8" fmla="*/ 22983 w 175"/>
                  <a:gd name="T9" fmla="*/ 51022 h 235"/>
                  <a:gd name="T10" fmla="*/ 22983 w 175"/>
                  <a:gd name="T11" fmla="*/ 51022 h 235"/>
                  <a:gd name="T12" fmla="*/ 28729 w 175"/>
                  <a:gd name="T13" fmla="*/ 78423 h 235"/>
                  <a:gd name="T14" fmla="*/ 28729 w 175"/>
                  <a:gd name="T15" fmla="*/ 78423 h 235"/>
                  <a:gd name="T16" fmla="*/ 51234 w 175"/>
                  <a:gd name="T17" fmla="*/ 79368 h 235"/>
                  <a:gd name="T18" fmla="*/ 51234 w 175"/>
                  <a:gd name="T19" fmla="*/ 79368 h 235"/>
                  <a:gd name="T20" fmla="*/ 55543 w 175"/>
                  <a:gd name="T21" fmla="*/ 71809 h 235"/>
                  <a:gd name="T22" fmla="*/ 55543 w 175"/>
                  <a:gd name="T23" fmla="*/ 71809 h 235"/>
                  <a:gd name="T24" fmla="*/ 49319 w 175"/>
                  <a:gd name="T25" fmla="*/ 22204 h 235"/>
                  <a:gd name="T26" fmla="*/ 75175 w 175"/>
                  <a:gd name="T27" fmla="*/ 63306 h 235"/>
                  <a:gd name="T28" fmla="*/ 75175 w 175"/>
                  <a:gd name="T29" fmla="*/ 63306 h 235"/>
                  <a:gd name="T30" fmla="*/ 27772 w 175"/>
                  <a:gd name="T31" fmla="*/ 93541 h 235"/>
                  <a:gd name="T32" fmla="*/ 27772 w 175"/>
                  <a:gd name="T33" fmla="*/ 93541 h 235"/>
                  <a:gd name="T34" fmla="*/ 7661 w 175"/>
                  <a:gd name="T35" fmla="*/ 67557 h 235"/>
                  <a:gd name="T36" fmla="*/ 7661 w 175"/>
                  <a:gd name="T37" fmla="*/ 67557 h 235"/>
                  <a:gd name="T38" fmla="*/ 9098 w 175"/>
                  <a:gd name="T39" fmla="*/ 58109 h 235"/>
                  <a:gd name="T40" fmla="*/ 9098 w 175"/>
                  <a:gd name="T41" fmla="*/ 58109 h 235"/>
                  <a:gd name="T42" fmla="*/ 2873 w 175"/>
                  <a:gd name="T43" fmla="*/ 47243 h 235"/>
                  <a:gd name="T44" fmla="*/ 2873 w 175"/>
                  <a:gd name="T45" fmla="*/ 47243 h 235"/>
                  <a:gd name="T46" fmla="*/ 57459 w 175"/>
                  <a:gd name="T47" fmla="*/ 7559 h 235"/>
                  <a:gd name="T48" fmla="*/ 57459 w 175"/>
                  <a:gd name="T49" fmla="*/ 7559 h 235"/>
                  <a:gd name="T50" fmla="*/ 75175 w 175"/>
                  <a:gd name="T51" fmla="*/ 63306 h 23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5" h="235">
                    <a:moveTo>
                      <a:pt x="103" y="47"/>
                    </a:moveTo>
                    <a:lnTo>
                      <a:pt x="103" y="47"/>
                    </a:lnTo>
                    <a:cubicBezTo>
                      <a:pt x="83" y="46"/>
                      <a:pt x="69" y="56"/>
                      <a:pt x="57" y="71"/>
                    </a:cubicBezTo>
                    <a:cubicBezTo>
                      <a:pt x="60" y="84"/>
                      <a:pt x="53" y="93"/>
                      <a:pt x="48" y="108"/>
                    </a:cubicBezTo>
                    <a:cubicBezTo>
                      <a:pt x="40" y="129"/>
                      <a:pt x="39" y="152"/>
                      <a:pt x="60" y="166"/>
                    </a:cubicBezTo>
                    <a:cubicBezTo>
                      <a:pt x="70" y="173"/>
                      <a:pt x="96" y="176"/>
                      <a:pt x="107" y="168"/>
                    </a:cubicBezTo>
                    <a:cubicBezTo>
                      <a:pt x="111" y="166"/>
                      <a:pt x="115" y="156"/>
                      <a:pt x="116" y="152"/>
                    </a:cubicBezTo>
                    <a:cubicBezTo>
                      <a:pt x="131" y="123"/>
                      <a:pt x="157" y="51"/>
                      <a:pt x="103" y="47"/>
                    </a:cubicBezTo>
                    <a:close/>
                    <a:moveTo>
                      <a:pt x="157" y="134"/>
                    </a:moveTo>
                    <a:lnTo>
                      <a:pt x="157" y="134"/>
                    </a:lnTo>
                    <a:cubicBezTo>
                      <a:pt x="141" y="172"/>
                      <a:pt x="107" y="234"/>
                      <a:pt x="58" y="198"/>
                    </a:cubicBezTo>
                    <a:cubicBezTo>
                      <a:pt x="40" y="185"/>
                      <a:pt x="22" y="166"/>
                      <a:pt x="16" y="143"/>
                    </a:cubicBezTo>
                    <a:cubicBezTo>
                      <a:pt x="15" y="137"/>
                      <a:pt x="16" y="130"/>
                      <a:pt x="19" y="123"/>
                    </a:cubicBezTo>
                    <a:cubicBezTo>
                      <a:pt x="10" y="122"/>
                      <a:pt x="0" y="112"/>
                      <a:pt x="6" y="100"/>
                    </a:cubicBezTo>
                    <a:cubicBezTo>
                      <a:pt x="25" y="56"/>
                      <a:pt x="62" y="0"/>
                      <a:pt x="120" y="16"/>
                    </a:cubicBezTo>
                    <a:cubicBezTo>
                      <a:pt x="170" y="30"/>
                      <a:pt x="174" y="93"/>
                      <a:pt x="157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53" name="Freeform 173">
                <a:extLst>
                  <a:ext uri="{FF2B5EF4-FFF2-40B4-BE49-F238E27FC236}">
                    <a16:creationId xmlns:a16="http://schemas.microsoft.com/office/drawing/2014/main" id="{A463BB7E-3AEE-294D-B18F-E004F9E70D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338" y="4084965"/>
                <a:ext cx="88914" cy="89960"/>
              </a:xfrm>
              <a:custGeom>
                <a:avLst/>
                <a:gdLst>
                  <a:gd name="T0" fmla="*/ 64 w 186"/>
                  <a:gd name="T1" fmla="*/ 132 h 188"/>
                  <a:gd name="T2" fmla="*/ 64 w 186"/>
                  <a:gd name="T3" fmla="*/ 132 h 188"/>
                  <a:gd name="T4" fmla="*/ 112 w 186"/>
                  <a:gd name="T5" fmla="*/ 139 h 188"/>
                  <a:gd name="T6" fmla="*/ 112 w 186"/>
                  <a:gd name="T7" fmla="*/ 139 h 188"/>
                  <a:gd name="T8" fmla="*/ 137 w 186"/>
                  <a:gd name="T9" fmla="*/ 120 h 188"/>
                  <a:gd name="T10" fmla="*/ 137 w 186"/>
                  <a:gd name="T11" fmla="*/ 120 h 188"/>
                  <a:gd name="T12" fmla="*/ 154 w 186"/>
                  <a:gd name="T13" fmla="*/ 74 h 188"/>
                  <a:gd name="T14" fmla="*/ 154 w 186"/>
                  <a:gd name="T15" fmla="*/ 74 h 188"/>
                  <a:gd name="T16" fmla="*/ 116 w 186"/>
                  <a:gd name="T17" fmla="*/ 46 h 188"/>
                  <a:gd name="T18" fmla="*/ 116 w 186"/>
                  <a:gd name="T19" fmla="*/ 46 h 188"/>
                  <a:gd name="T20" fmla="*/ 100 w 186"/>
                  <a:gd name="T21" fmla="*/ 51 h 188"/>
                  <a:gd name="T22" fmla="*/ 100 w 186"/>
                  <a:gd name="T23" fmla="*/ 51 h 188"/>
                  <a:gd name="T24" fmla="*/ 64 w 186"/>
                  <a:gd name="T25" fmla="*/ 132 h 188"/>
                  <a:gd name="T26" fmla="*/ 58 w 186"/>
                  <a:gd name="T27" fmla="*/ 42 h 188"/>
                  <a:gd name="T28" fmla="*/ 58 w 186"/>
                  <a:gd name="T29" fmla="*/ 42 h 188"/>
                  <a:gd name="T30" fmla="*/ 169 w 186"/>
                  <a:gd name="T31" fmla="*/ 51 h 188"/>
                  <a:gd name="T32" fmla="*/ 169 w 186"/>
                  <a:gd name="T33" fmla="*/ 51 h 188"/>
                  <a:gd name="T34" fmla="*/ 180 w 186"/>
                  <a:gd name="T35" fmla="*/ 113 h 188"/>
                  <a:gd name="T36" fmla="*/ 180 w 186"/>
                  <a:gd name="T37" fmla="*/ 113 h 188"/>
                  <a:gd name="T38" fmla="*/ 168 w 186"/>
                  <a:gd name="T39" fmla="*/ 125 h 188"/>
                  <a:gd name="T40" fmla="*/ 168 w 186"/>
                  <a:gd name="T41" fmla="*/ 125 h 188"/>
                  <a:gd name="T42" fmla="*/ 168 w 186"/>
                  <a:gd name="T43" fmla="*/ 149 h 188"/>
                  <a:gd name="T44" fmla="*/ 168 w 186"/>
                  <a:gd name="T45" fmla="*/ 149 h 188"/>
                  <a:gd name="T46" fmla="*/ 35 w 186"/>
                  <a:gd name="T47" fmla="*/ 143 h 188"/>
                  <a:gd name="T48" fmla="*/ 35 w 186"/>
                  <a:gd name="T49" fmla="*/ 143 h 188"/>
                  <a:gd name="T50" fmla="*/ 58 w 186"/>
                  <a:gd name="T51" fmla="*/ 42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6" h="188">
                    <a:moveTo>
                      <a:pt x="64" y="132"/>
                    </a:moveTo>
                    <a:lnTo>
                      <a:pt x="64" y="132"/>
                    </a:lnTo>
                    <a:cubicBezTo>
                      <a:pt x="79" y="143"/>
                      <a:pt x="96" y="143"/>
                      <a:pt x="112" y="139"/>
                    </a:cubicBezTo>
                    <a:lnTo>
                      <a:pt x="112" y="139"/>
                    </a:lnTo>
                    <a:cubicBezTo>
                      <a:pt x="116" y="130"/>
                      <a:pt x="125" y="126"/>
                      <a:pt x="137" y="120"/>
                    </a:cubicBezTo>
                    <a:lnTo>
                      <a:pt x="137" y="120"/>
                    </a:lnTo>
                    <a:cubicBezTo>
                      <a:pt x="154" y="109"/>
                      <a:pt x="164" y="95"/>
                      <a:pt x="154" y="74"/>
                    </a:cubicBezTo>
                    <a:lnTo>
                      <a:pt x="154" y="74"/>
                    </a:lnTo>
                    <a:cubicBezTo>
                      <a:pt x="150" y="63"/>
                      <a:pt x="127" y="46"/>
                      <a:pt x="116" y="46"/>
                    </a:cubicBezTo>
                    <a:lnTo>
                      <a:pt x="116" y="46"/>
                    </a:lnTo>
                    <a:cubicBezTo>
                      <a:pt x="110" y="46"/>
                      <a:pt x="104" y="50"/>
                      <a:pt x="100" y="51"/>
                    </a:cubicBezTo>
                    <a:lnTo>
                      <a:pt x="100" y="51"/>
                    </a:lnTo>
                    <a:cubicBezTo>
                      <a:pt x="75" y="63"/>
                      <a:pt x="21" y="99"/>
                      <a:pt x="64" y="132"/>
                    </a:cubicBezTo>
                    <a:close/>
                    <a:moveTo>
                      <a:pt x="58" y="42"/>
                    </a:moveTo>
                    <a:lnTo>
                      <a:pt x="58" y="42"/>
                    </a:lnTo>
                    <a:cubicBezTo>
                      <a:pt x="89" y="24"/>
                      <a:pt x="146" y="0"/>
                      <a:pt x="169" y="51"/>
                    </a:cubicBezTo>
                    <a:lnTo>
                      <a:pt x="169" y="51"/>
                    </a:lnTo>
                    <a:cubicBezTo>
                      <a:pt x="179" y="71"/>
                      <a:pt x="185" y="96"/>
                      <a:pt x="180" y="113"/>
                    </a:cubicBezTo>
                    <a:lnTo>
                      <a:pt x="180" y="113"/>
                    </a:lnTo>
                    <a:cubicBezTo>
                      <a:pt x="177" y="118"/>
                      <a:pt x="173" y="122"/>
                      <a:pt x="168" y="125"/>
                    </a:cubicBezTo>
                    <a:lnTo>
                      <a:pt x="168" y="125"/>
                    </a:lnTo>
                    <a:cubicBezTo>
                      <a:pt x="176" y="132"/>
                      <a:pt x="179" y="143"/>
                      <a:pt x="168" y="149"/>
                    </a:cubicBezTo>
                    <a:lnTo>
                      <a:pt x="168" y="149"/>
                    </a:lnTo>
                    <a:cubicBezTo>
                      <a:pt x="133" y="167"/>
                      <a:pt x="75" y="187"/>
                      <a:pt x="35" y="143"/>
                    </a:cubicBezTo>
                    <a:lnTo>
                      <a:pt x="35" y="143"/>
                    </a:lnTo>
                    <a:cubicBezTo>
                      <a:pt x="0" y="105"/>
                      <a:pt x="25" y="61"/>
                      <a:pt x="58" y="4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154" name="Freeform 174">
                <a:extLst>
                  <a:ext uri="{FF2B5EF4-FFF2-40B4-BE49-F238E27FC236}">
                    <a16:creationId xmlns:a16="http://schemas.microsoft.com/office/drawing/2014/main" id="{C6A7D3B5-3936-B946-92FF-00920ACEE6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3577" y="4096011"/>
                <a:ext cx="85738" cy="71022"/>
              </a:xfrm>
              <a:custGeom>
                <a:avLst/>
                <a:gdLst>
                  <a:gd name="T0" fmla="*/ 129 w 179"/>
                  <a:gd name="T1" fmla="*/ 62 h 149"/>
                  <a:gd name="T2" fmla="*/ 129 w 179"/>
                  <a:gd name="T3" fmla="*/ 62 h 149"/>
                  <a:gd name="T4" fmla="*/ 88 w 179"/>
                  <a:gd name="T5" fmla="*/ 34 h 149"/>
                  <a:gd name="T6" fmla="*/ 88 w 179"/>
                  <a:gd name="T7" fmla="*/ 34 h 149"/>
                  <a:gd name="T8" fmla="*/ 58 w 179"/>
                  <a:gd name="T9" fmla="*/ 41 h 149"/>
                  <a:gd name="T10" fmla="*/ 58 w 179"/>
                  <a:gd name="T11" fmla="*/ 41 h 149"/>
                  <a:gd name="T12" fmla="*/ 24 w 179"/>
                  <a:gd name="T13" fmla="*/ 76 h 149"/>
                  <a:gd name="T14" fmla="*/ 24 w 179"/>
                  <a:gd name="T15" fmla="*/ 76 h 149"/>
                  <a:gd name="T16" fmla="*/ 46 w 179"/>
                  <a:gd name="T17" fmla="*/ 117 h 149"/>
                  <a:gd name="T18" fmla="*/ 46 w 179"/>
                  <a:gd name="T19" fmla="*/ 117 h 149"/>
                  <a:gd name="T20" fmla="*/ 64 w 179"/>
                  <a:gd name="T21" fmla="*/ 118 h 149"/>
                  <a:gd name="T22" fmla="*/ 64 w 179"/>
                  <a:gd name="T23" fmla="*/ 118 h 149"/>
                  <a:gd name="T24" fmla="*/ 129 w 179"/>
                  <a:gd name="T25" fmla="*/ 62 h 149"/>
                  <a:gd name="T26" fmla="*/ 98 w 179"/>
                  <a:gd name="T27" fmla="*/ 144 h 149"/>
                  <a:gd name="T28" fmla="*/ 98 w 179"/>
                  <a:gd name="T29" fmla="*/ 144 h 149"/>
                  <a:gd name="T30" fmla="*/ 0 w 179"/>
                  <a:gd name="T31" fmla="*/ 89 h 149"/>
                  <a:gd name="T32" fmla="*/ 0 w 179"/>
                  <a:gd name="T33" fmla="*/ 89 h 149"/>
                  <a:gd name="T34" fmla="*/ 18 w 179"/>
                  <a:gd name="T35" fmla="*/ 30 h 149"/>
                  <a:gd name="T36" fmla="*/ 18 w 179"/>
                  <a:gd name="T37" fmla="*/ 30 h 149"/>
                  <a:gd name="T38" fmla="*/ 32 w 179"/>
                  <a:gd name="T39" fmla="*/ 22 h 149"/>
                  <a:gd name="T40" fmla="*/ 32 w 179"/>
                  <a:gd name="T41" fmla="*/ 22 h 149"/>
                  <a:gd name="T42" fmla="*/ 41 w 179"/>
                  <a:gd name="T43" fmla="*/ 1 h 149"/>
                  <a:gd name="T44" fmla="*/ 41 w 179"/>
                  <a:gd name="T45" fmla="*/ 1 h 149"/>
                  <a:gd name="T46" fmla="*/ 161 w 179"/>
                  <a:gd name="T47" fmla="*/ 62 h 149"/>
                  <a:gd name="T48" fmla="*/ 161 w 179"/>
                  <a:gd name="T49" fmla="*/ 62 h 149"/>
                  <a:gd name="T50" fmla="*/ 98 w 179"/>
                  <a:gd name="T51" fmla="*/ 144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9" h="149">
                    <a:moveTo>
                      <a:pt x="129" y="62"/>
                    </a:moveTo>
                    <a:lnTo>
                      <a:pt x="129" y="62"/>
                    </a:lnTo>
                    <a:cubicBezTo>
                      <a:pt x="120" y="44"/>
                      <a:pt x="106" y="37"/>
                      <a:pt x="88" y="34"/>
                    </a:cubicBezTo>
                    <a:lnTo>
                      <a:pt x="88" y="34"/>
                    </a:lnTo>
                    <a:cubicBezTo>
                      <a:pt x="81" y="41"/>
                      <a:pt x="71" y="39"/>
                      <a:pt x="58" y="41"/>
                    </a:cubicBezTo>
                    <a:lnTo>
                      <a:pt x="58" y="41"/>
                    </a:lnTo>
                    <a:cubicBezTo>
                      <a:pt x="40" y="43"/>
                      <a:pt x="23" y="52"/>
                      <a:pt x="24" y="76"/>
                    </a:cubicBezTo>
                    <a:lnTo>
                      <a:pt x="24" y="76"/>
                    </a:lnTo>
                    <a:cubicBezTo>
                      <a:pt x="24" y="88"/>
                      <a:pt x="36" y="113"/>
                      <a:pt x="46" y="117"/>
                    </a:cubicBezTo>
                    <a:lnTo>
                      <a:pt x="46" y="117"/>
                    </a:lnTo>
                    <a:cubicBezTo>
                      <a:pt x="52" y="119"/>
                      <a:pt x="60" y="118"/>
                      <a:pt x="64" y="118"/>
                    </a:cubicBezTo>
                    <a:lnTo>
                      <a:pt x="64" y="118"/>
                    </a:lnTo>
                    <a:cubicBezTo>
                      <a:pt x="91" y="118"/>
                      <a:pt x="155" y="109"/>
                      <a:pt x="129" y="62"/>
                    </a:cubicBezTo>
                    <a:close/>
                    <a:moveTo>
                      <a:pt x="98" y="144"/>
                    </a:moveTo>
                    <a:lnTo>
                      <a:pt x="98" y="144"/>
                    </a:lnTo>
                    <a:cubicBezTo>
                      <a:pt x="62" y="148"/>
                      <a:pt x="0" y="146"/>
                      <a:pt x="0" y="89"/>
                    </a:cubicBezTo>
                    <a:lnTo>
                      <a:pt x="0" y="89"/>
                    </a:lnTo>
                    <a:cubicBezTo>
                      <a:pt x="0" y="68"/>
                      <a:pt x="4" y="43"/>
                      <a:pt x="18" y="30"/>
                    </a:cubicBezTo>
                    <a:lnTo>
                      <a:pt x="18" y="30"/>
                    </a:lnTo>
                    <a:cubicBezTo>
                      <a:pt x="21" y="26"/>
                      <a:pt x="27" y="23"/>
                      <a:pt x="32" y="22"/>
                    </a:cubicBezTo>
                    <a:lnTo>
                      <a:pt x="32" y="22"/>
                    </a:lnTo>
                    <a:cubicBezTo>
                      <a:pt x="28" y="14"/>
                      <a:pt x="31" y="2"/>
                      <a:pt x="41" y="1"/>
                    </a:cubicBezTo>
                    <a:lnTo>
                      <a:pt x="41" y="1"/>
                    </a:lnTo>
                    <a:cubicBezTo>
                      <a:pt x="83" y="0"/>
                      <a:pt x="142" y="6"/>
                      <a:pt x="161" y="62"/>
                    </a:cubicBezTo>
                    <a:lnTo>
                      <a:pt x="161" y="62"/>
                    </a:lnTo>
                    <a:cubicBezTo>
                      <a:pt x="178" y="113"/>
                      <a:pt x="136" y="142"/>
                      <a:pt x="98" y="14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264" name="Freeform 175">
                <a:extLst>
                  <a:ext uri="{FF2B5EF4-FFF2-40B4-BE49-F238E27FC236}">
                    <a16:creationId xmlns:a16="http://schemas.microsoft.com/office/drawing/2014/main" id="{03DCD919-B55A-8C43-A1B7-4637FA1176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9397" y="4079168"/>
                <a:ext cx="81699" cy="113117"/>
              </a:xfrm>
              <a:custGeom>
                <a:avLst/>
                <a:gdLst>
                  <a:gd name="T0" fmla="*/ 47697 w 173"/>
                  <a:gd name="T1" fmla="*/ 23289 h 238"/>
                  <a:gd name="T2" fmla="*/ 47697 w 173"/>
                  <a:gd name="T3" fmla="*/ 23289 h 238"/>
                  <a:gd name="T4" fmla="*/ 26446 w 173"/>
                  <a:gd name="T5" fmla="*/ 34696 h 238"/>
                  <a:gd name="T6" fmla="*/ 26446 w 173"/>
                  <a:gd name="T7" fmla="*/ 34696 h 238"/>
                  <a:gd name="T8" fmla="*/ 21723 w 173"/>
                  <a:gd name="T9" fmla="*/ 51806 h 238"/>
                  <a:gd name="T10" fmla="*/ 21723 w 173"/>
                  <a:gd name="T11" fmla="*/ 51806 h 238"/>
                  <a:gd name="T12" fmla="*/ 27390 w 173"/>
                  <a:gd name="T13" fmla="*/ 80323 h 238"/>
                  <a:gd name="T14" fmla="*/ 27390 w 173"/>
                  <a:gd name="T15" fmla="*/ 80323 h 238"/>
                  <a:gd name="T16" fmla="*/ 50058 w 173"/>
                  <a:gd name="T17" fmla="*/ 80798 h 238"/>
                  <a:gd name="T18" fmla="*/ 50058 w 173"/>
                  <a:gd name="T19" fmla="*/ 80798 h 238"/>
                  <a:gd name="T20" fmla="*/ 54781 w 173"/>
                  <a:gd name="T21" fmla="*/ 72718 h 238"/>
                  <a:gd name="T22" fmla="*/ 54781 w 173"/>
                  <a:gd name="T23" fmla="*/ 72718 h 238"/>
                  <a:gd name="T24" fmla="*/ 47697 w 173"/>
                  <a:gd name="T25" fmla="*/ 23289 h 238"/>
                  <a:gd name="T26" fmla="*/ 73671 w 173"/>
                  <a:gd name="T27" fmla="*/ 64638 h 238"/>
                  <a:gd name="T28" fmla="*/ 73671 w 173"/>
                  <a:gd name="T29" fmla="*/ 64638 h 238"/>
                  <a:gd name="T30" fmla="*/ 26446 w 173"/>
                  <a:gd name="T31" fmla="*/ 95056 h 238"/>
                  <a:gd name="T32" fmla="*/ 26446 w 173"/>
                  <a:gd name="T33" fmla="*/ 95056 h 238"/>
                  <a:gd name="T34" fmla="*/ 6611 w 173"/>
                  <a:gd name="T35" fmla="*/ 68441 h 238"/>
                  <a:gd name="T36" fmla="*/ 6611 w 173"/>
                  <a:gd name="T37" fmla="*/ 68441 h 238"/>
                  <a:gd name="T38" fmla="*/ 8028 w 173"/>
                  <a:gd name="T39" fmla="*/ 59410 h 238"/>
                  <a:gd name="T40" fmla="*/ 8028 w 173"/>
                  <a:gd name="T41" fmla="*/ 59410 h 238"/>
                  <a:gd name="T42" fmla="*/ 2361 w 173"/>
                  <a:gd name="T43" fmla="*/ 48954 h 238"/>
                  <a:gd name="T44" fmla="*/ 2361 w 173"/>
                  <a:gd name="T45" fmla="*/ 48954 h 238"/>
                  <a:gd name="T46" fmla="*/ 56670 w 173"/>
                  <a:gd name="T47" fmla="*/ 8080 h 238"/>
                  <a:gd name="T48" fmla="*/ 56670 w 173"/>
                  <a:gd name="T49" fmla="*/ 8080 h 238"/>
                  <a:gd name="T50" fmla="*/ 73671 w 173"/>
                  <a:gd name="T51" fmla="*/ 64638 h 23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3" h="238">
                    <a:moveTo>
                      <a:pt x="101" y="49"/>
                    </a:moveTo>
                    <a:lnTo>
                      <a:pt x="101" y="49"/>
                    </a:lnTo>
                    <a:cubicBezTo>
                      <a:pt x="83" y="48"/>
                      <a:pt x="67" y="58"/>
                      <a:pt x="56" y="73"/>
                    </a:cubicBezTo>
                    <a:cubicBezTo>
                      <a:pt x="58" y="86"/>
                      <a:pt x="53" y="95"/>
                      <a:pt x="46" y="109"/>
                    </a:cubicBezTo>
                    <a:cubicBezTo>
                      <a:pt x="39" y="130"/>
                      <a:pt x="38" y="153"/>
                      <a:pt x="58" y="169"/>
                    </a:cubicBezTo>
                    <a:cubicBezTo>
                      <a:pt x="68" y="175"/>
                      <a:pt x="96" y="178"/>
                      <a:pt x="106" y="170"/>
                    </a:cubicBezTo>
                    <a:cubicBezTo>
                      <a:pt x="110" y="166"/>
                      <a:pt x="113" y="158"/>
                      <a:pt x="116" y="153"/>
                    </a:cubicBezTo>
                    <a:cubicBezTo>
                      <a:pt x="129" y="125"/>
                      <a:pt x="155" y="54"/>
                      <a:pt x="101" y="49"/>
                    </a:cubicBezTo>
                    <a:close/>
                    <a:moveTo>
                      <a:pt x="156" y="136"/>
                    </a:moveTo>
                    <a:lnTo>
                      <a:pt x="156" y="136"/>
                    </a:lnTo>
                    <a:cubicBezTo>
                      <a:pt x="139" y="174"/>
                      <a:pt x="106" y="237"/>
                      <a:pt x="56" y="200"/>
                    </a:cubicBezTo>
                    <a:cubicBezTo>
                      <a:pt x="39" y="187"/>
                      <a:pt x="20" y="166"/>
                      <a:pt x="14" y="144"/>
                    </a:cubicBezTo>
                    <a:cubicBezTo>
                      <a:pt x="14" y="138"/>
                      <a:pt x="14" y="132"/>
                      <a:pt x="17" y="125"/>
                    </a:cubicBezTo>
                    <a:cubicBezTo>
                      <a:pt x="8" y="124"/>
                      <a:pt x="0" y="113"/>
                      <a:pt x="5" y="103"/>
                    </a:cubicBezTo>
                    <a:cubicBezTo>
                      <a:pt x="25" y="58"/>
                      <a:pt x="62" y="0"/>
                      <a:pt x="120" y="17"/>
                    </a:cubicBezTo>
                    <a:cubicBezTo>
                      <a:pt x="171" y="32"/>
                      <a:pt x="172" y="94"/>
                      <a:pt x="156" y="13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56" name="Freeform 176">
                <a:extLst>
                  <a:ext uri="{FF2B5EF4-FFF2-40B4-BE49-F238E27FC236}">
                    <a16:creationId xmlns:a16="http://schemas.microsoft.com/office/drawing/2014/main" id="{FCD4FDE2-DF91-F443-965B-AABA7DE46E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7365" y="4084964"/>
                <a:ext cx="96853" cy="93116"/>
              </a:xfrm>
              <a:custGeom>
                <a:avLst/>
                <a:gdLst>
                  <a:gd name="T0" fmla="*/ 60 w 203"/>
                  <a:gd name="T1" fmla="*/ 133 h 196"/>
                  <a:gd name="T2" fmla="*/ 60 w 203"/>
                  <a:gd name="T3" fmla="*/ 133 h 196"/>
                  <a:gd name="T4" fmla="*/ 107 w 203"/>
                  <a:gd name="T5" fmla="*/ 149 h 196"/>
                  <a:gd name="T6" fmla="*/ 107 w 203"/>
                  <a:gd name="T7" fmla="*/ 149 h 196"/>
                  <a:gd name="T8" fmla="*/ 141 w 203"/>
                  <a:gd name="T9" fmla="*/ 130 h 196"/>
                  <a:gd name="T10" fmla="*/ 141 w 203"/>
                  <a:gd name="T11" fmla="*/ 130 h 196"/>
                  <a:gd name="T12" fmla="*/ 176 w 203"/>
                  <a:gd name="T13" fmla="*/ 82 h 196"/>
                  <a:gd name="T14" fmla="*/ 176 w 203"/>
                  <a:gd name="T15" fmla="*/ 82 h 196"/>
                  <a:gd name="T16" fmla="*/ 143 w 203"/>
                  <a:gd name="T17" fmla="*/ 46 h 196"/>
                  <a:gd name="T18" fmla="*/ 143 w 203"/>
                  <a:gd name="T19" fmla="*/ 46 h 196"/>
                  <a:gd name="T20" fmla="*/ 126 w 203"/>
                  <a:gd name="T21" fmla="*/ 50 h 196"/>
                  <a:gd name="T22" fmla="*/ 126 w 203"/>
                  <a:gd name="T23" fmla="*/ 50 h 196"/>
                  <a:gd name="T24" fmla="*/ 60 w 203"/>
                  <a:gd name="T25" fmla="*/ 133 h 196"/>
                  <a:gd name="T26" fmla="*/ 84 w 203"/>
                  <a:gd name="T27" fmla="*/ 34 h 196"/>
                  <a:gd name="T28" fmla="*/ 84 w 203"/>
                  <a:gd name="T29" fmla="*/ 34 h 196"/>
                  <a:gd name="T30" fmla="*/ 199 w 203"/>
                  <a:gd name="T31" fmla="*/ 61 h 196"/>
                  <a:gd name="T32" fmla="*/ 199 w 203"/>
                  <a:gd name="T33" fmla="*/ 61 h 196"/>
                  <a:gd name="T34" fmla="*/ 189 w 203"/>
                  <a:gd name="T35" fmla="*/ 128 h 196"/>
                  <a:gd name="T36" fmla="*/ 189 w 203"/>
                  <a:gd name="T37" fmla="*/ 128 h 196"/>
                  <a:gd name="T38" fmla="*/ 173 w 203"/>
                  <a:gd name="T39" fmla="*/ 141 h 196"/>
                  <a:gd name="T40" fmla="*/ 173 w 203"/>
                  <a:gd name="T41" fmla="*/ 141 h 196"/>
                  <a:gd name="T42" fmla="*/ 165 w 203"/>
                  <a:gd name="T43" fmla="*/ 166 h 196"/>
                  <a:gd name="T44" fmla="*/ 165 w 203"/>
                  <a:gd name="T45" fmla="*/ 166 h 196"/>
                  <a:gd name="T46" fmla="*/ 24 w 203"/>
                  <a:gd name="T47" fmla="*/ 142 h 196"/>
                  <a:gd name="T48" fmla="*/ 24 w 203"/>
                  <a:gd name="T49" fmla="*/ 142 h 196"/>
                  <a:gd name="T50" fmla="*/ 84 w 203"/>
                  <a:gd name="T51" fmla="*/ 34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3" h="196">
                    <a:moveTo>
                      <a:pt x="60" y="133"/>
                    </a:moveTo>
                    <a:lnTo>
                      <a:pt x="60" y="133"/>
                    </a:lnTo>
                    <a:cubicBezTo>
                      <a:pt x="72" y="147"/>
                      <a:pt x="90" y="150"/>
                      <a:pt x="107" y="149"/>
                    </a:cubicBezTo>
                    <a:lnTo>
                      <a:pt x="107" y="149"/>
                    </a:lnTo>
                    <a:cubicBezTo>
                      <a:pt x="115" y="138"/>
                      <a:pt x="126" y="135"/>
                      <a:pt x="141" y="130"/>
                    </a:cubicBezTo>
                    <a:lnTo>
                      <a:pt x="141" y="130"/>
                    </a:lnTo>
                    <a:cubicBezTo>
                      <a:pt x="162" y="121"/>
                      <a:pt x="178" y="107"/>
                      <a:pt x="176" y="82"/>
                    </a:cubicBezTo>
                    <a:lnTo>
                      <a:pt x="176" y="82"/>
                    </a:lnTo>
                    <a:cubicBezTo>
                      <a:pt x="173" y="68"/>
                      <a:pt x="156" y="47"/>
                      <a:pt x="143" y="46"/>
                    </a:cubicBezTo>
                    <a:lnTo>
                      <a:pt x="143" y="46"/>
                    </a:lnTo>
                    <a:cubicBezTo>
                      <a:pt x="139" y="45"/>
                      <a:pt x="130" y="49"/>
                      <a:pt x="126" y="50"/>
                    </a:cubicBezTo>
                    <a:lnTo>
                      <a:pt x="126" y="50"/>
                    </a:lnTo>
                    <a:cubicBezTo>
                      <a:pt x="95" y="59"/>
                      <a:pt x="26" y="91"/>
                      <a:pt x="60" y="133"/>
                    </a:cubicBezTo>
                    <a:close/>
                    <a:moveTo>
                      <a:pt x="84" y="34"/>
                    </a:moveTo>
                    <a:lnTo>
                      <a:pt x="84" y="34"/>
                    </a:lnTo>
                    <a:cubicBezTo>
                      <a:pt x="123" y="18"/>
                      <a:pt x="191" y="0"/>
                      <a:pt x="199" y="61"/>
                    </a:cubicBezTo>
                    <a:lnTo>
                      <a:pt x="199" y="61"/>
                    </a:lnTo>
                    <a:cubicBezTo>
                      <a:pt x="202" y="82"/>
                      <a:pt x="202" y="109"/>
                      <a:pt x="189" y="128"/>
                    </a:cubicBezTo>
                    <a:lnTo>
                      <a:pt x="189" y="128"/>
                    </a:lnTo>
                    <a:cubicBezTo>
                      <a:pt x="183" y="134"/>
                      <a:pt x="178" y="137"/>
                      <a:pt x="173" y="141"/>
                    </a:cubicBezTo>
                    <a:lnTo>
                      <a:pt x="173" y="141"/>
                    </a:lnTo>
                    <a:cubicBezTo>
                      <a:pt x="178" y="147"/>
                      <a:pt x="177" y="162"/>
                      <a:pt x="165" y="166"/>
                    </a:cubicBezTo>
                    <a:lnTo>
                      <a:pt x="165" y="166"/>
                    </a:lnTo>
                    <a:cubicBezTo>
                      <a:pt x="120" y="181"/>
                      <a:pt x="53" y="195"/>
                      <a:pt x="24" y="142"/>
                    </a:cubicBezTo>
                    <a:lnTo>
                      <a:pt x="24" y="142"/>
                    </a:lnTo>
                    <a:cubicBezTo>
                      <a:pt x="0" y="95"/>
                      <a:pt x="43" y="50"/>
                      <a:pt x="84" y="3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266" name="Freeform 177">
                <a:extLst>
                  <a:ext uri="{FF2B5EF4-FFF2-40B4-BE49-F238E27FC236}">
                    <a16:creationId xmlns:a16="http://schemas.microsoft.com/office/drawing/2014/main" id="{B230C865-7024-974B-A133-FD218DC40E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0538" y="4079168"/>
                <a:ext cx="81699" cy="113117"/>
              </a:xfrm>
              <a:custGeom>
                <a:avLst/>
                <a:gdLst>
                  <a:gd name="T0" fmla="*/ 47697 w 173"/>
                  <a:gd name="T1" fmla="*/ 23486 h 236"/>
                  <a:gd name="T2" fmla="*/ 47697 w 173"/>
                  <a:gd name="T3" fmla="*/ 23486 h 236"/>
                  <a:gd name="T4" fmla="*/ 26446 w 173"/>
                  <a:gd name="T5" fmla="*/ 34510 h 236"/>
                  <a:gd name="T6" fmla="*/ 26446 w 173"/>
                  <a:gd name="T7" fmla="*/ 34510 h 236"/>
                  <a:gd name="T8" fmla="*/ 22196 w 173"/>
                  <a:gd name="T9" fmla="*/ 52245 h 236"/>
                  <a:gd name="T10" fmla="*/ 22196 w 173"/>
                  <a:gd name="T11" fmla="*/ 52245 h 236"/>
                  <a:gd name="T12" fmla="*/ 27390 w 173"/>
                  <a:gd name="T13" fmla="*/ 80045 h 236"/>
                  <a:gd name="T14" fmla="*/ 27390 w 173"/>
                  <a:gd name="T15" fmla="*/ 80045 h 236"/>
                  <a:gd name="T16" fmla="*/ 50058 w 173"/>
                  <a:gd name="T17" fmla="*/ 81003 h 236"/>
                  <a:gd name="T18" fmla="*/ 50058 w 173"/>
                  <a:gd name="T19" fmla="*/ 81003 h 236"/>
                  <a:gd name="T20" fmla="*/ 54309 w 173"/>
                  <a:gd name="T21" fmla="*/ 72855 h 236"/>
                  <a:gd name="T22" fmla="*/ 54309 w 173"/>
                  <a:gd name="T23" fmla="*/ 72855 h 236"/>
                  <a:gd name="T24" fmla="*/ 47697 w 173"/>
                  <a:gd name="T25" fmla="*/ 23486 h 236"/>
                  <a:gd name="T26" fmla="*/ 73671 w 173"/>
                  <a:gd name="T27" fmla="*/ 64227 h 236"/>
                  <a:gd name="T28" fmla="*/ 73671 w 173"/>
                  <a:gd name="T29" fmla="*/ 64227 h 236"/>
                  <a:gd name="T30" fmla="*/ 26446 w 173"/>
                  <a:gd name="T31" fmla="*/ 95862 h 236"/>
                  <a:gd name="T32" fmla="*/ 26446 w 173"/>
                  <a:gd name="T33" fmla="*/ 95862 h 236"/>
                  <a:gd name="T34" fmla="*/ 7556 w 173"/>
                  <a:gd name="T35" fmla="*/ 68541 h 236"/>
                  <a:gd name="T36" fmla="*/ 7556 w 173"/>
                  <a:gd name="T37" fmla="*/ 68541 h 236"/>
                  <a:gd name="T38" fmla="*/ 8028 w 173"/>
                  <a:gd name="T39" fmla="*/ 58955 h 236"/>
                  <a:gd name="T40" fmla="*/ 8028 w 173"/>
                  <a:gd name="T41" fmla="*/ 58955 h 236"/>
                  <a:gd name="T42" fmla="*/ 1889 w 173"/>
                  <a:gd name="T43" fmla="*/ 48410 h 236"/>
                  <a:gd name="T44" fmla="*/ 1889 w 173"/>
                  <a:gd name="T45" fmla="*/ 48410 h 236"/>
                  <a:gd name="T46" fmla="*/ 55725 w 173"/>
                  <a:gd name="T47" fmla="*/ 8148 h 236"/>
                  <a:gd name="T48" fmla="*/ 55725 w 173"/>
                  <a:gd name="T49" fmla="*/ 8148 h 236"/>
                  <a:gd name="T50" fmla="*/ 73671 w 173"/>
                  <a:gd name="T51" fmla="*/ 64227 h 2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3" h="236">
                    <a:moveTo>
                      <a:pt x="101" y="49"/>
                    </a:moveTo>
                    <a:lnTo>
                      <a:pt x="101" y="49"/>
                    </a:lnTo>
                    <a:cubicBezTo>
                      <a:pt x="83" y="47"/>
                      <a:pt x="68" y="58"/>
                      <a:pt x="56" y="72"/>
                    </a:cubicBezTo>
                    <a:cubicBezTo>
                      <a:pt x="58" y="85"/>
                      <a:pt x="52" y="95"/>
                      <a:pt x="47" y="109"/>
                    </a:cubicBezTo>
                    <a:cubicBezTo>
                      <a:pt x="39" y="130"/>
                      <a:pt x="38" y="152"/>
                      <a:pt x="58" y="167"/>
                    </a:cubicBezTo>
                    <a:cubicBezTo>
                      <a:pt x="68" y="175"/>
                      <a:pt x="96" y="177"/>
                      <a:pt x="106" y="169"/>
                    </a:cubicBezTo>
                    <a:cubicBezTo>
                      <a:pt x="110" y="166"/>
                      <a:pt x="113" y="158"/>
                      <a:pt x="115" y="152"/>
                    </a:cubicBezTo>
                    <a:cubicBezTo>
                      <a:pt x="129" y="123"/>
                      <a:pt x="155" y="53"/>
                      <a:pt x="101" y="49"/>
                    </a:cubicBezTo>
                    <a:close/>
                    <a:moveTo>
                      <a:pt x="156" y="134"/>
                    </a:moveTo>
                    <a:lnTo>
                      <a:pt x="156" y="134"/>
                    </a:lnTo>
                    <a:cubicBezTo>
                      <a:pt x="140" y="173"/>
                      <a:pt x="106" y="235"/>
                      <a:pt x="56" y="200"/>
                    </a:cubicBezTo>
                    <a:cubicBezTo>
                      <a:pt x="39" y="187"/>
                      <a:pt x="20" y="166"/>
                      <a:pt x="16" y="143"/>
                    </a:cubicBezTo>
                    <a:cubicBezTo>
                      <a:pt x="14" y="137"/>
                      <a:pt x="16" y="131"/>
                      <a:pt x="17" y="123"/>
                    </a:cubicBezTo>
                    <a:cubicBezTo>
                      <a:pt x="8" y="123"/>
                      <a:pt x="0" y="113"/>
                      <a:pt x="4" y="101"/>
                    </a:cubicBezTo>
                    <a:cubicBezTo>
                      <a:pt x="25" y="58"/>
                      <a:pt x="62" y="0"/>
                      <a:pt x="118" y="17"/>
                    </a:cubicBezTo>
                    <a:cubicBezTo>
                      <a:pt x="169" y="31"/>
                      <a:pt x="172" y="93"/>
                      <a:pt x="156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58" name="Freeform 178">
                <a:extLst>
                  <a:ext uri="{FF2B5EF4-FFF2-40B4-BE49-F238E27FC236}">
                    <a16:creationId xmlns:a16="http://schemas.microsoft.com/office/drawing/2014/main" id="{32C2DCDE-1DA5-CE44-86DB-9FC710BCA7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7004" y="4097590"/>
                <a:ext cx="85738" cy="71021"/>
              </a:xfrm>
              <a:custGeom>
                <a:avLst/>
                <a:gdLst>
                  <a:gd name="T0" fmla="*/ 129 w 179"/>
                  <a:gd name="T1" fmla="*/ 60 h 148"/>
                  <a:gd name="T2" fmla="*/ 129 w 179"/>
                  <a:gd name="T3" fmla="*/ 60 h 148"/>
                  <a:gd name="T4" fmla="*/ 90 w 179"/>
                  <a:gd name="T5" fmla="*/ 33 h 148"/>
                  <a:gd name="T6" fmla="*/ 90 w 179"/>
                  <a:gd name="T7" fmla="*/ 33 h 148"/>
                  <a:gd name="T8" fmla="*/ 58 w 179"/>
                  <a:gd name="T9" fmla="*/ 40 h 148"/>
                  <a:gd name="T10" fmla="*/ 58 w 179"/>
                  <a:gd name="T11" fmla="*/ 40 h 148"/>
                  <a:gd name="T12" fmla="*/ 24 w 179"/>
                  <a:gd name="T13" fmla="*/ 76 h 148"/>
                  <a:gd name="T14" fmla="*/ 24 w 179"/>
                  <a:gd name="T15" fmla="*/ 76 h 148"/>
                  <a:gd name="T16" fmla="*/ 48 w 179"/>
                  <a:gd name="T17" fmla="*/ 117 h 148"/>
                  <a:gd name="T18" fmla="*/ 48 w 179"/>
                  <a:gd name="T19" fmla="*/ 117 h 148"/>
                  <a:gd name="T20" fmla="*/ 64 w 179"/>
                  <a:gd name="T21" fmla="*/ 117 h 148"/>
                  <a:gd name="T22" fmla="*/ 64 w 179"/>
                  <a:gd name="T23" fmla="*/ 117 h 148"/>
                  <a:gd name="T24" fmla="*/ 129 w 179"/>
                  <a:gd name="T25" fmla="*/ 60 h 148"/>
                  <a:gd name="T26" fmla="*/ 98 w 179"/>
                  <a:gd name="T27" fmla="*/ 144 h 148"/>
                  <a:gd name="T28" fmla="*/ 98 w 179"/>
                  <a:gd name="T29" fmla="*/ 144 h 148"/>
                  <a:gd name="T30" fmla="*/ 0 w 179"/>
                  <a:gd name="T31" fmla="*/ 88 h 148"/>
                  <a:gd name="T32" fmla="*/ 0 w 179"/>
                  <a:gd name="T33" fmla="*/ 88 h 148"/>
                  <a:gd name="T34" fmla="*/ 18 w 179"/>
                  <a:gd name="T35" fmla="*/ 29 h 148"/>
                  <a:gd name="T36" fmla="*/ 18 w 179"/>
                  <a:gd name="T37" fmla="*/ 29 h 148"/>
                  <a:gd name="T38" fmla="*/ 32 w 179"/>
                  <a:gd name="T39" fmla="*/ 22 h 148"/>
                  <a:gd name="T40" fmla="*/ 32 w 179"/>
                  <a:gd name="T41" fmla="*/ 22 h 148"/>
                  <a:gd name="T42" fmla="*/ 41 w 179"/>
                  <a:gd name="T43" fmla="*/ 1 h 148"/>
                  <a:gd name="T44" fmla="*/ 41 w 179"/>
                  <a:gd name="T45" fmla="*/ 1 h 148"/>
                  <a:gd name="T46" fmla="*/ 161 w 179"/>
                  <a:gd name="T47" fmla="*/ 62 h 148"/>
                  <a:gd name="T48" fmla="*/ 161 w 179"/>
                  <a:gd name="T49" fmla="*/ 62 h 148"/>
                  <a:gd name="T50" fmla="*/ 98 w 179"/>
                  <a:gd name="T51" fmla="*/ 144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9" h="148">
                    <a:moveTo>
                      <a:pt x="129" y="60"/>
                    </a:moveTo>
                    <a:lnTo>
                      <a:pt x="129" y="60"/>
                    </a:lnTo>
                    <a:cubicBezTo>
                      <a:pt x="121" y="43"/>
                      <a:pt x="106" y="35"/>
                      <a:pt x="90" y="33"/>
                    </a:cubicBezTo>
                    <a:lnTo>
                      <a:pt x="90" y="33"/>
                    </a:lnTo>
                    <a:cubicBezTo>
                      <a:pt x="82" y="40"/>
                      <a:pt x="71" y="39"/>
                      <a:pt x="58" y="40"/>
                    </a:cubicBezTo>
                    <a:lnTo>
                      <a:pt x="58" y="40"/>
                    </a:lnTo>
                    <a:cubicBezTo>
                      <a:pt x="40" y="43"/>
                      <a:pt x="23" y="52"/>
                      <a:pt x="24" y="76"/>
                    </a:cubicBezTo>
                    <a:lnTo>
                      <a:pt x="24" y="76"/>
                    </a:lnTo>
                    <a:cubicBezTo>
                      <a:pt x="24" y="86"/>
                      <a:pt x="36" y="111"/>
                      <a:pt x="48" y="117"/>
                    </a:cubicBezTo>
                    <a:lnTo>
                      <a:pt x="48" y="117"/>
                    </a:lnTo>
                    <a:cubicBezTo>
                      <a:pt x="52" y="119"/>
                      <a:pt x="60" y="117"/>
                      <a:pt x="64" y="117"/>
                    </a:cubicBezTo>
                    <a:lnTo>
                      <a:pt x="64" y="117"/>
                    </a:lnTo>
                    <a:cubicBezTo>
                      <a:pt x="91" y="117"/>
                      <a:pt x="155" y="109"/>
                      <a:pt x="129" y="60"/>
                    </a:cubicBezTo>
                    <a:close/>
                    <a:moveTo>
                      <a:pt x="98" y="144"/>
                    </a:moveTo>
                    <a:lnTo>
                      <a:pt x="98" y="144"/>
                    </a:lnTo>
                    <a:cubicBezTo>
                      <a:pt x="62" y="147"/>
                      <a:pt x="0" y="146"/>
                      <a:pt x="0" y="88"/>
                    </a:cubicBezTo>
                    <a:lnTo>
                      <a:pt x="0" y="88"/>
                    </a:lnTo>
                    <a:cubicBezTo>
                      <a:pt x="0" y="67"/>
                      <a:pt x="4" y="42"/>
                      <a:pt x="18" y="29"/>
                    </a:cubicBezTo>
                    <a:lnTo>
                      <a:pt x="18" y="29"/>
                    </a:lnTo>
                    <a:cubicBezTo>
                      <a:pt x="21" y="25"/>
                      <a:pt x="27" y="23"/>
                      <a:pt x="32" y="22"/>
                    </a:cubicBezTo>
                    <a:lnTo>
                      <a:pt x="32" y="22"/>
                    </a:lnTo>
                    <a:cubicBezTo>
                      <a:pt x="28" y="14"/>
                      <a:pt x="31" y="1"/>
                      <a:pt x="41" y="1"/>
                    </a:cubicBezTo>
                    <a:lnTo>
                      <a:pt x="41" y="1"/>
                    </a:lnTo>
                    <a:cubicBezTo>
                      <a:pt x="83" y="0"/>
                      <a:pt x="142" y="5"/>
                      <a:pt x="161" y="62"/>
                    </a:cubicBezTo>
                    <a:lnTo>
                      <a:pt x="161" y="62"/>
                    </a:lnTo>
                    <a:cubicBezTo>
                      <a:pt x="178" y="111"/>
                      <a:pt x="136" y="140"/>
                      <a:pt x="98" y="144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159" name="Freeform 179">
                <a:extLst>
                  <a:ext uri="{FF2B5EF4-FFF2-40B4-BE49-F238E27FC236}">
                    <a16:creationId xmlns:a16="http://schemas.microsoft.com/office/drawing/2014/main" id="{418A3F38-FFBB-BC45-80C3-1250317BAA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1907" y="4084965"/>
                <a:ext cx="87325" cy="89960"/>
              </a:xfrm>
              <a:custGeom>
                <a:avLst/>
                <a:gdLst>
                  <a:gd name="T0" fmla="*/ 66 w 187"/>
                  <a:gd name="T1" fmla="*/ 132 h 188"/>
                  <a:gd name="T2" fmla="*/ 66 w 187"/>
                  <a:gd name="T3" fmla="*/ 132 h 188"/>
                  <a:gd name="T4" fmla="*/ 113 w 187"/>
                  <a:gd name="T5" fmla="*/ 140 h 188"/>
                  <a:gd name="T6" fmla="*/ 113 w 187"/>
                  <a:gd name="T7" fmla="*/ 140 h 188"/>
                  <a:gd name="T8" fmla="*/ 138 w 187"/>
                  <a:gd name="T9" fmla="*/ 120 h 188"/>
                  <a:gd name="T10" fmla="*/ 138 w 187"/>
                  <a:gd name="T11" fmla="*/ 120 h 188"/>
                  <a:gd name="T12" fmla="*/ 155 w 187"/>
                  <a:gd name="T13" fmla="*/ 73 h 188"/>
                  <a:gd name="T14" fmla="*/ 155 w 187"/>
                  <a:gd name="T15" fmla="*/ 73 h 188"/>
                  <a:gd name="T16" fmla="*/ 116 w 187"/>
                  <a:gd name="T17" fmla="*/ 45 h 188"/>
                  <a:gd name="T18" fmla="*/ 116 w 187"/>
                  <a:gd name="T19" fmla="*/ 45 h 188"/>
                  <a:gd name="T20" fmla="*/ 101 w 187"/>
                  <a:gd name="T21" fmla="*/ 52 h 188"/>
                  <a:gd name="T22" fmla="*/ 101 w 187"/>
                  <a:gd name="T23" fmla="*/ 52 h 188"/>
                  <a:gd name="T24" fmla="*/ 66 w 187"/>
                  <a:gd name="T25" fmla="*/ 132 h 188"/>
                  <a:gd name="T26" fmla="*/ 58 w 187"/>
                  <a:gd name="T27" fmla="*/ 42 h 188"/>
                  <a:gd name="T28" fmla="*/ 58 w 187"/>
                  <a:gd name="T29" fmla="*/ 42 h 188"/>
                  <a:gd name="T30" fmla="*/ 171 w 187"/>
                  <a:gd name="T31" fmla="*/ 53 h 188"/>
                  <a:gd name="T32" fmla="*/ 171 w 187"/>
                  <a:gd name="T33" fmla="*/ 53 h 188"/>
                  <a:gd name="T34" fmla="*/ 180 w 187"/>
                  <a:gd name="T35" fmla="*/ 113 h 188"/>
                  <a:gd name="T36" fmla="*/ 180 w 187"/>
                  <a:gd name="T37" fmla="*/ 113 h 188"/>
                  <a:gd name="T38" fmla="*/ 169 w 187"/>
                  <a:gd name="T39" fmla="*/ 125 h 188"/>
                  <a:gd name="T40" fmla="*/ 169 w 187"/>
                  <a:gd name="T41" fmla="*/ 125 h 188"/>
                  <a:gd name="T42" fmla="*/ 169 w 187"/>
                  <a:gd name="T43" fmla="*/ 148 h 188"/>
                  <a:gd name="T44" fmla="*/ 169 w 187"/>
                  <a:gd name="T45" fmla="*/ 148 h 188"/>
                  <a:gd name="T46" fmla="*/ 35 w 187"/>
                  <a:gd name="T47" fmla="*/ 144 h 188"/>
                  <a:gd name="T48" fmla="*/ 35 w 187"/>
                  <a:gd name="T49" fmla="*/ 144 h 188"/>
                  <a:gd name="T50" fmla="*/ 58 w 187"/>
                  <a:gd name="T51" fmla="*/ 42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7" h="188">
                    <a:moveTo>
                      <a:pt x="66" y="132"/>
                    </a:moveTo>
                    <a:lnTo>
                      <a:pt x="66" y="132"/>
                    </a:lnTo>
                    <a:cubicBezTo>
                      <a:pt x="80" y="142"/>
                      <a:pt x="97" y="144"/>
                      <a:pt x="113" y="140"/>
                    </a:cubicBezTo>
                    <a:lnTo>
                      <a:pt x="113" y="140"/>
                    </a:lnTo>
                    <a:cubicBezTo>
                      <a:pt x="117" y="129"/>
                      <a:pt x="126" y="127"/>
                      <a:pt x="138" y="120"/>
                    </a:cubicBezTo>
                    <a:lnTo>
                      <a:pt x="138" y="120"/>
                    </a:lnTo>
                    <a:cubicBezTo>
                      <a:pt x="154" y="109"/>
                      <a:pt x="165" y="94"/>
                      <a:pt x="155" y="73"/>
                    </a:cubicBezTo>
                    <a:lnTo>
                      <a:pt x="155" y="73"/>
                    </a:lnTo>
                    <a:cubicBezTo>
                      <a:pt x="150" y="63"/>
                      <a:pt x="129" y="46"/>
                      <a:pt x="116" y="45"/>
                    </a:cubicBezTo>
                    <a:lnTo>
                      <a:pt x="116" y="45"/>
                    </a:lnTo>
                    <a:cubicBezTo>
                      <a:pt x="112" y="45"/>
                      <a:pt x="105" y="50"/>
                      <a:pt x="101" y="52"/>
                    </a:cubicBezTo>
                    <a:lnTo>
                      <a:pt x="101" y="52"/>
                    </a:lnTo>
                    <a:cubicBezTo>
                      <a:pt x="76" y="63"/>
                      <a:pt x="22" y="98"/>
                      <a:pt x="66" y="132"/>
                    </a:cubicBezTo>
                    <a:close/>
                    <a:moveTo>
                      <a:pt x="58" y="42"/>
                    </a:moveTo>
                    <a:lnTo>
                      <a:pt x="58" y="42"/>
                    </a:lnTo>
                    <a:cubicBezTo>
                      <a:pt x="89" y="24"/>
                      <a:pt x="147" y="0"/>
                      <a:pt x="171" y="53"/>
                    </a:cubicBezTo>
                    <a:lnTo>
                      <a:pt x="171" y="53"/>
                    </a:lnTo>
                    <a:cubicBezTo>
                      <a:pt x="179" y="71"/>
                      <a:pt x="186" y="95"/>
                      <a:pt x="180" y="113"/>
                    </a:cubicBezTo>
                    <a:lnTo>
                      <a:pt x="180" y="113"/>
                    </a:lnTo>
                    <a:cubicBezTo>
                      <a:pt x="177" y="119"/>
                      <a:pt x="175" y="121"/>
                      <a:pt x="169" y="125"/>
                    </a:cubicBezTo>
                    <a:lnTo>
                      <a:pt x="169" y="125"/>
                    </a:lnTo>
                    <a:cubicBezTo>
                      <a:pt x="176" y="132"/>
                      <a:pt x="179" y="144"/>
                      <a:pt x="169" y="148"/>
                    </a:cubicBezTo>
                    <a:lnTo>
                      <a:pt x="169" y="148"/>
                    </a:lnTo>
                    <a:cubicBezTo>
                      <a:pt x="133" y="167"/>
                      <a:pt x="76" y="187"/>
                      <a:pt x="35" y="144"/>
                    </a:cubicBezTo>
                    <a:lnTo>
                      <a:pt x="35" y="144"/>
                    </a:lnTo>
                    <a:cubicBezTo>
                      <a:pt x="0" y="106"/>
                      <a:pt x="26" y="61"/>
                      <a:pt x="58" y="4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160" name="Freeform 180">
                <a:extLst>
                  <a:ext uri="{FF2B5EF4-FFF2-40B4-BE49-F238E27FC236}">
                    <a16:creationId xmlns:a16="http://schemas.microsoft.com/office/drawing/2014/main" id="{593B7CB4-3893-104C-93F0-0FFD31D532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6558" y="4096012"/>
                <a:ext cx="87325" cy="71022"/>
              </a:xfrm>
              <a:custGeom>
                <a:avLst/>
                <a:gdLst>
                  <a:gd name="T0" fmla="*/ 131 w 179"/>
                  <a:gd name="T1" fmla="*/ 61 h 150"/>
                  <a:gd name="T2" fmla="*/ 131 w 179"/>
                  <a:gd name="T3" fmla="*/ 61 h 150"/>
                  <a:gd name="T4" fmla="*/ 90 w 179"/>
                  <a:gd name="T5" fmla="*/ 33 h 150"/>
                  <a:gd name="T6" fmla="*/ 90 w 179"/>
                  <a:gd name="T7" fmla="*/ 33 h 150"/>
                  <a:gd name="T8" fmla="*/ 60 w 179"/>
                  <a:gd name="T9" fmla="*/ 41 h 150"/>
                  <a:gd name="T10" fmla="*/ 60 w 179"/>
                  <a:gd name="T11" fmla="*/ 41 h 150"/>
                  <a:gd name="T12" fmla="*/ 24 w 179"/>
                  <a:gd name="T13" fmla="*/ 76 h 150"/>
                  <a:gd name="T14" fmla="*/ 24 w 179"/>
                  <a:gd name="T15" fmla="*/ 76 h 150"/>
                  <a:gd name="T16" fmla="*/ 48 w 179"/>
                  <a:gd name="T17" fmla="*/ 117 h 150"/>
                  <a:gd name="T18" fmla="*/ 48 w 179"/>
                  <a:gd name="T19" fmla="*/ 117 h 150"/>
                  <a:gd name="T20" fmla="*/ 64 w 179"/>
                  <a:gd name="T21" fmla="*/ 118 h 150"/>
                  <a:gd name="T22" fmla="*/ 64 w 179"/>
                  <a:gd name="T23" fmla="*/ 118 h 150"/>
                  <a:gd name="T24" fmla="*/ 131 w 179"/>
                  <a:gd name="T25" fmla="*/ 61 h 150"/>
                  <a:gd name="T26" fmla="*/ 99 w 179"/>
                  <a:gd name="T27" fmla="*/ 145 h 150"/>
                  <a:gd name="T28" fmla="*/ 99 w 179"/>
                  <a:gd name="T29" fmla="*/ 145 h 150"/>
                  <a:gd name="T30" fmla="*/ 0 w 179"/>
                  <a:gd name="T31" fmla="*/ 88 h 150"/>
                  <a:gd name="T32" fmla="*/ 0 w 179"/>
                  <a:gd name="T33" fmla="*/ 88 h 150"/>
                  <a:gd name="T34" fmla="*/ 19 w 179"/>
                  <a:gd name="T35" fmla="*/ 29 h 150"/>
                  <a:gd name="T36" fmla="*/ 19 w 179"/>
                  <a:gd name="T37" fmla="*/ 29 h 150"/>
                  <a:gd name="T38" fmla="*/ 32 w 179"/>
                  <a:gd name="T39" fmla="*/ 22 h 150"/>
                  <a:gd name="T40" fmla="*/ 32 w 179"/>
                  <a:gd name="T41" fmla="*/ 22 h 150"/>
                  <a:gd name="T42" fmla="*/ 43 w 179"/>
                  <a:gd name="T43" fmla="*/ 3 h 150"/>
                  <a:gd name="T44" fmla="*/ 43 w 179"/>
                  <a:gd name="T45" fmla="*/ 3 h 150"/>
                  <a:gd name="T46" fmla="*/ 162 w 179"/>
                  <a:gd name="T47" fmla="*/ 62 h 150"/>
                  <a:gd name="T48" fmla="*/ 162 w 179"/>
                  <a:gd name="T49" fmla="*/ 62 h 150"/>
                  <a:gd name="T50" fmla="*/ 99 w 179"/>
                  <a:gd name="T51" fmla="*/ 145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9" h="150">
                    <a:moveTo>
                      <a:pt x="131" y="61"/>
                    </a:moveTo>
                    <a:lnTo>
                      <a:pt x="131" y="61"/>
                    </a:lnTo>
                    <a:cubicBezTo>
                      <a:pt x="121" y="43"/>
                      <a:pt x="107" y="36"/>
                      <a:pt x="90" y="33"/>
                    </a:cubicBezTo>
                    <a:lnTo>
                      <a:pt x="90" y="33"/>
                    </a:lnTo>
                    <a:cubicBezTo>
                      <a:pt x="82" y="41"/>
                      <a:pt x="73" y="40"/>
                      <a:pt x="60" y="41"/>
                    </a:cubicBezTo>
                    <a:lnTo>
                      <a:pt x="60" y="41"/>
                    </a:lnTo>
                    <a:cubicBezTo>
                      <a:pt x="40" y="43"/>
                      <a:pt x="24" y="53"/>
                      <a:pt x="24" y="76"/>
                    </a:cubicBezTo>
                    <a:lnTo>
                      <a:pt x="24" y="76"/>
                    </a:lnTo>
                    <a:cubicBezTo>
                      <a:pt x="24" y="88"/>
                      <a:pt x="36" y="112"/>
                      <a:pt x="48" y="117"/>
                    </a:cubicBezTo>
                    <a:lnTo>
                      <a:pt x="48" y="117"/>
                    </a:lnTo>
                    <a:cubicBezTo>
                      <a:pt x="53" y="120"/>
                      <a:pt x="60" y="118"/>
                      <a:pt x="64" y="118"/>
                    </a:cubicBezTo>
                    <a:lnTo>
                      <a:pt x="64" y="118"/>
                    </a:lnTo>
                    <a:cubicBezTo>
                      <a:pt x="91" y="118"/>
                      <a:pt x="156" y="109"/>
                      <a:pt x="131" y="61"/>
                    </a:cubicBezTo>
                    <a:close/>
                    <a:moveTo>
                      <a:pt x="99" y="145"/>
                    </a:moveTo>
                    <a:lnTo>
                      <a:pt x="99" y="145"/>
                    </a:lnTo>
                    <a:cubicBezTo>
                      <a:pt x="64" y="149"/>
                      <a:pt x="2" y="146"/>
                      <a:pt x="0" y="88"/>
                    </a:cubicBezTo>
                    <a:lnTo>
                      <a:pt x="0" y="88"/>
                    </a:lnTo>
                    <a:cubicBezTo>
                      <a:pt x="0" y="67"/>
                      <a:pt x="4" y="42"/>
                      <a:pt x="19" y="29"/>
                    </a:cubicBezTo>
                    <a:lnTo>
                      <a:pt x="19" y="29"/>
                    </a:lnTo>
                    <a:cubicBezTo>
                      <a:pt x="23" y="25"/>
                      <a:pt x="27" y="24"/>
                      <a:pt x="32" y="22"/>
                    </a:cubicBezTo>
                    <a:lnTo>
                      <a:pt x="32" y="22"/>
                    </a:lnTo>
                    <a:cubicBezTo>
                      <a:pt x="28" y="15"/>
                      <a:pt x="32" y="3"/>
                      <a:pt x="43" y="3"/>
                    </a:cubicBezTo>
                    <a:lnTo>
                      <a:pt x="43" y="3"/>
                    </a:lnTo>
                    <a:cubicBezTo>
                      <a:pt x="83" y="0"/>
                      <a:pt x="142" y="7"/>
                      <a:pt x="162" y="62"/>
                    </a:cubicBezTo>
                    <a:lnTo>
                      <a:pt x="162" y="62"/>
                    </a:lnTo>
                    <a:cubicBezTo>
                      <a:pt x="178" y="112"/>
                      <a:pt x="137" y="141"/>
                      <a:pt x="99" y="14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270" name="Freeform 181">
                <a:extLst>
                  <a:ext uri="{FF2B5EF4-FFF2-40B4-BE49-F238E27FC236}">
                    <a16:creationId xmlns:a16="http://schemas.microsoft.com/office/drawing/2014/main" id="{CDB7364C-A121-494D-9910-308421F5A4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1205" y="4077072"/>
                <a:ext cx="81698" cy="113117"/>
              </a:xfrm>
              <a:custGeom>
                <a:avLst/>
                <a:gdLst>
                  <a:gd name="T0" fmla="*/ 47892 w 174"/>
                  <a:gd name="T1" fmla="*/ 22528 h 236"/>
                  <a:gd name="T2" fmla="*/ 47892 w 174"/>
                  <a:gd name="T3" fmla="*/ 22528 h 236"/>
                  <a:gd name="T4" fmla="*/ 26294 w 174"/>
                  <a:gd name="T5" fmla="*/ 34510 h 236"/>
                  <a:gd name="T6" fmla="*/ 26294 w 174"/>
                  <a:gd name="T7" fmla="*/ 34510 h 236"/>
                  <a:gd name="T8" fmla="*/ 22068 w 174"/>
                  <a:gd name="T9" fmla="*/ 52245 h 236"/>
                  <a:gd name="T10" fmla="*/ 22068 w 174"/>
                  <a:gd name="T11" fmla="*/ 52245 h 236"/>
                  <a:gd name="T12" fmla="*/ 27702 w 174"/>
                  <a:gd name="T13" fmla="*/ 80045 h 236"/>
                  <a:gd name="T14" fmla="*/ 27702 w 174"/>
                  <a:gd name="T15" fmla="*/ 80045 h 236"/>
                  <a:gd name="T16" fmla="*/ 49770 w 174"/>
                  <a:gd name="T17" fmla="*/ 80524 h 236"/>
                  <a:gd name="T18" fmla="*/ 49770 w 174"/>
                  <a:gd name="T19" fmla="*/ 80524 h 236"/>
                  <a:gd name="T20" fmla="*/ 54465 w 174"/>
                  <a:gd name="T21" fmla="*/ 72855 h 236"/>
                  <a:gd name="T22" fmla="*/ 54465 w 174"/>
                  <a:gd name="T23" fmla="*/ 72855 h 236"/>
                  <a:gd name="T24" fmla="*/ 47892 w 174"/>
                  <a:gd name="T25" fmla="*/ 22528 h 236"/>
                  <a:gd name="T26" fmla="*/ 74186 w 174"/>
                  <a:gd name="T27" fmla="*/ 64227 h 236"/>
                  <a:gd name="T28" fmla="*/ 74186 w 174"/>
                  <a:gd name="T29" fmla="*/ 64227 h 236"/>
                  <a:gd name="T30" fmla="*/ 27233 w 174"/>
                  <a:gd name="T31" fmla="*/ 94903 h 236"/>
                  <a:gd name="T32" fmla="*/ 27233 w 174"/>
                  <a:gd name="T33" fmla="*/ 94903 h 236"/>
                  <a:gd name="T34" fmla="*/ 7512 w 174"/>
                  <a:gd name="T35" fmla="*/ 68541 h 236"/>
                  <a:gd name="T36" fmla="*/ 7512 w 174"/>
                  <a:gd name="T37" fmla="*/ 68541 h 236"/>
                  <a:gd name="T38" fmla="*/ 8452 w 174"/>
                  <a:gd name="T39" fmla="*/ 59914 h 236"/>
                  <a:gd name="T40" fmla="*/ 8452 w 174"/>
                  <a:gd name="T41" fmla="*/ 59914 h 236"/>
                  <a:gd name="T42" fmla="*/ 2348 w 174"/>
                  <a:gd name="T43" fmla="*/ 48410 h 236"/>
                  <a:gd name="T44" fmla="*/ 2348 w 174"/>
                  <a:gd name="T45" fmla="*/ 48410 h 236"/>
                  <a:gd name="T46" fmla="*/ 56343 w 174"/>
                  <a:gd name="T47" fmla="*/ 7190 h 236"/>
                  <a:gd name="T48" fmla="*/ 56343 w 174"/>
                  <a:gd name="T49" fmla="*/ 7190 h 236"/>
                  <a:gd name="T50" fmla="*/ 74186 w 174"/>
                  <a:gd name="T51" fmla="*/ 64227 h 2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4" h="236">
                    <a:moveTo>
                      <a:pt x="102" y="47"/>
                    </a:moveTo>
                    <a:lnTo>
                      <a:pt x="102" y="47"/>
                    </a:lnTo>
                    <a:cubicBezTo>
                      <a:pt x="83" y="46"/>
                      <a:pt x="68" y="56"/>
                      <a:pt x="56" y="72"/>
                    </a:cubicBezTo>
                    <a:cubicBezTo>
                      <a:pt x="59" y="85"/>
                      <a:pt x="54" y="94"/>
                      <a:pt x="47" y="109"/>
                    </a:cubicBezTo>
                    <a:cubicBezTo>
                      <a:pt x="39" y="128"/>
                      <a:pt x="39" y="152"/>
                      <a:pt x="59" y="167"/>
                    </a:cubicBezTo>
                    <a:cubicBezTo>
                      <a:pt x="68" y="174"/>
                      <a:pt x="96" y="176"/>
                      <a:pt x="106" y="168"/>
                    </a:cubicBezTo>
                    <a:cubicBezTo>
                      <a:pt x="110" y="165"/>
                      <a:pt x="114" y="156"/>
                      <a:pt x="116" y="152"/>
                    </a:cubicBezTo>
                    <a:cubicBezTo>
                      <a:pt x="130" y="125"/>
                      <a:pt x="156" y="52"/>
                      <a:pt x="102" y="47"/>
                    </a:cubicBezTo>
                    <a:close/>
                    <a:moveTo>
                      <a:pt x="158" y="134"/>
                    </a:moveTo>
                    <a:lnTo>
                      <a:pt x="158" y="134"/>
                    </a:lnTo>
                    <a:cubicBezTo>
                      <a:pt x="141" y="172"/>
                      <a:pt x="106" y="235"/>
                      <a:pt x="58" y="198"/>
                    </a:cubicBezTo>
                    <a:cubicBezTo>
                      <a:pt x="39" y="185"/>
                      <a:pt x="20" y="165"/>
                      <a:pt x="16" y="143"/>
                    </a:cubicBezTo>
                    <a:cubicBezTo>
                      <a:pt x="14" y="138"/>
                      <a:pt x="16" y="130"/>
                      <a:pt x="18" y="125"/>
                    </a:cubicBezTo>
                    <a:cubicBezTo>
                      <a:pt x="9" y="122"/>
                      <a:pt x="0" y="113"/>
                      <a:pt x="5" y="101"/>
                    </a:cubicBezTo>
                    <a:cubicBezTo>
                      <a:pt x="25" y="58"/>
                      <a:pt x="62" y="0"/>
                      <a:pt x="120" y="15"/>
                    </a:cubicBezTo>
                    <a:cubicBezTo>
                      <a:pt x="171" y="30"/>
                      <a:pt x="173" y="93"/>
                      <a:pt x="158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62" name="Freeform 182">
                <a:extLst>
                  <a:ext uri="{FF2B5EF4-FFF2-40B4-BE49-F238E27FC236}">
                    <a16:creationId xmlns:a16="http://schemas.microsoft.com/office/drawing/2014/main" id="{342910A3-2902-0247-BF48-381F5F7C68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3522" y="4081808"/>
                <a:ext cx="96853" cy="94695"/>
              </a:xfrm>
              <a:custGeom>
                <a:avLst/>
                <a:gdLst>
                  <a:gd name="T0" fmla="*/ 59 w 203"/>
                  <a:gd name="T1" fmla="*/ 134 h 198"/>
                  <a:gd name="T2" fmla="*/ 59 w 203"/>
                  <a:gd name="T3" fmla="*/ 134 h 198"/>
                  <a:gd name="T4" fmla="*/ 108 w 203"/>
                  <a:gd name="T5" fmla="*/ 150 h 198"/>
                  <a:gd name="T6" fmla="*/ 108 w 203"/>
                  <a:gd name="T7" fmla="*/ 150 h 198"/>
                  <a:gd name="T8" fmla="*/ 140 w 203"/>
                  <a:gd name="T9" fmla="*/ 131 h 198"/>
                  <a:gd name="T10" fmla="*/ 140 w 203"/>
                  <a:gd name="T11" fmla="*/ 131 h 198"/>
                  <a:gd name="T12" fmla="*/ 175 w 203"/>
                  <a:gd name="T13" fmla="*/ 83 h 198"/>
                  <a:gd name="T14" fmla="*/ 175 w 203"/>
                  <a:gd name="T15" fmla="*/ 83 h 198"/>
                  <a:gd name="T16" fmla="*/ 143 w 203"/>
                  <a:gd name="T17" fmla="*/ 47 h 198"/>
                  <a:gd name="T18" fmla="*/ 143 w 203"/>
                  <a:gd name="T19" fmla="*/ 47 h 198"/>
                  <a:gd name="T20" fmla="*/ 125 w 203"/>
                  <a:gd name="T21" fmla="*/ 51 h 198"/>
                  <a:gd name="T22" fmla="*/ 125 w 203"/>
                  <a:gd name="T23" fmla="*/ 51 h 198"/>
                  <a:gd name="T24" fmla="*/ 59 w 203"/>
                  <a:gd name="T25" fmla="*/ 134 h 198"/>
                  <a:gd name="T26" fmla="*/ 84 w 203"/>
                  <a:gd name="T27" fmla="*/ 35 h 198"/>
                  <a:gd name="T28" fmla="*/ 84 w 203"/>
                  <a:gd name="T29" fmla="*/ 35 h 198"/>
                  <a:gd name="T30" fmla="*/ 200 w 203"/>
                  <a:gd name="T31" fmla="*/ 62 h 198"/>
                  <a:gd name="T32" fmla="*/ 200 w 203"/>
                  <a:gd name="T33" fmla="*/ 62 h 198"/>
                  <a:gd name="T34" fmla="*/ 188 w 203"/>
                  <a:gd name="T35" fmla="*/ 130 h 198"/>
                  <a:gd name="T36" fmla="*/ 188 w 203"/>
                  <a:gd name="T37" fmla="*/ 130 h 198"/>
                  <a:gd name="T38" fmla="*/ 172 w 203"/>
                  <a:gd name="T39" fmla="*/ 142 h 198"/>
                  <a:gd name="T40" fmla="*/ 172 w 203"/>
                  <a:gd name="T41" fmla="*/ 142 h 198"/>
                  <a:gd name="T42" fmla="*/ 164 w 203"/>
                  <a:gd name="T43" fmla="*/ 167 h 198"/>
                  <a:gd name="T44" fmla="*/ 164 w 203"/>
                  <a:gd name="T45" fmla="*/ 167 h 198"/>
                  <a:gd name="T46" fmla="*/ 25 w 203"/>
                  <a:gd name="T47" fmla="*/ 143 h 198"/>
                  <a:gd name="T48" fmla="*/ 25 w 203"/>
                  <a:gd name="T49" fmla="*/ 143 h 198"/>
                  <a:gd name="T50" fmla="*/ 84 w 203"/>
                  <a:gd name="T51" fmla="*/ 35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3" h="198">
                    <a:moveTo>
                      <a:pt x="59" y="134"/>
                    </a:moveTo>
                    <a:lnTo>
                      <a:pt x="59" y="134"/>
                    </a:lnTo>
                    <a:cubicBezTo>
                      <a:pt x="71" y="150"/>
                      <a:pt x="89" y="152"/>
                      <a:pt x="108" y="150"/>
                    </a:cubicBezTo>
                    <a:lnTo>
                      <a:pt x="108" y="150"/>
                    </a:lnTo>
                    <a:cubicBezTo>
                      <a:pt x="115" y="139"/>
                      <a:pt x="126" y="138"/>
                      <a:pt x="140" y="131"/>
                    </a:cubicBezTo>
                    <a:lnTo>
                      <a:pt x="140" y="131"/>
                    </a:lnTo>
                    <a:cubicBezTo>
                      <a:pt x="161" y="122"/>
                      <a:pt x="179" y="106"/>
                      <a:pt x="175" y="83"/>
                    </a:cubicBezTo>
                    <a:lnTo>
                      <a:pt x="175" y="83"/>
                    </a:lnTo>
                    <a:cubicBezTo>
                      <a:pt x="173" y="69"/>
                      <a:pt x="156" y="48"/>
                      <a:pt x="143" y="47"/>
                    </a:cubicBezTo>
                    <a:lnTo>
                      <a:pt x="143" y="47"/>
                    </a:lnTo>
                    <a:cubicBezTo>
                      <a:pt x="138" y="46"/>
                      <a:pt x="130" y="51"/>
                      <a:pt x="125" y="51"/>
                    </a:cubicBezTo>
                    <a:lnTo>
                      <a:pt x="125" y="51"/>
                    </a:lnTo>
                    <a:cubicBezTo>
                      <a:pt x="94" y="62"/>
                      <a:pt x="25" y="92"/>
                      <a:pt x="59" y="134"/>
                    </a:cubicBezTo>
                    <a:close/>
                    <a:moveTo>
                      <a:pt x="84" y="35"/>
                    </a:moveTo>
                    <a:lnTo>
                      <a:pt x="84" y="35"/>
                    </a:lnTo>
                    <a:cubicBezTo>
                      <a:pt x="122" y="20"/>
                      <a:pt x="190" y="0"/>
                      <a:pt x="200" y="62"/>
                    </a:cubicBezTo>
                    <a:lnTo>
                      <a:pt x="200" y="62"/>
                    </a:lnTo>
                    <a:cubicBezTo>
                      <a:pt x="202" y="83"/>
                      <a:pt x="201" y="112"/>
                      <a:pt x="188" y="130"/>
                    </a:cubicBezTo>
                    <a:lnTo>
                      <a:pt x="188" y="130"/>
                    </a:lnTo>
                    <a:cubicBezTo>
                      <a:pt x="184" y="135"/>
                      <a:pt x="179" y="139"/>
                      <a:pt x="172" y="142"/>
                    </a:cubicBezTo>
                    <a:lnTo>
                      <a:pt x="172" y="142"/>
                    </a:lnTo>
                    <a:cubicBezTo>
                      <a:pt x="177" y="150"/>
                      <a:pt x="176" y="163"/>
                      <a:pt x="164" y="167"/>
                    </a:cubicBezTo>
                    <a:lnTo>
                      <a:pt x="164" y="167"/>
                    </a:lnTo>
                    <a:cubicBezTo>
                      <a:pt x="119" y="182"/>
                      <a:pt x="52" y="197"/>
                      <a:pt x="25" y="143"/>
                    </a:cubicBezTo>
                    <a:lnTo>
                      <a:pt x="25" y="143"/>
                    </a:lnTo>
                    <a:cubicBezTo>
                      <a:pt x="0" y="97"/>
                      <a:pt x="43" y="51"/>
                      <a:pt x="84" y="3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272" name="Freeform 183">
                <a:extLst>
                  <a:ext uri="{FF2B5EF4-FFF2-40B4-BE49-F238E27FC236}">
                    <a16:creationId xmlns:a16="http://schemas.microsoft.com/office/drawing/2014/main" id="{F2F29E66-B5D1-ED46-BEB3-93C71D3388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2346" y="4077072"/>
                <a:ext cx="81698" cy="113117"/>
              </a:xfrm>
              <a:custGeom>
                <a:avLst/>
                <a:gdLst>
                  <a:gd name="T0" fmla="*/ 47697 w 173"/>
                  <a:gd name="T1" fmla="*/ 23289 h 238"/>
                  <a:gd name="T2" fmla="*/ 47697 w 173"/>
                  <a:gd name="T3" fmla="*/ 23289 h 238"/>
                  <a:gd name="T4" fmla="*/ 25973 w 173"/>
                  <a:gd name="T5" fmla="*/ 34220 h 238"/>
                  <a:gd name="T6" fmla="*/ 25973 w 173"/>
                  <a:gd name="T7" fmla="*/ 34220 h 238"/>
                  <a:gd name="T8" fmla="*/ 21723 w 173"/>
                  <a:gd name="T9" fmla="*/ 52281 h 238"/>
                  <a:gd name="T10" fmla="*/ 21723 w 173"/>
                  <a:gd name="T11" fmla="*/ 52281 h 238"/>
                  <a:gd name="T12" fmla="*/ 27390 w 173"/>
                  <a:gd name="T13" fmla="*/ 79372 h 238"/>
                  <a:gd name="T14" fmla="*/ 27390 w 173"/>
                  <a:gd name="T15" fmla="*/ 79372 h 238"/>
                  <a:gd name="T16" fmla="*/ 50530 w 173"/>
                  <a:gd name="T17" fmla="*/ 80798 h 238"/>
                  <a:gd name="T18" fmla="*/ 50530 w 173"/>
                  <a:gd name="T19" fmla="*/ 80798 h 238"/>
                  <a:gd name="T20" fmla="*/ 53836 w 173"/>
                  <a:gd name="T21" fmla="*/ 72243 h 238"/>
                  <a:gd name="T22" fmla="*/ 53836 w 173"/>
                  <a:gd name="T23" fmla="*/ 72243 h 238"/>
                  <a:gd name="T24" fmla="*/ 47697 w 173"/>
                  <a:gd name="T25" fmla="*/ 23289 h 238"/>
                  <a:gd name="T26" fmla="*/ 73198 w 173"/>
                  <a:gd name="T27" fmla="*/ 63688 h 238"/>
                  <a:gd name="T28" fmla="*/ 73198 w 173"/>
                  <a:gd name="T29" fmla="*/ 63688 h 238"/>
                  <a:gd name="T30" fmla="*/ 26918 w 173"/>
                  <a:gd name="T31" fmla="*/ 95056 h 238"/>
                  <a:gd name="T32" fmla="*/ 26918 w 173"/>
                  <a:gd name="T33" fmla="*/ 95056 h 238"/>
                  <a:gd name="T34" fmla="*/ 7084 w 173"/>
                  <a:gd name="T35" fmla="*/ 68916 h 238"/>
                  <a:gd name="T36" fmla="*/ 7084 w 173"/>
                  <a:gd name="T37" fmla="*/ 68916 h 238"/>
                  <a:gd name="T38" fmla="*/ 8028 w 173"/>
                  <a:gd name="T39" fmla="*/ 59410 h 238"/>
                  <a:gd name="T40" fmla="*/ 8028 w 173"/>
                  <a:gd name="T41" fmla="*/ 59410 h 238"/>
                  <a:gd name="T42" fmla="*/ 1889 w 173"/>
                  <a:gd name="T43" fmla="*/ 48954 h 238"/>
                  <a:gd name="T44" fmla="*/ 1889 w 173"/>
                  <a:gd name="T45" fmla="*/ 48954 h 238"/>
                  <a:gd name="T46" fmla="*/ 55725 w 173"/>
                  <a:gd name="T47" fmla="*/ 8080 h 238"/>
                  <a:gd name="T48" fmla="*/ 55725 w 173"/>
                  <a:gd name="T49" fmla="*/ 8080 h 238"/>
                  <a:gd name="T50" fmla="*/ 73198 w 173"/>
                  <a:gd name="T51" fmla="*/ 63688 h 23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3" h="238">
                    <a:moveTo>
                      <a:pt x="101" y="49"/>
                    </a:moveTo>
                    <a:lnTo>
                      <a:pt x="101" y="49"/>
                    </a:lnTo>
                    <a:cubicBezTo>
                      <a:pt x="82" y="47"/>
                      <a:pt x="67" y="58"/>
                      <a:pt x="55" y="72"/>
                    </a:cubicBezTo>
                    <a:cubicBezTo>
                      <a:pt x="58" y="85"/>
                      <a:pt x="51" y="95"/>
                      <a:pt x="46" y="110"/>
                    </a:cubicBezTo>
                    <a:cubicBezTo>
                      <a:pt x="38" y="130"/>
                      <a:pt x="38" y="152"/>
                      <a:pt x="58" y="167"/>
                    </a:cubicBezTo>
                    <a:cubicBezTo>
                      <a:pt x="68" y="175"/>
                      <a:pt x="95" y="177"/>
                      <a:pt x="107" y="170"/>
                    </a:cubicBezTo>
                    <a:cubicBezTo>
                      <a:pt x="109" y="167"/>
                      <a:pt x="113" y="158"/>
                      <a:pt x="114" y="152"/>
                    </a:cubicBezTo>
                    <a:cubicBezTo>
                      <a:pt x="129" y="125"/>
                      <a:pt x="155" y="54"/>
                      <a:pt x="101" y="49"/>
                    </a:cubicBezTo>
                    <a:close/>
                    <a:moveTo>
                      <a:pt x="155" y="134"/>
                    </a:moveTo>
                    <a:lnTo>
                      <a:pt x="155" y="134"/>
                    </a:lnTo>
                    <a:cubicBezTo>
                      <a:pt x="139" y="173"/>
                      <a:pt x="107" y="237"/>
                      <a:pt x="57" y="200"/>
                    </a:cubicBezTo>
                    <a:cubicBezTo>
                      <a:pt x="38" y="187"/>
                      <a:pt x="20" y="167"/>
                      <a:pt x="15" y="145"/>
                    </a:cubicBezTo>
                    <a:cubicBezTo>
                      <a:pt x="15" y="138"/>
                      <a:pt x="15" y="131"/>
                      <a:pt x="17" y="125"/>
                    </a:cubicBezTo>
                    <a:cubicBezTo>
                      <a:pt x="8" y="124"/>
                      <a:pt x="0" y="113"/>
                      <a:pt x="4" y="103"/>
                    </a:cubicBezTo>
                    <a:cubicBezTo>
                      <a:pt x="24" y="58"/>
                      <a:pt x="61" y="0"/>
                      <a:pt x="118" y="17"/>
                    </a:cubicBezTo>
                    <a:cubicBezTo>
                      <a:pt x="170" y="32"/>
                      <a:pt x="172" y="93"/>
                      <a:pt x="155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64" name="Freeform 184">
                <a:extLst>
                  <a:ext uri="{FF2B5EF4-FFF2-40B4-BE49-F238E27FC236}">
                    <a16:creationId xmlns:a16="http://schemas.microsoft.com/office/drawing/2014/main" id="{22B95D30-515C-E649-9480-1A9AF9A8FF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61572" y="4096012"/>
                <a:ext cx="82563" cy="71022"/>
              </a:xfrm>
              <a:custGeom>
                <a:avLst/>
                <a:gdLst>
                  <a:gd name="T0" fmla="*/ 129 w 177"/>
                  <a:gd name="T1" fmla="*/ 60 h 148"/>
                  <a:gd name="T2" fmla="*/ 129 w 177"/>
                  <a:gd name="T3" fmla="*/ 60 h 148"/>
                  <a:gd name="T4" fmla="*/ 88 w 177"/>
                  <a:gd name="T5" fmla="*/ 33 h 148"/>
                  <a:gd name="T6" fmla="*/ 88 w 177"/>
                  <a:gd name="T7" fmla="*/ 33 h 148"/>
                  <a:gd name="T8" fmla="*/ 58 w 177"/>
                  <a:gd name="T9" fmla="*/ 41 h 148"/>
                  <a:gd name="T10" fmla="*/ 58 w 177"/>
                  <a:gd name="T11" fmla="*/ 41 h 148"/>
                  <a:gd name="T12" fmla="*/ 22 w 177"/>
                  <a:gd name="T13" fmla="*/ 76 h 148"/>
                  <a:gd name="T14" fmla="*/ 22 w 177"/>
                  <a:gd name="T15" fmla="*/ 76 h 148"/>
                  <a:gd name="T16" fmla="*/ 47 w 177"/>
                  <a:gd name="T17" fmla="*/ 117 h 148"/>
                  <a:gd name="T18" fmla="*/ 47 w 177"/>
                  <a:gd name="T19" fmla="*/ 117 h 148"/>
                  <a:gd name="T20" fmla="*/ 63 w 177"/>
                  <a:gd name="T21" fmla="*/ 117 h 148"/>
                  <a:gd name="T22" fmla="*/ 63 w 177"/>
                  <a:gd name="T23" fmla="*/ 117 h 148"/>
                  <a:gd name="T24" fmla="*/ 129 w 177"/>
                  <a:gd name="T25" fmla="*/ 60 h 148"/>
                  <a:gd name="T26" fmla="*/ 97 w 177"/>
                  <a:gd name="T27" fmla="*/ 144 h 148"/>
                  <a:gd name="T28" fmla="*/ 97 w 177"/>
                  <a:gd name="T29" fmla="*/ 144 h 148"/>
                  <a:gd name="T30" fmla="*/ 0 w 177"/>
                  <a:gd name="T31" fmla="*/ 88 h 148"/>
                  <a:gd name="T32" fmla="*/ 0 w 177"/>
                  <a:gd name="T33" fmla="*/ 88 h 148"/>
                  <a:gd name="T34" fmla="*/ 17 w 177"/>
                  <a:gd name="T35" fmla="*/ 29 h 148"/>
                  <a:gd name="T36" fmla="*/ 17 w 177"/>
                  <a:gd name="T37" fmla="*/ 29 h 148"/>
                  <a:gd name="T38" fmla="*/ 31 w 177"/>
                  <a:gd name="T39" fmla="*/ 22 h 148"/>
                  <a:gd name="T40" fmla="*/ 31 w 177"/>
                  <a:gd name="T41" fmla="*/ 22 h 148"/>
                  <a:gd name="T42" fmla="*/ 41 w 177"/>
                  <a:gd name="T43" fmla="*/ 1 h 148"/>
                  <a:gd name="T44" fmla="*/ 41 w 177"/>
                  <a:gd name="T45" fmla="*/ 1 h 148"/>
                  <a:gd name="T46" fmla="*/ 160 w 177"/>
                  <a:gd name="T47" fmla="*/ 62 h 148"/>
                  <a:gd name="T48" fmla="*/ 160 w 177"/>
                  <a:gd name="T49" fmla="*/ 62 h 148"/>
                  <a:gd name="T50" fmla="*/ 97 w 177"/>
                  <a:gd name="T51" fmla="*/ 144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7" h="148">
                    <a:moveTo>
                      <a:pt x="129" y="60"/>
                    </a:moveTo>
                    <a:lnTo>
                      <a:pt x="129" y="60"/>
                    </a:lnTo>
                    <a:cubicBezTo>
                      <a:pt x="121" y="43"/>
                      <a:pt x="105" y="35"/>
                      <a:pt x="88" y="33"/>
                    </a:cubicBezTo>
                    <a:lnTo>
                      <a:pt x="88" y="33"/>
                    </a:lnTo>
                    <a:cubicBezTo>
                      <a:pt x="81" y="41"/>
                      <a:pt x="71" y="39"/>
                      <a:pt x="58" y="41"/>
                    </a:cubicBezTo>
                    <a:lnTo>
                      <a:pt x="58" y="41"/>
                    </a:lnTo>
                    <a:cubicBezTo>
                      <a:pt x="38" y="43"/>
                      <a:pt x="22" y="52"/>
                      <a:pt x="22" y="76"/>
                    </a:cubicBezTo>
                    <a:lnTo>
                      <a:pt x="22" y="76"/>
                    </a:lnTo>
                    <a:cubicBezTo>
                      <a:pt x="22" y="88"/>
                      <a:pt x="35" y="112"/>
                      <a:pt x="47" y="117"/>
                    </a:cubicBezTo>
                    <a:lnTo>
                      <a:pt x="47" y="117"/>
                    </a:lnTo>
                    <a:cubicBezTo>
                      <a:pt x="51" y="119"/>
                      <a:pt x="59" y="117"/>
                      <a:pt x="63" y="117"/>
                    </a:cubicBezTo>
                    <a:lnTo>
                      <a:pt x="63" y="117"/>
                    </a:lnTo>
                    <a:cubicBezTo>
                      <a:pt x="89" y="117"/>
                      <a:pt x="154" y="109"/>
                      <a:pt x="129" y="60"/>
                    </a:cubicBezTo>
                    <a:close/>
                    <a:moveTo>
                      <a:pt x="97" y="144"/>
                    </a:moveTo>
                    <a:lnTo>
                      <a:pt x="97" y="144"/>
                    </a:lnTo>
                    <a:cubicBezTo>
                      <a:pt x="62" y="147"/>
                      <a:pt x="0" y="146"/>
                      <a:pt x="0" y="88"/>
                    </a:cubicBezTo>
                    <a:lnTo>
                      <a:pt x="0" y="88"/>
                    </a:lnTo>
                    <a:cubicBezTo>
                      <a:pt x="0" y="67"/>
                      <a:pt x="4" y="43"/>
                      <a:pt x="17" y="29"/>
                    </a:cubicBezTo>
                    <a:lnTo>
                      <a:pt x="17" y="29"/>
                    </a:lnTo>
                    <a:cubicBezTo>
                      <a:pt x="21" y="25"/>
                      <a:pt x="25" y="23"/>
                      <a:pt x="31" y="22"/>
                    </a:cubicBezTo>
                    <a:lnTo>
                      <a:pt x="31" y="22"/>
                    </a:lnTo>
                    <a:cubicBezTo>
                      <a:pt x="27" y="14"/>
                      <a:pt x="30" y="1"/>
                      <a:pt x="41" y="1"/>
                    </a:cubicBezTo>
                    <a:lnTo>
                      <a:pt x="41" y="1"/>
                    </a:lnTo>
                    <a:cubicBezTo>
                      <a:pt x="81" y="0"/>
                      <a:pt x="142" y="5"/>
                      <a:pt x="160" y="62"/>
                    </a:cubicBezTo>
                    <a:lnTo>
                      <a:pt x="160" y="62"/>
                    </a:lnTo>
                    <a:cubicBezTo>
                      <a:pt x="176" y="112"/>
                      <a:pt x="135" y="142"/>
                      <a:pt x="97" y="144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165" name="Freeform 185">
                <a:extLst>
                  <a:ext uri="{FF2B5EF4-FFF2-40B4-BE49-F238E27FC236}">
                    <a16:creationId xmlns:a16="http://schemas.microsoft.com/office/drawing/2014/main" id="{36B962AC-EE62-DC49-B741-B8CD4EF623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63299" y="4084964"/>
                <a:ext cx="87326" cy="89960"/>
              </a:xfrm>
              <a:custGeom>
                <a:avLst/>
                <a:gdLst>
                  <a:gd name="T0" fmla="*/ 65 w 187"/>
                  <a:gd name="T1" fmla="*/ 132 h 188"/>
                  <a:gd name="T2" fmla="*/ 65 w 187"/>
                  <a:gd name="T3" fmla="*/ 132 h 188"/>
                  <a:gd name="T4" fmla="*/ 113 w 187"/>
                  <a:gd name="T5" fmla="*/ 140 h 188"/>
                  <a:gd name="T6" fmla="*/ 113 w 187"/>
                  <a:gd name="T7" fmla="*/ 140 h 188"/>
                  <a:gd name="T8" fmla="*/ 137 w 187"/>
                  <a:gd name="T9" fmla="*/ 120 h 188"/>
                  <a:gd name="T10" fmla="*/ 137 w 187"/>
                  <a:gd name="T11" fmla="*/ 120 h 188"/>
                  <a:gd name="T12" fmla="*/ 154 w 187"/>
                  <a:gd name="T13" fmla="*/ 73 h 188"/>
                  <a:gd name="T14" fmla="*/ 154 w 187"/>
                  <a:gd name="T15" fmla="*/ 73 h 188"/>
                  <a:gd name="T16" fmla="*/ 116 w 187"/>
                  <a:gd name="T17" fmla="*/ 46 h 188"/>
                  <a:gd name="T18" fmla="*/ 116 w 187"/>
                  <a:gd name="T19" fmla="*/ 46 h 188"/>
                  <a:gd name="T20" fmla="*/ 100 w 187"/>
                  <a:gd name="T21" fmla="*/ 53 h 188"/>
                  <a:gd name="T22" fmla="*/ 100 w 187"/>
                  <a:gd name="T23" fmla="*/ 53 h 188"/>
                  <a:gd name="T24" fmla="*/ 65 w 187"/>
                  <a:gd name="T25" fmla="*/ 132 h 188"/>
                  <a:gd name="T26" fmla="*/ 58 w 187"/>
                  <a:gd name="T27" fmla="*/ 43 h 188"/>
                  <a:gd name="T28" fmla="*/ 58 w 187"/>
                  <a:gd name="T29" fmla="*/ 43 h 188"/>
                  <a:gd name="T30" fmla="*/ 171 w 187"/>
                  <a:gd name="T31" fmla="*/ 53 h 188"/>
                  <a:gd name="T32" fmla="*/ 171 w 187"/>
                  <a:gd name="T33" fmla="*/ 53 h 188"/>
                  <a:gd name="T34" fmla="*/ 180 w 187"/>
                  <a:gd name="T35" fmla="*/ 113 h 188"/>
                  <a:gd name="T36" fmla="*/ 180 w 187"/>
                  <a:gd name="T37" fmla="*/ 113 h 188"/>
                  <a:gd name="T38" fmla="*/ 170 w 187"/>
                  <a:gd name="T39" fmla="*/ 125 h 188"/>
                  <a:gd name="T40" fmla="*/ 170 w 187"/>
                  <a:gd name="T41" fmla="*/ 125 h 188"/>
                  <a:gd name="T42" fmla="*/ 170 w 187"/>
                  <a:gd name="T43" fmla="*/ 149 h 188"/>
                  <a:gd name="T44" fmla="*/ 170 w 187"/>
                  <a:gd name="T45" fmla="*/ 149 h 188"/>
                  <a:gd name="T46" fmla="*/ 36 w 187"/>
                  <a:gd name="T47" fmla="*/ 144 h 188"/>
                  <a:gd name="T48" fmla="*/ 36 w 187"/>
                  <a:gd name="T49" fmla="*/ 144 h 188"/>
                  <a:gd name="T50" fmla="*/ 58 w 187"/>
                  <a:gd name="T51" fmla="*/ 43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7" h="188">
                    <a:moveTo>
                      <a:pt x="65" y="132"/>
                    </a:moveTo>
                    <a:lnTo>
                      <a:pt x="65" y="132"/>
                    </a:lnTo>
                    <a:cubicBezTo>
                      <a:pt x="79" y="144"/>
                      <a:pt x="96" y="144"/>
                      <a:pt x="113" y="140"/>
                    </a:cubicBezTo>
                    <a:lnTo>
                      <a:pt x="113" y="140"/>
                    </a:lnTo>
                    <a:cubicBezTo>
                      <a:pt x="117" y="129"/>
                      <a:pt x="126" y="127"/>
                      <a:pt x="137" y="120"/>
                    </a:cubicBezTo>
                    <a:lnTo>
                      <a:pt x="137" y="120"/>
                    </a:lnTo>
                    <a:cubicBezTo>
                      <a:pt x="154" y="111"/>
                      <a:pt x="164" y="95"/>
                      <a:pt x="154" y="73"/>
                    </a:cubicBezTo>
                    <a:lnTo>
                      <a:pt x="154" y="73"/>
                    </a:lnTo>
                    <a:cubicBezTo>
                      <a:pt x="150" y="64"/>
                      <a:pt x="128" y="46"/>
                      <a:pt x="116" y="46"/>
                    </a:cubicBezTo>
                    <a:lnTo>
                      <a:pt x="116" y="46"/>
                    </a:lnTo>
                    <a:cubicBezTo>
                      <a:pt x="111" y="46"/>
                      <a:pt x="104" y="50"/>
                      <a:pt x="100" y="53"/>
                    </a:cubicBezTo>
                    <a:lnTo>
                      <a:pt x="100" y="53"/>
                    </a:lnTo>
                    <a:cubicBezTo>
                      <a:pt x="76" y="64"/>
                      <a:pt x="21" y="99"/>
                      <a:pt x="65" y="132"/>
                    </a:cubicBezTo>
                    <a:close/>
                    <a:moveTo>
                      <a:pt x="58" y="43"/>
                    </a:moveTo>
                    <a:lnTo>
                      <a:pt x="58" y="43"/>
                    </a:lnTo>
                    <a:cubicBezTo>
                      <a:pt x="90" y="24"/>
                      <a:pt x="146" y="0"/>
                      <a:pt x="171" y="53"/>
                    </a:cubicBezTo>
                    <a:lnTo>
                      <a:pt x="171" y="53"/>
                    </a:lnTo>
                    <a:cubicBezTo>
                      <a:pt x="179" y="71"/>
                      <a:pt x="186" y="96"/>
                      <a:pt x="180" y="113"/>
                    </a:cubicBezTo>
                    <a:lnTo>
                      <a:pt x="180" y="113"/>
                    </a:lnTo>
                    <a:cubicBezTo>
                      <a:pt x="178" y="119"/>
                      <a:pt x="174" y="123"/>
                      <a:pt x="170" y="125"/>
                    </a:cubicBezTo>
                    <a:lnTo>
                      <a:pt x="170" y="125"/>
                    </a:lnTo>
                    <a:cubicBezTo>
                      <a:pt x="176" y="132"/>
                      <a:pt x="179" y="144"/>
                      <a:pt x="170" y="149"/>
                    </a:cubicBezTo>
                    <a:lnTo>
                      <a:pt x="170" y="149"/>
                    </a:lnTo>
                    <a:cubicBezTo>
                      <a:pt x="133" y="167"/>
                      <a:pt x="76" y="187"/>
                      <a:pt x="36" y="144"/>
                    </a:cubicBezTo>
                    <a:lnTo>
                      <a:pt x="36" y="144"/>
                    </a:lnTo>
                    <a:cubicBezTo>
                      <a:pt x="0" y="104"/>
                      <a:pt x="25" y="61"/>
                      <a:pt x="58" y="4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166" name="Freeform 186">
                <a:extLst>
                  <a:ext uri="{FF2B5EF4-FFF2-40B4-BE49-F238E27FC236}">
                    <a16:creationId xmlns:a16="http://schemas.microsoft.com/office/drawing/2014/main" id="{4B5C4252-AA85-E94F-984E-1CE0B59408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9539" y="4094434"/>
                <a:ext cx="84150" cy="71021"/>
              </a:xfrm>
              <a:custGeom>
                <a:avLst/>
                <a:gdLst>
                  <a:gd name="T0" fmla="*/ 129 w 178"/>
                  <a:gd name="T1" fmla="*/ 62 h 150"/>
                  <a:gd name="T2" fmla="*/ 129 w 178"/>
                  <a:gd name="T3" fmla="*/ 62 h 150"/>
                  <a:gd name="T4" fmla="*/ 88 w 178"/>
                  <a:gd name="T5" fmla="*/ 33 h 150"/>
                  <a:gd name="T6" fmla="*/ 88 w 178"/>
                  <a:gd name="T7" fmla="*/ 33 h 150"/>
                  <a:gd name="T8" fmla="*/ 58 w 178"/>
                  <a:gd name="T9" fmla="*/ 42 h 150"/>
                  <a:gd name="T10" fmla="*/ 58 w 178"/>
                  <a:gd name="T11" fmla="*/ 42 h 150"/>
                  <a:gd name="T12" fmla="*/ 23 w 178"/>
                  <a:gd name="T13" fmla="*/ 76 h 150"/>
                  <a:gd name="T14" fmla="*/ 23 w 178"/>
                  <a:gd name="T15" fmla="*/ 76 h 150"/>
                  <a:gd name="T16" fmla="*/ 47 w 178"/>
                  <a:gd name="T17" fmla="*/ 118 h 150"/>
                  <a:gd name="T18" fmla="*/ 47 w 178"/>
                  <a:gd name="T19" fmla="*/ 118 h 150"/>
                  <a:gd name="T20" fmla="*/ 63 w 178"/>
                  <a:gd name="T21" fmla="*/ 118 h 150"/>
                  <a:gd name="T22" fmla="*/ 63 w 178"/>
                  <a:gd name="T23" fmla="*/ 118 h 150"/>
                  <a:gd name="T24" fmla="*/ 129 w 178"/>
                  <a:gd name="T25" fmla="*/ 62 h 150"/>
                  <a:gd name="T26" fmla="*/ 97 w 178"/>
                  <a:gd name="T27" fmla="*/ 145 h 150"/>
                  <a:gd name="T28" fmla="*/ 97 w 178"/>
                  <a:gd name="T29" fmla="*/ 145 h 150"/>
                  <a:gd name="T30" fmla="*/ 0 w 178"/>
                  <a:gd name="T31" fmla="*/ 90 h 150"/>
                  <a:gd name="T32" fmla="*/ 0 w 178"/>
                  <a:gd name="T33" fmla="*/ 90 h 150"/>
                  <a:gd name="T34" fmla="*/ 17 w 178"/>
                  <a:gd name="T35" fmla="*/ 29 h 150"/>
                  <a:gd name="T36" fmla="*/ 17 w 178"/>
                  <a:gd name="T37" fmla="*/ 29 h 150"/>
                  <a:gd name="T38" fmla="*/ 31 w 178"/>
                  <a:gd name="T39" fmla="*/ 24 h 150"/>
                  <a:gd name="T40" fmla="*/ 31 w 178"/>
                  <a:gd name="T41" fmla="*/ 24 h 150"/>
                  <a:gd name="T42" fmla="*/ 42 w 178"/>
                  <a:gd name="T43" fmla="*/ 3 h 150"/>
                  <a:gd name="T44" fmla="*/ 42 w 178"/>
                  <a:gd name="T45" fmla="*/ 3 h 150"/>
                  <a:gd name="T46" fmla="*/ 161 w 178"/>
                  <a:gd name="T47" fmla="*/ 63 h 150"/>
                  <a:gd name="T48" fmla="*/ 161 w 178"/>
                  <a:gd name="T49" fmla="*/ 63 h 150"/>
                  <a:gd name="T50" fmla="*/ 97 w 178"/>
                  <a:gd name="T51" fmla="*/ 145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8" h="150">
                    <a:moveTo>
                      <a:pt x="129" y="62"/>
                    </a:moveTo>
                    <a:lnTo>
                      <a:pt x="129" y="62"/>
                    </a:lnTo>
                    <a:cubicBezTo>
                      <a:pt x="119" y="45"/>
                      <a:pt x="105" y="37"/>
                      <a:pt x="88" y="33"/>
                    </a:cubicBezTo>
                    <a:lnTo>
                      <a:pt x="88" y="33"/>
                    </a:lnTo>
                    <a:cubicBezTo>
                      <a:pt x="80" y="41"/>
                      <a:pt x="71" y="40"/>
                      <a:pt x="58" y="42"/>
                    </a:cubicBezTo>
                    <a:lnTo>
                      <a:pt x="58" y="42"/>
                    </a:lnTo>
                    <a:cubicBezTo>
                      <a:pt x="39" y="44"/>
                      <a:pt x="22" y="53"/>
                      <a:pt x="23" y="76"/>
                    </a:cubicBezTo>
                    <a:lnTo>
                      <a:pt x="23" y="76"/>
                    </a:lnTo>
                    <a:cubicBezTo>
                      <a:pt x="23" y="88"/>
                      <a:pt x="35" y="113"/>
                      <a:pt x="47" y="118"/>
                    </a:cubicBezTo>
                    <a:lnTo>
                      <a:pt x="47" y="118"/>
                    </a:lnTo>
                    <a:cubicBezTo>
                      <a:pt x="51" y="120"/>
                      <a:pt x="59" y="118"/>
                      <a:pt x="63" y="118"/>
                    </a:cubicBezTo>
                    <a:lnTo>
                      <a:pt x="63" y="118"/>
                    </a:lnTo>
                    <a:cubicBezTo>
                      <a:pt x="90" y="118"/>
                      <a:pt x="155" y="109"/>
                      <a:pt x="129" y="62"/>
                    </a:cubicBezTo>
                    <a:close/>
                    <a:moveTo>
                      <a:pt x="97" y="145"/>
                    </a:moveTo>
                    <a:lnTo>
                      <a:pt x="97" y="145"/>
                    </a:lnTo>
                    <a:cubicBezTo>
                      <a:pt x="62" y="149"/>
                      <a:pt x="0" y="146"/>
                      <a:pt x="0" y="90"/>
                    </a:cubicBezTo>
                    <a:lnTo>
                      <a:pt x="0" y="90"/>
                    </a:lnTo>
                    <a:cubicBezTo>
                      <a:pt x="0" y="69"/>
                      <a:pt x="4" y="44"/>
                      <a:pt x="17" y="29"/>
                    </a:cubicBezTo>
                    <a:lnTo>
                      <a:pt x="17" y="29"/>
                    </a:lnTo>
                    <a:cubicBezTo>
                      <a:pt x="21" y="26"/>
                      <a:pt x="26" y="24"/>
                      <a:pt x="31" y="24"/>
                    </a:cubicBezTo>
                    <a:lnTo>
                      <a:pt x="31" y="24"/>
                    </a:lnTo>
                    <a:cubicBezTo>
                      <a:pt x="27" y="15"/>
                      <a:pt x="30" y="3"/>
                      <a:pt x="42" y="3"/>
                    </a:cubicBezTo>
                    <a:lnTo>
                      <a:pt x="42" y="3"/>
                    </a:lnTo>
                    <a:cubicBezTo>
                      <a:pt x="83" y="0"/>
                      <a:pt x="142" y="7"/>
                      <a:pt x="161" y="63"/>
                    </a:cubicBezTo>
                    <a:lnTo>
                      <a:pt x="161" y="63"/>
                    </a:lnTo>
                    <a:cubicBezTo>
                      <a:pt x="177" y="113"/>
                      <a:pt x="135" y="142"/>
                      <a:pt x="97" y="14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276" name="Freeform 187">
                <a:extLst>
                  <a:ext uri="{FF2B5EF4-FFF2-40B4-BE49-F238E27FC236}">
                    <a16:creationId xmlns:a16="http://schemas.microsoft.com/office/drawing/2014/main" id="{9C0507AF-8D7D-114E-9C93-C434E3E92D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3014" y="4077072"/>
                <a:ext cx="81699" cy="113117"/>
              </a:xfrm>
              <a:custGeom>
                <a:avLst/>
                <a:gdLst>
                  <a:gd name="T0" fmla="*/ 48169 w 173"/>
                  <a:gd name="T1" fmla="*/ 22910 h 237"/>
                  <a:gd name="T2" fmla="*/ 48169 w 173"/>
                  <a:gd name="T3" fmla="*/ 22910 h 237"/>
                  <a:gd name="T4" fmla="*/ 26918 w 173"/>
                  <a:gd name="T5" fmla="*/ 34365 h 237"/>
                  <a:gd name="T6" fmla="*/ 26918 w 173"/>
                  <a:gd name="T7" fmla="*/ 34365 h 237"/>
                  <a:gd name="T8" fmla="*/ 22668 w 173"/>
                  <a:gd name="T9" fmla="*/ 52024 h 237"/>
                  <a:gd name="T10" fmla="*/ 22668 w 173"/>
                  <a:gd name="T11" fmla="*/ 52024 h 237"/>
                  <a:gd name="T12" fmla="*/ 27390 w 173"/>
                  <a:gd name="T13" fmla="*/ 80184 h 237"/>
                  <a:gd name="T14" fmla="*/ 27390 w 173"/>
                  <a:gd name="T15" fmla="*/ 80184 h 237"/>
                  <a:gd name="T16" fmla="*/ 50531 w 173"/>
                  <a:gd name="T17" fmla="*/ 80661 h 237"/>
                  <a:gd name="T18" fmla="*/ 50531 w 173"/>
                  <a:gd name="T19" fmla="*/ 80661 h 237"/>
                  <a:gd name="T20" fmla="*/ 54781 w 173"/>
                  <a:gd name="T21" fmla="*/ 73025 h 237"/>
                  <a:gd name="T22" fmla="*/ 54781 w 173"/>
                  <a:gd name="T23" fmla="*/ 73025 h 237"/>
                  <a:gd name="T24" fmla="*/ 48169 w 173"/>
                  <a:gd name="T25" fmla="*/ 22910 h 237"/>
                  <a:gd name="T26" fmla="*/ 74143 w 173"/>
                  <a:gd name="T27" fmla="*/ 64434 h 237"/>
                  <a:gd name="T28" fmla="*/ 74143 w 173"/>
                  <a:gd name="T29" fmla="*/ 64434 h 237"/>
                  <a:gd name="T30" fmla="*/ 26918 w 173"/>
                  <a:gd name="T31" fmla="*/ 94980 h 237"/>
                  <a:gd name="T32" fmla="*/ 26918 w 173"/>
                  <a:gd name="T33" fmla="*/ 94980 h 237"/>
                  <a:gd name="T34" fmla="*/ 7084 w 173"/>
                  <a:gd name="T35" fmla="*/ 68729 h 237"/>
                  <a:gd name="T36" fmla="*/ 7084 w 173"/>
                  <a:gd name="T37" fmla="*/ 68729 h 237"/>
                  <a:gd name="T38" fmla="*/ 8028 w 173"/>
                  <a:gd name="T39" fmla="*/ 59661 h 237"/>
                  <a:gd name="T40" fmla="*/ 8028 w 173"/>
                  <a:gd name="T41" fmla="*/ 59661 h 237"/>
                  <a:gd name="T42" fmla="*/ 1889 w 173"/>
                  <a:gd name="T43" fmla="*/ 48206 h 237"/>
                  <a:gd name="T44" fmla="*/ 1889 w 173"/>
                  <a:gd name="T45" fmla="*/ 48206 h 237"/>
                  <a:gd name="T46" fmla="*/ 56198 w 173"/>
                  <a:gd name="T47" fmla="*/ 8591 h 237"/>
                  <a:gd name="T48" fmla="*/ 56198 w 173"/>
                  <a:gd name="T49" fmla="*/ 8591 h 237"/>
                  <a:gd name="T50" fmla="*/ 74143 w 173"/>
                  <a:gd name="T51" fmla="*/ 64434 h 23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3" h="237">
                    <a:moveTo>
                      <a:pt x="102" y="48"/>
                    </a:moveTo>
                    <a:lnTo>
                      <a:pt x="102" y="48"/>
                    </a:lnTo>
                    <a:cubicBezTo>
                      <a:pt x="83" y="47"/>
                      <a:pt x="67" y="58"/>
                      <a:pt x="57" y="72"/>
                    </a:cubicBezTo>
                    <a:cubicBezTo>
                      <a:pt x="58" y="85"/>
                      <a:pt x="53" y="94"/>
                      <a:pt x="48" y="109"/>
                    </a:cubicBezTo>
                    <a:cubicBezTo>
                      <a:pt x="40" y="130"/>
                      <a:pt x="38" y="153"/>
                      <a:pt x="58" y="168"/>
                    </a:cubicBezTo>
                    <a:cubicBezTo>
                      <a:pt x="69" y="174"/>
                      <a:pt x="96" y="178"/>
                      <a:pt x="107" y="169"/>
                    </a:cubicBezTo>
                    <a:cubicBezTo>
                      <a:pt x="111" y="167"/>
                      <a:pt x="113" y="157"/>
                      <a:pt x="116" y="153"/>
                    </a:cubicBezTo>
                    <a:cubicBezTo>
                      <a:pt x="130" y="125"/>
                      <a:pt x="157" y="52"/>
                      <a:pt x="102" y="48"/>
                    </a:cubicBezTo>
                    <a:close/>
                    <a:moveTo>
                      <a:pt x="157" y="135"/>
                    </a:moveTo>
                    <a:lnTo>
                      <a:pt x="157" y="135"/>
                    </a:lnTo>
                    <a:cubicBezTo>
                      <a:pt x="141" y="173"/>
                      <a:pt x="107" y="236"/>
                      <a:pt x="57" y="199"/>
                    </a:cubicBezTo>
                    <a:cubicBezTo>
                      <a:pt x="40" y="186"/>
                      <a:pt x="20" y="167"/>
                      <a:pt x="15" y="144"/>
                    </a:cubicBezTo>
                    <a:cubicBezTo>
                      <a:pt x="15" y="138"/>
                      <a:pt x="15" y="131"/>
                      <a:pt x="17" y="125"/>
                    </a:cubicBezTo>
                    <a:cubicBezTo>
                      <a:pt x="8" y="125"/>
                      <a:pt x="0" y="113"/>
                      <a:pt x="4" y="101"/>
                    </a:cubicBezTo>
                    <a:cubicBezTo>
                      <a:pt x="25" y="59"/>
                      <a:pt x="62" y="0"/>
                      <a:pt x="119" y="18"/>
                    </a:cubicBezTo>
                    <a:cubicBezTo>
                      <a:pt x="170" y="33"/>
                      <a:pt x="172" y="94"/>
                      <a:pt x="157" y="13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68" name="Freeform 188">
                <a:extLst>
                  <a:ext uri="{FF2B5EF4-FFF2-40B4-BE49-F238E27FC236}">
                    <a16:creationId xmlns:a16="http://schemas.microsoft.com/office/drawing/2014/main" id="{54217EB6-65E1-1D4D-9CF8-82D8117ACB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33327" y="4084964"/>
                <a:ext cx="96853" cy="93116"/>
              </a:xfrm>
              <a:custGeom>
                <a:avLst/>
                <a:gdLst>
                  <a:gd name="T0" fmla="*/ 60 w 203"/>
                  <a:gd name="T1" fmla="*/ 133 h 196"/>
                  <a:gd name="T2" fmla="*/ 60 w 203"/>
                  <a:gd name="T3" fmla="*/ 133 h 196"/>
                  <a:gd name="T4" fmla="*/ 109 w 203"/>
                  <a:gd name="T5" fmla="*/ 149 h 196"/>
                  <a:gd name="T6" fmla="*/ 109 w 203"/>
                  <a:gd name="T7" fmla="*/ 149 h 196"/>
                  <a:gd name="T8" fmla="*/ 142 w 203"/>
                  <a:gd name="T9" fmla="*/ 131 h 196"/>
                  <a:gd name="T10" fmla="*/ 142 w 203"/>
                  <a:gd name="T11" fmla="*/ 131 h 196"/>
                  <a:gd name="T12" fmla="*/ 176 w 203"/>
                  <a:gd name="T13" fmla="*/ 82 h 196"/>
                  <a:gd name="T14" fmla="*/ 176 w 203"/>
                  <a:gd name="T15" fmla="*/ 82 h 196"/>
                  <a:gd name="T16" fmla="*/ 144 w 203"/>
                  <a:gd name="T17" fmla="*/ 46 h 196"/>
                  <a:gd name="T18" fmla="*/ 144 w 203"/>
                  <a:gd name="T19" fmla="*/ 46 h 196"/>
                  <a:gd name="T20" fmla="*/ 126 w 203"/>
                  <a:gd name="T21" fmla="*/ 50 h 196"/>
                  <a:gd name="T22" fmla="*/ 126 w 203"/>
                  <a:gd name="T23" fmla="*/ 50 h 196"/>
                  <a:gd name="T24" fmla="*/ 60 w 203"/>
                  <a:gd name="T25" fmla="*/ 133 h 196"/>
                  <a:gd name="T26" fmla="*/ 84 w 203"/>
                  <a:gd name="T27" fmla="*/ 33 h 196"/>
                  <a:gd name="T28" fmla="*/ 84 w 203"/>
                  <a:gd name="T29" fmla="*/ 33 h 196"/>
                  <a:gd name="T30" fmla="*/ 200 w 203"/>
                  <a:gd name="T31" fmla="*/ 60 h 196"/>
                  <a:gd name="T32" fmla="*/ 200 w 203"/>
                  <a:gd name="T33" fmla="*/ 60 h 196"/>
                  <a:gd name="T34" fmla="*/ 189 w 203"/>
                  <a:gd name="T35" fmla="*/ 129 h 196"/>
                  <a:gd name="T36" fmla="*/ 189 w 203"/>
                  <a:gd name="T37" fmla="*/ 129 h 196"/>
                  <a:gd name="T38" fmla="*/ 173 w 203"/>
                  <a:gd name="T39" fmla="*/ 140 h 196"/>
                  <a:gd name="T40" fmla="*/ 173 w 203"/>
                  <a:gd name="T41" fmla="*/ 140 h 196"/>
                  <a:gd name="T42" fmla="*/ 165 w 203"/>
                  <a:gd name="T43" fmla="*/ 166 h 196"/>
                  <a:gd name="T44" fmla="*/ 165 w 203"/>
                  <a:gd name="T45" fmla="*/ 166 h 196"/>
                  <a:gd name="T46" fmla="*/ 25 w 203"/>
                  <a:gd name="T47" fmla="*/ 142 h 196"/>
                  <a:gd name="T48" fmla="*/ 25 w 203"/>
                  <a:gd name="T49" fmla="*/ 142 h 196"/>
                  <a:gd name="T50" fmla="*/ 84 w 203"/>
                  <a:gd name="T51" fmla="*/ 33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3" h="196">
                    <a:moveTo>
                      <a:pt x="60" y="133"/>
                    </a:moveTo>
                    <a:lnTo>
                      <a:pt x="60" y="133"/>
                    </a:lnTo>
                    <a:cubicBezTo>
                      <a:pt x="72" y="148"/>
                      <a:pt x="91" y="152"/>
                      <a:pt x="109" y="149"/>
                    </a:cubicBezTo>
                    <a:lnTo>
                      <a:pt x="109" y="149"/>
                    </a:lnTo>
                    <a:cubicBezTo>
                      <a:pt x="115" y="138"/>
                      <a:pt x="127" y="137"/>
                      <a:pt x="142" y="131"/>
                    </a:cubicBezTo>
                    <a:lnTo>
                      <a:pt x="142" y="131"/>
                    </a:lnTo>
                    <a:cubicBezTo>
                      <a:pt x="163" y="121"/>
                      <a:pt x="179" y="107"/>
                      <a:pt x="176" y="82"/>
                    </a:cubicBezTo>
                    <a:lnTo>
                      <a:pt x="176" y="82"/>
                    </a:lnTo>
                    <a:cubicBezTo>
                      <a:pt x="173" y="70"/>
                      <a:pt x="158" y="48"/>
                      <a:pt x="144" y="46"/>
                    </a:cubicBezTo>
                    <a:lnTo>
                      <a:pt x="144" y="46"/>
                    </a:lnTo>
                    <a:cubicBezTo>
                      <a:pt x="139" y="45"/>
                      <a:pt x="131" y="49"/>
                      <a:pt x="126" y="50"/>
                    </a:cubicBezTo>
                    <a:lnTo>
                      <a:pt x="126" y="50"/>
                    </a:lnTo>
                    <a:cubicBezTo>
                      <a:pt x="96" y="60"/>
                      <a:pt x="26" y="91"/>
                      <a:pt x="60" y="133"/>
                    </a:cubicBezTo>
                    <a:close/>
                    <a:moveTo>
                      <a:pt x="84" y="33"/>
                    </a:moveTo>
                    <a:lnTo>
                      <a:pt x="84" y="33"/>
                    </a:lnTo>
                    <a:cubicBezTo>
                      <a:pt x="123" y="19"/>
                      <a:pt x="192" y="0"/>
                      <a:pt x="200" y="60"/>
                    </a:cubicBezTo>
                    <a:lnTo>
                      <a:pt x="200" y="60"/>
                    </a:lnTo>
                    <a:cubicBezTo>
                      <a:pt x="202" y="83"/>
                      <a:pt x="202" y="111"/>
                      <a:pt x="189" y="129"/>
                    </a:cubicBezTo>
                    <a:lnTo>
                      <a:pt x="189" y="129"/>
                    </a:lnTo>
                    <a:cubicBezTo>
                      <a:pt x="185" y="135"/>
                      <a:pt x="179" y="138"/>
                      <a:pt x="173" y="140"/>
                    </a:cubicBezTo>
                    <a:lnTo>
                      <a:pt x="173" y="140"/>
                    </a:lnTo>
                    <a:cubicBezTo>
                      <a:pt x="179" y="148"/>
                      <a:pt x="177" y="162"/>
                      <a:pt x="165" y="166"/>
                    </a:cubicBezTo>
                    <a:lnTo>
                      <a:pt x="165" y="166"/>
                    </a:lnTo>
                    <a:cubicBezTo>
                      <a:pt x="121" y="182"/>
                      <a:pt x="54" y="195"/>
                      <a:pt x="25" y="142"/>
                    </a:cubicBezTo>
                    <a:lnTo>
                      <a:pt x="25" y="142"/>
                    </a:lnTo>
                    <a:cubicBezTo>
                      <a:pt x="0" y="96"/>
                      <a:pt x="43" y="50"/>
                      <a:pt x="84" y="33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278" name="Freeform 189">
                <a:extLst>
                  <a:ext uri="{FF2B5EF4-FFF2-40B4-BE49-F238E27FC236}">
                    <a16:creationId xmlns:a16="http://schemas.microsoft.com/office/drawing/2014/main" id="{FB5ADEA6-5C07-6641-9B3E-50C913B4E5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4154" y="4079168"/>
                <a:ext cx="83794" cy="113117"/>
              </a:xfrm>
              <a:custGeom>
                <a:avLst/>
                <a:gdLst>
                  <a:gd name="T0" fmla="*/ 49319 w 175"/>
                  <a:gd name="T1" fmla="*/ 23387 h 237"/>
                  <a:gd name="T2" fmla="*/ 49319 w 175"/>
                  <a:gd name="T3" fmla="*/ 23387 h 237"/>
                  <a:gd name="T4" fmla="*/ 27293 w 175"/>
                  <a:gd name="T5" fmla="*/ 34842 h 237"/>
                  <a:gd name="T6" fmla="*/ 27293 w 175"/>
                  <a:gd name="T7" fmla="*/ 34842 h 237"/>
                  <a:gd name="T8" fmla="*/ 22505 w 175"/>
                  <a:gd name="T9" fmla="*/ 52024 h 237"/>
                  <a:gd name="T10" fmla="*/ 22505 w 175"/>
                  <a:gd name="T11" fmla="*/ 52024 h 237"/>
                  <a:gd name="T12" fmla="*/ 27772 w 175"/>
                  <a:gd name="T13" fmla="*/ 80661 h 237"/>
                  <a:gd name="T14" fmla="*/ 27772 w 175"/>
                  <a:gd name="T15" fmla="*/ 80661 h 237"/>
                  <a:gd name="T16" fmla="*/ 51234 w 175"/>
                  <a:gd name="T17" fmla="*/ 81139 h 237"/>
                  <a:gd name="T18" fmla="*/ 51234 w 175"/>
                  <a:gd name="T19" fmla="*/ 81139 h 237"/>
                  <a:gd name="T20" fmla="*/ 55543 w 175"/>
                  <a:gd name="T21" fmla="*/ 73025 h 237"/>
                  <a:gd name="T22" fmla="*/ 55543 w 175"/>
                  <a:gd name="T23" fmla="*/ 73025 h 237"/>
                  <a:gd name="T24" fmla="*/ 49319 w 175"/>
                  <a:gd name="T25" fmla="*/ 23387 h 237"/>
                  <a:gd name="T26" fmla="*/ 75175 w 175"/>
                  <a:gd name="T27" fmla="*/ 64911 h 237"/>
                  <a:gd name="T28" fmla="*/ 75175 w 175"/>
                  <a:gd name="T29" fmla="*/ 64911 h 237"/>
                  <a:gd name="T30" fmla="*/ 27293 w 175"/>
                  <a:gd name="T31" fmla="*/ 95457 h 237"/>
                  <a:gd name="T32" fmla="*/ 27293 w 175"/>
                  <a:gd name="T33" fmla="*/ 95457 h 237"/>
                  <a:gd name="T34" fmla="*/ 7661 w 175"/>
                  <a:gd name="T35" fmla="*/ 68729 h 237"/>
                  <a:gd name="T36" fmla="*/ 7661 w 175"/>
                  <a:gd name="T37" fmla="*/ 68729 h 237"/>
                  <a:gd name="T38" fmla="*/ 8140 w 175"/>
                  <a:gd name="T39" fmla="*/ 59661 h 237"/>
                  <a:gd name="T40" fmla="*/ 8140 w 175"/>
                  <a:gd name="T41" fmla="*/ 59661 h 237"/>
                  <a:gd name="T42" fmla="*/ 1915 w 175"/>
                  <a:gd name="T43" fmla="*/ 48683 h 237"/>
                  <a:gd name="T44" fmla="*/ 1915 w 175"/>
                  <a:gd name="T45" fmla="*/ 48683 h 237"/>
                  <a:gd name="T46" fmla="*/ 56501 w 175"/>
                  <a:gd name="T47" fmla="*/ 8114 h 237"/>
                  <a:gd name="T48" fmla="*/ 56501 w 175"/>
                  <a:gd name="T49" fmla="*/ 8114 h 237"/>
                  <a:gd name="T50" fmla="*/ 75175 w 175"/>
                  <a:gd name="T51" fmla="*/ 64911 h 23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5" h="237">
                    <a:moveTo>
                      <a:pt x="103" y="49"/>
                    </a:moveTo>
                    <a:lnTo>
                      <a:pt x="103" y="49"/>
                    </a:lnTo>
                    <a:cubicBezTo>
                      <a:pt x="83" y="46"/>
                      <a:pt x="69" y="58"/>
                      <a:pt x="57" y="73"/>
                    </a:cubicBezTo>
                    <a:cubicBezTo>
                      <a:pt x="58" y="86"/>
                      <a:pt x="53" y="95"/>
                      <a:pt x="47" y="109"/>
                    </a:cubicBezTo>
                    <a:cubicBezTo>
                      <a:pt x="40" y="130"/>
                      <a:pt x="38" y="153"/>
                      <a:pt x="58" y="169"/>
                    </a:cubicBezTo>
                    <a:cubicBezTo>
                      <a:pt x="69" y="175"/>
                      <a:pt x="96" y="178"/>
                      <a:pt x="107" y="170"/>
                    </a:cubicBezTo>
                    <a:cubicBezTo>
                      <a:pt x="111" y="166"/>
                      <a:pt x="113" y="157"/>
                      <a:pt x="116" y="153"/>
                    </a:cubicBezTo>
                    <a:cubicBezTo>
                      <a:pt x="130" y="125"/>
                      <a:pt x="157" y="53"/>
                      <a:pt x="103" y="49"/>
                    </a:cubicBezTo>
                    <a:close/>
                    <a:moveTo>
                      <a:pt x="157" y="136"/>
                    </a:moveTo>
                    <a:lnTo>
                      <a:pt x="157" y="136"/>
                    </a:lnTo>
                    <a:cubicBezTo>
                      <a:pt x="141" y="174"/>
                      <a:pt x="107" y="236"/>
                      <a:pt x="57" y="200"/>
                    </a:cubicBezTo>
                    <a:cubicBezTo>
                      <a:pt x="40" y="187"/>
                      <a:pt x="20" y="166"/>
                      <a:pt x="16" y="144"/>
                    </a:cubicBezTo>
                    <a:cubicBezTo>
                      <a:pt x="15" y="138"/>
                      <a:pt x="16" y="130"/>
                      <a:pt x="17" y="125"/>
                    </a:cubicBezTo>
                    <a:cubicBezTo>
                      <a:pt x="8" y="124"/>
                      <a:pt x="0" y="113"/>
                      <a:pt x="4" y="102"/>
                    </a:cubicBezTo>
                    <a:cubicBezTo>
                      <a:pt x="25" y="58"/>
                      <a:pt x="62" y="0"/>
                      <a:pt x="118" y="17"/>
                    </a:cubicBezTo>
                    <a:cubicBezTo>
                      <a:pt x="170" y="32"/>
                      <a:pt x="174" y="94"/>
                      <a:pt x="157" y="13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70" name="Freeform 190">
                <a:extLst>
                  <a:ext uri="{FF2B5EF4-FFF2-40B4-BE49-F238E27FC236}">
                    <a16:creationId xmlns:a16="http://schemas.microsoft.com/office/drawing/2014/main" id="{83BA1C7F-9993-DF4C-9493-7BD8850201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74553" y="4096012"/>
                <a:ext cx="84151" cy="71022"/>
              </a:xfrm>
              <a:custGeom>
                <a:avLst/>
                <a:gdLst>
                  <a:gd name="T0" fmla="*/ 128 w 177"/>
                  <a:gd name="T1" fmla="*/ 62 h 149"/>
                  <a:gd name="T2" fmla="*/ 128 w 177"/>
                  <a:gd name="T3" fmla="*/ 62 h 149"/>
                  <a:gd name="T4" fmla="*/ 88 w 177"/>
                  <a:gd name="T5" fmla="*/ 34 h 149"/>
                  <a:gd name="T6" fmla="*/ 88 w 177"/>
                  <a:gd name="T7" fmla="*/ 34 h 149"/>
                  <a:gd name="T8" fmla="*/ 57 w 177"/>
                  <a:gd name="T9" fmla="*/ 42 h 149"/>
                  <a:gd name="T10" fmla="*/ 57 w 177"/>
                  <a:gd name="T11" fmla="*/ 42 h 149"/>
                  <a:gd name="T12" fmla="*/ 22 w 177"/>
                  <a:gd name="T13" fmla="*/ 76 h 149"/>
                  <a:gd name="T14" fmla="*/ 22 w 177"/>
                  <a:gd name="T15" fmla="*/ 76 h 149"/>
                  <a:gd name="T16" fmla="*/ 46 w 177"/>
                  <a:gd name="T17" fmla="*/ 118 h 149"/>
                  <a:gd name="T18" fmla="*/ 46 w 177"/>
                  <a:gd name="T19" fmla="*/ 118 h 149"/>
                  <a:gd name="T20" fmla="*/ 63 w 177"/>
                  <a:gd name="T21" fmla="*/ 119 h 149"/>
                  <a:gd name="T22" fmla="*/ 63 w 177"/>
                  <a:gd name="T23" fmla="*/ 119 h 149"/>
                  <a:gd name="T24" fmla="*/ 128 w 177"/>
                  <a:gd name="T25" fmla="*/ 62 h 149"/>
                  <a:gd name="T26" fmla="*/ 96 w 177"/>
                  <a:gd name="T27" fmla="*/ 146 h 149"/>
                  <a:gd name="T28" fmla="*/ 96 w 177"/>
                  <a:gd name="T29" fmla="*/ 146 h 149"/>
                  <a:gd name="T30" fmla="*/ 0 w 177"/>
                  <a:gd name="T31" fmla="*/ 89 h 149"/>
                  <a:gd name="T32" fmla="*/ 0 w 177"/>
                  <a:gd name="T33" fmla="*/ 89 h 149"/>
                  <a:gd name="T34" fmla="*/ 16 w 177"/>
                  <a:gd name="T35" fmla="*/ 30 h 149"/>
                  <a:gd name="T36" fmla="*/ 16 w 177"/>
                  <a:gd name="T37" fmla="*/ 30 h 149"/>
                  <a:gd name="T38" fmla="*/ 30 w 177"/>
                  <a:gd name="T39" fmla="*/ 23 h 149"/>
                  <a:gd name="T40" fmla="*/ 30 w 177"/>
                  <a:gd name="T41" fmla="*/ 23 h 149"/>
                  <a:gd name="T42" fmla="*/ 41 w 177"/>
                  <a:gd name="T43" fmla="*/ 2 h 149"/>
                  <a:gd name="T44" fmla="*/ 41 w 177"/>
                  <a:gd name="T45" fmla="*/ 2 h 149"/>
                  <a:gd name="T46" fmla="*/ 160 w 177"/>
                  <a:gd name="T47" fmla="*/ 63 h 149"/>
                  <a:gd name="T48" fmla="*/ 160 w 177"/>
                  <a:gd name="T49" fmla="*/ 63 h 149"/>
                  <a:gd name="T50" fmla="*/ 96 w 177"/>
                  <a:gd name="T51" fmla="*/ 146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7" h="149">
                    <a:moveTo>
                      <a:pt x="128" y="62"/>
                    </a:moveTo>
                    <a:lnTo>
                      <a:pt x="128" y="62"/>
                    </a:lnTo>
                    <a:cubicBezTo>
                      <a:pt x="120" y="44"/>
                      <a:pt x="104" y="37"/>
                      <a:pt x="88" y="34"/>
                    </a:cubicBezTo>
                    <a:lnTo>
                      <a:pt x="88" y="34"/>
                    </a:lnTo>
                    <a:cubicBezTo>
                      <a:pt x="80" y="41"/>
                      <a:pt x="70" y="41"/>
                      <a:pt x="57" y="42"/>
                    </a:cubicBezTo>
                    <a:lnTo>
                      <a:pt x="57" y="42"/>
                    </a:lnTo>
                    <a:cubicBezTo>
                      <a:pt x="38" y="44"/>
                      <a:pt x="21" y="54"/>
                      <a:pt x="22" y="76"/>
                    </a:cubicBezTo>
                    <a:lnTo>
                      <a:pt x="22" y="76"/>
                    </a:lnTo>
                    <a:cubicBezTo>
                      <a:pt x="22" y="88"/>
                      <a:pt x="34" y="113"/>
                      <a:pt x="46" y="118"/>
                    </a:cubicBezTo>
                    <a:lnTo>
                      <a:pt x="46" y="118"/>
                    </a:lnTo>
                    <a:cubicBezTo>
                      <a:pt x="50" y="119"/>
                      <a:pt x="58" y="119"/>
                      <a:pt x="63" y="119"/>
                    </a:cubicBezTo>
                    <a:lnTo>
                      <a:pt x="63" y="119"/>
                    </a:lnTo>
                    <a:cubicBezTo>
                      <a:pt x="89" y="119"/>
                      <a:pt x="154" y="110"/>
                      <a:pt x="128" y="62"/>
                    </a:cubicBezTo>
                    <a:close/>
                    <a:moveTo>
                      <a:pt x="96" y="146"/>
                    </a:moveTo>
                    <a:lnTo>
                      <a:pt x="96" y="146"/>
                    </a:lnTo>
                    <a:cubicBezTo>
                      <a:pt x="61" y="148"/>
                      <a:pt x="0" y="147"/>
                      <a:pt x="0" y="89"/>
                    </a:cubicBezTo>
                    <a:lnTo>
                      <a:pt x="0" y="89"/>
                    </a:lnTo>
                    <a:cubicBezTo>
                      <a:pt x="0" y="68"/>
                      <a:pt x="3" y="43"/>
                      <a:pt x="16" y="30"/>
                    </a:cubicBezTo>
                    <a:lnTo>
                      <a:pt x="16" y="30"/>
                    </a:lnTo>
                    <a:cubicBezTo>
                      <a:pt x="20" y="26"/>
                      <a:pt x="25" y="23"/>
                      <a:pt x="30" y="23"/>
                    </a:cubicBezTo>
                    <a:lnTo>
                      <a:pt x="30" y="23"/>
                    </a:lnTo>
                    <a:cubicBezTo>
                      <a:pt x="28" y="14"/>
                      <a:pt x="29" y="4"/>
                      <a:pt x="41" y="2"/>
                    </a:cubicBezTo>
                    <a:lnTo>
                      <a:pt x="41" y="2"/>
                    </a:lnTo>
                    <a:cubicBezTo>
                      <a:pt x="82" y="0"/>
                      <a:pt x="141" y="8"/>
                      <a:pt x="160" y="63"/>
                    </a:cubicBezTo>
                    <a:lnTo>
                      <a:pt x="160" y="63"/>
                    </a:lnTo>
                    <a:cubicBezTo>
                      <a:pt x="176" y="113"/>
                      <a:pt x="134" y="142"/>
                      <a:pt x="96" y="146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171" name="Freeform 191">
                <a:extLst>
                  <a:ext uri="{FF2B5EF4-FFF2-40B4-BE49-F238E27FC236}">
                    <a16:creationId xmlns:a16="http://schemas.microsoft.com/office/drawing/2014/main" id="{8FB3D079-8D06-054D-834F-A2AE77E749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4692" y="4084964"/>
                <a:ext cx="90501" cy="88382"/>
              </a:xfrm>
              <a:custGeom>
                <a:avLst/>
                <a:gdLst>
                  <a:gd name="T0" fmla="*/ 66 w 188"/>
                  <a:gd name="T1" fmla="*/ 131 h 186"/>
                  <a:gd name="T2" fmla="*/ 66 w 188"/>
                  <a:gd name="T3" fmla="*/ 131 h 186"/>
                  <a:gd name="T4" fmla="*/ 113 w 188"/>
                  <a:gd name="T5" fmla="*/ 139 h 186"/>
                  <a:gd name="T6" fmla="*/ 113 w 188"/>
                  <a:gd name="T7" fmla="*/ 139 h 186"/>
                  <a:gd name="T8" fmla="*/ 138 w 188"/>
                  <a:gd name="T9" fmla="*/ 119 h 186"/>
                  <a:gd name="T10" fmla="*/ 138 w 188"/>
                  <a:gd name="T11" fmla="*/ 119 h 186"/>
                  <a:gd name="T12" fmla="*/ 155 w 188"/>
                  <a:gd name="T13" fmla="*/ 73 h 186"/>
                  <a:gd name="T14" fmla="*/ 155 w 188"/>
                  <a:gd name="T15" fmla="*/ 73 h 186"/>
                  <a:gd name="T16" fmla="*/ 117 w 188"/>
                  <a:gd name="T17" fmla="*/ 44 h 186"/>
                  <a:gd name="T18" fmla="*/ 117 w 188"/>
                  <a:gd name="T19" fmla="*/ 44 h 186"/>
                  <a:gd name="T20" fmla="*/ 101 w 188"/>
                  <a:gd name="T21" fmla="*/ 51 h 186"/>
                  <a:gd name="T22" fmla="*/ 101 w 188"/>
                  <a:gd name="T23" fmla="*/ 51 h 186"/>
                  <a:gd name="T24" fmla="*/ 66 w 188"/>
                  <a:gd name="T25" fmla="*/ 131 h 186"/>
                  <a:gd name="T26" fmla="*/ 59 w 188"/>
                  <a:gd name="T27" fmla="*/ 42 h 186"/>
                  <a:gd name="T28" fmla="*/ 59 w 188"/>
                  <a:gd name="T29" fmla="*/ 42 h 186"/>
                  <a:gd name="T30" fmla="*/ 171 w 188"/>
                  <a:gd name="T31" fmla="*/ 52 h 186"/>
                  <a:gd name="T32" fmla="*/ 171 w 188"/>
                  <a:gd name="T33" fmla="*/ 52 h 186"/>
                  <a:gd name="T34" fmla="*/ 180 w 188"/>
                  <a:gd name="T35" fmla="*/ 113 h 186"/>
                  <a:gd name="T36" fmla="*/ 180 w 188"/>
                  <a:gd name="T37" fmla="*/ 113 h 186"/>
                  <a:gd name="T38" fmla="*/ 170 w 188"/>
                  <a:gd name="T39" fmla="*/ 125 h 186"/>
                  <a:gd name="T40" fmla="*/ 170 w 188"/>
                  <a:gd name="T41" fmla="*/ 125 h 186"/>
                  <a:gd name="T42" fmla="*/ 170 w 188"/>
                  <a:gd name="T43" fmla="*/ 148 h 186"/>
                  <a:gd name="T44" fmla="*/ 170 w 188"/>
                  <a:gd name="T45" fmla="*/ 148 h 186"/>
                  <a:gd name="T46" fmla="*/ 37 w 188"/>
                  <a:gd name="T47" fmla="*/ 142 h 186"/>
                  <a:gd name="T48" fmla="*/ 37 w 188"/>
                  <a:gd name="T49" fmla="*/ 142 h 186"/>
                  <a:gd name="T50" fmla="*/ 59 w 188"/>
                  <a:gd name="T51" fmla="*/ 42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8" h="186">
                    <a:moveTo>
                      <a:pt x="66" y="131"/>
                    </a:moveTo>
                    <a:lnTo>
                      <a:pt x="66" y="131"/>
                    </a:lnTo>
                    <a:cubicBezTo>
                      <a:pt x="80" y="142"/>
                      <a:pt x="97" y="143"/>
                      <a:pt x="113" y="139"/>
                    </a:cubicBezTo>
                    <a:lnTo>
                      <a:pt x="113" y="139"/>
                    </a:lnTo>
                    <a:cubicBezTo>
                      <a:pt x="117" y="129"/>
                      <a:pt x="126" y="126"/>
                      <a:pt x="138" y="119"/>
                    </a:cubicBezTo>
                    <a:lnTo>
                      <a:pt x="138" y="119"/>
                    </a:lnTo>
                    <a:cubicBezTo>
                      <a:pt x="154" y="109"/>
                      <a:pt x="166" y="94"/>
                      <a:pt x="155" y="73"/>
                    </a:cubicBezTo>
                    <a:lnTo>
                      <a:pt x="155" y="73"/>
                    </a:lnTo>
                    <a:cubicBezTo>
                      <a:pt x="150" y="62"/>
                      <a:pt x="129" y="44"/>
                      <a:pt x="117" y="44"/>
                    </a:cubicBezTo>
                    <a:lnTo>
                      <a:pt x="117" y="44"/>
                    </a:lnTo>
                    <a:cubicBezTo>
                      <a:pt x="112" y="44"/>
                      <a:pt x="105" y="50"/>
                      <a:pt x="101" y="51"/>
                    </a:cubicBezTo>
                    <a:lnTo>
                      <a:pt x="101" y="51"/>
                    </a:lnTo>
                    <a:cubicBezTo>
                      <a:pt x="76" y="63"/>
                      <a:pt x="21" y="97"/>
                      <a:pt x="66" y="131"/>
                    </a:cubicBezTo>
                    <a:close/>
                    <a:moveTo>
                      <a:pt x="59" y="42"/>
                    </a:moveTo>
                    <a:lnTo>
                      <a:pt x="59" y="42"/>
                    </a:lnTo>
                    <a:cubicBezTo>
                      <a:pt x="91" y="23"/>
                      <a:pt x="146" y="0"/>
                      <a:pt x="171" y="52"/>
                    </a:cubicBezTo>
                    <a:lnTo>
                      <a:pt x="171" y="52"/>
                    </a:lnTo>
                    <a:cubicBezTo>
                      <a:pt x="180" y="71"/>
                      <a:pt x="187" y="96"/>
                      <a:pt x="180" y="113"/>
                    </a:cubicBezTo>
                    <a:lnTo>
                      <a:pt x="180" y="113"/>
                    </a:lnTo>
                    <a:cubicBezTo>
                      <a:pt x="179" y="118"/>
                      <a:pt x="174" y="122"/>
                      <a:pt x="170" y="125"/>
                    </a:cubicBezTo>
                    <a:lnTo>
                      <a:pt x="170" y="125"/>
                    </a:lnTo>
                    <a:cubicBezTo>
                      <a:pt x="176" y="131"/>
                      <a:pt x="180" y="143"/>
                      <a:pt x="170" y="148"/>
                    </a:cubicBezTo>
                    <a:lnTo>
                      <a:pt x="170" y="148"/>
                    </a:lnTo>
                    <a:cubicBezTo>
                      <a:pt x="133" y="167"/>
                      <a:pt x="76" y="185"/>
                      <a:pt x="37" y="142"/>
                    </a:cubicBezTo>
                    <a:lnTo>
                      <a:pt x="37" y="142"/>
                    </a:lnTo>
                    <a:cubicBezTo>
                      <a:pt x="0" y="105"/>
                      <a:pt x="27" y="60"/>
                      <a:pt x="59" y="4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172" name="Freeform 192">
                <a:extLst>
                  <a:ext uri="{FF2B5EF4-FFF2-40B4-BE49-F238E27FC236}">
                    <a16:creationId xmlns:a16="http://schemas.microsoft.com/office/drawing/2014/main" id="{495DEA2D-A20A-8944-9DB9-7BFED4BCDF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0932" y="4094434"/>
                <a:ext cx="84151" cy="71021"/>
              </a:xfrm>
              <a:custGeom>
                <a:avLst/>
                <a:gdLst>
                  <a:gd name="T0" fmla="*/ 130 w 178"/>
                  <a:gd name="T1" fmla="*/ 62 h 150"/>
                  <a:gd name="T2" fmla="*/ 130 w 178"/>
                  <a:gd name="T3" fmla="*/ 62 h 150"/>
                  <a:gd name="T4" fmla="*/ 89 w 178"/>
                  <a:gd name="T5" fmla="*/ 33 h 150"/>
                  <a:gd name="T6" fmla="*/ 89 w 178"/>
                  <a:gd name="T7" fmla="*/ 33 h 150"/>
                  <a:gd name="T8" fmla="*/ 59 w 178"/>
                  <a:gd name="T9" fmla="*/ 41 h 150"/>
                  <a:gd name="T10" fmla="*/ 59 w 178"/>
                  <a:gd name="T11" fmla="*/ 41 h 150"/>
                  <a:gd name="T12" fmla="*/ 23 w 178"/>
                  <a:gd name="T13" fmla="*/ 77 h 150"/>
                  <a:gd name="T14" fmla="*/ 23 w 178"/>
                  <a:gd name="T15" fmla="*/ 77 h 150"/>
                  <a:gd name="T16" fmla="*/ 47 w 178"/>
                  <a:gd name="T17" fmla="*/ 117 h 150"/>
                  <a:gd name="T18" fmla="*/ 47 w 178"/>
                  <a:gd name="T19" fmla="*/ 117 h 150"/>
                  <a:gd name="T20" fmla="*/ 64 w 178"/>
                  <a:gd name="T21" fmla="*/ 119 h 150"/>
                  <a:gd name="T22" fmla="*/ 64 w 178"/>
                  <a:gd name="T23" fmla="*/ 119 h 150"/>
                  <a:gd name="T24" fmla="*/ 130 w 178"/>
                  <a:gd name="T25" fmla="*/ 62 h 150"/>
                  <a:gd name="T26" fmla="*/ 98 w 178"/>
                  <a:gd name="T27" fmla="*/ 145 h 150"/>
                  <a:gd name="T28" fmla="*/ 98 w 178"/>
                  <a:gd name="T29" fmla="*/ 145 h 150"/>
                  <a:gd name="T30" fmla="*/ 0 w 178"/>
                  <a:gd name="T31" fmla="*/ 90 h 150"/>
                  <a:gd name="T32" fmla="*/ 0 w 178"/>
                  <a:gd name="T33" fmla="*/ 90 h 150"/>
                  <a:gd name="T34" fmla="*/ 18 w 178"/>
                  <a:gd name="T35" fmla="*/ 29 h 150"/>
                  <a:gd name="T36" fmla="*/ 18 w 178"/>
                  <a:gd name="T37" fmla="*/ 29 h 150"/>
                  <a:gd name="T38" fmla="*/ 31 w 178"/>
                  <a:gd name="T39" fmla="*/ 23 h 150"/>
                  <a:gd name="T40" fmla="*/ 31 w 178"/>
                  <a:gd name="T41" fmla="*/ 23 h 150"/>
                  <a:gd name="T42" fmla="*/ 42 w 178"/>
                  <a:gd name="T43" fmla="*/ 2 h 150"/>
                  <a:gd name="T44" fmla="*/ 42 w 178"/>
                  <a:gd name="T45" fmla="*/ 2 h 150"/>
                  <a:gd name="T46" fmla="*/ 160 w 178"/>
                  <a:gd name="T47" fmla="*/ 64 h 150"/>
                  <a:gd name="T48" fmla="*/ 160 w 178"/>
                  <a:gd name="T49" fmla="*/ 64 h 150"/>
                  <a:gd name="T50" fmla="*/ 98 w 178"/>
                  <a:gd name="T51" fmla="*/ 145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8" h="150">
                    <a:moveTo>
                      <a:pt x="130" y="62"/>
                    </a:moveTo>
                    <a:lnTo>
                      <a:pt x="130" y="62"/>
                    </a:lnTo>
                    <a:cubicBezTo>
                      <a:pt x="121" y="45"/>
                      <a:pt x="106" y="37"/>
                      <a:pt x="89" y="33"/>
                    </a:cubicBezTo>
                    <a:lnTo>
                      <a:pt x="89" y="33"/>
                    </a:lnTo>
                    <a:cubicBezTo>
                      <a:pt x="81" y="41"/>
                      <a:pt x="72" y="40"/>
                      <a:pt x="59" y="41"/>
                    </a:cubicBezTo>
                    <a:lnTo>
                      <a:pt x="59" y="41"/>
                    </a:lnTo>
                    <a:cubicBezTo>
                      <a:pt x="39" y="44"/>
                      <a:pt x="23" y="53"/>
                      <a:pt x="23" y="77"/>
                    </a:cubicBezTo>
                    <a:lnTo>
                      <a:pt x="23" y="77"/>
                    </a:lnTo>
                    <a:cubicBezTo>
                      <a:pt x="25" y="89"/>
                      <a:pt x="35" y="112"/>
                      <a:pt x="47" y="117"/>
                    </a:cubicBezTo>
                    <a:lnTo>
                      <a:pt x="47" y="117"/>
                    </a:lnTo>
                    <a:cubicBezTo>
                      <a:pt x="52" y="120"/>
                      <a:pt x="60" y="119"/>
                      <a:pt x="64" y="119"/>
                    </a:cubicBezTo>
                    <a:lnTo>
                      <a:pt x="64" y="119"/>
                    </a:lnTo>
                    <a:cubicBezTo>
                      <a:pt x="92" y="119"/>
                      <a:pt x="156" y="110"/>
                      <a:pt x="130" y="62"/>
                    </a:cubicBezTo>
                    <a:close/>
                    <a:moveTo>
                      <a:pt x="98" y="145"/>
                    </a:moveTo>
                    <a:lnTo>
                      <a:pt x="98" y="145"/>
                    </a:lnTo>
                    <a:cubicBezTo>
                      <a:pt x="63" y="149"/>
                      <a:pt x="1" y="146"/>
                      <a:pt x="0" y="90"/>
                    </a:cubicBezTo>
                    <a:lnTo>
                      <a:pt x="0" y="90"/>
                    </a:lnTo>
                    <a:cubicBezTo>
                      <a:pt x="0" y="69"/>
                      <a:pt x="4" y="43"/>
                      <a:pt x="18" y="29"/>
                    </a:cubicBezTo>
                    <a:lnTo>
                      <a:pt x="18" y="29"/>
                    </a:lnTo>
                    <a:cubicBezTo>
                      <a:pt x="21" y="25"/>
                      <a:pt x="26" y="24"/>
                      <a:pt x="31" y="23"/>
                    </a:cubicBezTo>
                    <a:lnTo>
                      <a:pt x="31" y="23"/>
                    </a:lnTo>
                    <a:cubicBezTo>
                      <a:pt x="27" y="15"/>
                      <a:pt x="31" y="3"/>
                      <a:pt x="42" y="2"/>
                    </a:cubicBezTo>
                    <a:lnTo>
                      <a:pt x="42" y="2"/>
                    </a:lnTo>
                    <a:cubicBezTo>
                      <a:pt x="83" y="0"/>
                      <a:pt x="143" y="7"/>
                      <a:pt x="160" y="64"/>
                    </a:cubicBezTo>
                    <a:lnTo>
                      <a:pt x="160" y="64"/>
                    </a:lnTo>
                    <a:cubicBezTo>
                      <a:pt x="177" y="112"/>
                      <a:pt x="136" y="142"/>
                      <a:pt x="98" y="14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282" name="Freeform 193">
                <a:extLst>
                  <a:ext uri="{FF2B5EF4-FFF2-40B4-BE49-F238E27FC236}">
                    <a16:creationId xmlns:a16="http://schemas.microsoft.com/office/drawing/2014/main" id="{DF98DE9E-2E5E-0D44-8E48-FC605484AC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4821" y="4079168"/>
                <a:ext cx="83794" cy="113117"/>
              </a:xfrm>
              <a:custGeom>
                <a:avLst/>
                <a:gdLst>
                  <a:gd name="T0" fmla="*/ 49319 w 175"/>
                  <a:gd name="T1" fmla="*/ 23387 h 237"/>
                  <a:gd name="T2" fmla="*/ 49319 w 175"/>
                  <a:gd name="T3" fmla="*/ 23387 h 237"/>
                  <a:gd name="T4" fmla="*/ 27293 w 175"/>
                  <a:gd name="T5" fmla="*/ 34842 h 237"/>
                  <a:gd name="T6" fmla="*/ 27293 w 175"/>
                  <a:gd name="T7" fmla="*/ 34842 h 237"/>
                  <a:gd name="T8" fmla="*/ 22983 w 175"/>
                  <a:gd name="T9" fmla="*/ 52024 h 237"/>
                  <a:gd name="T10" fmla="*/ 22983 w 175"/>
                  <a:gd name="T11" fmla="*/ 52024 h 237"/>
                  <a:gd name="T12" fmla="*/ 28251 w 175"/>
                  <a:gd name="T13" fmla="*/ 80661 h 237"/>
                  <a:gd name="T14" fmla="*/ 28251 w 175"/>
                  <a:gd name="T15" fmla="*/ 80661 h 237"/>
                  <a:gd name="T16" fmla="*/ 51234 w 175"/>
                  <a:gd name="T17" fmla="*/ 81139 h 237"/>
                  <a:gd name="T18" fmla="*/ 51234 w 175"/>
                  <a:gd name="T19" fmla="*/ 81139 h 237"/>
                  <a:gd name="T20" fmla="*/ 56022 w 175"/>
                  <a:gd name="T21" fmla="*/ 73025 h 237"/>
                  <a:gd name="T22" fmla="*/ 56022 w 175"/>
                  <a:gd name="T23" fmla="*/ 73025 h 237"/>
                  <a:gd name="T24" fmla="*/ 49319 w 175"/>
                  <a:gd name="T25" fmla="*/ 23387 h 237"/>
                  <a:gd name="T26" fmla="*/ 75654 w 175"/>
                  <a:gd name="T27" fmla="*/ 64911 h 237"/>
                  <a:gd name="T28" fmla="*/ 75654 w 175"/>
                  <a:gd name="T29" fmla="*/ 64911 h 237"/>
                  <a:gd name="T30" fmla="*/ 27772 w 175"/>
                  <a:gd name="T31" fmla="*/ 95457 h 237"/>
                  <a:gd name="T32" fmla="*/ 27772 w 175"/>
                  <a:gd name="T33" fmla="*/ 95457 h 237"/>
                  <a:gd name="T34" fmla="*/ 7661 w 175"/>
                  <a:gd name="T35" fmla="*/ 68729 h 237"/>
                  <a:gd name="T36" fmla="*/ 7661 w 175"/>
                  <a:gd name="T37" fmla="*/ 68729 h 237"/>
                  <a:gd name="T38" fmla="*/ 9098 w 175"/>
                  <a:gd name="T39" fmla="*/ 59661 h 237"/>
                  <a:gd name="T40" fmla="*/ 9098 w 175"/>
                  <a:gd name="T41" fmla="*/ 59661 h 237"/>
                  <a:gd name="T42" fmla="*/ 2873 w 175"/>
                  <a:gd name="T43" fmla="*/ 48683 h 237"/>
                  <a:gd name="T44" fmla="*/ 2873 w 175"/>
                  <a:gd name="T45" fmla="*/ 48683 h 237"/>
                  <a:gd name="T46" fmla="*/ 57459 w 175"/>
                  <a:gd name="T47" fmla="*/ 8114 h 237"/>
                  <a:gd name="T48" fmla="*/ 57459 w 175"/>
                  <a:gd name="T49" fmla="*/ 8114 h 237"/>
                  <a:gd name="T50" fmla="*/ 75654 w 175"/>
                  <a:gd name="T51" fmla="*/ 64911 h 23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5" h="237">
                    <a:moveTo>
                      <a:pt x="103" y="49"/>
                    </a:moveTo>
                    <a:lnTo>
                      <a:pt x="103" y="49"/>
                    </a:lnTo>
                    <a:cubicBezTo>
                      <a:pt x="83" y="46"/>
                      <a:pt x="69" y="58"/>
                      <a:pt x="57" y="73"/>
                    </a:cubicBezTo>
                    <a:cubicBezTo>
                      <a:pt x="59" y="86"/>
                      <a:pt x="54" y="95"/>
                      <a:pt x="48" y="109"/>
                    </a:cubicBezTo>
                    <a:cubicBezTo>
                      <a:pt x="40" y="130"/>
                      <a:pt x="40" y="153"/>
                      <a:pt x="59" y="169"/>
                    </a:cubicBezTo>
                    <a:cubicBezTo>
                      <a:pt x="70" y="175"/>
                      <a:pt x="96" y="178"/>
                      <a:pt x="107" y="170"/>
                    </a:cubicBezTo>
                    <a:cubicBezTo>
                      <a:pt x="111" y="166"/>
                      <a:pt x="115" y="157"/>
                      <a:pt x="117" y="153"/>
                    </a:cubicBezTo>
                    <a:cubicBezTo>
                      <a:pt x="130" y="125"/>
                      <a:pt x="157" y="53"/>
                      <a:pt x="103" y="49"/>
                    </a:cubicBezTo>
                    <a:close/>
                    <a:moveTo>
                      <a:pt x="158" y="136"/>
                    </a:moveTo>
                    <a:lnTo>
                      <a:pt x="158" y="136"/>
                    </a:lnTo>
                    <a:cubicBezTo>
                      <a:pt x="141" y="174"/>
                      <a:pt x="107" y="236"/>
                      <a:pt x="58" y="200"/>
                    </a:cubicBezTo>
                    <a:cubicBezTo>
                      <a:pt x="40" y="187"/>
                      <a:pt x="21" y="166"/>
                      <a:pt x="16" y="144"/>
                    </a:cubicBezTo>
                    <a:cubicBezTo>
                      <a:pt x="16" y="138"/>
                      <a:pt x="16" y="132"/>
                      <a:pt x="19" y="125"/>
                    </a:cubicBezTo>
                    <a:cubicBezTo>
                      <a:pt x="10" y="124"/>
                      <a:pt x="0" y="113"/>
                      <a:pt x="6" y="102"/>
                    </a:cubicBezTo>
                    <a:cubicBezTo>
                      <a:pt x="25" y="58"/>
                      <a:pt x="62" y="0"/>
                      <a:pt x="120" y="17"/>
                    </a:cubicBezTo>
                    <a:cubicBezTo>
                      <a:pt x="171" y="32"/>
                      <a:pt x="174" y="94"/>
                      <a:pt x="158" y="13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74" name="Freeform 194">
                <a:extLst>
                  <a:ext uri="{FF2B5EF4-FFF2-40B4-BE49-F238E27FC236}">
                    <a16:creationId xmlns:a16="http://schemas.microsoft.com/office/drawing/2014/main" id="{A5EA17B5-8AF4-AD4D-A047-BFE3B797B6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4720" y="4084964"/>
                <a:ext cx="96852" cy="93116"/>
              </a:xfrm>
              <a:custGeom>
                <a:avLst/>
                <a:gdLst>
                  <a:gd name="T0" fmla="*/ 61 w 204"/>
                  <a:gd name="T1" fmla="*/ 133 h 196"/>
                  <a:gd name="T2" fmla="*/ 61 w 204"/>
                  <a:gd name="T3" fmla="*/ 133 h 196"/>
                  <a:gd name="T4" fmla="*/ 108 w 204"/>
                  <a:gd name="T5" fmla="*/ 149 h 196"/>
                  <a:gd name="T6" fmla="*/ 108 w 204"/>
                  <a:gd name="T7" fmla="*/ 149 h 196"/>
                  <a:gd name="T8" fmla="*/ 141 w 204"/>
                  <a:gd name="T9" fmla="*/ 130 h 196"/>
                  <a:gd name="T10" fmla="*/ 141 w 204"/>
                  <a:gd name="T11" fmla="*/ 130 h 196"/>
                  <a:gd name="T12" fmla="*/ 175 w 204"/>
                  <a:gd name="T13" fmla="*/ 80 h 196"/>
                  <a:gd name="T14" fmla="*/ 175 w 204"/>
                  <a:gd name="T15" fmla="*/ 80 h 196"/>
                  <a:gd name="T16" fmla="*/ 143 w 204"/>
                  <a:gd name="T17" fmla="*/ 45 h 196"/>
                  <a:gd name="T18" fmla="*/ 143 w 204"/>
                  <a:gd name="T19" fmla="*/ 45 h 196"/>
                  <a:gd name="T20" fmla="*/ 126 w 204"/>
                  <a:gd name="T21" fmla="*/ 50 h 196"/>
                  <a:gd name="T22" fmla="*/ 126 w 204"/>
                  <a:gd name="T23" fmla="*/ 50 h 196"/>
                  <a:gd name="T24" fmla="*/ 61 w 204"/>
                  <a:gd name="T25" fmla="*/ 133 h 196"/>
                  <a:gd name="T26" fmla="*/ 84 w 204"/>
                  <a:gd name="T27" fmla="*/ 33 h 196"/>
                  <a:gd name="T28" fmla="*/ 84 w 204"/>
                  <a:gd name="T29" fmla="*/ 33 h 196"/>
                  <a:gd name="T30" fmla="*/ 199 w 204"/>
                  <a:gd name="T31" fmla="*/ 59 h 196"/>
                  <a:gd name="T32" fmla="*/ 199 w 204"/>
                  <a:gd name="T33" fmla="*/ 59 h 196"/>
                  <a:gd name="T34" fmla="*/ 188 w 204"/>
                  <a:gd name="T35" fmla="*/ 128 h 196"/>
                  <a:gd name="T36" fmla="*/ 188 w 204"/>
                  <a:gd name="T37" fmla="*/ 128 h 196"/>
                  <a:gd name="T38" fmla="*/ 172 w 204"/>
                  <a:gd name="T39" fmla="*/ 139 h 196"/>
                  <a:gd name="T40" fmla="*/ 172 w 204"/>
                  <a:gd name="T41" fmla="*/ 139 h 196"/>
                  <a:gd name="T42" fmla="*/ 166 w 204"/>
                  <a:gd name="T43" fmla="*/ 166 h 196"/>
                  <a:gd name="T44" fmla="*/ 166 w 204"/>
                  <a:gd name="T45" fmla="*/ 166 h 196"/>
                  <a:gd name="T46" fmla="*/ 25 w 204"/>
                  <a:gd name="T47" fmla="*/ 142 h 196"/>
                  <a:gd name="T48" fmla="*/ 25 w 204"/>
                  <a:gd name="T49" fmla="*/ 142 h 196"/>
                  <a:gd name="T50" fmla="*/ 84 w 204"/>
                  <a:gd name="T51" fmla="*/ 33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4" h="196">
                    <a:moveTo>
                      <a:pt x="61" y="133"/>
                    </a:moveTo>
                    <a:lnTo>
                      <a:pt x="61" y="133"/>
                    </a:lnTo>
                    <a:cubicBezTo>
                      <a:pt x="71" y="147"/>
                      <a:pt x="90" y="150"/>
                      <a:pt x="108" y="149"/>
                    </a:cubicBezTo>
                    <a:lnTo>
                      <a:pt x="108" y="149"/>
                    </a:lnTo>
                    <a:cubicBezTo>
                      <a:pt x="116" y="137"/>
                      <a:pt x="126" y="135"/>
                      <a:pt x="141" y="130"/>
                    </a:cubicBezTo>
                    <a:lnTo>
                      <a:pt x="141" y="130"/>
                    </a:lnTo>
                    <a:cubicBezTo>
                      <a:pt x="162" y="121"/>
                      <a:pt x="179" y="105"/>
                      <a:pt x="175" y="80"/>
                    </a:cubicBezTo>
                    <a:lnTo>
                      <a:pt x="175" y="80"/>
                    </a:lnTo>
                    <a:cubicBezTo>
                      <a:pt x="174" y="68"/>
                      <a:pt x="157" y="47"/>
                      <a:pt x="143" y="45"/>
                    </a:cubicBezTo>
                    <a:lnTo>
                      <a:pt x="143" y="45"/>
                    </a:lnTo>
                    <a:cubicBezTo>
                      <a:pt x="139" y="43"/>
                      <a:pt x="130" y="49"/>
                      <a:pt x="126" y="50"/>
                    </a:cubicBezTo>
                    <a:lnTo>
                      <a:pt x="126" y="50"/>
                    </a:lnTo>
                    <a:cubicBezTo>
                      <a:pt x="95" y="59"/>
                      <a:pt x="25" y="91"/>
                      <a:pt x="61" y="133"/>
                    </a:cubicBezTo>
                    <a:close/>
                    <a:moveTo>
                      <a:pt x="84" y="33"/>
                    </a:moveTo>
                    <a:lnTo>
                      <a:pt x="84" y="33"/>
                    </a:lnTo>
                    <a:cubicBezTo>
                      <a:pt x="122" y="17"/>
                      <a:pt x="192" y="0"/>
                      <a:pt x="199" y="59"/>
                    </a:cubicBezTo>
                    <a:lnTo>
                      <a:pt x="199" y="59"/>
                    </a:lnTo>
                    <a:cubicBezTo>
                      <a:pt x="203" y="82"/>
                      <a:pt x="201" y="109"/>
                      <a:pt x="188" y="128"/>
                    </a:cubicBezTo>
                    <a:lnTo>
                      <a:pt x="188" y="128"/>
                    </a:lnTo>
                    <a:cubicBezTo>
                      <a:pt x="184" y="134"/>
                      <a:pt x="179" y="137"/>
                      <a:pt x="172" y="139"/>
                    </a:cubicBezTo>
                    <a:lnTo>
                      <a:pt x="172" y="139"/>
                    </a:lnTo>
                    <a:cubicBezTo>
                      <a:pt x="179" y="147"/>
                      <a:pt x="176" y="162"/>
                      <a:pt x="166" y="166"/>
                    </a:cubicBezTo>
                    <a:lnTo>
                      <a:pt x="166" y="166"/>
                    </a:lnTo>
                    <a:cubicBezTo>
                      <a:pt x="120" y="181"/>
                      <a:pt x="53" y="195"/>
                      <a:pt x="25" y="142"/>
                    </a:cubicBezTo>
                    <a:lnTo>
                      <a:pt x="25" y="142"/>
                    </a:lnTo>
                    <a:cubicBezTo>
                      <a:pt x="0" y="95"/>
                      <a:pt x="42" y="50"/>
                      <a:pt x="84" y="33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284" name="Freeform 195">
                <a:extLst>
                  <a:ext uri="{FF2B5EF4-FFF2-40B4-BE49-F238E27FC236}">
                    <a16:creationId xmlns:a16="http://schemas.microsoft.com/office/drawing/2014/main" id="{605B2CCC-10C1-A34B-A215-3D272CBAA9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5962" y="4079168"/>
                <a:ext cx="83794" cy="113117"/>
              </a:xfrm>
              <a:custGeom>
                <a:avLst/>
                <a:gdLst>
                  <a:gd name="T0" fmla="*/ 49319 w 175"/>
                  <a:gd name="T1" fmla="*/ 22528 h 236"/>
                  <a:gd name="T2" fmla="*/ 49319 w 175"/>
                  <a:gd name="T3" fmla="*/ 22528 h 236"/>
                  <a:gd name="T4" fmla="*/ 27293 w 175"/>
                  <a:gd name="T5" fmla="*/ 34510 h 236"/>
                  <a:gd name="T6" fmla="*/ 27293 w 175"/>
                  <a:gd name="T7" fmla="*/ 34510 h 236"/>
                  <a:gd name="T8" fmla="*/ 22983 w 175"/>
                  <a:gd name="T9" fmla="*/ 52245 h 236"/>
                  <a:gd name="T10" fmla="*/ 22983 w 175"/>
                  <a:gd name="T11" fmla="*/ 52245 h 236"/>
                  <a:gd name="T12" fmla="*/ 28251 w 175"/>
                  <a:gd name="T13" fmla="*/ 80045 h 236"/>
                  <a:gd name="T14" fmla="*/ 28251 w 175"/>
                  <a:gd name="T15" fmla="*/ 80045 h 236"/>
                  <a:gd name="T16" fmla="*/ 51713 w 175"/>
                  <a:gd name="T17" fmla="*/ 81003 h 236"/>
                  <a:gd name="T18" fmla="*/ 51713 w 175"/>
                  <a:gd name="T19" fmla="*/ 81003 h 236"/>
                  <a:gd name="T20" fmla="*/ 56022 w 175"/>
                  <a:gd name="T21" fmla="*/ 72855 h 236"/>
                  <a:gd name="T22" fmla="*/ 56022 w 175"/>
                  <a:gd name="T23" fmla="*/ 72855 h 236"/>
                  <a:gd name="T24" fmla="*/ 49319 w 175"/>
                  <a:gd name="T25" fmla="*/ 22528 h 236"/>
                  <a:gd name="T26" fmla="*/ 75175 w 175"/>
                  <a:gd name="T27" fmla="*/ 64227 h 236"/>
                  <a:gd name="T28" fmla="*/ 75175 w 175"/>
                  <a:gd name="T29" fmla="*/ 64227 h 236"/>
                  <a:gd name="T30" fmla="*/ 27772 w 175"/>
                  <a:gd name="T31" fmla="*/ 95862 h 236"/>
                  <a:gd name="T32" fmla="*/ 27772 w 175"/>
                  <a:gd name="T33" fmla="*/ 95862 h 236"/>
                  <a:gd name="T34" fmla="*/ 7661 w 175"/>
                  <a:gd name="T35" fmla="*/ 68541 h 236"/>
                  <a:gd name="T36" fmla="*/ 7661 w 175"/>
                  <a:gd name="T37" fmla="*/ 68541 h 236"/>
                  <a:gd name="T38" fmla="*/ 9098 w 175"/>
                  <a:gd name="T39" fmla="*/ 58955 h 236"/>
                  <a:gd name="T40" fmla="*/ 9098 w 175"/>
                  <a:gd name="T41" fmla="*/ 58955 h 236"/>
                  <a:gd name="T42" fmla="*/ 2394 w 175"/>
                  <a:gd name="T43" fmla="*/ 48410 h 236"/>
                  <a:gd name="T44" fmla="*/ 2394 w 175"/>
                  <a:gd name="T45" fmla="*/ 48410 h 236"/>
                  <a:gd name="T46" fmla="*/ 57459 w 175"/>
                  <a:gd name="T47" fmla="*/ 7669 h 236"/>
                  <a:gd name="T48" fmla="*/ 57459 w 175"/>
                  <a:gd name="T49" fmla="*/ 7669 h 236"/>
                  <a:gd name="T50" fmla="*/ 75175 w 175"/>
                  <a:gd name="T51" fmla="*/ 64227 h 2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5" h="236">
                    <a:moveTo>
                      <a:pt x="103" y="47"/>
                    </a:moveTo>
                    <a:lnTo>
                      <a:pt x="103" y="47"/>
                    </a:lnTo>
                    <a:cubicBezTo>
                      <a:pt x="83" y="46"/>
                      <a:pt x="69" y="56"/>
                      <a:pt x="57" y="72"/>
                    </a:cubicBezTo>
                    <a:cubicBezTo>
                      <a:pt x="59" y="85"/>
                      <a:pt x="53" y="95"/>
                      <a:pt x="48" y="109"/>
                    </a:cubicBezTo>
                    <a:cubicBezTo>
                      <a:pt x="40" y="130"/>
                      <a:pt x="40" y="152"/>
                      <a:pt x="59" y="167"/>
                    </a:cubicBezTo>
                    <a:cubicBezTo>
                      <a:pt x="70" y="175"/>
                      <a:pt x="96" y="176"/>
                      <a:pt x="108" y="169"/>
                    </a:cubicBezTo>
                    <a:cubicBezTo>
                      <a:pt x="111" y="166"/>
                      <a:pt x="115" y="156"/>
                      <a:pt x="117" y="152"/>
                    </a:cubicBezTo>
                    <a:cubicBezTo>
                      <a:pt x="130" y="123"/>
                      <a:pt x="157" y="53"/>
                      <a:pt x="103" y="47"/>
                    </a:cubicBezTo>
                    <a:close/>
                    <a:moveTo>
                      <a:pt x="157" y="134"/>
                    </a:moveTo>
                    <a:lnTo>
                      <a:pt x="157" y="134"/>
                    </a:lnTo>
                    <a:cubicBezTo>
                      <a:pt x="142" y="173"/>
                      <a:pt x="108" y="235"/>
                      <a:pt x="58" y="200"/>
                    </a:cubicBezTo>
                    <a:cubicBezTo>
                      <a:pt x="40" y="187"/>
                      <a:pt x="21" y="166"/>
                      <a:pt x="16" y="143"/>
                    </a:cubicBezTo>
                    <a:cubicBezTo>
                      <a:pt x="16" y="137"/>
                      <a:pt x="16" y="130"/>
                      <a:pt x="19" y="123"/>
                    </a:cubicBezTo>
                    <a:cubicBezTo>
                      <a:pt x="9" y="122"/>
                      <a:pt x="0" y="113"/>
                      <a:pt x="5" y="101"/>
                    </a:cubicBezTo>
                    <a:cubicBezTo>
                      <a:pt x="25" y="58"/>
                      <a:pt x="63" y="0"/>
                      <a:pt x="120" y="16"/>
                    </a:cubicBezTo>
                    <a:cubicBezTo>
                      <a:pt x="171" y="30"/>
                      <a:pt x="174" y="93"/>
                      <a:pt x="157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76" name="Freeform 196">
                <a:extLst>
                  <a:ext uri="{FF2B5EF4-FFF2-40B4-BE49-F238E27FC236}">
                    <a16:creationId xmlns:a16="http://schemas.microsoft.com/office/drawing/2014/main" id="{0570EC25-6980-644B-9616-DB40AF8571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85946" y="4096011"/>
                <a:ext cx="84150" cy="71022"/>
              </a:xfrm>
              <a:custGeom>
                <a:avLst/>
                <a:gdLst>
                  <a:gd name="T0" fmla="*/ 129 w 177"/>
                  <a:gd name="T1" fmla="*/ 62 h 150"/>
                  <a:gd name="T2" fmla="*/ 129 w 177"/>
                  <a:gd name="T3" fmla="*/ 62 h 150"/>
                  <a:gd name="T4" fmla="*/ 89 w 177"/>
                  <a:gd name="T5" fmla="*/ 33 h 150"/>
                  <a:gd name="T6" fmla="*/ 89 w 177"/>
                  <a:gd name="T7" fmla="*/ 33 h 150"/>
                  <a:gd name="T8" fmla="*/ 58 w 177"/>
                  <a:gd name="T9" fmla="*/ 42 h 150"/>
                  <a:gd name="T10" fmla="*/ 58 w 177"/>
                  <a:gd name="T11" fmla="*/ 42 h 150"/>
                  <a:gd name="T12" fmla="*/ 24 w 177"/>
                  <a:gd name="T13" fmla="*/ 77 h 150"/>
                  <a:gd name="T14" fmla="*/ 24 w 177"/>
                  <a:gd name="T15" fmla="*/ 77 h 150"/>
                  <a:gd name="T16" fmla="*/ 47 w 177"/>
                  <a:gd name="T17" fmla="*/ 119 h 150"/>
                  <a:gd name="T18" fmla="*/ 47 w 177"/>
                  <a:gd name="T19" fmla="*/ 119 h 150"/>
                  <a:gd name="T20" fmla="*/ 63 w 177"/>
                  <a:gd name="T21" fmla="*/ 119 h 150"/>
                  <a:gd name="T22" fmla="*/ 63 w 177"/>
                  <a:gd name="T23" fmla="*/ 119 h 150"/>
                  <a:gd name="T24" fmla="*/ 129 w 177"/>
                  <a:gd name="T25" fmla="*/ 62 h 150"/>
                  <a:gd name="T26" fmla="*/ 97 w 177"/>
                  <a:gd name="T27" fmla="*/ 145 h 150"/>
                  <a:gd name="T28" fmla="*/ 97 w 177"/>
                  <a:gd name="T29" fmla="*/ 145 h 150"/>
                  <a:gd name="T30" fmla="*/ 0 w 177"/>
                  <a:gd name="T31" fmla="*/ 88 h 150"/>
                  <a:gd name="T32" fmla="*/ 0 w 177"/>
                  <a:gd name="T33" fmla="*/ 88 h 150"/>
                  <a:gd name="T34" fmla="*/ 17 w 177"/>
                  <a:gd name="T35" fmla="*/ 29 h 150"/>
                  <a:gd name="T36" fmla="*/ 17 w 177"/>
                  <a:gd name="T37" fmla="*/ 29 h 150"/>
                  <a:gd name="T38" fmla="*/ 32 w 177"/>
                  <a:gd name="T39" fmla="*/ 24 h 150"/>
                  <a:gd name="T40" fmla="*/ 32 w 177"/>
                  <a:gd name="T41" fmla="*/ 24 h 150"/>
                  <a:gd name="T42" fmla="*/ 41 w 177"/>
                  <a:gd name="T43" fmla="*/ 3 h 150"/>
                  <a:gd name="T44" fmla="*/ 41 w 177"/>
                  <a:gd name="T45" fmla="*/ 3 h 150"/>
                  <a:gd name="T46" fmla="*/ 160 w 177"/>
                  <a:gd name="T47" fmla="*/ 64 h 150"/>
                  <a:gd name="T48" fmla="*/ 160 w 177"/>
                  <a:gd name="T49" fmla="*/ 64 h 150"/>
                  <a:gd name="T50" fmla="*/ 97 w 177"/>
                  <a:gd name="T51" fmla="*/ 145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7" h="150">
                    <a:moveTo>
                      <a:pt x="129" y="62"/>
                    </a:moveTo>
                    <a:lnTo>
                      <a:pt x="129" y="62"/>
                    </a:lnTo>
                    <a:cubicBezTo>
                      <a:pt x="120" y="45"/>
                      <a:pt x="105" y="37"/>
                      <a:pt x="89" y="33"/>
                    </a:cubicBezTo>
                    <a:lnTo>
                      <a:pt x="89" y="33"/>
                    </a:lnTo>
                    <a:cubicBezTo>
                      <a:pt x="82" y="41"/>
                      <a:pt x="71" y="41"/>
                      <a:pt x="58" y="42"/>
                    </a:cubicBezTo>
                    <a:lnTo>
                      <a:pt x="58" y="42"/>
                    </a:lnTo>
                    <a:cubicBezTo>
                      <a:pt x="38" y="45"/>
                      <a:pt x="22" y="54"/>
                      <a:pt x="24" y="77"/>
                    </a:cubicBezTo>
                    <a:lnTo>
                      <a:pt x="24" y="77"/>
                    </a:lnTo>
                    <a:cubicBezTo>
                      <a:pt x="24" y="88"/>
                      <a:pt x="36" y="113"/>
                      <a:pt x="47" y="119"/>
                    </a:cubicBezTo>
                    <a:lnTo>
                      <a:pt x="47" y="119"/>
                    </a:lnTo>
                    <a:cubicBezTo>
                      <a:pt x="51" y="120"/>
                      <a:pt x="59" y="119"/>
                      <a:pt x="63" y="119"/>
                    </a:cubicBezTo>
                    <a:lnTo>
                      <a:pt x="63" y="119"/>
                    </a:lnTo>
                    <a:cubicBezTo>
                      <a:pt x="91" y="119"/>
                      <a:pt x="154" y="111"/>
                      <a:pt x="129" y="62"/>
                    </a:cubicBezTo>
                    <a:close/>
                    <a:moveTo>
                      <a:pt x="97" y="145"/>
                    </a:moveTo>
                    <a:lnTo>
                      <a:pt x="97" y="145"/>
                    </a:lnTo>
                    <a:cubicBezTo>
                      <a:pt x="62" y="149"/>
                      <a:pt x="0" y="148"/>
                      <a:pt x="0" y="88"/>
                    </a:cubicBezTo>
                    <a:lnTo>
                      <a:pt x="0" y="88"/>
                    </a:lnTo>
                    <a:cubicBezTo>
                      <a:pt x="0" y="69"/>
                      <a:pt x="4" y="44"/>
                      <a:pt x="17" y="29"/>
                    </a:cubicBezTo>
                    <a:lnTo>
                      <a:pt x="17" y="29"/>
                    </a:lnTo>
                    <a:cubicBezTo>
                      <a:pt x="21" y="27"/>
                      <a:pt x="25" y="24"/>
                      <a:pt x="32" y="24"/>
                    </a:cubicBezTo>
                    <a:lnTo>
                      <a:pt x="32" y="24"/>
                    </a:lnTo>
                    <a:cubicBezTo>
                      <a:pt x="28" y="15"/>
                      <a:pt x="30" y="3"/>
                      <a:pt x="41" y="3"/>
                    </a:cubicBezTo>
                    <a:lnTo>
                      <a:pt x="41" y="3"/>
                    </a:lnTo>
                    <a:cubicBezTo>
                      <a:pt x="82" y="0"/>
                      <a:pt x="142" y="7"/>
                      <a:pt x="160" y="64"/>
                    </a:cubicBezTo>
                    <a:lnTo>
                      <a:pt x="160" y="64"/>
                    </a:lnTo>
                    <a:cubicBezTo>
                      <a:pt x="176" y="113"/>
                      <a:pt x="135" y="142"/>
                      <a:pt x="97" y="145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177" name="Freeform 197">
                <a:extLst>
                  <a:ext uri="{FF2B5EF4-FFF2-40B4-BE49-F238E27FC236}">
                    <a16:creationId xmlns:a16="http://schemas.microsoft.com/office/drawing/2014/main" id="{482DB396-E613-D545-9556-A6F93D71AC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89260" y="4084964"/>
                <a:ext cx="87326" cy="88382"/>
              </a:xfrm>
              <a:custGeom>
                <a:avLst/>
                <a:gdLst>
                  <a:gd name="T0" fmla="*/ 64 w 186"/>
                  <a:gd name="T1" fmla="*/ 132 h 187"/>
                  <a:gd name="T2" fmla="*/ 64 w 186"/>
                  <a:gd name="T3" fmla="*/ 132 h 187"/>
                  <a:gd name="T4" fmla="*/ 113 w 186"/>
                  <a:gd name="T5" fmla="*/ 140 h 187"/>
                  <a:gd name="T6" fmla="*/ 113 w 186"/>
                  <a:gd name="T7" fmla="*/ 140 h 187"/>
                  <a:gd name="T8" fmla="*/ 138 w 186"/>
                  <a:gd name="T9" fmla="*/ 120 h 187"/>
                  <a:gd name="T10" fmla="*/ 138 w 186"/>
                  <a:gd name="T11" fmla="*/ 120 h 187"/>
                  <a:gd name="T12" fmla="*/ 155 w 186"/>
                  <a:gd name="T13" fmla="*/ 73 h 187"/>
                  <a:gd name="T14" fmla="*/ 155 w 186"/>
                  <a:gd name="T15" fmla="*/ 73 h 187"/>
                  <a:gd name="T16" fmla="*/ 115 w 186"/>
                  <a:gd name="T17" fmla="*/ 45 h 187"/>
                  <a:gd name="T18" fmla="*/ 115 w 186"/>
                  <a:gd name="T19" fmla="*/ 45 h 187"/>
                  <a:gd name="T20" fmla="*/ 99 w 186"/>
                  <a:gd name="T21" fmla="*/ 52 h 187"/>
                  <a:gd name="T22" fmla="*/ 99 w 186"/>
                  <a:gd name="T23" fmla="*/ 52 h 187"/>
                  <a:gd name="T24" fmla="*/ 64 w 186"/>
                  <a:gd name="T25" fmla="*/ 132 h 187"/>
                  <a:gd name="T26" fmla="*/ 57 w 186"/>
                  <a:gd name="T27" fmla="*/ 41 h 187"/>
                  <a:gd name="T28" fmla="*/ 57 w 186"/>
                  <a:gd name="T29" fmla="*/ 41 h 187"/>
                  <a:gd name="T30" fmla="*/ 170 w 186"/>
                  <a:gd name="T31" fmla="*/ 52 h 187"/>
                  <a:gd name="T32" fmla="*/ 170 w 186"/>
                  <a:gd name="T33" fmla="*/ 52 h 187"/>
                  <a:gd name="T34" fmla="*/ 180 w 186"/>
                  <a:gd name="T35" fmla="*/ 113 h 187"/>
                  <a:gd name="T36" fmla="*/ 180 w 186"/>
                  <a:gd name="T37" fmla="*/ 113 h 187"/>
                  <a:gd name="T38" fmla="*/ 169 w 186"/>
                  <a:gd name="T39" fmla="*/ 125 h 187"/>
                  <a:gd name="T40" fmla="*/ 169 w 186"/>
                  <a:gd name="T41" fmla="*/ 125 h 187"/>
                  <a:gd name="T42" fmla="*/ 169 w 186"/>
                  <a:gd name="T43" fmla="*/ 148 h 187"/>
                  <a:gd name="T44" fmla="*/ 169 w 186"/>
                  <a:gd name="T45" fmla="*/ 148 h 187"/>
                  <a:gd name="T46" fmla="*/ 35 w 186"/>
                  <a:gd name="T47" fmla="*/ 142 h 187"/>
                  <a:gd name="T48" fmla="*/ 35 w 186"/>
                  <a:gd name="T49" fmla="*/ 142 h 187"/>
                  <a:gd name="T50" fmla="*/ 57 w 186"/>
                  <a:gd name="T51" fmla="*/ 41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6" h="187">
                    <a:moveTo>
                      <a:pt x="64" y="132"/>
                    </a:moveTo>
                    <a:lnTo>
                      <a:pt x="64" y="132"/>
                    </a:lnTo>
                    <a:cubicBezTo>
                      <a:pt x="78" y="142"/>
                      <a:pt x="96" y="144"/>
                      <a:pt x="113" y="140"/>
                    </a:cubicBezTo>
                    <a:lnTo>
                      <a:pt x="113" y="140"/>
                    </a:lnTo>
                    <a:cubicBezTo>
                      <a:pt x="117" y="129"/>
                      <a:pt x="126" y="127"/>
                      <a:pt x="138" y="120"/>
                    </a:cubicBezTo>
                    <a:lnTo>
                      <a:pt x="138" y="120"/>
                    </a:lnTo>
                    <a:cubicBezTo>
                      <a:pt x="153" y="109"/>
                      <a:pt x="165" y="94"/>
                      <a:pt x="155" y="73"/>
                    </a:cubicBezTo>
                    <a:lnTo>
                      <a:pt x="155" y="73"/>
                    </a:lnTo>
                    <a:cubicBezTo>
                      <a:pt x="149" y="62"/>
                      <a:pt x="128" y="45"/>
                      <a:pt x="115" y="45"/>
                    </a:cubicBezTo>
                    <a:lnTo>
                      <a:pt x="115" y="45"/>
                    </a:lnTo>
                    <a:cubicBezTo>
                      <a:pt x="111" y="45"/>
                      <a:pt x="103" y="50"/>
                      <a:pt x="99" y="52"/>
                    </a:cubicBezTo>
                    <a:lnTo>
                      <a:pt x="99" y="52"/>
                    </a:lnTo>
                    <a:cubicBezTo>
                      <a:pt x="76" y="63"/>
                      <a:pt x="21" y="98"/>
                      <a:pt x="64" y="132"/>
                    </a:cubicBezTo>
                    <a:close/>
                    <a:moveTo>
                      <a:pt x="57" y="41"/>
                    </a:moveTo>
                    <a:lnTo>
                      <a:pt x="57" y="41"/>
                    </a:lnTo>
                    <a:cubicBezTo>
                      <a:pt x="89" y="24"/>
                      <a:pt x="145" y="0"/>
                      <a:pt x="170" y="52"/>
                    </a:cubicBezTo>
                    <a:lnTo>
                      <a:pt x="170" y="52"/>
                    </a:lnTo>
                    <a:cubicBezTo>
                      <a:pt x="178" y="71"/>
                      <a:pt x="185" y="95"/>
                      <a:pt x="180" y="113"/>
                    </a:cubicBezTo>
                    <a:lnTo>
                      <a:pt x="180" y="113"/>
                    </a:lnTo>
                    <a:cubicBezTo>
                      <a:pt x="177" y="119"/>
                      <a:pt x="173" y="121"/>
                      <a:pt x="169" y="125"/>
                    </a:cubicBezTo>
                    <a:lnTo>
                      <a:pt x="169" y="125"/>
                    </a:lnTo>
                    <a:cubicBezTo>
                      <a:pt x="176" y="132"/>
                      <a:pt x="178" y="142"/>
                      <a:pt x="169" y="148"/>
                    </a:cubicBezTo>
                    <a:lnTo>
                      <a:pt x="169" y="148"/>
                    </a:lnTo>
                    <a:cubicBezTo>
                      <a:pt x="132" y="166"/>
                      <a:pt x="76" y="186"/>
                      <a:pt x="35" y="142"/>
                    </a:cubicBezTo>
                    <a:lnTo>
                      <a:pt x="35" y="142"/>
                    </a:lnTo>
                    <a:cubicBezTo>
                      <a:pt x="0" y="106"/>
                      <a:pt x="25" y="60"/>
                      <a:pt x="57" y="41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178" name="Freeform 198">
                <a:extLst>
                  <a:ext uri="{FF2B5EF4-FFF2-40B4-BE49-F238E27FC236}">
                    <a16:creationId xmlns:a16="http://schemas.microsoft.com/office/drawing/2014/main" id="{15C4D75D-F7C4-EE40-ABA2-18F6A3F387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63912" y="4096011"/>
                <a:ext cx="85738" cy="71022"/>
              </a:xfrm>
              <a:custGeom>
                <a:avLst/>
                <a:gdLst>
                  <a:gd name="T0" fmla="*/ 130 w 179"/>
                  <a:gd name="T1" fmla="*/ 61 h 150"/>
                  <a:gd name="T2" fmla="*/ 130 w 179"/>
                  <a:gd name="T3" fmla="*/ 61 h 150"/>
                  <a:gd name="T4" fmla="*/ 90 w 179"/>
                  <a:gd name="T5" fmla="*/ 33 h 150"/>
                  <a:gd name="T6" fmla="*/ 90 w 179"/>
                  <a:gd name="T7" fmla="*/ 33 h 150"/>
                  <a:gd name="T8" fmla="*/ 59 w 179"/>
                  <a:gd name="T9" fmla="*/ 41 h 150"/>
                  <a:gd name="T10" fmla="*/ 59 w 179"/>
                  <a:gd name="T11" fmla="*/ 41 h 150"/>
                  <a:gd name="T12" fmla="*/ 24 w 179"/>
                  <a:gd name="T13" fmla="*/ 76 h 150"/>
                  <a:gd name="T14" fmla="*/ 24 w 179"/>
                  <a:gd name="T15" fmla="*/ 76 h 150"/>
                  <a:gd name="T16" fmla="*/ 47 w 179"/>
                  <a:gd name="T17" fmla="*/ 117 h 150"/>
                  <a:gd name="T18" fmla="*/ 47 w 179"/>
                  <a:gd name="T19" fmla="*/ 117 h 150"/>
                  <a:gd name="T20" fmla="*/ 63 w 179"/>
                  <a:gd name="T21" fmla="*/ 118 h 150"/>
                  <a:gd name="T22" fmla="*/ 63 w 179"/>
                  <a:gd name="T23" fmla="*/ 118 h 150"/>
                  <a:gd name="T24" fmla="*/ 130 w 179"/>
                  <a:gd name="T25" fmla="*/ 61 h 150"/>
                  <a:gd name="T26" fmla="*/ 99 w 179"/>
                  <a:gd name="T27" fmla="*/ 145 h 150"/>
                  <a:gd name="T28" fmla="*/ 99 w 179"/>
                  <a:gd name="T29" fmla="*/ 145 h 150"/>
                  <a:gd name="T30" fmla="*/ 0 w 179"/>
                  <a:gd name="T31" fmla="*/ 88 h 150"/>
                  <a:gd name="T32" fmla="*/ 0 w 179"/>
                  <a:gd name="T33" fmla="*/ 88 h 150"/>
                  <a:gd name="T34" fmla="*/ 17 w 179"/>
                  <a:gd name="T35" fmla="*/ 29 h 150"/>
                  <a:gd name="T36" fmla="*/ 17 w 179"/>
                  <a:gd name="T37" fmla="*/ 29 h 150"/>
                  <a:gd name="T38" fmla="*/ 32 w 179"/>
                  <a:gd name="T39" fmla="*/ 22 h 150"/>
                  <a:gd name="T40" fmla="*/ 32 w 179"/>
                  <a:gd name="T41" fmla="*/ 22 h 150"/>
                  <a:gd name="T42" fmla="*/ 42 w 179"/>
                  <a:gd name="T43" fmla="*/ 1 h 150"/>
                  <a:gd name="T44" fmla="*/ 42 w 179"/>
                  <a:gd name="T45" fmla="*/ 1 h 150"/>
                  <a:gd name="T46" fmla="*/ 160 w 179"/>
                  <a:gd name="T47" fmla="*/ 62 h 150"/>
                  <a:gd name="T48" fmla="*/ 160 w 179"/>
                  <a:gd name="T49" fmla="*/ 62 h 150"/>
                  <a:gd name="T50" fmla="*/ 99 w 179"/>
                  <a:gd name="T51" fmla="*/ 145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9" h="150">
                    <a:moveTo>
                      <a:pt x="130" y="61"/>
                    </a:moveTo>
                    <a:lnTo>
                      <a:pt x="130" y="61"/>
                    </a:lnTo>
                    <a:cubicBezTo>
                      <a:pt x="120" y="43"/>
                      <a:pt x="105" y="36"/>
                      <a:pt x="90" y="33"/>
                    </a:cubicBezTo>
                    <a:lnTo>
                      <a:pt x="90" y="33"/>
                    </a:lnTo>
                    <a:cubicBezTo>
                      <a:pt x="80" y="41"/>
                      <a:pt x="72" y="40"/>
                      <a:pt x="59" y="41"/>
                    </a:cubicBezTo>
                    <a:lnTo>
                      <a:pt x="59" y="41"/>
                    </a:lnTo>
                    <a:cubicBezTo>
                      <a:pt x="40" y="43"/>
                      <a:pt x="24" y="53"/>
                      <a:pt x="24" y="76"/>
                    </a:cubicBezTo>
                    <a:lnTo>
                      <a:pt x="24" y="76"/>
                    </a:lnTo>
                    <a:cubicBezTo>
                      <a:pt x="24" y="88"/>
                      <a:pt x="36" y="112"/>
                      <a:pt x="47" y="117"/>
                    </a:cubicBezTo>
                    <a:lnTo>
                      <a:pt x="47" y="117"/>
                    </a:lnTo>
                    <a:cubicBezTo>
                      <a:pt x="51" y="120"/>
                      <a:pt x="59" y="118"/>
                      <a:pt x="63" y="118"/>
                    </a:cubicBezTo>
                    <a:lnTo>
                      <a:pt x="63" y="118"/>
                    </a:lnTo>
                    <a:cubicBezTo>
                      <a:pt x="91" y="118"/>
                      <a:pt x="155" y="109"/>
                      <a:pt x="130" y="61"/>
                    </a:cubicBezTo>
                    <a:close/>
                    <a:moveTo>
                      <a:pt x="99" y="145"/>
                    </a:moveTo>
                    <a:lnTo>
                      <a:pt x="99" y="145"/>
                    </a:lnTo>
                    <a:cubicBezTo>
                      <a:pt x="63" y="149"/>
                      <a:pt x="0" y="146"/>
                      <a:pt x="0" y="88"/>
                    </a:cubicBezTo>
                    <a:lnTo>
                      <a:pt x="0" y="88"/>
                    </a:lnTo>
                    <a:cubicBezTo>
                      <a:pt x="0" y="67"/>
                      <a:pt x="4" y="42"/>
                      <a:pt x="17" y="29"/>
                    </a:cubicBezTo>
                    <a:lnTo>
                      <a:pt x="17" y="29"/>
                    </a:lnTo>
                    <a:cubicBezTo>
                      <a:pt x="21" y="25"/>
                      <a:pt x="26" y="22"/>
                      <a:pt x="32" y="22"/>
                    </a:cubicBezTo>
                    <a:lnTo>
                      <a:pt x="32" y="22"/>
                    </a:lnTo>
                    <a:cubicBezTo>
                      <a:pt x="28" y="13"/>
                      <a:pt x="30" y="3"/>
                      <a:pt x="42" y="1"/>
                    </a:cubicBezTo>
                    <a:lnTo>
                      <a:pt x="42" y="1"/>
                    </a:lnTo>
                    <a:cubicBezTo>
                      <a:pt x="83" y="0"/>
                      <a:pt x="142" y="7"/>
                      <a:pt x="160" y="62"/>
                    </a:cubicBezTo>
                    <a:lnTo>
                      <a:pt x="160" y="62"/>
                    </a:lnTo>
                    <a:cubicBezTo>
                      <a:pt x="178" y="112"/>
                      <a:pt x="135" y="141"/>
                      <a:pt x="99" y="14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288" name="Freeform 199">
                <a:extLst>
                  <a:ext uri="{FF2B5EF4-FFF2-40B4-BE49-F238E27FC236}">
                    <a16:creationId xmlns:a16="http://schemas.microsoft.com/office/drawing/2014/main" id="{4EAE0318-A2B5-BF4C-B2C9-085E1F6329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28724" y="4079168"/>
                <a:ext cx="81698" cy="113117"/>
              </a:xfrm>
              <a:custGeom>
                <a:avLst/>
                <a:gdLst>
                  <a:gd name="T0" fmla="*/ 47422 w 174"/>
                  <a:gd name="T1" fmla="*/ 23007 h 236"/>
                  <a:gd name="T2" fmla="*/ 47422 w 174"/>
                  <a:gd name="T3" fmla="*/ 23007 h 236"/>
                  <a:gd name="T4" fmla="*/ 26294 w 174"/>
                  <a:gd name="T5" fmla="*/ 34510 h 236"/>
                  <a:gd name="T6" fmla="*/ 26294 w 174"/>
                  <a:gd name="T7" fmla="*/ 34510 h 236"/>
                  <a:gd name="T8" fmla="*/ 22068 w 174"/>
                  <a:gd name="T9" fmla="*/ 52245 h 236"/>
                  <a:gd name="T10" fmla="*/ 22068 w 174"/>
                  <a:gd name="T11" fmla="*/ 52245 h 236"/>
                  <a:gd name="T12" fmla="*/ 27702 w 174"/>
                  <a:gd name="T13" fmla="*/ 80045 h 236"/>
                  <a:gd name="T14" fmla="*/ 27702 w 174"/>
                  <a:gd name="T15" fmla="*/ 80045 h 236"/>
                  <a:gd name="T16" fmla="*/ 49770 w 174"/>
                  <a:gd name="T17" fmla="*/ 80524 h 236"/>
                  <a:gd name="T18" fmla="*/ 49770 w 174"/>
                  <a:gd name="T19" fmla="*/ 80524 h 236"/>
                  <a:gd name="T20" fmla="*/ 53996 w 174"/>
                  <a:gd name="T21" fmla="*/ 72855 h 236"/>
                  <a:gd name="T22" fmla="*/ 53996 w 174"/>
                  <a:gd name="T23" fmla="*/ 72855 h 236"/>
                  <a:gd name="T24" fmla="*/ 47422 w 174"/>
                  <a:gd name="T25" fmla="*/ 23007 h 236"/>
                  <a:gd name="T26" fmla="*/ 73246 w 174"/>
                  <a:gd name="T27" fmla="*/ 64227 h 236"/>
                  <a:gd name="T28" fmla="*/ 73246 w 174"/>
                  <a:gd name="T29" fmla="*/ 64227 h 236"/>
                  <a:gd name="T30" fmla="*/ 26763 w 174"/>
                  <a:gd name="T31" fmla="*/ 94903 h 236"/>
                  <a:gd name="T32" fmla="*/ 26763 w 174"/>
                  <a:gd name="T33" fmla="*/ 94903 h 236"/>
                  <a:gd name="T34" fmla="*/ 7043 w 174"/>
                  <a:gd name="T35" fmla="*/ 68541 h 236"/>
                  <a:gd name="T36" fmla="*/ 7043 w 174"/>
                  <a:gd name="T37" fmla="*/ 68541 h 236"/>
                  <a:gd name="T38" fmla="*/ 8452 w 174"/>
                  <a:gd name="T39" fmla="*/ 59434 h 236"/>
                  <a:gd name="T40" fmla="*/ 8452 w 174"/>
                  <a:gd name="T41" fmla="*/ 59434 h 236"/>
                  <a:gd name="T42" fmla="*/ 2348 w 174"/>
                  <a:gd name="T43" fmla="*/ 48410 h 236"/>
                  <a:gd name="T44" fmla="*/ 2348 w 174"/>
                  <a:gd name="T45" fmla="*/ 48410 h 236"/>
                  <a:gd name="T46" fmla="*/ 55404 w 174"/>
                  <a:gd name="T47" fmla="*/ 8148 h 236"/>
                  <a:gd name="T48" fmla="*/ 55404 w 174"/>
                  <a:gd name="T49" fmla="*/ 8148 h 236"/>
                  <a:gd name="T50" fmla="*/ 73246 w 174"/>
                  <a:gd name="T51" fmla="*/ 64227 h 2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4" h="236">
                    <a:moveTo>
                      <a:pt x="101" y="48"/>
                    </a:moveTo>
                    <a:lnTo>
                      <a:pt x="101" y="48"/>
                    </a:lnTo>
                    <a:cubicBezTo>
                      <a:pt x="82" y="47"/>
                      <a:pt x="68" y="57"/>
                      <a:pt x="56" y="72"/>
                    </a:cubicBezTo>
                    <a:cubicBezTo>
                      <a:pt x="59" y="84"/>
                      <a:pt x="52" y="94"/>
                      <a:pt x="47" y="109"/>
                    </a:cubicBezTo>
                    <a:cubicBezTo>
                      <a:pt x="39" y="130"/>
                      <a:pt x="38" y="152"/>
                      <a:pt x="59" y="167"/>
                    </a:cubicBezTo>
                    <a:cubicBezTo>
                      <a:pt x="68" y="174"/>
                      <a:pt x="96" y="177"/>
                      <a:pt x="106" y="168"/>
                    </a:cubicBezTo>
                    <a:cubicBezTo>
                      <a:pt x="110" y="165"/>
                      <a:pt x="113" y="157"/>
                      <a:pt x="115" y="152"/>
                    </a:cubicBezTo>
                    <a:cubicBezTo>
                      <a:pt x="130" y="123"/>
                      <a:pt x="156" y="52"/>
                      <a:pt x="101" y="48"/>
                    </a:cubicBezTo>
                    <a:close/>
                    <a:moveTo>
                      <a:pt x="156" y="134"/>
                    </a:moveTo>
                    <a:lnTo>
                      <a:pt x="156" y="134"/>
                    </a:lnTo>
                    <a:cubicBezTo>
                      <a:pt x="140" y="173"/>
                      <a:pt x="106" y="235"/>
                      <a:pt x="57" y="198"/>
                    </a:cubicBezTo>
                    <a:cubicBezTo>
                      <a:pt x="39" y="185"/>
                      <a:pt x="19" y="165"/>
                      <a:pt x="15" y="143"/>
                    </a:cubicBezTo>
                    <a:cubicBezTo>
                      <a:pt x="14" y="136"/>
                      <a:pt x="15" y="131"/>
                      <a:pt x="18" y="124"/>
                    </a:cubicBezTo>
                    <a:cubicBezTo>
                      <a:pt x="8" y="123"/>
                      <a:pt x="0" y="113"/>
                      <a:pt x="5" y="101"/>
                    </a:cubicBezTo>
                    <a:cubicBezTo>
                      <a:pt x="25" y="57"/>
                      <a:pt x="61" y="0"/>
                      <a:pt x="118" y="17"/>
                    </a:cubicBezTo>
                    <a:cubicBezTo>
                      <a:pt x="169" y="31"/>
                      <a:pt x="173" y="93"/>
                      <a:pt x="156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80" name="Freeform 200">
                <a:extLst>
                  <a:ext uri="{FF2B5EF4-FFF2-40B4-BE49-F238E27FC236}">
                    <a16:creationId xmlns:a16="http://schemas.microsoft.com/office/drawing/2014/main" id="{E48828F9-3AC0-0444-965C-C7EFF5D604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56113" y="4084964"/>
                <a:ext cx="95265" cy="94695"/>
              </a:xfrm>
              <a:custGeom>
                <a:avLst/>
                <a:gdLst>
                  <a:gd name="T0" fmla="*/ 61 w 204"/>
                  <a:gd name="T1" fmla="*/ 134 h 197"/>
                  <a:gd name="T2" fmla="*/ 61 w 204"/>
                  <a:gd name="T3" fmla="*/ 134 h 197"/>
                  <a:gd name="T4" fmla="*/ 109 w 204"/>
                  <a:gd name="T5" fmla="*/ 149 h 197"/>
                  <a:gd name="T6" fmla="*/ 109 w 204"/>
                  <a:gd name="T7" fmla="*/ 149 h 197"/>
                  <a:gd name="T8" fmla="*/ 142 w 204"/>
                  <a:gd name="T9" fmla="*/ 130 h 197"/>
                  <a:gd name="T10" fmla="*/ 142 w 204"/>
                  <a:gd name="T11" fmla="*/ 130 h 197"/>
                  <a:gd name="T12" fmla="*/ 176 w 204"/>
                  <a:gd name="T13" fmla="*/ 82 h 197"/>
                  <a:gd name="T14" fmla="*/ 176 w 204"/>
                  <a:gd name="T15" fmla="*/ 82 h 197"/>
                  <a:gd name="T16" fmla="*/ 145 w 204"/>
                  <a:gd name="T17" fmla="*/ 46 h 197"/>
                  <a:gd name="T18" fmla="*/ 145 w 204"/>
                  <a:gd name="T19" fmla="*/ 46 h 197"/>
                  <a:gd name="T20" fmla="*/ 126 w 204"/>
                  <a:gd name="T21" fmla="*/ 51 h 197"/>
                  <a:gd name="T22" fmla="*/ 126 w 204"/>
                  <a:gd name="T23" fmla="*/ 51 h 197"/>
                  <a:gd name="T24" fmla="*/ 61 w 204"/>
                  <a:gd name="T25" fmla="*/ 134 h 197"/>
                  <a:gd name="T26" fmla="*/ 86 w 204"/>
                  <a:gd name="T27" fmla="*/ 34 h 197"/>
                  <a:gd name="T28" fmla="*/ 86 w 204"/>
                  <a:gd name="T29" fmla="*/ 34 h 197"/>
                  <a:gd name="T30" fmla="*/ 200 w 204"/>
                  <a:gd name="T31" fmla="*/ 61 h 197"/>
                  <a:gd name="T32" fmla="*/ 200 w 204"/>
                  <a:gd name="T33" fmla="*/ 61 h 197"/>
                  <a:gd name="T34" fmla="*/ 189 w 204"/>
                  <a:gd name="T35" fmla="*/ 129 h 197"/>
                  <a:gd name="T36" fmla="*/ 189 w 204"/>
                  <a:gd name="T37" fmla="*/ 129 h 197"/>
                  <a:gd name="T38" fmla="*/ 174 w 204"/>
                  <a:gd name="T39" fmla="*/ 141 h 197"/>
                  <a:gd name="T40" fmla="*/ 174 w 204"/>
                  <a:gd name="T41" fmla="*/ 141 h 197"/>
                  <a:gd name="T42" fmla="*/ 166 w 204"/>
                  <a:gd name="T43" fmla="*/ 166 h 197"/>
                  <a:gd name="T44" fmla="*/ 166 w 204"/>
                  <a:gd name="T45" fmla="*/ 166 h 197"/>
                  <a:gd name="T46" fmla="*/ 25 w 204"/>
                  <a:gd name="T47" fmla="*/ 143 h 197"/>
                  <a:gd name="T48" fmla="*/ 25 w 204"/>
                  <a:gd name="T49" fmla="*/ 143 h 197"/>
                  <a:gd name="T50" fmla="*/ 86 w 204"/>
                  <a:gd name="T51" fmla="*/ 34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4" h="197">
                    <a:moveTo>
                      <a:pt x="61" y="134"/>
                    </a:moveTo>
                    <a:lnTo>
                      <a:pt x="61" y="134"/>
                    </a:lnTo>
                    <a:cubicBezTo>
                      <a:pt x="72" y="149"/>
                      <a:pt x="91" y="151"/>
                      <a:pt x="109" y="149"/>
                    </a:cubicBezTo>
                    <a:lnTo>
                      <a:pt x="109" y="149"/>
                    </a:lnTo>
                    <a:cubicBezTo>
                      <a:pt x="117" y="139"/>
                      <a:pt x="128" y="137"/>
                      <a:pt x="142" y="130"/>
                    </a:cubicBezTo>
                    <a:lnTo>
                      <a:pt x="142" y="130"/>
                    </a:lnTo>
                    <a:cubicBezTo>
                      <a:pt x="163" y="122"/>
                      <a:pt x="180" y="107"/>
                      <a:pt x="176" y="82"/>
                    </a:cubicBezTo>
                    <a:lnTo>
                      <a:pt x="176" y="82"/>
                    </a:lnTo>
                    <a:cubicBezTo>
                      <a:pt x="175" y="70"/>
                      <a:pt x="158" y="47"/>
                      <a:pt x="145" y="46"/>
                    </a:cubicBezTo>
                    <a:lnTo>
                      <a:pt x="145" y="46"/>
                    </a:lnTo>
                    <a:cubicBezTo>
                      <a:pt x="140" y="46"/>
                      <a:pt x="132" y="50"/>
                      <a:pt x="126" y="51"/>
                    </a:cubicBezTo>
                    <a:lnTo>
                      <a:pt x="126" y="51"/>
                    </a:lnTo>
                    <a:cubicBezTo>
                      <a:pt x="96" y="61"/>
                      <a:pt x="27" y="91"/>
                      <a:pt x="61" y="134"/>
                    </a:cubicBezTo>
                    <a:close/>
                    <a:moveTo>
                      <a:pt x="86" y="34"/>
                    </a:moveTo>
                    <a:lnTo>
                      <a:pt x="86" y="34"/>
                    </a:lnTo>
                    <a:cubicBezTo>
                      <a:pt x="124" y="20"/>
                      <a:pt x="192" y="0"/>
                      <a:pt x="200" y="61"/>
                    </a:cubicBezTo>
                    <a:lnTo>
                      <a:pt x="200" y="61"/>
                    </a:lnTo>
                    <a:cubicBezTo>
                      <a:pt x="203" y="83"/>
                      <a:pt x="203" y="110"/>
                      <a:pt x="189" y="129"/>
                    </a:cubicBezTo>
                    <a:lnTo>
                      <a:pt x="189" y="129"/>
                    </a:lnTo>
                    <a:cubicBezTo>
                      <a:pt x="185" y="134"/>
                      <a:pt x="180" y="138"/>
                      <a:pt x="174" y="141"/>
                    </a:cubicBezTo>
                    <a:lnTo>
                      <a:pt x="174" y="141"/>
                    </a:lnTo>
                    <a:cubicBezTo>
                      <a:pt x="179" y="149"/>
                      <a:pt x="178" y="162"/>
                      <a:pt x="166" y="166"/>
                    </a:cubicBezTo>
                    <a:lnTo>
                      <a:pt x="166" y="166"/>
                    </a:lnTo>
                    <a:cubicBezTo>
                      <a:pt x="121" y="183"/>
                      <a:pt x="54" y="196"/>
                      <a:pt x="25" y="143"/>
                    </a:cubicBezTo>
                    <a:lnTo>
                      <a:pt x="25" y="143"/>
                    </a:lnTo>
                    <a:cubicBezTo>
                      <a:pt x="0" y="96"/>
                      <a:pt x="44" y="51"/>
                      <a:pt x="86" y="3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290" name="Freeform 201">
                <a:extLst>
                  <a:ext uri="{FF2B5EF4-FFF2-40B4-BE49-F238E27FC236}">
                    <a16:creationId xmlns:a16="http://schemas.microsoft.com/office/drawing/2014/main" id="{33EC7350-E7C1-6048-A39A-2AA1B462A0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39865" y="4079168"/>
                <a:ext cx="81698" cy="113117"/>
              </a:xfrm>
              <a:custGeom>
                <a:avLst/>
                <a:gdLst>
                  <a:gd name="T0" fmla="*/ 47892 w 174"/>
                  <a:gd name="T1" fmla="*/ 23486 h 236"/>
                  <a:gd name="T2" fmla="*/ 47892 w 174"/>
                  <a:gd name="T3" fmla="*/ 23486 h 236"/>
                  <a:gd name="T4" fmla="*/ 26294 w 174"/>
                  <a:gd name="T5" fmla="*/ 34990 h 236"/>
                  <a:gd name="T6" fmla="*/ 26294 w 174"/>
                  <a:gd name="T7" fmla="*/ 34990 h 236"/>
                  <a:gd name="T8" fmla="*/ 22068 w 174"/>
                  <a:gd name="T9" fmla="*/ 51765 h 236"/>
                  <a:gd name="T10" fmla="*/ 22068 w 174"/>
                  <a:gd name="T11" fmla="*/ 51765 h 236"/>
                  <a:gd name="T12" fmla="*/ 27702 w 174"/>
                  <a:gd name="T13" fmla="*/ 80045 h 236"/>
                  <a:gd name="T14" fmla="*/ 27702 w 174"/>
                  <a:gd name="T15" fmla="*/ 80045 h 236"/>
                  <a:gd name="T16" fmla="*/ 49770 w 174"/>
                  <a:gd name="T17" fmla="*/ 80524 h 236"/>
                  <a:gd name="T18" fmla="*/ 49770 w 174"/>
                  <a:gd name="T19" fmla="*/ 80524 h 236"/>
                  <a:gd name="T20" fmla="*/ 53996 w 174"/>
                  <a:gd name="T21" fmla="*/ 73334 h 236"/>
                  <a:gd name="T22" fmla="*/ 53996 w 174"/>
                  <a:gd name="T23" fmla="*/ 73334 h 236"/>
                  <a:gd name="T24" fmla="*/ 47892 w 174"/>
                  <a:gd name="T25" fmla="*/ 23486 h 236"/>
                  <a:gd name="T26" fmla="*/ 73246 w 174"/>
                  <a:gd name="T27" fmla="*/ 64227 h 236"/>
                  <a:gd name="T28" fmla="*/ 73246 w 174"/>
                  <a:gd name="T29" fmla="*/ 64227 h 236"/>
                  <a:gd name="T30" fmla="*/ 26763 w 174"/>
                  <a:gd name="T31" fmla="*/ 95383 h 236"/>
                  <a:gd name="T32" fmla="*/ 26763 w 174"/>
                  <a:gd name="T33" fmla="*/ 95383 h 236"/>
                  <a:gd name="T34" fmla="*/ 7043 w 174"/>
                  <a:gd name="T35" fmla="*/ 69021 h 236"/>
                  <a:gd name="T36" fmla="*/ 7043 w 174"/>
                  <a:gd name="T37" fmla="*/ 69021 h 236"/>
                  <a:gd name="T38" fmla="*/ 8452 w 174"/>
                  <a:gd name="T39" fmla="*/ 59434 h 236"/>
                  <a:gd name="T40" fmla="*/ 8452 w 174"/>
                  <a:gd name="T41" fmla="*/ 59434 h 236"/>
                  <a:gd name="T42" fmla="*/ 2348 w 174"/>
                  <a:gd name="T43" fmla="*/ 48410 h 236"/>
                  <a:gd name="T44" fmla="*/ 2348 w 174"/>
                  <a:gd name="T45" fmla="*/ 48410 h 236"/>
                  <a:gd name="T46" fmla="*/ 55404 w 174"/>
                  <a:gd name="T47" fmla="*/ 7669 h 236"/>
                  <a:gd name="T48" fmla="*/ 55404 w 174"/>
                  <a:gd name="T49" fmla="*/ 7669 h 236"/>
                  <a:gd name="T50" fmla="*/ 73246 w 174"/>
                  <a:gd name="T51" fmla="*/ 64227 h 2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4" h="236">
                    <a:moveTo>
                      <a:pt x="102" y="49"/>
                    </a:moveTo>
                    <a:lnTo>
                      <a:pt x="102" y="49"/>
                    </a:lnTo>
                    <a:cubicBezTo>
                      <a:pt x="82" y="46"/>
                      <a:pt x="68" y="58"/>
                      <a:pt x="56" y="73"/>
                    </a:cubicBezTo>
                    <a:cubicBezTo>
                      <a:pt x="59" y="84"/>
                      <a:pt x="52" y="94"/>
                      <a:pt x="47" y="108"/>
                    </a:cubicBezTo>
                    <a:cubicBezTo>
                      <a:pt x="39" y="129"/>
                      <a:pt x="38" y="153"/>
                      <a:pt x="59" y="167"/>
                    </a:cubicBezTo>
                    <a:cubicBezTo>
                      <a:pt x="68" y="174"/>
                      <a:pt x="95" y="178"/>
                      <a:pt x="106" y="168"/>
                    </a:cubicBezTo>
                    <a:cubicBezTo>
                      <a:pt x="110" y="166"/>
                      <a:pt x="114" y="157"/>
                      <a:pt x="115" y="153"/>
                    </a:cubicBezTo>
                    <a:cubicBezTo>
                      <a:pt x="130" y="124"/>
                      <a:pt x="156" y="53"/>
                      <a:pt x="102" y="49"/>
                    </a:cubicBezTo>
                    <a:close/>
                    <a:moveTo>
                      <a:pt x="156" y="134"/>
                    </a:moveTo>
                    <a:lnTo>
                      <a:pt x="156" y="134"/>
                    </a:lnTo>
                    <a:cubicBezTo>
                      <a:pt x="140" y="172"/>
                      <a:pt x="106" y="235"/>
                      <a:pt x="57" y="199"/>
                    </a:cubicBezTo>
                    <a:cubicBezTo>
                      <a:pt x="39" y="186"/>
                      <a:pt x="19" y="166"/>
                      <a:pt x="15" y="144"/>
                    </a:cubicBezTo>
                    <a:cubicBezTo>
                      <a:pt x="14" y="137"/>
                      <a:pt x="15" y="132"/>
                      <a:pt x="18" y="124"/>
                    </a:cubicBezTo>
                    <a:cubicBezTo>
                      <a:pt x="9" y="122"/>
                      <a:pt x="0" y="112"/>
                      <a:pt x="5" y="101"/>
                    </a:cubicBezTo>
                    <a:cubicBezTo>
                      <a:pt x="25" y="58"/>
                      <a:pt x="61" y="0"/>
                      <a:pt x="118" y="16"/>
                    </a:cubicBezTo>
                    <a:cubicBezTo>
                      <a:pt x="169" y="32"/>
                      <a:pt x="173" y="94"/>
                      <a:pt x="156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82" name="Freeform 202">
                <a:extLst>
                  <a:ext uri="{FF2B5EF4-FFF2-40B4-BE49-F238E27FC236}">
                    <a16:creationId xmlns:a16="http://schemas.microsoft.com/office/drawing/2014/main" id="{D3037AE8-35A3-5848-A430-298B73519F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97339" y="4097591"/>
                <a:ext cx="84151" cy="71021"/>
              </a:xfrm>
              <a:custGeom>
                <a:avLst/>
                <a:gdLst>
                  <a:gd name="T0" fmla="*/ 129 w 178"/>
                  <a:gd name="T1" fmla="*/ 62 h 149"/>
                  <a:gd name="T2" fmla="*/ 129 w 178"/>
                  <a:gd name="T3" fmla="*/ 62 h 149"/>
                  <a:gd name="T4" fmla="*/ 89 w 178"/>
                  <a:gd name="T5" fmla="*/ 33 h 149"/>
                  <a:gd name="T6" fmla="*/ 89 w 178"/>
                  <a:gd name="T7" fmla="*/ 33 h 149"/>
                  <a:gd name="T8" fmla="*/ 58 w 178"/>
                  <a:gd name="T9" fmla="*/ 40 h 149"/>
                  <a:gd name="T10" fmla="*/ 58 w 178"/>
                  <a:gd name="T11" fmla="*/ 40 h 149"/>
                  <a:gd name="T12" fmla="*/ 23 w 178"/>
                  <a:gd name="T13" fmla="*/ 76 h 149"/>
                  <a:gd name="T14" fmla="*/ 23 w 178"/>
                  <a:gd name="T15" fmla="*/ 76 h 149"/>
                  <a:gd name="T16" fmla="*/ 46 w 178"/>
                  <a:gd name="T17" fmla="*/ 117 h 149"/>
                  <a:gd name="T18" fmla="*/ 46 w 178"/>
                  <a:gd name="T19" fmla="*/ 117 h 149"/>
                  <a:gd name="T20" fmla="*/ 64 w 178"/>
                  <a:gd name="T21" fmla="*/ 118 h 149"/>
                  <a:gd name="T22" fmla="*/ 64 w 178"/>
                  <a:gd name="T23" fmla="*/ 118 h 149"/>
                  <a:gd name="T24" fmla="*/ 129 w 178"/>
                  <a:gd name="T25" fmla="*/ 62 h 149"/>
                  <a:gd name="T26" fmla="*/ 98 w 178"/>
                  <a:gd name="T27" fmla="*/ 146 h 149"/>
                  <a:gd name="T28" fmla="*/ 98 w 178"/>
                  <a:gd name="T29" fmla="*/ 146 h 149"/>
                  <a:gd name="T30" fmla="*/ 0 w 178"/>
                  <a:gd name="T31" fmla="*/ 89 h 149"/>
                  <a:gd name="T32" fmla="*/ 0 w 178"/>
                  <a:gd name="T33" fmla="*/ 89 h 149"/>
                  <a:gd name="T34" fmla="*/ 16 w 178"/>
                  <a:gd name="T35" fmla="*/ 30 h 149"/>
                  <a:gd name="T36" fmla="*/ 16 w 178"/>
                  <a:gd name="T37" fmla="*/ 30 h 149"/>
                  <a:gd name="T38" fmla="*/ 32 w 178"/>
                  <a:gd name="T39" fmla="*/ 22 h 149"/>
                  <a:gd name="T40" fmla="*/ 32 w 178"/>
                  <a:gd name="T41" fmla="*/ 22 h 149"/>
                  <a:gd name="T42" fmla="*/ 41 w 178"/>
                  <a:gd name="T43" fmla="*/ 1 h 149"/>
                  <a:gd name="T44" fmla="*/ 41 w 178"/>
                  <a:gd name="T45" fmla="*/ 1 h 149"/>
                  <a:gd name="T46" fmla="*/ 161 w 178"/>
                  <a:gd name="T47" fmla="*/ 63 h 149"/>
                  <a:gd name="T48" fmla="*/ 161 w 178"/>
                  <a:gd name="T49" fmla="*/ 63 h 149"/>
                  <a:gd name="T50" fmla="*/ 98 w 178"/>
                  <a:gd name="T51" fmla="*/ 146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8" h="149">
                    <a:moveTo>
                      <a:pt x="129" y="62"/>
                    </a:moveTo>
                    <a:lnTo>
                      <a:pt x="129" y="62"/>
                    </a:lnTo>
                    <a:cubicBezTo>
                      <a:pt x="120" y="44"/>
                      <a:pt x="104" y="37"/>
                      <a:pt x="89" y="33"/>
                    </a:cubicBezTo>
                    <a:lnTo>
                      <a:pt x="89" y="33"/>
                    </a:lnTo>
                    <a:cubicBezTo>
                      <a:pt x="81" y="40"/>
                      <a:pt x="71" y="39"/>
                      <a:pt x="58" y="40"/>
                    </a:cubicBezTo>
                    <a:lnTo>
                      <a:pt x="58" y="40"/>
                    </a:lnTo>
                    <a:cubicBezTo>
                      <a:pt x="39" y="43"/>
                      <a:pt x="23" y="52"/>
                      <a:pt x="23" y="76"/>
                    </a:cubicBezTo>
                    <a:lnTo>
                      <a:pt x="23" y="76"/>
                    </a:lnTo>
                    <a:cubicBezTo>
                      <a:pt x="23" y="88"/>
                      <a:pt x="36" y="111"/>
                      <a:pt x="46" y="117"/>
                    </a:cubicBezTo>
                    <a:lnTo>
                      <a:pt x="46" y="117"/>
                    </a:lnTo>
                    <a:cubicBezTo>
                      <a:pt x="50" y="119"/>
                      <a:pt x="58" y="118"/>
                      <a:pt x="64" y="118"/>
                    </a:cubicBezTo>
                    <a:lnTo>
                      <a:pt x="64" y="118"/>
                    </a:lnTo>
                    <a:cubicBezTo>
                      <a:pt x="90" y="118"/>
                      <a:pt x="154" y="109"/>
                      <a:pt x="129" y="62"/>
                    </a:cubicBezTo>
                    <a:close/>
                    <a:moveTo>
                      <a:pt x="98" y="146"/>
                    </a:moveTo>
                    <a:lnTo>
                      <a:pt x="98" y="146"/>
                    </a:lnTo>
                    <a:cubicBezTo>
                      <a:pt x="62" y="148"/>
                      <a:pt x="0" y="146"/>
                      <a:pt x="0" y="89"/>
                    </a:cubicBezTo>
                    <a:lnTo>
                      <a:pt x="0" y="89"/>
                    </a:lnTo>
                    <a:cubicBezTo>
                      <a:pt x="0" y="68"/>
                      <a:pt x="3" y="43"/>
                      <a:pt x="16" y="30"/>
                    </a:cubicBezTo>
                    <a:lnTo>
                      <a:pt x="16" y="30"/>
                    </a:lnTo>
                    <a:cubicBezTo>
                      <a:pt x="21" y="26"/>
                      <a:pt x="25" y="23"/>
                      <a:pt x="32" y="22"/>
                    </a:cubicBezTo>
                    <a:lnTo>
                      <a:pt x="32" y="22"/>
                    </a:lnTo>
                    <a:cubicBezTo>
                      <a:pt x="28" y="14"/>
                      <a:pt x="29" y="2"/>
                      <a:pt x="41" y="1"/>
                    </a:cubicBezTo>
                    <a:lnTo>
                      <a:pt x="41" y="1"/>
                    </a:lnTo>
                    <a:cubicBezTo>
                      <a:pt x="82" y="0"/>
                      <a:pt x="142" y="6"/>
                      <a:pt x="161" y="63"/>
                    </a:cubicBezTo>
                    <a:lnTo>
                      <a:pt x="161" y="63"/>
                    </a:lnTo>
                    <a:cubicBezTo>
                      <a:pt x="177" y="111"/>
                      <a:pt x="134" y="142"/>
                      <a:pt x="98" y="146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183" name="Freeform 203">
                <a:extLst>
                  <a:ext uri="{FF2B5EF4-FFF2-40B4-BE49-F238E27FC236}">
                    <a16:creationId xmlns:a16="http://schemas.microsoft.com/office/drawing/2014/main" id="{9E3767F9-82E5-5843-B870-487A1A73CA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0655" y="4084965"/>
                <a:ext cx="87325" cy="89960"/>
              </a:xfrm>
              <a:custGeom>
                <a:avLst/>
                <a:gdLst>
                  <a:gd name="T0" fmla="*/ 64 w 186"/>
                  <a:gd name="T1" fmla="*/ 132 h 188"/>
                  <a:gd name="T2" fmla="*/ 64 w 186"/>
                  <a:gd name="T3" fmla="*/ 132 h 188"/>
                  <a:gd name="T4" fmla="*/ 112 w 186"/>
                  <a:gd name="T5" fmla="*/ 140 h 188"/>
                  <a:gd name="T6" fmla="*/ 112 w 186"/>
                  <a:gd name="T7" fmla="*/ 140 h 188"/>
                  <a:gd name="T8" fmla="*/ 137 w 186"/>
                  <a:gd name="T9" fmla="*/ 120 h 188"/>
                  <a:gd name="T10" fmla="*/ 137 w 186"/>
                  <a:gd name="T11" fmla="*/ 120 h 188"/>
                  <a:gd name="T12" fmla="*/ 154 w 186"/>
                  <a:gd name="T13" fmla="*/ 74 h 188"/>
                  <a:gd name="T14" fmla="*/ 154 w 186"/>
                  <a:gd name="T15" fmla="*/ 74 h 188"/>
                  <a:gd name="T16" fmla="*/ 116 w 186"/>
                  <a:gd name="T17" fmla="*/ 46 h 188"/>
                  <a:gd name="T18" fmla="*/ 116 w 186"/>
                  <a:gd name="T19" fmla="*/ 46 h 188"/>
                  <a:gd name="T20" fmla="*/ 100 w 186"/>
                  <a:gd name="T21" fmla="*/ 53 h 188"/>
                  <a:gd name="T22" fmla="*/ 100 w 186"/>
                  <a:gd name="T23" fmla="*/ 53 h 188"/>
                  <a:gd name="T24" fmla="*/ 64 w 186"/>
                  <a:gd name="T25" fmla="*/ 132 h 188"/>
                  <a:gd name="T26" fmla="*/ 58 w 186"/>
                  <a:gd name="T27" fmla="*/ 42 h 188"/>
                  <a:gd name="T28" fmla="*/ 58 w 186"/>
                  <a:gd name="T29" fmla="*/ 42 h 188"/>
                  <a:gd name="T30" fmla="*/ 169 w 186"/>
                  <a:gd name="T31" fmla="*/ 53 h 188"/>
                  <a:gd name="T32" fmla="*/ 169 w 186"/>
                  <a:gd name="T33" fmla="*/ 53 h 188"/>
                  <a:gd name="T34" fmla="*/ 179 w 186"/>
                  <a:gd name="T35" fmla="*/ 113 h 188"/>
                  <a:gd name="T36" fmla="*/ 179 w 186"/>
                  <a:gd name="T37" fmla="*/ 113 h 188"/>
                  <a:gd name="T38" fmla="*/ 168 w 186"/>
                  <a:gd name="T39" fmla="*/ 127 h 188"/>
                  <a:gd name="T40" fmla="*/ 168 w 186"/>
                  <a:gd name="T41" fmla="*/ 127 h 188"/>
                  <a:gd name="T42" fmla="*/ 168 w 186"/>
                  <a:gd name="T43" fmla="*/ 149 h 188"/>
                  <a:gd name="T44" fmla="*/ 168 w 186"/>
                  <a:gd name="T45" fmla="*/ 149 h 188"/>
                  <a:gd name="T46" fmla="*/ 35 w 186"/>
                  <a:gd name="T47" fmla="*/ 144 h 188"/>
                  <a:gd name="T48" fmla="*/ 35 w 186"/>
                  <a:gd name="T49" fmla="*/ 144 h 188"/>
                  <a:gd name="T50" fmla="*/ 58 w 186"/>
                  <a:gd name="T51" fmla="*/ 42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6" h="188">
                    <a:moveTo>
                      <a:pt x="64" y="132"/>
                    </a:moveTo>
                    <a:lnTo>
                      <a:pt x="64" y="132"/>
                    </a:lnTo>
                    <a:cubicBezTo>
                      <a:pt x="79" y="144"/>
                      <a:pt x="96" y="144"/>
                      <a:pt x="112" y="140"/>
                    </a:cubicBezTo>
                    <a:lnTo>
                      <a:pt x="112" y="140"/>
                    </a:lnTo>
                    <a:cubicBezTo>
                      <a:pt x="116" y="131"/>
                      <a:pt x="125" y="127"/>
                      <a:pt x="137" y="120"/>
                    </a:cubicBezTo>
                    <a:lnTo>
                      <a:pt x="137" y="120"/>
                    </a:lnTo>
                    <a:cubicBezTo>
                      <a:pt x="152" y="109"/>
                      <a:pt x="164" y="95"/>
                      <a:pt x="154" y="74"/>
                    </a:cubicBezTo>
                    <a:lnTo>
                      <a:pt x="154" y="74"/>
                    </a:lnTo>
                    <a:cubicBezTo>
                      <a:pt x="150" y="63"/>
                      <a:pt x="127" y="46"/>
                      <a:pt x="116" y="46"/>
                    </a:cubicBezTo>
                    <a:lnTo>
                      <a:pt x="116" y="46"/>
                    </a:lnTo>
                    <a:cubicBezTo>
                      <a:pt x="110" y="46"/>
                      <a:pt x="104" y="50"/>
                      <a:pt x="100" y="53"/>
                    </a:cubicBezTo>
                    <a:lnTo>
                      <a:pt x="100" y="53"/>
                    </a:lnTo>
                    <a:cubicBezTo>
                      <a:pt x="75" y="63"/>
                      <a:pt x="20" y="99"/>
                      <a:pt x="64" y="132"/>
                    </a:cubicBezTo>
                    <a:close/>
                    <a:moveTo>
                      <a:pt x="58" y="42"/>
                    </a:moveTo>
                    <a:lnTo>
                      <a:pt x="58" y="42"/>
                    </a:lnTo>
                    <a:cubicBezTo>
                      <a:pt x="89" y="24"/>
                      <a:pt x="146" y="0"/>
                      <a:pt x="169" y="53"/>
                    </a:cubicBezTo>
                    <a:lnTo>
                      <a:pt x="169" y="53"/>
                    </a:lnTo>
                    <a:cubicBezTo>
                      <a:pt x="179" y="71"/>
                      <a:pt x="185" y="96"/>
                      <a:pt x="179" y="113"/>
                    </a:cubicBezTo>
                    <a:lnTo>
                      <a:pt x="179" y="113"/>
                    </a:lnTo>
                    <a:cubicBezTo>
                      <a:pt x="177" y="120"/>
                      <a:pt x="173" y="123"/>
                      <a:pt x="168" y="127"/>
                    </a:cubicBezTo>
                    <a:lnTo>
                      <a:pt x="168" y="127"/>
                    </a:lnTo>
                    <a:cubicBezTo>
                      <a:pt x="176" y="132"/>
                      <a:pt x="179" y="144"/>
                      <a:pt x="168" y="149"/>
                    </a:cubicBezTo>
                    <a:lnTo>
                      <a:pt x="168" y="149"/>
                    </a:lnTo>
                    <a:cubicBezTo>
                      <a:pt x="133" y="169"/>
                      <a:pt x="75" y="187"/>
                      <a:pt x="35" y="144"/>
                    </a:cubicBezTo>
                    <a:lnTo>
                      <a:pt x="35" y="144"/>
                    </a:lnTo>
                    <a:cubicBezTo>
                      <a:pt x="0" y="106"/>
                      <a:pt x="25" y="62"/>
                      <a:pt x="58" y="4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184" name="Freeform 204">
                <a:extLst>
                  <a:ext uri="{FF2B5EF4-FFF2-40B4-BE49-F238E27FC236}">
                    <a16:creationId xmlns:a16="http://schemas.microsoft.com/office/drawing/2014/main" id="{13156356-C13B-CB4B-8B8A-79E849F694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75306" y="4096011"/>
                <a:ext cx="85738" cy="71022"/>
              </a:xfrm>
              <a:custGeom>
                <a:avLst/>
                <a:gdLst>
                  <a:gd name="T0" fmla="*/ 130 w 180"/>
                  <a:gd name="T1" fmla="*/ 62 h 150"/>
                  <a:gd name="T2" fmla="*/ 130 w 180"/>
                  <a:gd name="T3" fmla="*/ 62 h 150"/>
                  <a:gd name="T4" fmla="*/ 90 w 180"/>
                  <a:gd name="T5" fmla="*/ 34 h 150"/>
                  <a:gd name="T6" fmla="*/ 90 w 180"/>
                  <a:gd name="T7" fmla="*/ 34 h 150"/>
                  <a:gd name="T8" fmla="*/ 59 w 180"/>
                  <a:gd name="T9" fmla="*/ 42 h 150"/>
                  <a:gd name="T10" fmla="*/ 59 w 180"/>
                  <a:gd name="T11" fmla="*/ 42 h 150"/>
                  <a:gd name="T12" fmla="*/ 24 w 180"/>
                  <a:gd name="T13" fmla="*/ 78 h 150"/>
                  <a:gd name="T14" fmla="*/ 24 w 180"/>
                  <a:gd name="T15" fmla="*/ 78 h 150"/>
                  <a:gd name="T16" fmla="*/ 47 w 180"/>
                  <a:gd name="T17" fmla="*/ 118 h 150"/>
                  <a:gd name="T18" fmla="*/ 47 w 180"/>
                  <a:gd name="T19" fmla="*/ 118 h 150"/>
                  <a:gd name="T20" fmla="*/ 65 w 180"/>
                  <a:gd name="T21" fmla="*/ 118 h 150"/>
                  <a:gd name="T22" fmla="*/ 65 w 180"/>
                  <a:gd name="T23" fmla="*/ 118 h 150"/>
                  <a:gd name="T24" fmla="*/ 130 w 180"/>
                  <a:gd name="T25" fmla="*/ 62 h 150"/>
                  <a:gd name="T26" fmla="*/ 99 w 180"/>
                  <a:gd name="T27" fmla="*/ 146 h 150"/>
                  <a:gd name="T28" fmla="*/ 99 w 180"/>
                  <a:gd name="T29" fmla="*/ 146 h 150"/>
                  <a:gd name="T30" fmla="*/ 0 w 180"/>
                  <a:gd name="T31" fmla="*/ 89 h 150"/>
                  <a:gd name="T32" fmla="*/ 0 w 180"/>
                  <a:gd name="T33" fmla="*/ 89 h 150"/>
                  <a:gd name="T34" fmla="*/ 19 w 180"/>
                  <a:gd name="T35" fmla="*/ 30 h 150"/>
                  <a:gd name="T36" fmla="*/ 19 w 180"/>
                  <a:gd name="T37" fmla="*/ 30 h 150"/>
                  <a:gd name="T38" fmla="*/ 33 w 180"/>
                  <a:gd name="T39" fmla="*/ 24 h 150"/>
                  <a:gd name="T40" fmla="*/ 33 w 180"/>
                  <a:gd name="T41" fmla="*/ 24 h 150"/>
                  <a:gd name="T42" fmla="*/ 42 w 180"/>
                  <a:gd name="T43" fmla="*/ 3 h 150"/>
                  <a:gd name="T44" fmla="*/ 42 w 180"/>
                  <a:gd name="T45" fmla="*/ 3 h 150"/>
                  <a:gd name="T46" fmla="*/ 162 w 180"/>
                  <a:gd name="T47" fmla="*/ 63 h 150"/>
                  <a:gd name="T48" fmla="*/ 162 w 180"/>
                  <a:gd name="T49" fmla="*/ 63 h 150"/>
                  <a:gd name="T50" fmla="*/ 99 w 180"/>
                  <a:gd name="T51" fmla="*/ 146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0" h="150">
                    <a:moveTo>
                      <a:pt x="130" y="62"/>
                    </a:moveTo>
                    <a:lnTo>
                      <a:pt x="130" y="62"/>
                    </a:lnTo>
                    <a:cubicBezTo>
                      <a:pt x="121" y="45"/>
                      <a:pt x="105" y="37"/>
                      <a:pt x="90" y="34"/>
                    </a:cubicBezTo>
                    <a:lnTo>
                      <a:pt x="90" y="34"/>
                    </a:lnTo>
                    <a:cubicBezTo>
                      <a:pt x="82" y="42"/>
                      <a:pt x="72" y="40"/>
                      <a:pt x="59" y="42"/>
                    </a:cubicBezTo>
                    <a:lnTo>
                      <a:pt x="59" y="42"/>
                    </a:lnTo>
                    <a:cubicBezTo>
                      <a:pt x="40" y="43"/>
                      <a:pt x="24" y="53"/>
                      <a:pt x="24" y="78"/>
                    </a:cubicBezTo>
                    <a:lnTo>
                      <a:pt x="24" y="78"/>
                    </a:lnTo>
                    <a:cubicBezTo>
                      <a:pt x="25" y="88"/>
                      <a:pt x="36" y="113"/>
                      <a:pt x="47" y="118"/>
                    </a:cubicBezTo>
                    <a:lnTo>
                      <a:pt x="47" y="118"/>
                    </a:lnTo>
                    <a:cubicBezTo>
                      <a:pt x="53" y="120"/>
                      <a:pt x="61" y="118"/>
                      <a:pt x="65" y="118"/>
                    </a:cubicBezTo>
                    <a:lnTo>
                      <a:pt x="65" y="118"/>
                    </a:lnTo>
                    <a:cubicBezTo>
                      <a:pt x="92" y="118"/>
                      <a:pt x="157" y="111"/>
                      <a:pt x="130" y="62"/>
                    </a:cubicBezTo>
                    <a:close/>
                    <a:moveTo>
                      <a:pt x="99" y="146"/>
                    </a:moveTo>
                    <a:lnTo>
                      <a:pt x="99" y="146"/>
                    </a:lnTo>
                    <a:cubicBezTo>
                      <a:pt x="63" y="149"/>
                      <a:pt x="1" y="147"/>
                      <a:pt x="0" y="89"/>
                    </a:cubicBezTo>
                    <a:lnTo>
                      <a:pt x="0" y="89"/>
                    </a:lnTo>
                    <a:cubicBezTo>
                      <a:pt x="0" y="68"/>
                      <a:pt x="5" y="43"/>
                      <a:pt x="19" y="30"/>
                    </a:cubicBezTo>
                    <a:lnTo>
                      <a:pt x="19" y="30"/>
                    </a:lnTo>
                    <a:cubicBezTo>
                      <a:pt x="21" y="26"/>
                      <a:pt x="26" y="25"/>
                      <a:pt x="33" y="24"/>
                    </a:cubicBezTo>
                    <a:lnTo>
                      <a:pt x="33" y="24"/>
                    </a:lnTo>
                    <a:cubicBezTo>
                      <a:pt x="29" y="16"/>
                      <a:pt x="32" y="3"/>
                      <a:pt x="42" y="3"/>
                    </a:cubicBezTo>
                    <a:lnTo>
                      <a:pt x="42" y="3"/>
                    </a:lnTo>
                    <a:cubicBezTo>
                      <a:pt x="83" y="0"/>
                      <a:pt x="143" y="7"/>
                      <a:pt x="162" y="63"/>
                    </a:cubicBezTo>
                    <a:lnTo>
                      <a:pt x="162" y="63"/>
                    </a:lnTo>
                    <a:cubicBezTo>
                      <a:pt x="179" y="113"/>
                      <a:pt x="136" y="142"/>
                      <a:pt x="99" y="14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294" name="Freeform 205">
                <a:extLst>
                  <a:ext uri="{FF2B5EF4-FFF2-40B4-BE49-F238E27FC236}">
                    <a16:creationId xmlns:a16="http://schemas.microsoft.com/office/drawing/2014/main" id="{A60629C0-C816-5945-BC55-3E3CC3EC29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40533" y="4077072"/>
                <a:ext cx="81699" cy="113117"/>
              </a:xfrm>
              <a:custGeom>
                <a:avLst/>
                <a:gdLst>
                  <a:gd name="T0" fmla="*/ 47697 w 173"/>
                  <a:gd name="T1" fmla="*/ 22910 h 237"/>
                  <a:gd name="T2" fmla="*/ 47697 w 173"/>
                  <a:gd name="T3" fmla="*/ 22910 h 237"/>
                  <a:gd name="T4" fmla="*/ 25974 w 173"/>
                  <a:gd name="T5" fmla="*/ 34365 h 237"/>
                  <a:gd name="T6" fmla="*/ 25974 w 173"/>
                  <a:gd name="T7" fmla="*/ 34365 h 237"/>
                  <a:gd name="T8" fmla="*/ 21723 w 173"/>
                  <a:gd name="T9" fmla="*/ 52024 h 237"/>
                  <a:gd name="T10" fmla="*/ 21723 w 173"/>
                  <a:gd name="T11" fmla="*/ 52024 h 237"/>
                  <a:gd name="T12" fmla="*/ 27390 w 173"/>
                  <a:gd name="T13" fmla="*/ 79707 h 237"/>
                  <a:gd name="T14" fmla="*/ 27390 w 173"/>
                  <a:gd name="T15" fmla="*/ 79707 h 237"/>
                  <a:gd name="T16" fmla="*/ 50058 w 173"/>
                  <a:gd name="T17" fmla="*/ 80661 h 237"/>
                  <a:gd name="T18" fmla="*/ 50058 w 173"/>
                  <a:gd name="T19" fmla="*/ 80661 h 237"/>
                  <a:gd name="T20" fmla="*/ 54781 w 173"/>
                  <a:gd name="T21" fmla="*/ 72548 h 237"/>
                  <a:gd name="T22" fmla="*/ 54781 w 173"/>
                  <a:gd name="T23" fmla="*/ 72548 h 237"/>
                  <a:gd name="T24" fmla="*/ 47697 w 173"/>
                  <a:gd name="T25" fmla="*/ 22910 h 237"/>
                  <a:gd name="T26" fmla="*/ 73671 w 173"/>
                  <a:gd name="T27" fmla="*/ 64434 h 237"/>
                  <a:gd name="T28" fmla="*/ 73671 w 173"/>
                  <a:gd name="T29" fmla="*/ 64434 h 237"/>
                  <a:gd name="T30" fmla="*/ 26918 w 173"/>
                  <a:gd name="T31" fmla="*/ 94980 h 237"/>
                  <a:gd name="T32" fmla="*/ 26918 w 173"/>
                  <a:gd name="T33" fmla="*/ 94980 h 237"/>
                  <a:gd name="T34" fmla="*/ 6611 w 173"/>
                  <a:gd name="T35" fmla="*/ 68729 h 237"/>
                  <a:gd name="T36" fmla="*/ 6611 w 173"/>
                  <a:gd name="T37" fmla="*/ 68729 h 237"/>
                  <a:gd name="T38" fmla="*/ 8028 w 173"/>
                  <a:gd name="T39" fmla="*/ 59661 h 237"/>
                  <a:gd name="T40" fmla="*/ 8028 w 173"/>
                  <a:gd name="T41" fmla="*/ 59661 h 237"/>
                  <a:gd name="T42" fmla="*/ 1889 w 173"/>
                  <a:gd name="T43" fmla="*/ 48206 h 237"/>
                  <a:gd name="T44" fmla="*/ 1889 w 173"/>
                  <a:gd name="T45" fmla="*/ 48206 h 237"/>
                  <a:gd name="T46" fmla="*/ 55725 w 173"/>
                  <a:gd name="T47" fmla="*/ 8114 h 237"/>
                  <a:gd name="T48" fmla="*/ 55725 w 173"/>
                  <a:gd name="T49" fmla="*/ 8114 h 237"/>
                  <a:gd name="T50" fmla="*/ 73671 w 173"/>
                  <a:gd name="T51" fmla="*/ 64434 h 23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3" h="237">
                    <a:moveTo>
                      <a:pt x="101" y="48"/>
                    </a:moveTo>
                    <a:lnTo>
                      <a:pt x="101" y="48"/>
                    </a:lnTo>
                    <a:cubicBezTo>
                      <a:pt x="81" y="47"/>
                      <a:pt x="67" y="58"/>
                      <a:pt x="55" y="72"/>
                    </a:cubicBezTo>
                    <a:cubicBezTo>
                      <a:pt x="58" y="85"/>
                      <a:pt x="53" y="94"/>
                      <a:pt x="46" y="109"/>
                    </a:cubicBezTo>
                    <a:cubicBezTo>
                      <a:pt x="39" y="130"/>
                      <a:pt x="38" y="153"/>
                      <a:pt x="58" y="167"/>
                    </a:cubicBezTo>
                    <a:cubicBezTo>
                      <a:pt x="68" y="174"/>
                      <a:pt x="95" y="177"/>
                      <a:pt x="106" y="169"/>
                    </a:cubicBezTo>
                    <a:cubicBezTo>
                      <a:pt x="110" y="167"/>
                      <a:pt x="113" y="157"/>
                      <a:pt x="116" y="152"/>
                    </a:cubicBezTo>
                    <a:cubicBezTo>
                      <a:pt x="129" y="125"/>
                      <a:pt x="155" y="52"/>
                      <a:pt x="101" y="48"/>
                    </a:cubicBezTo>
                    <a:close/>
                    <a:moveTo>
                      <a:pt x="156" y="135"/>
                    </a:moveTo>
                    <a:lnTo>
                      <a:pt x="156" y="135"/>
                    </a:lnTo>
                    <a:cubicBezTo>
                      <a:pt x="139" y="173"/>
                      <a:pt x="106" y="236"/>
                      <a:pt x="57" y="199"/>
                    </a:cubicBezTo>
                    <a:cubicBezTo>
                      <a:pt x="39" y="186"/>
                      <a:pt x="20" y="167"/>
                      <a:pt x="14" y="144"/>
                    </a:cubicBezTo>
                    <a:cubicBezTo>
                      <a:pt x="14" y="138"/>
                      <a:pt x="14" y="131"/>
                      <a:pt x="17" y="125"/>
                    </a:cubicBezTo>
                    <a:cubicBezTo>
                      <a:pt x="8" y="123"/>
                      <a:pt x="0" y="113"/>
                      <a:pt x="4" y="101"/>
                    </a:cubicBezTo>
                    <a:cubicBezTo>
                      <a:pt x="24" y="59"/>
                      <a:pt x="60" y="0"/>
                      <a:pt x="118" y="17"/>
                    </a:cubicBezTo>
                    <a:cubicBezTo>
                      <a:pt x="170" y="31"/>
                      <a:pt x="172" y="94"/>
                      <a:pt x="156" y="13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86" name="Freeform 206">
                <a:extLst>
                  <a:ext uri="{FF2B5EF4-FFF2-40B4-BE49-F238E27FC236}">
                    <a16:creationId xmlns:a16="http://schemas.microsoft.com/office/drawing/2014/main" id="{67A30DAE-A78A-EF40-B8AB-31B67B2D3C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69094" y="4083386"/>
                <a:ext cx="96853" cy="94695"/>
              </a:xfrm>
              <a:custGeom>
                <a:avLst/>
                <a:gdLst>
                  <a:gd name="T0" fmla="*/ 60 w 203"/>
                  <a:gd name="T1" fmla="*/ 134 h 197"/>
                  <a:gd name="T2" fmla="*/ 60 w 203"/>
                  <a:gd name="T3" fmla="*/ 134 h 197"/>
                  <a:gd name="T4" fmla="*/ 107 w 203"/>
                  <a:gd name="T5" fmla="*/ 150 h 197"/>
                  <a:gd name="T6" fmla="*/ 107 w 203"/>
                  <a:gd name="T7" fmla="*/ 150 h 197"/>
                  <a:gd name="T8" fmla="*/ 140 w 203"/>
                  <a:gd name="T9" fmla="*/ 130 h 197"/>
                  <a:gd name="T10" fmla="*/ 140 w 203"/>
                  <a:gd name="T11" fmla="*/ 130 h 197"/>
                  <a:gd name="T12" fmla="*/ 174 w 203"/>
                  <a:gd name="T13" fmla="*/ 82 h 197"/>
                  <a:gd name="T14" fmla="*/ 174 w 203"/>
                  <a:gd name="T15" fmla="*/ 82 h 197"/>
                  <a:gd name="T16" fmla="*/ 143 w 203"/>
                  <a:gd name="T17" fmla="*/ 46 h 197"/>
                  <a:gd name="T18" fmla="*/ 143 w 203"/>
                  <a:gd name="T19" fmla="*/ 46 h 197"/>
                  <a:gd name="T20" fmla="*/ 126 w 203"/>
                  <a:gd name="T21" fmla="*/ 51 h 197"/>
                  <a:gd name="T22" fmla="*/ 126 w 203"/>
                  <a:gd name="T23" fmla="*/ 51 h 197"/>
                  <a:gd name="T24" fmla="*/ 60 w 203"/>
                  <a:gd name="T25" fmla="*/ 134 h 197"/>
                  <a:gd name="T26" fmla="*/ 84 w 203"/>
                  <a:gd name="T27" fmla="*/ 34 h 197"/>
                  <a:gd name="T28" fmla="*/ 84 w 203"/>
                  <a:gd name="T29" fmla="*/ 34 h 197"/>
                  <a:gd name="T30" fmla="*/ 199 w 203"/>
                  <a:gd name="T31" fmla="*/ 61 h 197"/>
                  <a:gd name="T32" fmla="*/ 199 w 203"/>
                  <a:gd name="T33" fmla="*/ 61 h 197"/>
                  <a:gd name="T34" fmla="*/ 187 w 203"/>
                  <a:gd name="T35" fmla="*/ 130 h 197"/>
                  <a:gd name="T36" fmla="*/ 187 w 203"/>
                  <a:gd name="T37" fmla="*/ 130 h 197"/>
                  <a:gd name="T38" fmla="*/ 173 w 203"/>
                  <a:gd name="T39" fmla="*/ 141 h 197"/>
                  <a:gd name="T40" fmla="*/ 173 w 203"/>
                  <a:gd name="T41" fmla="*/ 141 h 197"/>
                  <a:gd name="T42" fmla="*/ 165 w 203"/>
                  <a:gd name="T43" fmla="*/ 167 h 197"/>
                  <a:gd name="T44" fmla="*/ 165 w 203"/>
                  <a:gd name="T45" fmla="*/ 167 h 197"/>
                  <a:gd name="T46" fmla="*/ 25 w 203"/>
                  <a:gd name="T47" fmla="*/ 143 h 197"/>
                  <a:gd name="T48" fmla="*/ 25 w 203"/>
                  <a:gd name="T49" fmla="*/ 143 h 197"/>
                  <a:gd name="T50" fmla="*/ 84 w 203"/>
                  <a:gd name="T51" fmla="*/ 34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3" h="197">
                    <a:moveTo>
                      <a:pt x="60" y="134"/>
                    </a:moveTo>
                    <a:lnTo>
                      <a:pt x="60" y="134"/>
                    </a:lnTo>
                    <a:cubicBezTo>
                      <a:pt x="72" y="149"/>
                      <a:pt x="89" y="151"/>
                      <a:pt x="107" y="150"/>
                    </a:cubicBezTo>
                    <a:lnTo>
                      <a:pt x="107" y="150"/>
                    </a:lnTo>
                    <a:cubicBezTo>
                      <a:pt x="115" y="139"/>
                      <a:pt x="126" y="137"/>
                      <a:pt x="140" y="130"/>
                    </a:cubicBezTo>
                    <a:lnTo>
                      <a:pt x="140" y="130"/>
                    </a:lnTo>
                    <a:cubicBezTo>
                      <a:pt x="161" y="122"/>
                      <a:pt x="178" y="107"/>
                      <a:pt x="174" y="82"/>
                    </a:cubicBezTo>
                    <a:lnTo>
                      <a:pt x="174" y="82"/>
                    </a:lnTo>
                    <a:cubicBezTo>
                      <a:pt x="173" y="70"/>
                      <a:pt x="156" y="49"/>
                      <a:pt x="143" y="46"/>
                    </a:cubicBezTo>
                    <a:lnTo>
                      <a:pt x="143" y="46"/>
                    </a:lnTo>
                    <a:cubicBezTo>
                      <a:pt x="139" y="46"/>
                      <a:pt x="130" y="50"/>
                      <a:pt x="126" y="51"/>
                    </a:cubicBezTo>
                    <a:lnTo>
                      <a:pt x="126" y="51"/>
                    </a:lnTo>
                    <a:cubicBezTo>
                      <a:pt x="94" y="61"/>
                      <a:pt x="25" y="91"/>
                      <a:pt x="60" y="134"/>
                    </a:cubicBezTo>
                    <a:close/>
                    <a:moveTo>
                      <a:pt x="84" y="34"/>
                    </a:moveTo>
                    <a:lnTo>
                      <a:pt x="84" y="34"/>
                    </a:lnTo>
                    <a:cubicBezTo>
                      <a:pt x="123" y="20"/>
                      <a:pt x="191" y="0"/>
                      <a:pt x="199" y="61"/>
                    </a:cubicBezTo>
                    <a:lnTo>
                      <a:pt x="199" y="61"/>
                    </a:lnTo>
                    <a:cubicBezTo>
                      <a:pt x="202" y="83"/>
                      <a:pt x="201" y="112"/>
                      <a:pt x="187" y="130"/>
                    </a:cubicBezTo>
                    <a:lnTo>
                      <a:pt x="187" y="130"/>
                    </a:lnTo>
                    <a:cubicBezTo>
                      <a:pt x="184" y="134"/>
                      <a:pt x="178" y="138"/>
                      <a:pt x="173" y="141"/>
                    </a:cubicBezTo>
                    <a:lnTo>
                      <a:pt x="173" y="141"/>
                    </a:lnTo>
                    <a:cubicBezTo>
                      <a:pt x="178" y="149"/>
                      <a:pt x="177" y="162"/>
                      <a:pt x="165" y="167"/>
                    </a:cubicBezTo>
                    <a:lnTo>
                      <a:pt x="165" y="167"/>
                    </a:lnTo>
                    <a:cubicBezTo>
                      <a:pt x="120" y="183"/>
                      <a:pt x="53" y="196"/>
                      <a:pt x="25" y="143"/>
                    </a:cubicBezTo>
                    <a:lnTo>
                      <a:pt x="25" y="143"/>
                    </a:lnTo>
                    <a:cubicBezTo>
                      <a:pt x="0" y="97"/>
                      <a:pt x="42" y="51"/>
                      <a:pt x="84" y="3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296" name="Freeform 207">
                <a:extLst>
                  <a:ext uri="{FF2B5EF4-FFF2-40B4-BE49-F238E27FC236}">
                    <a16:creationId xmlns:a16="http://schemas.microsoft.com/office/drawing/2014/main" id="{5F211741-122D-AE44-829D-A0C8DCA0B0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51674" y="4079168"/>
                <a:ext cx="81699" cy="113117"/>
              </a:xfrm>
              <a:custGeom>
                <a:avLst/>
                <a:gdLst>
                  <a:gd name="T0" fmla="*/ 47697 w 173"/>
                  <a:gd name="T1" fmla="*/ 23387 h 237"/>
                  <a:gd name="T2" fmla="*/ 47697 w 173"/>
                  <a:gd name="T3" fmla="*/ 23387 h 237"/>
                  <a:gd name="T4" fmla="*/ 26446 w 173"/>
                  <a:gd name="T5" fmla="*/ 34842 h 237"/>
                  <a:gd name="T6" fmla="*/ 26446 w 173"/>
                  <a:gd name="T7" fmla="*/ 34842 h 237"/>
                  <a:gd name="T8" fmla="*/ 22196 w 173"/>
                  <a:gd name="T9" fmla="*/ 52024 h 237"/>
                  <a:gd name="T10" fmla="*/ 22196 w 173"/>
                  <a:gd name="T11" fmla="*/ 52024 h 237"/>
                  <a:gd name="T12" fmla="*/ 27390 w 173"/>
                  <a:gd name="T13" fmla="*/ 79707 h 237"/>
                  <a:gd name="T14" fmla="*/ 27390 w 173"/>
                  <a:gd name="T15" fmla="*/ 79707 h 237"/>
                  <a:gd name="T16" fmla="*/ 50058 w 173"/>
                  <a:gd name="T17" fmla="*/ 81139 h 237"/>
                  <a:gd name="T18" fmla="*/ 50058 w 173"/>
                  <a:gd name="T19" fmla="*/ 81139 h 237"/>
                  <a:gd name="T20" fmla="*/ 54781 w 173"/>
                  <a:gd name="T21" fmla="*/ 73025 h 237"/>
                  <a:gd name="T22" fmla="*/ 54781 w 173"/>
                  <a:gd name="T23" fmla="*/ 73025 h 237"/>
                  <a:gd name="T24" fmla="*/ 47697 w 173"/>
                  <a:gd name="T25" fmla="*/ 23387 h 237"/>
                  <a:gd name="T26" fmla="*/ 73199 w 173"/>
                  <a:gd name="T27" fmla="*/ 63956 h 237"/>
                  <a:gd name="T28" fmla="*/ 73199 w 173"/>
                  <a:gd name="T29" fmla="*/ 63956 h 237"/>
                  <a:gd name="T30" fmla="*/ 26446 w 173"/>
                  <a:gd name="T31" fmla="*/ 95457 h 237"/>
                  <a:gd name="T32" fmla="*/ 26446 w 173"/>
                  <a:gd name="T33" fmla="*/ 95457 h 237"/>
                  <a:gd name="T34" fmla="*/ 7556 w 173"/>
                  <a:gd name="T35" fmla="*/ 68729 h 237"/>
                  <a:gd name="T36" fmla="*/ 7556 w 173"/>
                  <a:gd name="T37" fmla="*/ 68729 h 237"/>
                  <a:gd name="T38" fmla="*/ 8028 w 173"/>
                  <a:gd name="T39" fmla="*/ 59661 h 237"/>
                  <a:gd name="T40" fmla="*/ 8028 w 173"/>
                  <a:gd name="T41" fmla="*/ 59661 h 237"/>
                  <a:gd name="T42" fmla="*/ 1889 w 173"/>
                  <a:gd name="T43" fmla="*/ 48683 h 237"/>
                  <a:gd name="T44" fmla="*/ 1889 w 173"/>
                  <a:gd name="T45" fmla="*/ 48683 h 237"/>
                  <a:gd name="T46" fmla="*/ 55725 w 173"/>
                  <a:gd name="T47" fmla="*/ 8114 h 237"/>
                  <a:gd name="T48" fmla="*/ 55725 w 173"/>
                  <a:gd name="T49" fmla="*/ 8114 h 237"/>
                  <a:gd name="T50" fmla="*/ 73199 w 173"/>
                  <a:gd name="T51" fmla="*/ 63956 h 23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3" h="237">
                    <a:moveTo>
                      <a:pt x="101" y="49"/>
                    </a:moveTo>
                    <a:lnTo>
                      <a:pt x="101" y="49"/>
                    </a:lnTo>
                    <a:cubicBezTo>
                      <a:pt x="83" y="46"/>
                      <a:pt x="67" y="58"/>
                      <a:pt x="56" y="73"/>
                    </a:cubicBezTo>
                    <a:cubicBezTo>
                      <a:pt x="58" y="86"/>
                      <a:pt x="52" y="95"/>
                      <a:pt x="47" y="109"/>
                    </a:cubicBezTo>
                    <a:cubicBezTo>
                      <a:pt x="39" y="130"/>
                      <a:pt x="38" y="153"/>
                      <a:pt x="58" y="167"/>
                    </a:cubicBezTo>
                    <a:cubicBezTo>
                      <a:pt x="68" y="174"/>
                      <a:pt x="96" y="178"/>
                      <a:pt x="106" y="170"/>
                    </a:cubicBezTo>
                    <a:cubicBezTo>
                      <a:pt x="110" y="166"/>
                      <a:pt x="113" y="157"/>
                      <a:pt x="116" y="153"/>
                    </a:cubicBezTo>
                    <a:cubicBezTo>
                      <a:pt x="129" y="124"/>
                      <a:pt x="155" y="53"/>
                      <a:pt x="101" y="49"/>
                    </a:cubicBezTo>
                    <a:close/>
                    <a:moveTo>
                      <a:pt x="155" y="134"/>
                    </a:moveTo>
                    <a:lnTo>
                      <a:pt x="155" y="134"/>
                    </a:lnTo>
                    <a:cubicBezTo>
                      <a:pt x="140" y="174"/>
                      <a:pt x="105" y="236"/>
                      <a:pt x="56" y="200"/>
                    </a:cubicBezTo>
                    <a:cubicBezTo>
                      <a:pt x="39" y="187"/>
                      <a:pt x="20" y="166"/>
                      <a:pt x="16" y="144"/>
                    </a:cubicBezTo>
                    <a:cubicBezTo>
                      <a:pt x="14" y="137"/>
                      <a:pt x="16" y="130"/>
                      <a:pt x="17" y="125"/>
                    </a:cubicBezTo>
                    <a:cubicBezTo>
                      <a:pt x="8" y="124"/>
                      <a:pt x="0" y="113"/>
                      <a:pt x="4" y="102"/>
                    </a:cubicBezTo>
                    <a:cubicBezTo>
                      <a:pt x="24" y="58"/>
                      <a:pt x="62" y="0"/>
                      <a:pt x="118" y="17"/>
                    </a:cubicBezTo>
                    <a:cubicBezTo>
                      <a:pt x="169" y="32"/>
                      <a:pt x="172" y="94"/>
                      <a:pt x="155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88" name="Freeform 208">
                <a:extLst>
                  <a:ext uri="{FF2B5EF4-FFF2-40B4-BE49-F238E27FC236}">
                    <a16:creationId xmlns:a16="http://schemas.microsoft.com/office/drawing/2014/main" id="{2D234B63-0466-CA42-975F-E2E68B2B19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8732" y="4096011"/>
                <a:ext cx="85738" cy="71022"/>
              </a:xfrm>
              <a:custGeom>
                <a:avLst/>
                <a:gdLst>
                  <a:gd name="T0" fmla="*/ 129 w 179"/>
                  <a:gd name="T1" fmla="*/ 62 h 149"/>
                  <a:gd name="T2" fmla="*/ 129 w 179"/>
                  <a:gd name="T3" fmla="*/ 62 h 149"/>
                  <a:gd name="T4" fmla="*/ 90 w 179"/>
                  <a:gd name="T5" fmla="*/ 34 h 149"/>
                  <a:gd name="T6" fmla="*/ 90 w 179"/>
                  <a:gd name="T7" fmla="*/ 34 h 149"/>
                  <a:gd name="T8" fmla="*/ 58 w 179"/>
                  <a:gd name="T9" fmla="*/ 41 h 149"/>
                  <a:gd name="T10" fmla="*/ 58 w 179"/>
                  <a:gd name="T11" fmla="*/ 41 h 149"/>
                  <a:gd name="T12" fmla="*/ 24 w 179"/>
                  <a:gd name="T13" fmla="*/ 76 h 149"/>
                  <a:gd name="T14" fmla="*/ 24 w 179"/>
                  <a:gd name="T15" fmla="*/ 76 h 149"/>
                  <a:gd name="T16" fmla="*/ 48 w 179"/>
                  <a:gd name="T17" fmla="*/ 117 h 149"/>
                  <a:gd name="T18" fmla="*/ 48 w 179"/>
                  <a:gd name="T19" fmla="*/ 117 h 149"/>
                  <a:gd name="T20" fmla="*/ 64 w 179"/>
                  <a:gd name="T21" fmla="*/ 118 h 149"/>
                  <a:gd name="T22" fmla="*/ 64 w 179"/>
                  <a:gd name="T23" fmla="*/ 118 h 149"/>
                  <a:gd name="T24" fmla="*/ 129 w 179"/>
                  <a:gd name="T25" fmla="*/ 62 h 149"/>
                  <a:gd name="T26" fmla="*/ 98 w 179"/>
                  <a:gd name="T27" fmla="*/ 146 h 149"/>
                  <a:gd name="T28" fmla="*/ 98 w 179"/>
                  <a:gd name="T29" fmla="*/ 146 h 149"/>
                  <a:gd name="T30" fmla="*/ 0 w 179"/>
                  <a:gd name="T31" fmla="*/ 89 h 149"/>
                  <a:gd name="T32" fmla="*/ 0 w 179"/>
                  <a:gd name="T33" fmla="*/ 89 h 149"/>
                  <a:gd name="T34" fmla="*/ 18 w 179"/>
                  <a:gd name="T35" fmla="*/ 30 h 149"/>
                  <a:gd name="T36" fmla="*/ 18 w 179"/>
                  <a:gd name="T37" fmla="*/ 30 h 149"/>
                  <a:gd name="T38" fmla="*/ 32 w 179"/>
                  <a:gd name="T39" fmla="*/ 23 h 149"/>
                  <a:gd name="T40" fmla="*/ 32 w 179"/>
                  <a:gd name="T41" fmla="*/ 23 h 149"/>
                  <a:gd name="T42" fmla="*/ 41 w 179"/>
                  <a:gd name="T43" fmla="*/ 2 h 149"/>
                  <a:gd name="T44" fmla="*/ 41 w 179"/>
                  <a:gd name="T45" fmla="*/ 2 h 149"/>
                  <a:gd name="T46" fmla="*/ 161 w 179"/>
                  <a:gd name="T47" fmla="*/ 63 h 149"/>
                  <a:gd name="T48" fmla="*/ 161 w 179"/>
                  <a:gd name="T49" fmla="*/ 63 h 149"/>
                  <a:gd name="T50" fmla="*/ 98 w 179"/>
                  <a:gd name="T51" fmla="*/ 146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9" h="149">
                    <a:moveTo>
                      <a:pt x="129" y="62"/>
                    </a:moveTo>
                    <a:lnTo>
                      <a:pt x="129" y="62"/>
                    </a:lnTo>
                    <a:cubicBezTo>
                      <a:pt x="120" y="44"/>
                      <a:pt x="106" y="37"/>
                      <a:pt x="90" y="34"/>
                    </a:cubicBezTo>
                    <a:lnTo>
                      <a:pt x="90" y="34"/>
                    </a:lnTo>
                    <a:cubicBezTo>
                      <a:pt x="82" y="41"/>
                      <a:pt x="71" y="39"/>
                      <a:pt x="58" y="41"/>
                    </a:cubicBezTo>
                    <a:lnTo>
                      <a:pt x="58" y="41"/>
                    </a:lnTo>
                    <a:cubicBezTo>
                      <a:pt x="39" y="43"/>
                      <a:pt x="23" y="54"/>
                      <a:pt x="24" y="76"/>
                    </a:cubicBezTo>
                    <a:lnTo>
                      <a:pt x="24" y="76"/>
                    </a:lnTo>
                    <a:cubicBezTo>
                      <a:pt x="24" y="88"/>
                      <a:pt x="36" y="113"/>
                      <a:pt x="48" y="117"/>
                    </a:cubicBezTo>
                    <a:lnTo>
                      <a:pt x="48" y="117"/>
                    </a:lnTo>
                    <a:cubicBezTo>
                      <a:pt x="52" y="119"/>
                      <a:pt x="60" y="118"/>
                      <a:pt x="64" y="118"/>
                    </a:cubicBezTo>
                    <a:lnTo>
                      <a:pt x="64" y="118"/>
                    </a:lnTo>
                    <a:cubicBezTo>
                      <a:pt x="91" y="118"/>
                      <a:pt x="156" y="110"/>
                      <a:pt x="129" y="62"/>
                    </a:cubicBezTo>
                    <a:close/>
                    <a:moveTo>
                      <a:pt x="98" y="146"/>
                    </a:moveTo>
                    <a:lnTo>
                      <a:pt x="98" y="146"/>
                    </a:lnTo>
                    <a:cubicBezTo>
                      <a:pt x="62" y="148"/>
                      <a:pt x="0" y="147"/>
                      <a:pt x="0" y="89"/>
                    </a:cubicBezTo>
                    <a:lnTo>
                      <a:pt x="0" y="89"/>
                    </a:lnTo>
                    <a:cubicBezTo>
                      <a:pt x="0" y="68"/>
                      <a:pt x="4" y="43"/>
                      <a:pt x="18" y="30"/>
                    </a:cubicBezTo>
                    <a:lnTo>
                      <a:pt x="18" y="30"/>
                    </a:lnTo>
                    <a:cubicBezTo>
                      <a:pt x="22" y="26"/>
                      <a:pt x="25" y="23"/>
                      <a:pt x="32" y="23"/>
                    </a:cubicBezTo>
                    <a:lnTo>
                      <a:pt x="32" y="23"/>
                    </a:lnTo>
                    <a:cubicBezTo>
                      <a:pt x="28" y="14"/>
                      <a:pt x="31" y="2"/>
                      <a:pt x="41" y="2"/>
                    </a:cubicBezTo>
                    <a:lnTo>
                      <a:pt x="41" y="2"/>
                    </a:lnTo>
                    <a:cubicBezTo>
                      <a:pt x="82" y="0"/>
                      <a:pt x="142" y="6"/>
                      <a:pt x="161" y="63"/>
                    </a:cubicBezTo>
                    <a:lnTo>
                      <a:pt x="161" y="63"/>
                    </a:lnTo>
                    <a:cubicBezTo>
                      <a:pt x="178" y="113"/>
                      <a:pt x="136" y="142"/>
                      <a:pt x="98" y="146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189" name="Freeform 209">
                <a:extLst>
                  <a:ext uri="{FF2B5EF4-FFF2-40B4-BE49-F238E27FC236}">
                    <a16:creationId xmlns:a16="http://schemas.microsoft.com/office/drawing/2014/main" id="{89984ADB-B766-E940-995B-DF653134F4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12047" y="4084964"/>
                <a:ext cx="90502" cy="88382"/>
              </a:xfrm>
              <a:custGeom>
                <a:avLst/>
                <a:gdLst>
                  <a:gd name="T0" fmla="*/ 66 w 188"/>
                  <a:gd name="T1" fmla="*/ 131 h 186"/>
                  <a:gd name="T2" fmla="*/ 66 w 188"/>
                  <a:gd name="T3" fmla="*/ 131 h 186"/>
                  <a:gd name="T4" fmla="*/ 113 w 188"/>
                  <a:gd name="T5" fmla="*/ 139 h 186"/>
                  <a:gd name="T6" fmla="*/ 113 w 188"/>
                  <a:gd name="T7" fmla="*/ 139 h 186"/>
                  <a:gd name="T8" fmla="*/ 138 w 188"/>
                  <a:gd name="T9" fmla="*/ 119 h 186"/>
                  <a:gd name="T10" fmla="*/ 138 w 188"/>
                  <a:gd name="T11" fmla="*/ 119 h 186"/>
                  <a:gd name="T12" fmla="*/ 155 w 188"/>
                  <a:gd name="T13" fmla="*/ 72 h 186"/>
                  <a:gd name="T14" fmla="*/ 155 w 188"/>
                  <a:gd name="T15" fmla="*/ 72 h 186"/>
                  <a:gd name="T16" fmla="*/ 116 w 188"/>
                  <a:gd name="T17" fmla="*/ 44 h 186"/>
                  <a:gd name="T18" fmla="*/ 116 w 188"/>
                  <a:gd name="T19" fmla="*/ 44 h 186"/>
                  <a:gd name="T20" fmla="*/ 100 w 188"/>
                  <a:gd name="T21" fmla="*/ 51 h 186"/>
                  <a:gd name="T22" fmla="*/ 100 w 188"/>
                  <a:gd name="T23" fmla="*/ 51 h 186"/>
                  <a:gd name="T24" fmla="*/ 66 w 188"/>
                  <a:gd name="T25" fmla="*/ 131 h 186"/>
                  <a:gd name="T26" fmla="*/ 58 w 188"/>
                  <a:gd name="T27" fmla="*/ 42 h 186"/>
                  <a:gd name="T28" fmla="*/ 58 w 188"/>
                  <a:gd name="T29" fmla="*/ 42 h 186"/>
                  <a:gd name="T30" fmla="*/ 171 w 188"/>
                  <a:gd name="T31" fmla="*/ 51 h 186"/>
                  <a:gd name="T32" fmla="*/ 171 w 188"/>
                  <a:gd name="T33" fmla="*/ 51 h 186"/>
                  <a:gd name="T34" fmla="*/ 180 w 188"/>
                  <a:gd name="T35" fmla="*/ 111 h 186"/>
                  <a:gd name="T36" fmla="*/ 180 w 188"/>
                  <a:gd name="T37" fmla="*/ 111 h 186"/>
                  <a:gd name="T38" fmla="*/ 169 w 188"/>
                  <a:gd name="T39" fmla="*/ 125 h 186"/>
                  <a:gd name="T40" fmla="*/ 169 w 188"/>
                  <a:gd name="T41" fmla="*/ 125 h 186"/>
                  <a:gd name="T42" fmla="*/ 169 w 188"/>
                  <a:gd name="T43" fmla="*/ 148 h 186"/>
                  <a:gd name="T44" fmla="*/ 169 w 188"/>
                  <a:gd name="T45" fmla="*/ 148 h 186"/>
                  <a:gd name="T46" fmla="*/ 35 w 188"/>
                  <a:gd name="T47" fmla="*/ 142 h 186"/>
                  <a:gd name="T48" fmla="*/ 35 w 188"/>
                  <a:gd name="T49" fmla="*/ 142 h 186"/>
                  <a:gd name="T50" fmla="*/ 58 w 188"/>
                  <a:gd name="T51" fmla="*/ 42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8" h="186">
                    <a:moveTo>
                      <a:pt x="66" y="131"/>
                    </a:moveTo>
                    <a:lnTo>
                      <a:pt x="66" y="131"/>
                    </a:lnTo>
                    <a:cubicBezTo>
                      <a:pt x="80" y="142"/>
                      <a:pt x="97" y="143"/>
                      <a:pt x="113" y="139"/>
                    </a:cubicBezTo>
                    <a:lnTo>
                      <a:pt x="113" y="139"/>
                    </a:lnTo>
                    <a:cubicBezTo>
                      <a:pt x="117" y="129"/>
                      <a:pt x="126" y="126"/>
                      <a:pt x="138" y="119"/>
                    </a:cubicBezTo>
                    <a:lnTo>
                      <a:pt x="138" y="119"/>
                    </a:lnTo>
                    <a:cubicBezTo>
                      <a:pt x="154" y="109"/>
                      <a:pt x="164" y="94"/>
                      <a:pt x="155" y="72"/>
                    </a:cubicBezTo>
                    <a:lnTo>
                      <a:pt x="155" y="72"/>
                    </a:lnTo>
                    <a:cubicBezTo>
                      <a:pt x="150" y="62"/>
                      <a:pt x="129" y="44"/>
                      <a:pt x="116" y="44"/>
                    </a:cubicBezTo>
                    <a:lnTo>
                      <a:pt x="116" y="44"/>
                    </a:lnTo>
                    <a:cubicBezTo>
                      <a:pt x="112" y="44"/>
                      <a:pt x="104" y="48"/>
                      <a:pt x="100" y="51"/>
                    </a:cubicBezTo>
                    <a:lnTo>
                      <a:pt x="100" y="51"/>
                    </a:lnTo>
                    <a:cubicBezTo>
                      <a:pt x="76" y="63"/>
                      <a:pt x="21" y="97"/>
                      <a:pt x="66" y="131"/>
                    </a:cubicBezTo>
                    <a:close/>
                    <a:moveTo>
                      <a:pt x="58" y="42"/>
                    </a:moveTo>
                    <a:lnTo>
                      <a:pt x="58" y="42"/>
                    </a:lnTo>
                    <a:cubicBezTo>
                      <a:pt x="89" y="23"/>
                      <a:pt x="146" y="0"/>
                      <a:pt x="171" y="51"/>
                    </a:cubicBezTo>
                    <a:lnTo>
                      <a:pt x="171" y="51"/>
                    </a:lnTo>
                    <a:cubicBezTo>
                      <a:pt x="179" y="71"/>
                      <a:pt x="187" y="94"/>
                      <a:pt x="180" y="111"/>
                    </a:cubicBezTo>
                    <a:lnTo>
                      <a:pt x="180" y="111"/>
                    </a:lnTo>
                    <a:cubicBezTo>
                      <a:pt x="177" y="118"/>
                      <a:pt x="173" y="122"/>
                      <a:pt x="169" y="125"/>
                    </a:cubicBezTo>
                    <a:lnTo>
                      <a:pt x="169" y="125"/>
                    </a:lnTo>
                    <a:cubicBezTo>
                      <a:pt x="176" y="131"/>
                      <a:pt x="179" y="142"/>
                      <a:pt x="169" y="148"/>
                    </a:cubicBezTo>
                    <a:lnTo>
                      <a:pt x="169" y="148"/>
                    </a:lnTo>
                    <a:cubicBezTo>
                      <a:pt x="133" y="167"/>
                      <a:pt x="76" y="185"/>
                      <a:pt x="35" y="142"/>
                    </a:cubicBezTo>
                    <a:lnTo>
                      <a:pt x="35" y="142"/>
                    </a:lnTo>
                    <a:cubicBezTo>
                      <a:pt x="0" y="104"/>
                      <a:pt x="26" y="60"/>
                      <a:pt x="58" y="4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</p:grpSp>
        <p:grpSp>
          <p:nvGrpSpPr>
            <p:cNvPr id="9220" name="Group 221">
              <a:extLst>
                <a:ext uri="{FF2B5EF4-FFF2-40B4-BE49-F238E27FC236}">
                  <a16:creationId xmlns:a16="http://schemas.microsoft.com/office/drawing/2014/main" id="{A301CF46-E081-674C-BDC5-6AC5C1DEEA4B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8834081" y="3383763"/>
              <a:ext cx="6504728" cy="115873"/>
              <a:chOff x="394384" y="4077072"/>
              <a:chExt cx="6506576" cy="115213"/>
            </a:xfrm>
          </p:grpSpPr>
          <p:sp>
            <p:nvSpPr>
              <p:cNvPr id="223" name="Freeform 170">
                <a:extLst>
                  <a:ext uri="{FF2B5EF4-FFF2-40B4-BE49-F238E27FC236}">
                    <a16:creationId xmlns:a16="http://schemas.microsoft.com/office/drawing/2014/main" id="{05BC92CB-26B2-3243-A6F4-3969C18F4C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972" y="4084964"/>
                <a:ext cx="96852" cy="93116"/>
              </a:xfrm>
              <a:custGeom>
                <a:avLst/>
                <a:gdLst>
                  <a:gd name="T0" fmla="*/ 61 w 204"/>
                  <a:gd name="T1" fmla="*/ 133 h 195"/>
                  <a:gd name="T2" fmla="*/ 61 w 204"/>
                  <a:gd name="T3" fmla="*/ 133 h 195"/>
                  <a:gd name="T4" fmla="*/ 109 w 204"/>
                  <a:gd name="T5" fmla="*/ 148 h 195"/>
                  <a:gd name="T6" fmla="*/ 109 w 204"/>
                  <a:gd name="T7" fmla="*/ 148 h 195"/>
                  <a:gd name="T8" fmla="*/ 142 w 204"/>
                  <a:gd name="T9" fmla="*/ 130 h 195"/>
                  <a:gd name="T10" fmla="*/ 142 w 204"/>
                  <a:gd name="T11" fmla="*/ 130 h 195"/>
                  <a:gd name="T12" fmla="*/ 176 w 204"/>
                  <a:gd name="T13" fmla="*/ 81 h 195"/>
                  <a:gd name="T14" fmla="*/ 176 w 204"/>
                  <a:gd name="T15" fmla="*/ 81 h 195"/>
                  <a:gd name="T16" fmla="*/ 145 w 204"/>
                  <a:gd name="T17" fmla="*/ 44 h 195"/>
                  <a:gd name="T18" fmla="*/ 145 w 204"/>
                  <a:gd name="T19" fmla="*/ 44 h 195"/>
                  <a:gd name="T20" fmla="*/ 126 w 204"/>
                  <a:gd name="T21" fmla="*/ 51 h 195"/>
                  <a:gd name="T22" fmla="*/ 126 w 204"/>
                  <a:gd name="T23" fmla="*/ 51 h 195"/>
                  <a:gd name="T24" fmla="*/ 61 w 204"/>
                  <a:gd name="T25" fmla="*/ 133 h 195"/>
                  <a:gd name="T26" fmla="*/ 86 w 204"/>
                  <a:gd name="T27" fmla="*/ 34 h 195"/>
                  <a:gd name="T28" fmla="*/ 86 w 204"/>
                  <a:gd name="T29" fmla="*/ 34 h 195"/>
                  <a:gd name="T30" fmla="*/ 201 w 204"/>
                  <a:gd name="T31" fmla="*/ 60 h 195"/>
                  <a:gd name="T32" fmla="*/ 201 w 204"/>
                  <a:gd name="T33" fmla="*/ 60 h 195"/>
                  <a:gd name="T34" fmla="*/ 189 w 204"/>
                  <a:gd name="T35" fmla="*/ 129 h 195"/>
                  <a:gd name="T36" fmla="*/ 189 w 204"/>
                  <a:gd name="T37" fmla="*/ 129 h 195"/>
                  <a:gd name="T38" fmla="*/ 174 w 204"/>
                  <a:gd name="T39" fmla="*/ 140 h 195"/>
                  <a:gd name="T40" fmla="*/ 174 w 204"/>
                  <a:gd name="T41" fmla="*/ 140 h 195"/>
                  <a:gd name="T42" fmla="*/ 166 w 204"/>
                  <a:gd name="T43" fmla="*/ 165 h 195"/>
                  <a:gd name="T44" fmla="*/ 166 w 204"/>
                  <a:gd name="T45" fmla="*/ 165 h 195"/>
                  <a:gd name="T46" fmla="*/ 25 w 204"/>
                  <a:gd name="T47" fmla="*/ 142 h 195"/>
                  <a:gd name="T48" fmla="*/ 25 w 204"/>
                  <a:gd name="T49" fmla="*/ 142 h 195"/>
                  <a:gd name="T50" fmla="*/ 86 w 204"/>
                  <a:gd name="T51" fmla="*/ 34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4" h="195">
                    <a:moveTo>
                      <a:pt x="61" y="133"/>
                    </a:moveTo>
                    <a:lnTo>
                      <a:pt x="61" y="133"/>
                    </a:lnTo>
                    <a:cubicBezTo>
                      <a:pt x="72" y="148"/>
                      <a:pt x="91" y="151"/>
                      <a:pt x="109" y="148"/>
                    </a:cubicBezTo>
                    <a:lnTo>
                      <a:pt x="109" y="148"/>
                    </a:lnTo>
                    <a:cubicBezTo>
                      <a:pt x="117" y="138"/>
                      <a:pt x="128" y="136"/>
                      <a:pt x="142" y="130"/>
                    </a:cubicBezTo>
                    <a:lnTo>
                      <a:pt x="142" y="130"/>
                    </a:lnTo>
                    <a:cubicBezTo>
                      <a:pt x="163" y="121"/>
                      <a:pt x="180" y="105"/>
                      <a:pt x="176" y="81"/>
                    </a:cubicBezTo>
                    <a:lnTo>
                      <a:pt x="176" y="81"/>
                    </a:lnTo>
                    <a:cubicBezTo>
                      <a:pt x="175" y="69"/>
                      <a:pt x="158" y="47"/>
                      <a:pt x="145" y="44"/>
                    </a:cubicBezTo>
                    <a:lnTo>
                      <a:pt x="145" y="44"/>
                    </a:lnTo>
                    <a:cubicBezTo>
                      <a:pt x="139" y="44"/>
                      <a:pt x="132" y="48"/>
                      <a:pt x="126" y="51"/>
                    </a:cubicBezTo>
                    <a:lnTo>
                      <a:pt x="126" y="51"/>
                    </a:lnTo>
                    <a:cubicBezTo>
                      <a:pt x="96" y="60"/>
                      <a:pt x="26" y="90"/>
                      <a:pt x="61" y="133"/>
                    </a:cubicBezTo>
                    <a:close/>
                    <a:moveTo>
                      <a:pt x="86" y="34"/>
                    </a:moveTo>
                    <a:lnTo>
                      <a:pt x="86" y="34"/>
                    </a:lnTo>
                    <a:cubicBezTo>
                      <a:pt x="124" y="18"/>
                      <a:pt x="192" y="0"/>
                      <a:pt x="201" y="60"/>
                    </a:cubicBezTo>
                    <a:lnTo>
                      <a:pt x="201" y="60"/>
                    </a:lnTo>
                    <a:cubicBezTo>
                      <a:pt x="203" y="83"/>
                      <a:pt x="203" y="110"/>
                      <a:pt x="189" y="129"/>
                    </a:cubicBezTo>
                    <a:lnTo>
                      <a:pt x="189" y="129"/>
                    </a:lnTo>
                    <a:cubicBezTo>
                      <a:pt x="185" y="134"/>
                      <a:pt x="180" y="136"/>
                      <a:pt x="174" y="140"/>
                    </a:cubicBezTo>
                    <a:lnTo>
                      <a:pt x="174" y="140"/>
                    </a:lnTo>
                    <a:cubicBezTo>
                      <a:pt x="179" y="148"/>
                      <a:pt x="178" y="161"/>
                      <a:pt x="166" y="165"/>
                    </a:cubicBezTo>
                    <a:lnTo>
                      <a:pt x="166" y="165"/>
                    </a:lnTo>
                    <a:cubicBezTo>
                      <a:pt x="121" y="181"/>
                      <a:pt x="54" y="194"/>
                      <a:pt x="25" y="142"/>
                    </a:cubicBezTo>
                    <a:lnTo>
                      <a:pt x="25" y="142"/>
                    </a:lnTo>
                    <a:cubicBezTo>
                      <a:pt x="0" y="96"/>
                      <a:pt x="45" y="50"/>
                      <a:pt x="86" y="3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222" name="Freeform 171">
                <a:extLst>
                  <a:ext uri="{FF2B5EF4-FFF2-40B4-BE49-F238E27FC236}">
                    <a16:creationId xmlns:a16="http://schemas.microsoft.com/office/drawing/2014/main" id="{1A81BD1F-6A49-724A-BC50-703138EE4A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634" y="4079168"/>
                <a:ext cx="83794" cy="111021"/>
              </a:xfrm>
              <a:custGeom>
                <a:avLst/>
                <a:gdLst>
                  <a:gd name="T0" fmla="*/ 49319 w 175"/>
                  <a:gd name="T1" fmla="*/ 22204 h 235"/>
                  <a:gd name="T2" fmla="*/ 49319 w 175"/>
                  <a:gd name="T3" fmla="*/ 22204 h 235"/>
                  <a:gd name="T4" fmla="*/ 27293 w 175"/>
                  <a:gd name="T5" fmla="*/ 33543 h 235"/>
                  <a:gd name="T6" fmla="*/ 27293 w 175"/>
                  <a:gd name="T7" fmla="*/ 33543 h 235"/>
                  <a:gd name="T8" fmla="*/ 22983 w 175"/>
                  <a:gd name="T9" fmla="*/ 51022 h 235"/>
                  <a:gd name="T10" fmla="*/ 22983 w 175"/>
                  <a:gd name="T11" fmla="*/ 51022 h 235"/>
                  <a:gd name="T12" fmla="*/ 28729 w 175"/>
                  <a:gd name="T13" fmla="*/ 78423 h 235"/>
                  <a:gd name="T14" fmla="*/ 28729 w 175"/>
                  <a:gd name="T15" fmla="*/ 78423 h 235"/>
                  <a:gd name="T16" fmla="*/ 51234 w 175"/>
                  <a:gd name="T17" fmla="*/ 79368 h 235"/>
                  <a:gd name="T18" fmla="*/ 51234 w 175"/>
                  <a:gd name="T19" fmla="*/ 79368 h 235"/>
                  <a:gd name="T20" fmla="*/ 55543 w 175"/>
                  <a:gd name="T21" fmla="*/ 71809 h 235"/>
                  <a:gd name="T22" fmla="*/ 55543 w 175"/>
                  <a:gd name="T23" fmla="*/ 71809 h 235"/>
                  <a:gd name="T24" fmla="*/ 49319 w 175"/>
                  <a:gd name="T25" fmla="*/ 22204 h 235"/>
                  <a:gd name="T26" fmla="*/ 75175 w 175"/>
                  <a:gd name="T27" fmla="*/ 63306 h 235"/>
                  <a:gd name="T28" fmla="*/ 75175 w 175"/>
                  <a:gd name="T29" fmla="*/ 63306 h 235"/>
                  <a:gd name="T30" fmla="*/ 27772 w 175"/>
                  <a:gd name="T31" fmla="*/ 93541 h 235"/>
                  <a:gd name="T32" fmla="*/ 27772 w 175"/>
                  <a:gd name="T33" fmla="*/ 93541 h 235"/>
                  <a:gd name="T34" fmla="*/ 7661 w 175"/>
                  <a:gd name="T35" fmla="*/ 67557 h 235"/>
                  <a:gd name="T36" fmla="*/ 7661 w 175"/>
                  <a:gd name="T37" fmla="*/ 67557 h 235"/>
                  <a:gd name="T38" fmla="*/ 9098 w 175"/>
                  <a:gd name="T39" fmla="*/ 58109 h 235"/>
                  <a:gd name="T40" fmla="*/ 9098 w 175"/>
                  <a:gd name="T41" fmla="*/ 58109 h 235"/>
                  <a:gd name="T42" fmla="*/ 2873 w 175"/>
                  <a:gd name="T43" fmla="*/ 47243 h 235"/>
                  <a:gd name="T44" fmla="*/ 2873 w 175"/>
                  <a:gd name="T45" fmla="*/ 47243 h 235"/>
                  <a:gd name="T46" fmla="*/ 57459 w 175"/>
                  <a:gd name="T47" fmla="*/ 7559 h 235"/>
                  <a:gd name="T48" fmla="*/ 57459 w 175"/>
                  <a:gd name="T49" fmla="*/ 7559 h 235"/>
                  <a:gd name="T50" fmla="*/ 75175 w 175"/>
                  <a:gd name="T51" fmla="*/ 63306 h 23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5" h="235">
                    <a:moveTo>
                      <a:pt x="103" y="47"/>
                    </a:moveTo>
                    <a:lnTo>
                      <a:pt x="103" y="47"/>
                    </a:lnTo>
                    <a:cubicBezTo>
                      <a:pt x="83" y="46"/>
                      <a:pt x="69" y="56"/>
                      <a:pt x="57" y="71"/>
                    </a:cubicBezTo>
                    <a:cubicBezTo>
                      <a:pt x="60" y="84"/>
                      <a:pt x="53" y="93"/>
                      <a:pt x="48" y="108"/>
                    </a:cubicBezTo>
                    <a:cubicBezTo>
                      <a:pt x="40" y="129"/>
                      <a:pt x="39" y="152"/>
                      <a:pt x="60" y="166"/>
                    </a:cubicBezTo>
                    <a:cubicBezTo>
                      <a:pt x="70" y="173"/>
                      <a:pt x="96" y="176"/>
                      <a:pt x="107" y="168"/>
                    </a:cubicBezTo>
                    <a:cubicBezTo>
                      <a:pt x="111" y="166"/>
                      <a:pt x="115" y="156"/>
                      <a:pt x="116" y="152"/>
                    </a:cubicBezTo>
                    <a:cubicBezTo>
                      <a:pt x="131" y="123"/>
                      <a:pt x="157" y="51"/>
                      <a:pt x="103" y="47"/>
                    </a:cubicBezTo>
                    <a:close/>
                    <a:moveTo>
                      <a:pt x="157" y="134"/>
                    </a:moveTo>
                    <a:lnTo>
                      <a:pt x="157" y="134"/>
                    </a:lnTo>
                    <a:cubicBezTo>
                      <a:pt x="141" y="172"/>
                      <a:pt x="107" y="234"/>
                      <a:pt x="58" y="198"/>
                    </a:cubicBezTo>
                    <a:cubicBezTo>
                      <a:pt x="40" y="185"/>
                      <a:pt x="22" y="166"/>
                      <a:pt x="16" y="143"/>
                    </a:cubicBezTo>
                    <a:cubicBezTo>
                      <a:pt x="15" y="137"/>
                      <a:pt x="16" y="130"/>
                      <a:pt x="19" y="123"/>
                    </a:cubicBezTo>
                    <a:cubicBezTo>
                      <a:pt x="10" y="122"/>
                      <a:pt x="0" y="112"/>
                      <a:pt x="6" y="100"/>
                    </a:cubicBezTo>
                    <a:cubicBezTo>
                      <a:pt x="25" y="56"/>
                      <a:pt x="62" y="0"/>
                      <a:pt x="120" y="16"/>
                    </a:cubicBezTo>
                    <a:cubicBezTo>
                      <a:pt x="170" y="30"/>
                      <a:pt x="174" y="93"/>
                      <a:pt x="157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25" name="Freeform 173">
                <a:extLst>
                  <a:ext uri="{FF2B5EF4-FFF2-40B4-BE49-F238E27FC236}">
                    <a16:creationId xmlns:a16="http://schemas.microsoft.com/office/drawing/2014/main" id="{E44ADAF9-96C8-F241-809F-41A41C1B7F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338" y="4084965"/>
                <a:ext cx="88914" cy="89960"/>
              </a:xfrm>
              <a:custGeom>
                <a:avLst/>
                <a:gdLst>
                  <a:gd name="T0" fmla="*/ 64 w 186"/>
                  <a:gd name="T1" fmla="*/ 132 h 188"/>
                  <a:gd name="T2" fmla="*/ 64 w 186"/>
                  <a:gd name="T3" fmla="*/ 132 h 188"/>
                  <a:gd name="T4" fmla="*/ 112 w 186"/>
                  <a:gd name="T5" fmla="*/ 139 h 188"/>
                  <a:gd name="T6" fmla="*/ 112 w 186"/>
                  <a:gd name="T7" fmla="*/ 139 h 188"/>
                  <a:gd name="T8" fmla="*/ 137 w 186"/>
                  <a:gd name="T9" fmla="*/ 120 h 188"/>
                  <a:gd name="T10" fmla="*/ 137 w 186"/>
                  <a:gd name="T11" fmla="*/ 120 h 188"/>
                  <a:gd name="T12" fmla="*/ 154 w 186"/>
                  <a:gd name="T13" fmla="*/ 74 h 188"/>
                  <a:gd name="T14" fmla="*/ 154 w 186"/>
                  <a:gd name="T15" fmla="*/ 74 h 188"/>
                  <a:gd name="T16" fmla="*/ 116 w 186"/>
                  <a:gd name="T17" fmla="*/ 46 h 188"/>
                  <a:gd name="T18" fmla="*/ 116 w 186"/>
                  <a:gd name="T19" fmla="*/ 46 h 188"/>
                  <a:gd name="T20" fmla="*/ 100 w 186"/>
                  <a:gd name="T21" fmla="*/ 51 h 188"/>
                  <a:gd name="T22" fmla="*/ 100 w 186"/>
                  <a:gd name="T23" fmla="*/ 51 h 188"/>
                  <a:gd name="T24" fmla="*/ 64 w 186"/>
                  <a:gd name="T25" fmla="*/ 132 h 188"/>
                  <a:gd name="T26" fmla="*/ 58 w 186"/>
                  <a:gd name="T27" fmla="*/ 42 h 188"/>
                  <a:gd name="T28" fmla="*/ 58 w 186"/>
                  <a:gd name="T29" fmla="*/ 42 h 188"/>
                  <a:gd name="T30" fmla="*/ 169 w 186"/>
                  <a:gd name="T31" fmla="*/ 51 h 188"/>
                  <a:gd name="T32" fmla="*/ 169 w 186"/>
                  <a:gd name="T33" fmla="*/ 51 h 188"/>
                  <a:gd name="T34" fmla="*/ 180 w 186"/>
                  <a:gd name="T35" fmla="*/ 113 h 188"/>
                  <a:gd name="T36" fmla="*/ 180 w 186"/>
                  <a:gd name="T37" fmla="*/ 113 h 188"/>
                  <a:gd name="T38" fmla="*/ 168 w 186"/>
                  <a:gd name="T39" fmla="*/ 125 h 188"/>
                  <a:gd name="T40" fmla="*/ 168 w 186"/>
                  <a:gd name="T41" fmla="*/ 125 h 188"/>
                  <a:gd name="T42" fmla="*/ 168 w 186"/>
                  <a:gd name="T43" fmla="*/ 149 h 188"/>
                  <a:gd name="T44" fmla="*/ 168 w 186"/>
                  <a:gd name="T45" fmla="*/ 149 h 188"/>
                  <a:gd name="T46" fmla="*/ 35 w 186"/>
                  <a:gd name="T47" fmla="*/ 143 h 188"/>
                  <a:gd name="T48" fmla="*/ 35 w 186"/>
                  <a:gd name="T49" fmla="*/ 143 h 188"/>
                  <a:gd name="T50" fmla="*/ 58 w 186"/>
                  <a:gd name="T51" fmla="*/ 42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6" h="188">
                    <a:moveTo>
                      <a:pt x="64" y="132"/>
                    </a:moveTo>
                    <a:lnTo>
                      <a:pt x="64" y="132"/>
                    </a:lnTo>
                    <a:cubicBezTo>
                      <a:pt x="79" y="143"/>
                      <a:pt x="96" y="143"/>
                      <a:pt x="112" y="139"/>
                    </a:cubicBezTo>
                    <a:lnTo>
                      <a:pt x="112" y="139"/>
                    </a:lnTo>
                    <a:cubicBezTo>
                      <a:pt x="116" y="130"/>
                      <a:pt x="125" y="126"/>
                      <a:pt x="137" y="120"/>
                    </a:cubicBezTo>
                    <a:lnTo>
                      <a:pt x="137" y="120"/>
                    </a:lnTo>
                    <a:cubicBezTo>
                      <a:pt x="154" y="109"/>
                      <a:pt x="164" y="95"/>
                      <a:pt x="154" y="74"/>
                    </a:cubicBezTo>
                    <a:lnTo>
                      <a:pt x="154" y="74"/>
                    </a:lnTo>
                    <a:cubicBezTo>
                      <a:pt x="150" y="63"/>
                      <a:pt x="127" y="46"/>
                      <a:pt x="116" y="46"/>
                    </a:cubicBezTo>
                    <a:lnTo>
                      <a:pt x="116" y="46"/>
                    </a:lnTo>
                    <a:cubicBezTo>
                      <a:pt x="110" y="46"/>
                      <a:pt x="104" y="50"/>
                      <a:pt x="100" y="51"/>
                    </a:cubicBezTo>
                    <a:lnTo>
                      <a:pt x="100" y="51"/>
                    </a:lnTo>
                    <a:cubicBezTo>
                      <a:pt x="75" y="63"/>
                      <a:pt x="21" y="99"/>
                      <a:pt x="64" y="132"/>
                    </a:cubicBezTo>
                    <a:close/>
                    <a:moveTo>
                      <a:pt x="58" y="42"/>
                    </a:moveTo>
                    <a:lnTo>
                      <a:pt x="58" y="42"/>
                    </a:lnTo>
                    <a:cubicBezTo>
                      <a:pt x="89" y="24"/>
                      <a:pt x="146" y="0"/>
                      <a:pt x="169" y="51"/>
                    </a:cubicBezTo>
                    <a:lnTo>
                      <a:pt x="169" y="51"/>
                    </a:lnTo>
                    <a:cubicBezTo>
                      <a:pt x="179" y="71"/>
                      <a:pt x="185" y="96"/>
                      <a:pt x="180" y="113"/>
                    </a:cubicBezTo>
                    <a:lnTo>
                      <a:pt x="180" y="113"/>
                    </a:lnTo>
                    <a:cubicBezTo>
                      <a:pt x="177" y="118"/>
                      <a:pt x="173" y="122"/>
                      <a:pt x="168" y="125"/>
                    </a:cubicBezTo>
                    <a:lnTo>
                      <a:pt x="168" y="125"/>
                    </a:lnTo>
                    <a:cubicBezTo>
                      <a:pt x="176" y="132"/>
                      <a:pt x="179" y="143"/>
                      <a:pt x="168" y="149"/>
                    </a:cubicBezTo>
                    <a:lnTo>
                      <a:pt x="168" y="149"/>
                    </a:lnTo>
                    <a:cubicBezTo>
                      <a:pt x="133" y="167"/>
                      <a:pt x="75" y="187"/>
                      <a:pt x="35" y="143"/>
                    </a:cubicBezTo>
                    <a:lnTo>
                      <a:pt x="35" y="143"/>
                    </a:lnTo>
                    <a:cubicBezTo>
                      <a:pt x="0" y="105"/>
                      <a:pt x="25" y="61"/>
                      <a:pt x="58" y="4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226" name="Freeform 174">
                <a:extLst>
                  <a:ext uri="{FF2B5EF4-FFF2-40B4-BE49-F238E27FC236}">
                    <a16:creationId xmlns:a16="http://schemas.microsoft.com/office/drawing/2014/main" id="{DDF27A3E-96CE-324D-926B-C22347C91E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3577" y="4096011"/>
                <a:ext cx="85738" cy="71022"/>
              </a:xfrm>
              <a:custGeom>
                <a:avLst/>
                <a:gdLst>
                  <a:gd name="T0" fmla="*/ 129 w 179"/>
                  <a:gd name="T1" fmla="*/ 62 h 149"/>
                  <a:gd name="T2" fmla="*/ 129 w 179"/>
                  <a:gd name="T3" fmla="*/ 62 h 149"/>
                  <a:gd name="T4" fmla="*/ 88 w 179"/>
                  <a:gd name="T5" fmla="*/ 34 h 149"/>
                  <a:gd name="T6" fmla="*/ 88 w 179"/>
                  <a:gd name="T7" fmla="*/ 34 h 149"/>
                  <a:gd name="T8" fmla="*/ 58 w 179"/>
                  <a:gd name="T9" fmla="*/ 41 h 149"/>
                  <a:gd name="T10" fmla="*/ 58 w 179"/>
                  <a:gd name="T11" fmla="*/ 41 h 149"/>
                  <a:gd name="T12" fmla="*/ 24 w 179"/>
                  <a:gd name="T13" fmla="*/ 76 h 149"/>
                  <a:gd name="T14" fmla="*/ 24 w 179"/>
                  <a:gd name="T15" fmla="*/ 76 h 149"/>
                  <a:gd name="T16" fmla="*/ 46 w 179"/>
                  <a:gd name="T17" fmla="*/ 117 h 149"/>
                  <a:gd name="T18" fmla="*/ 46 w 179"/>
                  <a:gd name="T19" fmla="*/ 117 h 149"/>
                  <a:gd name="T20" fmla="*/ 64 w 179"/>
                  <a:gd name="T21" fmla="*/ 118 h 149"/>
                  <a:gd name="T22" fmla="*/ 64 w 179"/>
                  <a:gd name="T23" fmla="*/ 118 h 149"/>
                  <a:gd name="T24" fmla="*/ 129 w 179"/>
                  <a:gd name="T25" fmla="*/ 62 h 149"/>
                  <a:gd name="T26" fmla="*/ 98 w 179"/>
                  <a:gd name="T27" fmla="*/ 144 h 149"/>
                  <a:gd name="T28" fmla="*/ 98 w 179"/>
                  <a:gd name="T29" fmla="*/ 144 h 149"/>
                  <a:gd name="T30" fmla="*/ 0 w 179"/>
                  <a:gd name="T31" fmla="*/ 89 h 149"/>
                  <a:gd name="T32" fmla="*/ 0 w 179"/>
                  <a:gd name="T33" fmla="*/ 89 h 149"/>
                  <a:gd name="T34" fmla="*/ 18 w 179"/>
                  <a:gd name="T35" fmla="*/ 30 h 149"/>
                  <a:gd name="T36" fmla="*/ 18 w 179"/>
                  <a:gd name="T37" fmla="*/ 30 h 149"/>
                  <a:gd name="T38" fmla="*/ 32 w 179"/>
                  <a:gd name="T39" fmla="*/ 22 h 149"/>
                  <a:gd name="T40" fmla="*/ 32 w 179"/>
                  <a:gd name="T41" fmla="*/ 22 h 149"/>
                  <a:gd name="T42" fmla="*/ 41 w 179"/>
                  <a:gd name="T43" fmla="*/ 1 h 149"/>
                  <a:gd name="T44" fmla="*/ 41 w 179"/>
                  <a:gd name="T45" fmla="*/ 1 h 149"/>
                  <a:gd name="T46" fmla="*/ 161 w 179"/>
                  <a:gd name="T47" fmla="*/ 62 h 149"/>
                  <a:gd name="T48" fmla="*/ 161 w 179"/>
                  <a:gd name="T49" fmla="*/ 62 h 149"/>
                  <a:gd name="T50" fmla="*/ 98 w 179"/>
                  <a:gd name="T51" fmla="*/ 144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9" h="149">
                    <a:moveTo>
                      <a:pt x="129" y="62"/>
                    </a:moveTo>
                    <a:lnTo>
                      <a:pt x="129" y="62"/>
                    </a:lnTo>
                    <a:cubicBezTo>
                      <a:pt x="120" y="44"/>
                      <a:pt x="106" y="37"/>
                      <a:pt x="88" y="34"/>
                    </a:cubicBezTo>
                    <a:lnTo>
                      <a:pt x="88" y="34"/>
                    </a:lnTo>
                    <a:cubicBezTo>
                      <a:pt x="81" y="41"/>
                      <a:pt x="71" y="39"/>
                      <a:pt x="58" y="41"/>
                    </a:cubicBezTo>
                    <a:lnTo>
                      <a:pt x="58" y="41"/>
                    </a:lnTo>
                    <a:cubicBezTo>
                      <a:pt x="40" y="43"/>
                      <a:pt x="23" y="52"/>
                      <a:pt x="24" y="76"/>
                    </a:cubicBezTo>
                    <a:lnTo>
                      <a:pt x="24" y="76"/>
                    </a:lnTo>
                    <a:cubicBezTo>
                      <a:pt x="24" y="88"/>
                      <a:pt x="36" y="113"/>
                      <a:pt x="46" y="117"/>
                    </a:cubicBezTo>
                    <a:lnTo>
                      <a:pt x="46" y="117"/>
                    </a:lnTo>
                    <a:cubicBezTo>
                      <a:pt x="52" y="119"/>
                      <a:pt x="60" y="118"/>
                      <a:pt x="64" y="118"/>
                    </a:cubicBezTo>
                    <a:lnTo>
                      <a:pt x="64" y="118"/>
                    </a:lnTo>
                    <a:cubicBezTo>
                      <a:pt x="91" y="118"/>
                      <a:pt x="155" y="109"/>
                      <a:pt x="129" y="62"/>
                    </a:cubicBezTo>
                    <a:close/>
                    <a:moveTo>
                      <a:pt x="98" y="144"/>
                    </a:moveTo>
                    <a:lnTo>
                      <a:pt x="98" y="144"/>
                    </a:lnTo>
                    <a:cubicBezTo>
                      <a:pt x="62" y="148"/>
                      <a:pt x="0" y="146"/>
                      <a:pt x="0" y="89"/>
                    </a:cubicBezTo>
                    <a:lnTo>
                      <a:pt x="0" y="89"/>
                    </a:lnTo>
                    <a:cubicBezTo>
                      <a:pt x="0" y="68"/>
                      <a:pt x="4" y="43"/>
                      <a:pt x="18" y="30"/>
                    </a:cubicBezTo>
                    <a:lnTo>
                      <a:pt x="18" y="30"/>
                    </a:lnTo>
                    <a:cubicBezTo>
                      <a:pt x="21" y="26"/>
                      <a:pt x="27" y="23"/>
                      <a:pt x="32" y="22"/>
                    </a:cubicBezTo>
                    <a:lnTo>
                      <a:pt x="32" y="22"/>
                    </a:lnTo>
                    <a:cubicBezTo>
                      <a:pt x="28" y="14"/>
                      <a:pt x="31" y="2"/>
                      <a:pt x="41" y="1"/>
                    </a:cubicBezTo>
                    <a:lnTo>
                      <a:pt x="41" y="1"/>
                    </a:lnTo>
                    <a:cubicBezTo>
                      <a:pt x="83" y="0"/>
                      <a:pt x="142" y="6"/>
                      <a:pt x="161" y="62"/>
                    </a:cubicBezTo>
                    <a:lnTo>
                      <a:pt x="161" y="62"/>
                    </a:lnTo>
                    <a:cubicBezTo>
                      <a:pt x="178" y="113"/>
                      <a:pt x="136" y="142"/>
                      <a:pt x="98" y="14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225" name="Freeform 175">
                <a:extLst>
                  <a:ext uri="{FF2B5EF4-FFF2-40B4-BE49-F238E27FC236}">
                    <a16:creationId xmlns:a16="http://schemas.microsoft.com/office/drawing/2014/main" id="{09E4C34F-BC0F-F443-9A43-C651304429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9397" y="4079168"/>
                <a:ext cx="81699" cy="113117"/>
              </a:xfrm>
              <a:custGeom>
                <a:avLst/>
                <a:gdLst>
                  <a:gd name="T0" fmla="*/ 47697 w 173"/>
                  <a:gd name="T1" fmla="*/ 23289 h 238"/>
                  <a:gd name="T2" fmla="*/ 47697 w 173"/>
                  <a:gd name="T3" fmla="*/ 23289 h 238"/>
                  <a:gd name="T4" fmla="*/ 26446 w 173"/>
                  <a:gd name="T5" fmla="*/ 34696 h 238"/>
                  <a:gd name="T6" fmla="*/ 26446 w 173"/>
                  <a:gd name="T7" fmla="*/ 34696 h 238"/>
                  <a:gd name="T8" fmla="*/ 21723 w 173"/>
                  <a:gd name="T9" fmla="*/ 51806 h 238"/>
                  <a:gd name="T10" fmla="*/ 21723 w 173"/>
                  <a:gd name="T11" fmla="*/ 51806 h 238"/>
                  <a:gd name="T12" fmla="*/ 27390 w 173"/>
                  <a:gd name="T13" fmla="*/ 80323 h 238"/>
                  <a:gd name="T14" fmla="*/ 27390 w 173"/>
                  <a:gd name="T15" fmla="*/ 80323 h 238"/>
                  <a:gd name="T16" fmla="*/ 50058 w 173"/>
                  <a:gd name="T17" fmla="*/ 80798 h 238"/>
                  <a:gd name="T18" fmla="*/ 50058 w 173"/>
                  <a:gd name="T19" fmla="*/ 80798 h 238"/>
                  <a:gd name="T20" fmla="*/ 54781 w 173"/>
                  <a:gd name="T21" fmla="*/ 72718 h 238"/>
                  <a:gd name="T22" fmla="*/ 54781 w 173"/>
                  <a:gd name="T23" fmla="*/ 72718 h 238"/>
                  <a:gd name="T24" fmla="*/ 47697 w 173"/>
                  <a:gd name="T25" fmla="*/ 23289 h 238"/>
                  <a:gd name="T26" fmla="*/ 73671 w 173"/>
                  <a:gd name="T27" fmla="*/ 64638 h 238"/>
                  <a:gd name="T28" fmla="*/ 73671 w 173"/>
                  <a:gd name="T29" fmla="*/ 64638 h 238"/>
                  <a:gd name="T30" fmla="*/ 26446 w 173"/>
                  <a:gd name="T31" fmla="*/ 95056 h 238"/>
                  <a:gd name="T32" fmla="*/ 26446 w 173"/>
                  <a:gd name="T33" fmla="*/ 95056 h 238"/>
                  <a:gd name="T34" fmla="*/ 6611 w 173"/>
                  <a:gd name="T35" fmla="*/ 68441 h 238"/>
                  <a:gd name="T36" fmla="*/ 6611 w 173"/>
                  <a:gd name="T37" fmla="*/ 68441 h 238"/>
                  <a:gd name="T38" fmla="*/ 8028 w 173"/>
                  <a:gd name="T39" fmla="*/ 59410 h 238"/>
                  <a:gd name="T40" fmla="*/ 8028 w 173"/>
                  <a:gd name="T41" fmla="*/ 59410 h 238"/>
                  <a:gd name="T42" fmla="*/ 2361 w 173"/>
                  <a:gd name="T43" fmla="*/ 48954 h 238"/>
                  <a:gd name="T44" fmla="*/ 2361 w 173"/>
                  <a:gd name="T45" fmla="*/ 48954 h 238"/>
                  <a:gd name="T46" fmla="*/ 56670 w 173"/>
                  <a:gd name="T47" fmla="*/ 8080 h 238"/>
                  <a:gd name="T48" fmla="*/ 56670 w 173"/>
                  <a:gd name="T49" fmla="*/ 8080 h 238"/>
                  <a:gd name="T50" fmla="*/ 73671 w 173"/>
                  <a:gd name="T51" fmla="*/ 64638 h 23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3" h="238">
                    <a:moveTo>
                      <a:pt x="101" y="49"/>
                    </a:moveTo>
                    <a:lnTo>
                      <a:pt x="101" y="49"/>
                    </a:lnTo>
                    <a:cubicBezTo>
                      <a:pt x="83" y="48"/>
                      <a:pt x="67" y="58"/>
                      <a:pt x="56" y="73"/>
                    </a:cubicBezTo>
                    <a:cubicBezTo>
                      <a:pt x="58" y="86"/>
                      <a:pt x="53" y="95"/>
                      <a:pt x="46" y="109"/>
                    </a:cubicBezTo>
                    <a:cubicBezTo>
                      <a:pt x="39" y="130"/>
                      <a:pt x="38" y="153"/>
                      <a:pt x="58" y="169"/>
                    </a:cubicBezTo>
                    <a:cubicBezTo>
                      <a:pt x="68" y="175"/>
                      <a:pt x="96" y="178"/>
                      <a:pt x="106" y="170"/>
                    </a:cubicBezTo>
                    <a:cubicBezTo>
                      <a:pt x="110" y="166"/>
                      <a:pt x="113" y="158"/>
                      <a:pt x="116" y="153"/>
                    </a:cubicBezTo>
                    <a:cubicBezTo>
                      <a:pt x="129" y="125"/>
                      <a:pt x="155" y="54"/>
                      <a:pt x="101" y="49"/>
                    </a:cubicBezTo>
                    <a:close/>
                    <a:moveTo>
                      <a:pt x="156" y="136"/>
                    </a:moveTo>
                    <a:lnTo>
                      <a:pt x="156" y="136"/>
                    </a:lnTo>
                    <a:cubicBezTo>
                      <a:pt x="139" y="174"/>
                      <a:pt x="106" y="237"/>
                      <a:pt x="56" y="200"/>
                    </a:cubicBezTo>
                    <a:cubicBezTo>
                      <a:pt x="39" y="187"/>
                      <a:pt x="20" y="166"/>
                      <a:pt x="14" y="144"/>
                    </a:cubicBezTo>
                    <a:cubicBezTo>
                      <a:pt x="14" y="138"/>
                      <a:pt x="14" y="132"/>
                      <a:pt x="17" y="125"/>
                    </a:cubicBezTo>
                    <a:cubicBezTo>
                      <a:pt x="8" y="124"/>
                      <a:pt x="0" y="113"/>
                      <a:pt x="5" y="103"/>
                    </a:cubicBezTo>
                    <a:cubicBezTo>
                      <a:pt x="25" y="58"/>
                      <a:pt x="62" y="0"/>
                      <a:pt x="120" y="17"/>
                    </a:cubicBezTo>
                    <a:cubicBezTo>
                      <a:pt x="171" y="32"/>
                      <a:pt x="172" y="94"/>
                      <a:pt x="156" y="13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28" name="Freeform 176">
                <a:extLst>
                  <a:ext uri="{FF2B5EF4-FFF2-40B4-BE49-F238E27FC236}">
                    <a16:creationId xmlns:a16="http://schemas.microsoft.com/office/drawing/2014/main" id="{FF6DE204-27FB-5846-9906-F4665F6747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7365" y="4084964"/>
                <a:ext cx="96853" cy="93116"/>
              </a:xfrm>
              <a:custGeom>
                <a:avLst/>
                <a:gdLst>
                  <a:gd name="T0" fmla="*/ 60 w 203"/>
                  <a:gd name="T1" fmla="*/ 133 h 196"/>
                  <a:gd name="T2" fmla="*/ 60 w 203"/>
                  <a:gd name="T3" fmla="*/ 133 h 196"/>
                  <a:gd name="T4" fmla="*/ 107 w 203"/>
                  <a:gd name="T5" fmla="*/ 149 h 196"/>
                  <a:gd name="T6" fmla="*/ 107 w 203"/>
                  <a:gd name="T7" fmla="*/ 149 h 196"/>
                  <a:gd name="T8" fmla="*/ 141 w 203"/>
                  <a:gd name="T9" fmla="*/ 130 h 196"/>
                  <a:gd name="T10" fmla="*/ 141 w 203"/>
                  <a:gd name="T11" fmla="*/ 130 h 196"/>
                  <a:gd name="T12" fmla="*/ 176 w 203"/>
                  <a:gd name="T13" fmla="*/ 82 h 196"/>
                  <a:gd name="T14" fmla="*/ 176 w 203"/>
                  <a:gd name="T15" fmla="*/ 82 h 196"/>
                  <a:gd name="T16" fmla="*/ 143 w 203"/>
                  <a:gd name="T17" fmla="*/ 46 h 196"/>
                  <a:gd name="T18" fmla="*/ 143 w 203"/>
                  <a:gd name="T19" fmla="*/ 46 h 196"/>
                  <a:gd name="T20" fmla="*/ 126 w 203"/>
                  <a:gd name="T21" fmla="*/ 50 h 196"/>
                  <a:gd name="T22" fmla="*/ 126 w 203"/>
                  <a:gd name="T23" fmla="*/ 50 h 196"/>
                  <a:gd name="T24" fmla="*/ 60 w 203"/>
                  <a:gd name="T25" fmla="*/ 133 h 196"/>
                  <a:gd name="T26" fmla="*/ 84 w 203"/>
                  <a:gd name="T27" fmla="*/ 34 h 196"/>
                  <a:gd name="T28" fmla="*/ 84 w 203"/>
                  <a:gd name="T29" fmla="*/ 34 h 196"/>
                  <a:gd name="T30" fmla="*/ 199 w 203"/>
                  <a:gd name="T31" fmla="*/ 61 h 196"/>
                  <a:gd name="T32" fmla="*/ 199 w 203"/>
                  <a:gd name="T33" fmla="*/ 61 h 196"/>
                  <a:gd name="T34" fmla="*/ 189 w 203"/>
                  <a:gd name="T35" fmla="*/ 128 h 196"/>
                  <a:gd name="T36" fmla="*/ 189 w 203"/>
                  <a:gd name="T37" fmla="*/ 128 h 196"/>
                  <a:gd name="T38" fmla="*/ 173 w 203"/>
                  <a:gd name="T39" fmla="*/ 141 h 196"/>
                  <a:gd name="T40" fmla="*/ 173 w 203"/>
                  <a:gd name="T41" fmla="*/ 141 h 196"/>
                  <a:gd name="T42" fmla="*/ 165 w 203"/>
                  <a:gd name="T43" fmla="*/ 166 h 196"/>
                  <a:gd name="T44" fmla="*/ 165 w 203"/>
                  <a:gd name="T45" fmla="*/ 166 h 196"/>
                  <a:gd name="T46" fmla="*/ 24 w 203"/>
                  <a:gd name="T47" fmla="*/ 142 h 196"/>
                  <a:gd name="T48" fmla="*/ 24 w 203"/>
                  <a:gd name="T49" fmla="*/ 142 h 196"/>
                  <a:gd name="T50" fmla="*/ 84 w 203"/>
                  <a:gd name="T51" fmla="*/ 34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3" h="196">
                    <a:moveTo>
                      <a:pt x="60" y="133"/>
                    </a:moveTo>
                    <a:lnTo>
                      <a:pt x="60" y="133"/>
                    </a:lnTo>
                    <a:cubicBezTo>
                      <a:pt x="72" y="147"/>
                      <a:pt x="90" y="150"/>
                      <a:pt x="107" y="149"/>
                    </a:cubicBezTo>
                    <a:lnTo>
                      <a:pt x="107" y="149"/>
                    </a:lnTo>
                    <a:cubicBezTo>
                      <a:pt x="115" y="138"/>
                      <a:pt x="126" y="135"/>
                      <a:pt x="141" y="130"/>
                    </a:cubicBezTo>
                    <a:lnTo>
                      <a:pt x="141" y="130"/>
                    </a:lnTo>
                    <a:cubicBezTo>
                      <a:pt x="162" y="121"/>
                      <a:pt x="178" y="107"/>
                      <a:pt x="176" y="82"/>
                    </a:cubicBezTo>
                    <a:lnTo>
                      <a:pt x="176" y="82"/>
                    </a:lnTo>
                    <a:cubicBezTo>
                      <a:pt x="173" y="68"/>
                      <a:pt x="156" y="47"/>
                      <a:pt x="143" y="46"/>
                    </a:cubicBezTo>
                    <a:lnTo>
                      <a:pt x="143" y="46"/>
                    </a:lnTo>
                    <a:cubicBezTo>
                      <a:pt x="139" y="45"/>
                      <a:pt x="130" y="49"/>
                      <a:pt x="126" y="50"/>
                    </a:cubicBezTo>
                    <a:lnTo>
                      <a:pt x="126" y="50"/>
                    </a:lnTo>
                    <a:cubicBezTo>
                      <a:pt x="95" y="59"/>
                      <a:pt x="26" y="91"/>
                      <a:pt x="60" y="133"/>
                    </a:cubicBezTo>
                    <a:close/>
                    <a:moveTo>
                      <a:pt x="84" y="34"/>
                    </a:moveTo>
                    <a:lnTo>
                      <a:pt x="84" y="34"/>
                    </a:lnTo>
                    <a:cubicBezTo>
                      <a:pt x="123" y="18"/>
                      <a:pt x="191" y="0"/>
                      <a:pt x="199" y="61"/>
                    </a:cubicBezTo>
                    <a:lnTo>
                      <a:pt x="199" y="61"/>
                    </a:lnTo>
                    <a:cubicBezTo>
                      <a:pt x="202" y="82"/>
                      <a:pt x="202" y="109"/>
                      <a:pt x="189" y="128"/>
                    </a:cubicBezTo>
                    <a:lnTo>
                      <a:pt x="189" y="128"/>
                    </a:lnTo>
                    <a:cubicBezTo>
                      <a:pt x="183" y="134"/>
                      <a:pt x="178" y="137"/>
                      <a:pt x="173" y="141"/>
                    </a:cubicBezTo>
                    <a:lnTo>
                      <a:pt x="173" y="141"/>
                    </a:lnTo>
                    <a:cubicBezTo>
                      <a:pt x="178" y="147"/>
                      <a:pt x="177" y="162"/>
                      <a:pt x="165" y="166"/>
                    </a:cubicBezTo>
                    <a:lnTo>
                      <a:pt x="165" y="166"/>
                    </a:lnTo>
                    <a:cubicBezTo>
                      <a:pt x="120" y="181"/>
                      <a:pt x="53" y="195"/>
                      <a:pt x="24" y="142"/>
                    </a:cubicBezTo>
                    <a:lnTo>
                      <a:pt x="24" y="142"/>
                    </a:lnTo>
                    <a:cubicBezTo>
                      <a:pt x="0" y="95"/>
                      <a:pt x="43" y="50"/>
                      <a:pt x="84" y="3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227" name="Freeform 177">
                <a:extLst>
                  <a:ext uri="{FF2B5EF4-FFF2-40B4-BE49-F238E27FC236}">
                    <a16:creationId xmlns:a16="http://schemas.microsoft.com/office/drawing/2014/main" id="{33692B18-68F7-074C-A397-9EE77F28AE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0538" y="4079168"/>
                <a:ext cx="81699" cy="113117"/>
              </a:xfrm>
              <a:custGeom>
                <a:avLst/>
                <a:gdLst>
                  <a:gd name="T0" fmla="*/ 47697 w 173"/>
                  <a:gd name="T1" fmla="*/ 23486 h 236"/>
                  <a:gd name="T2" fmla="*/ 47697 w 173"/>
                  <a:gd name="T3" fmla="*/ 23486 h 236"/>
                  <a:gd name="T4" fmla="*/ 26446 w 173"/>
                  <a:gd name="T5" fmla="*/ 34510 h 236"/>
                  <a:gd name="T6" fmla="*/ 26446 w 173"/>
                  <a:gd name="T7" fmla="*/ 34510 h 236"/>
                  <a:gd name="T8" fmla="*/ 22196 w 173"/>
                  <a:gd name="T9" fmla="*/ 52245 h 236"/>
                  <a:gd name="T10" fmla="*/ 22196 w 173"/>
                  <a:gd name="T11" fmla="*/ 52245 h 236"/>
                  <a:gd name="T12" fmla="*/ 27390 w 173"/>
                  <a:gd name="T13" fmla="*/ 80045 h 236"/>
                  <a:gd name="T14" fmla="*/ 27390 w 173"/>
                  <a:gd name="T15" fmla="*/ 80045 h 236"/>
                  <a:gd name="T16" fmla="*/ 50058 w 173"/>
                  <a:gd name="T17" fmla="*/ 81003 h 236"/>
                  <a:gd name="T18" fmla="*/ 50058 w 173"/>
                  <a:gd name="T19" fmla="*/ 81003 h 236"/>
                  <a:gd name="T20" fmla="*/ 54309 w 173"/>
                  <a:gd name="T21" fmla="*/ 72855 h 236"/>
                  <a:gd name="T22" fmla="*/ 54309 w 173"/>
                  <a:gd name="T23" fmla="*/ 72855 h 236"/>
                  <a:gd name="T24" fmla="*/ 47697 w 173"/>
                  <a:gd name="T25" fmla="*/ 23486 h 236"/>
                  <a:gd name="T26" fmla="*/ 73671 w 173"/>
                  <a:gd name="T27" fmla="*/ 64227 h 236"/>
                  <a:gd name="T28" fmla="*/ 73671 w 173"/>
                  <a:gd name="T29" fmla="*/ 64227 h 236"/>
                  <a:gd name="T30" fmla="*/ 26446 w 173"/>
                  <a:gd name="T31" fmla="*/ 95862 h 236"/>
                  <a:gd name="T32" fmla="*/ 26446 w 173"/>
                  <a:gd name="T33" fmla="*/ 95862 h 236"/>
                  <a:gd name="T34" fmla="*/ 7556 w 173"/>
                  <a:gd name="T35" fmla="*/ 68541 h 236"/>
                  <a:gd name="T36" fmla="*/ 7556 w 173"/>
                  <a:gd name="T37" fmla="*/ 68541 h 236"/>
                  <a:gd name="T38" fmla="*/ 8028 w 173"/>
                  <a:gd name="T39" fmla="*/ 58955 h 236"/>
                  <a:gd name="T40" fmla="*/ 8028 w 173"/>
                  <a:gd name="T41" fmla="*/ 58955 h 236"/>
                  <a:gd name="T42" fmla="*/ 1889 w 173"/>
                  <a:gd name="T43" fmla="*/ 48410 h 236"/>
                  <a:gd name="T44" fmla="*/ 1889 w 173"/>
                  <a:gd name="T45" fmla="*/ 48410 h 236"/>
                  <a:gd name="T46" fmla="*/ 55725 w 173"/>
                  <a:gd name="T47" fmla="*/ 8148 h 236"/>
                  <a:gd name="T48" fmla="*/ 55725 w 173"/>
                  <a:gd name="T49" fmla="*/ 8148 h 236"/>
                  <a:gd name="T50" fmla="*/ 73671 w 173"/>
                  <a:gd name="T51" fmla="*/ 64227 h 2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3" h="236">
                    <a:moveTo>
                      <a:pt x="101" y="49"/>
                    </a:moveTo>
                    <a:lnTo>
                      <a:pt x="101" y="49"/>
                    </a:lnTo>
                    <a:cubicBezTo>
                      <a:pt x="83" y="47"/>
                      <a:pt x="68" y="58"/>
                      <a:pt x="56" y="72"/>
                    </a:cubicBezTo>
                    <a:cubicBezTo>
                      <a:pt x="58" y="85"/>
                      <a:pt x="52" y="95"/>
                      <a:pt x="47" y="109"/>
                    </a:cubicBezTo>
                    <a:cubicBezTo>
                      <a:pt x="39" y="130"/>
                      <a:pt x="38" y="152"/>
                      <a:pt x="58" y="167"/>
                    </a:cubicBezTo>
                    <a:cubicBezTo>
                      <a:pt x="68" y="175"/>
                      <a:pt x="96" y="177"/>
                      <a:pt x="106" y="169"/>
                    </a:cubicBezTo>
                    <a:cubicBezTo>
                      <a:pt x="110" y="166"/>
                      <a:pt x="113" y="158"/>
                      <a:pt x="115" y="152"/>
                    </a:cubicBezTo>
                    <a:cubicBezTo>
                      <a:pt x="129" y="123"/>
                      <a:pt x="155" y="53"/>
                      <a:pt x="101" y="49"/>
                    </a:cubicBezTo>
                    <a:close/>
                    <a:moveTo>
                      <a:pt x="156" y="134"/>
                    </a:moveTo>
                    <a:lnTo>
                      <a:pt x="156" y="134"/>
                    </a:lnTo>
                    <a:cubicBezTo>
                      <a:pt x="140" y="173"/>
                      <a:pt x="106" y="235"/>
                      <a:pt x="56" y="200"/>
                    </a:cubicBezTo>
                    <a:cubicBezTo>
                      <a:pt x="39" y="187"/>
                      <a:pt x="20" y="166"/>
                      <a:pt x="16" y="143"/>
                    </a:cubicBezTo>
                    <a:cubicBezTo>
                      <a:pt x="14" y="137"/>
                      <a:pt x="16" y="131"/>
                      <a:pt x="17" y="123"/>
                    </a:cubicBezTo>
                    <a:cubicBezTo>
                      <a:pt x="8" y="123"/>
                      <a:pt x="0" y="113"/>
                      <a:pt x="4" y="101"/>
                    </a:cubicBezTo>
                    <a:cubicBezTo>
                      <a:pt x="25" y="58"/>
                      <a:pt x="62" y="0"/>
                      <a:pt x="118" y="17"/>
                    </a:cubicBezTo>
                    <a:cubicBezTo>
                      <a:pt x="169" y="31"/>
                      <a:pt x="172" y="93"/>
                      <a:pt x="156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30" name="Freeform 178">
                <a:extLst>
                  <a:ext uri="{FF2B5EF4-FFF2-40B4-BE49-F238E27FC236}">
                    <a16:creationId xmlns:a16="http://schemas.microsoft.com/office/drawing/2014/main" id="{D71472CD-7E3D-B14B-B5A6-DC0CE7069A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7004" y="4097590"/>
                <a:ext cx="85738" cy="71021"/>
              </a:xfrm>
              <a:custGeom>
                <a:avLst/>
                <a:gdLst>
                  <a:gd name="T0" fmla="*/ 129 w 179"/>
                  <a:gd name="T1" fmla="*/ 60 h 148"/>
                  <a:gd name="T2" fmla="*/ 129 w 179"/>
                  <a:gd name="T3" fmla="*/ 60 h 148"/>
                  <a:gd name="T4" fmla="*/ 90 w 179"/>
                  <a:gd name="T5" fmla="*/ 33 h 148"/>
                  <a:gd name="T6" fmla="*/ 90 w 179"/>
                  <a:gd name="T7" fmla="*/ 33 h 148"/>
                  <a:gd name="T8" fmla="*/ 58 w 179"/>
                  <a:gd name="T9" fmla="*/ 40 h 148"/>
                  <a:gd name="T10" fmla="*/ 58 w 179"/>
                  <a:gd name="T11" fmla="*/ 40 h 148"/>
                  <a:gd name="T12" fmla="*/ 24 w 179"/>
                  <a:gd name="T13" fmla="*/ 76 h 148"/>
                  <a:gd name="T14" fmla="*/ 24 w 179"/>
                  <a:gd name="T15" fmla="*/ 76 h 148"/>
                  <a:gd name="T16" fmla="*/ 48 w 179"/>
                  <a:gd name="T17" fmla="*/ 117 h 148"/>
                  <a:gd name="T18" fmla="*/ 48 w 179"/>
                  <a:gd name="T19" fmla="*/ 117 h 148"/>
                  <a:gd name="T20" fmla="*/ 64 w 179"/>
                  <a:gd name="T21" fmla="*/ 117 h 148"/>
                  <a:gd name="T22" fmla="*/ 64 w 179"/>
                  <a:gd name="T23" fmla="*/ 117 h 148"/>
                  <a:gd name="T24" fmla="*/ 129 w 179"/>
                  <a:gd name="T25" fmla="*/ 60 h 148"/>
                  <a:gd name="T26" fmla="*/ 98 w 179"/>
                  <a:gd name="T27" fmla="*/ 144 h 148"/>
                  <a:gd name="T28" fmla="*/ 98 w 179"/>
                  <a:gd name="T29" fmla="*/ 144 h 148"/>
                  <a:gd name="T30" fmla="*/ 0 w 179"/>
                  <a:gd name="T31" fmla="*/ 88 h 148"/>
                  <a:gd name="T32" fmla="*/ 0 w 179"/>
                  <a:gd name="T33" fmla="*/ 88 h 148"/>
                  <a:gd name="T34" fmla="*/ 18 w 179"/>
                  <a:gd name="T35" fmla="*/ 29 h 148"/>
                  <a:gd name="T36" fmla="*/ 18 w 179"/>
                  <a:gd name="T37" fmla="*/ 29 h 148"/>
                  <a:gd name="T38" fmla="*/ 32 w 179"/>
                  <a:gd name="T39" fmla="*/ 22 h 148"/>
                  <a:gd name="T40" fmla="*/ 32 w 179"/>
                  <a:gd name="T41" fmla="*/ 22 h 148"/>
                  <a:gd name="T42" fmla="*/ 41 w 179"/>
                  <a:gd name="T43" fmla="*/ 1 h 148"/>
                  <a:gd name="T44" fmla="*/ 41 w 179"/>
                  <a:gd name="T45" fmla="*/ 1 h 148"/>
                  <a:gd name="T46" fmla="*/ 161 w 179"/>
                  <a:gd name="T47" fmla="*/ 62 h 148"/>
                  <a:gd name="T48" fmla="*/ 161 w 179"/>
                  <a:gd name="T49" fmla="*/ 62 h 148"/>
                  <a:gd name="T50" fmla="*/ 98 w 179"/>
                  <a:gd name="T51" fmla="*/ 144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9" h="148">
                    <a:moveTo>
                      <a:pt x="129" y="60"/>
                    </a:moveTo>
                    <a:lnTo>
                      <a:pt x="129" y="60"/>
                    </a:lnTo>
                    <a:cubicBezTo>
                      <a:pt x="121" y="43"/>
                      <a:pt x="106" y="35"/>
                      <a:pt x="90" y="33"/>
                    </a:cubicBezTo>
                    <a:lnTo>
                      <a:pt x="90" y="33"/>
                    </a:lnTo>
                    <a:cubicBezTo>
                      <a:pt x="82" y="40"/>
                      <a:pt x="71" y="39"/>
                      <a:pt x="58" y="40"/>
                    </a:cubicBezTo>
                    <a:lnTo>
                      <a:pt x="58" y="40"/>
                    </a:lnTo>
                    <a:cubicBezTo>
                      <a:pt x="40" y="43"/>
                      <a:pt x="23" y="52"/>
                      <a:pt x="24" y="76"/>
                    </a:cubicBezTo>
                    <a:lnTo>
                      <a:pt x="24" y="76"/>
                    </a:lnTo>
                    <a:cubicBezTo>
                      <a:pt x="24" y="86"/>
                      <a:pt x="36" y="111"/>
                      <a:pt x="48" y="117"/>
                    </a:cubicBezTo>
                    <a:lnTo>
                      <a:pt x="48" y="117"/>
                    </a:lnTo>
                    <a:cubicBezTo>
                      <a:pt x="52" y="119"/>
                      <a:pt x="60" y="117"/>
                      <a:pt x="64" y="117"/>
                    </a:cubicBezTo>
                    <a:lnTo>
                      <a:pt x="64" y="117"/>
                    </a:lnTo>
                    <a:cubicBezTo>
                      <a:pt x="91" y="117"/>
                      <a:pt x="155" y="109"/>
                      <a:pt x="129" y="60"/>
                    </a:cubicBezTo>
                    <a:close/>
                    <a:moveTo>
                      <a:pt x="98" y="144"/>
                    </a:moveTo>
                    <a:lnTo>
                      <a:pt x="98" y="144"/>
                    </a:lnTo>
                    <a:cubicBezTo>
                      <a:pt x="62" y="147"/>
                      <a:pt x="0" y="146"/>
                      <a:pt x="0" y="88"/>
                    </a:cubicBezTo>
                    <a:lnTo>
                      <a:pt x="0" y="88"/>
                    </a:lnTo>
                    <a:cubicBezTo>
                      <a:pt x="0" y="67"/>
                      <a:pt x="4" y="42"/>
                      <a:pt x="18" y="29"/>
                    </a:cubicBezTo>
                    <a:lnTo>
                      <a:pt x="18" y="29"/>
                    </a:lnTo>
                    <a:cubicBezTo>
                      <a:pt x="21" y="25"/>
                      <a:pt x="27" y="23"/>
                      <a:pt x="32" y="22"/>
                    </a:cubicBezTo>
                    <a:lnTo>
                      <a:pt x="32" y="22"/>
                    </a:lnTo>
                    <a:cubicBezTo>
                      <a:pt x="28" y="14"/>
                      <a:pt x="31" y="1"/>
                      <a:pt x="41" y="1"/>
                    </a:cubicBezTo>
                    <a:lnTo>
                      <a:pt x="41" y="1"/>
                    </a:lnTo>
                    <a:cubicBezTo>
                      <a:pt x="83" y="0"/>
                      <a:pt x="142" y="5"/>
                      <a:pt x="161" y="62"/>
                    </a:cubicBezTo>
                    <a:lnTo>
                      <a:pt x="161" y="62"/>
                    </a:lnTo>
                    <a:cubicBezTo>
                      <a:pt x="178" y="111"/>
                      <a:pt x="136" y="140"/>
                      <a:pt x="98" y="144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231" name="Freeform 179">
                <a:extLst>
                  <a:ext uri="{FF2B5EF4-FFF2-40B4-BE49-F238E27FC236}">
                    <a16:creationId xmlns:a16="http://schemas.microsoft.com/office/drawing/2014/main" id="{E2E6449F-6300-444B-9204-D5E6C32BB8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1907" y="4084965"/>
                <a:ext cx="87325" cy="89960"/>
              </a:xfrm>
              <a:custGeom>
                <a:avLst/>
                <a:gdLst>
                  <a:gd name="T0" fmla="*/ 66 w 187"/>
                  <a:gd name="T1" fmla="*/ 132 h 188"/>
                  <a:gd name="T2" fmla="*/ 66 w 187"/>
                  <a:gd name="T3" fmla="*/ 132 h 188"/>
                  <a:gd name="T4" fmla="*/ 113 w 187"/>
                  <a:gd name="T5" fmla="*/ 140 h 188"/>
                  <a:gd name="T6" fmla="*/ 113 w 187"/>
                  <a:gd name="T7" fmla="*/ 140 h 188"/>
                  <a:gd name="T8" fmla="*/ 138 w 187"/>
                  <a:gd name="T9" fmla="*/ 120 h 188"/>
                  <a:gd name="T10" fmla="*/ 138 w 187"/>
                  <a:gd name="T11" fmla="*/ 120 h 188"/>
                  <a:gd name="T12" fmla="*/ 155 w 187"/>
                  <a:gd name="T13" fmla="*/ 73 h 188"/>
                  <a:gd name="T14" fmla="*/ 155 w 187"/>
                  <a:gd name="T15" fmla="*/ 73 h 188"/>
                  <a:gd name="T16" fmla="*/ 116 w 187"/>
                  <a:gd name="T17" fmla="*/ 45 h 188"/>
                  <a:gd name="T18" fmla="*/ 116 w 187"/>
                  <a:gd name="T19" fmla="*/ 45 h 188"/>
                  <a:gd name="T20" fmla="*/ 101 w 187"/>
                  <a:gd name="T21" fmla="*/ 52 h 188"/>
                  <a:gd name="T22" fmla="*/ 101 w 187"/>
                  <a:gd name="T23" fmla="*/ 52 h 188"/>
                  <a:gd name="T24" fmla="*/ 66 w 187"/>
                  <a:gd name="T25" fmla="*/ 132 h 188"/>
                  <a:gd name="T26" fmla="*/ 58 w 187"/>
                  <a:gd name="T27" fmla="*/ 42 h 188"/>
                  <a:gd name="T28" fmla="*/ 58 w 187"/>
                  <a:gd name="T29" fmla="*/ 42 h 188"/>
                  <a:gd name="T30" fmla="*/ 171 w 187"/>
                  <a:gd name="T31" fmla="*/ 53 h 188"/>
                  <a:gd name="T32" fmla="*/ 171 w 187"/>
                  <a:gd name="T33" fmla="*/ 53 h 188"/>
                  <a:gd name="T34" fmla="*/ 180 w 187"/>
                  <a:gd name="T35" fmla="*/ 113 h 188"/>
                  <a:gd name="T36" fmla="*/ 180 w 187"/>
                  <a:gd name="T37" fmla="*/ 113 h 188"/>
                  <a:gd name="T38" fmla="*/ 169 w 187"/>
                  <a:gd name="T39" fmla="*/ 125 h 188"/>
                  <a:gd name="T40" fmla="*/ 169 w 187"/>
                  <a:gd name="T41" fmla="*/ 125 h 188"/>
                  <a:gd name="T42" fmla="*/ 169 w 187"/>
                  <a:gd name="T43" fmla="*/ 148 h 188"/>
                  <a:gd name="T44" fmla="*/ 169 w 187"/>
                  <a:gd name="T45" fmla="*/ 148 h 188"/>
                  <a:gd name="T46" fmla="*/ 35 w 187"/>
                  <a:gd name="T47" fmla="*/ 144 h 188"/>
                  <a:gd name="T48" fmla="*/ 35 w 187"/>
                  <a:gd name="T49" fmla="*/ 144 h 188"/>
                  <a:gd name="T50" fmla="*/ 58 w 187"/>
                  <a:gd name="T51" fmla="*/ 42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7" h="188">
                    <a:moveTo>
                      <a:pt x="66" y="132"/>
                    </a:moveTo>
                    <a:lnTo>
                      <a:pt x="66" y="132"/>
                    </a:lnTo>
                    <a:cubicBezTo>
                      <a:pt x="80" y="142"/>
                      <a:pt x="97" y="144"/>
                      <a:pt x="113" y="140"/>
                    </a:cubicBezTo>
                    <a:lnTo>
                      <a:pt x="113" y="140"/>
                    </a:lnTo>
                    <a:cubicBezTo>
                      <a:pt x="117" y="129"/>
                      <a:pt x="126" y="127"/>
                      <a:pt x="138" y="120"/>
                    </a:cubicBezTo>
                    <a:lnTo>
                      <a:pt x="138" y="120"/>
                    </a:lnTo>
                    <a:cubicBezTo>
                      <a:pt x="154" y="109"/>
                      <a:pt x="165" y="94"/>
                      <a:pt x="155" y="73"/>
                    </a:cubicBezTo>
                    <a:lnTo>
                      <a:pt x="155" y="73"/>
                    </a:lnTo>
                    <a:cubicBezTo>
                      <a:pt x="150" y="63"/>
                      <a:pt x="129" y="46"/>
                      <a:pt x="116" y="45"/>
                    </a:cubicBezTo>
                    <a:lnTo>
                      <a:pt x="116" y="45"/>
                    </a:lnTo>
                    <a:cubicBezTo>
                      <a:pt x="112" y="45"/>
                      <a:pt x="105" y="50"/>
                      <a:pt x="101" y="52"/>
                    </a:cubicBezTo>
                    <a:lnTo>
                      <a:pt x="101" y="52"/>
                    </a:lnTo>
                    <a:cubicBezTo>
                      <a:pt x="76" y="63"/>
                      <a:pt x="22" y="98"/>
                      <a:pt x="66" y="132"/>
                    </a:cubicBezTo>
                    <a:close/>
                    <a:moveTo>
                      <a:pt x="58" y="42"/>
                    </a:moveTo>
                    <a:lnTo>
                      <a:pt x="58" y="42"/>
                    </a:lnTo>
                    <a:cubicBezTo>
                      <a:pt x="89" y="24"/>
                      <a:pt x="147" y="0"/>
                      <a:pt x="171" y="53"/>
                    </a:cubicBezTo>
                    <a:lnTo>
                      <a:pt x="171" y="53"/>
                    </a:lnTo>
                    <a:cubicBezTo>
                      <a:pt x="179" y="71"/>
                      <a:pt x="186" y="95"/>
                      <a:pt x="180" y="113"/>
                    </a:cubicBezTo>
                    <a:lnTo>
                      <a:pt x="180" y="113"/>
                    </a:lnTo>
                    <a:cubicBezTo>
                      <a:pt x="177" y="119"/>
                      <a:pt x="175" y="121"/>
                      <a:pt x="169" y="125"/>
                    </a:cubicBezTo>
                    <a:lnTo>
                      <a:pt x="169" y="125"/>
                    </a:lnTo>
                    <a:cubicBezTo>
                      <a:pt x="176" y="132"/>
                      <a:pt x="179" y="144"/>
                      <a:pt x="169" y="148"/>
                    </a:cubicBezTo>
                    <a:lnTo>
                      <a:pt x="169" y="148"/>
                    </a:lnTo>
                    <a:cubicBezTo>
                      <a:pt x="133" y="167"/>
                      <a:pt x="76" y="187"/>
                      <a:pt x="35" y="144"/>
                    </a:cubicBezTo>
                    <a:lnTo>
                      <a:pt x="35" y="144"/>
                    </a:lnTo>
                    <a:cubicBezTo>
                      <a:pt x="0" y="106"/>
                      <a:pt x="26" y="61"/>
                      <a:pt x="58" y="4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232" name="Freeform 180">
                <a:extLst>
                  <a:ext uri="{FF2B5EF4-FFF2-40B4-BE49-F238E27FC236}">
                    <a16:creationId xmlns:a16="http://schemas.microsoft.com/office/drawing/2014/main" id="{798C6C50-21C4-A94D-B510-B6C0CBA1E0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6558" y="4096012"/>
                <a:ext cx="87325" cy="71022"/>
              </a:xfrm>
              <a:custGeom>
                <a:avLst/>
                <a:gdLst>
                  <a:gd name="T0" fmla="*/ 131 w 179"/>
                  <a:gd name="T1" fmla="*/ 61 h 150"/>
                  <a:gd name="T2" fmla="*/ 131 w 179"/>
                  <a:gd name="T3" fmla="*/ 61 h 150"/>
                  <a:gd name="T4" fmla="*/ 90 w 179"/>
                  <a:gd name="T5" fmla="*/ 33 h 150"/>
                  <a:gd name="T6" fmla="*/ 90 w 179"/>
                  <a:gd name="T7" fmla="*/ 33 h 150"/>
                  <a:gd name="T8" fmla="*/ 60 w 179"/>
                  <a:gd name="T9" fmla="*/ 41 h 150"/>
                  <a:gd name="T10" fmla="*/ 60 w 179"/>
                  <a:gd name="T11" fmla="*/ 41 h 150"/>
                  <a:gd name="T12" fmla="*/ 24 w 179"/>
                  <a:gd name="T13" fmla="*/ 76 h 150"/>
                  <a:gd name="T14" fmla="*/ 24 w 179"/>
                  <a:gd name="T15" fmla="*/ 76 h 150"/>
                  <a:gd name="T16" fmla="*/ 48 w 179"/>
                  <a:gd name="T17" fmla="*/ 117 h 150"/>
                  <a:gd name="T18" fmla="*/ 48 w 179"/>
                  <a:gd name="T19" fmla="*/ 117 h 150"/>
                  <a:gd name="T20" fmla="*/ 64 w 179"/>
                  <a:gd name="T21" fmla="*/ 118 h 150"/>
                  <a:gd name="T22" fmla="*/ 64 w 179"/>
                  <a:gd name="T23" fmla="*/ 118 h 150"/>
                  <a:gd name="T24" fmla="*/ 131 w 179"/>
                  <a:gd name="T25" fmla="*/ 61 h 150"/>
                  <a:gd name="T26" fmla="*/ 99 w 179"/>
                  <a:gd name="T27" fmla="*/ 145 h 150"/>
                  <a:gd name="T28" fmla="*/ 99 w 179"/>
                  <a:gd name="T29" fmla="*/ 145 h 150"/>
                  <a:gd name="T30" fmla="*/ 0 w 179"/>
                  <a:gd name="T31" fmla="*/ 88 h 150"/>
                  <a:gd name="T32" fmla="*/ 0 w 179"/>
                  <a:gd name="T33" fmla="*/ 88 h 150"/>
                  <a:gd name="T34" fmla="*/ 19 w 179"/>
                  <a:gd name="T35" fmla="*/ 29 h 150"/>
                  <a:gd name="T36" fmla="*/ 19 w 179"/>
                  <a:gd name="T37" fmla="*/ 29 h 150"/>
                  <a:gd name="T38" fmla="*/ 32 w 179"/>
                  <a:gd name="T39" fmla="*/ 22 h 150"/>
                  <a:gd name="T40" fmla="*/ 32 w 179"/>
                  <a:gd name="T41" fmla="*/ 22 h 150"/>
                  <a:gd name="T42" fmla="*/ 43 w 179"/>
                  <a:gd name="T43" fmla="*/ 3 h 150"/>
                  <a:gd name="T44" fmla="*/ 43 w 179"/>
                  <a:gd name="T45" fmla="*/ 3 h 150"/>
                  <a:gd name="T46" fmla="*/ 162 w 179"/>
                  <a:gd name="T47" fmla="*/ 62 h 150"/>
                  <a:gd name="T48" fmla="*/ 162 w 179"/>
                  <a:gd name="T49" fmla="*/ 62 h 150"/>
                  <a:gd name="T50" fmla="*/ 99 w 179"/>
                  <a:gd name="T51" fmla="*/ 145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9" h="150">
                    <a:moveTo>
                      <a:pt x="131" y="61"/>
                    </a:moveTo>
                    <a:lnTo>
                      <a:pt x="131" y="61"/>
                    </a:lnTo>
                    <a:cubicBezTo>
                      <a:pt x="121" y="43"/>
                      <a:pt x="107" y="36"/>
                      <a:pt x="90" y="33"/>
                    </a:cubicBezTo>
                    <a:lnTo>
                      <a:pt x="90" y="33"/>
                    </a:lnTo>
                    <a:cubicBezTo>
                      <a:pt x="82" y="41"/>
                      <a:pt x="73" y="40"/>
                      <a:pt x="60" y="41"/>
                    </a:cubicBezTo>
                    <a:lnTo>
                      <a:pt x="60" y="41"/>
                    </a:lnTo>
                    <a:cubicBezTo>
                      <a:pt x="40" y="43"/>
                      <a:pt x="24" y="53"/>
                      <a:pt x="24" y="76"/>
                    </a:cubicBezTo>
                    <a:lnTo>
                      <a:pt x="24" y="76"/>
                    </a:lnTo>
                    <a:cubicBezTo>
                      <a:pt x="24" y="88"/>
                      <a:pt x="36" y="112"/>
                      <a:pt x="48" y="117"/>
                    </a:cubicBezTo>
                    <a:lnTo>
                      <a:pt x="48" y="117"/>
                    </a:lnTo>
                    <a:cubicBezTo>
                      <a:pt x="53" y="120"/>
                      <a:pt x="60" y="118"/>
                      <a:pt x="64" y="118"/>
                    </a:cubicBezTo>
                    <a:lnTo>
                      <a:pt x="64" y="118"/>
                    </a:lnTo>
                    <a:cubicBezTo>
                      <a:pt x="91" y="118"/>
                      <a:pt x="156" y="109"/>
                      <a:pt x="131" y="61"/>
                    </a:cubicBezTo>
                    <a:close/>
                    <a:moveTo>
                      <a:pt x="99" y="145"/>
                    </a:moveTo>
                    <a:lnTo>
                      <a:pt x="99" y="145"/>
                    </a:lnTo>
                    <a:cubicBezTo>
                      <a:pt x="64" y="149"/>
                      <a:pt x="2" y="146"/>
                      <a:pt x="0" y="88"/>
                    </a:cubicBezTo>
                    <a:lnTo>
                      <a:pt x="0" y="88"/>
                    </a:lnTo>
                    <a:cubicBezTo>
                      <a:pt x="0" y="67"/>
                      <a:pt x="4" y="42"/>
                      <a:pt x="19" y="29"/>
                    </a:cubicBezTo>
                    <a:lnTo>
                      <a:pt x="19" y="29"/>
                    </a:lnTo>
                    <a:cubicBezTo>
                      <a:pt x="23" y="25"/>
                      <a:pt x="27" y="24"/>
                      <a:pt x="32" y="22"/>
                    </a:cubicBezTo>
                    <a:lnTo>
                      <a:pt x="32" y="22"/>
                    </a:lnTo>
                    <a:cubicBezTo>
                      <a:pt x="28" y="15"/>
                      <a:pt x="32" y="3"/>
                      <a:pt x="43" y="3"/>
                    </a:cubicBezTo>
                    <a:lnTo>
                      <a:pt x="43" y="3"/>
                    </a:lnTo>
                    <a:cubicBezTo>
                      <a:pt x="83" y="0"/>
                      <a:pt x="142" y="7"/>
                      <a:pt x="162" y="62"/>
                    </a:cubicBezTo>
                    <a:lnTo>
                      <a:pt x="162" y="62"/>
                    </a:lnTo>
                    <a:cubicBezTo>
                      <a:pt x="178" y="112"/>
                      <a:pt x="137" y="141"/>
                      <a:pt x="99" y="14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231" name="Freeform 181">
                <a:extLst>
                  <a:ext uri="{FF2B5EF4-FFF2-40B4-BE49-F238E27FC236}">
                    <a16:creationId xmlns:a16="http://schemas.microsoft.com/office/drawing/2014/main" id="{6CC1900D-C0D5-C640-AB21-6AC4572642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1205" y="4077072"/>
                <a:ext cx="81698" cy="113117"/>
              </a:xfrm>
              <a:custGeom>
                <a:avLst/>
                <a:gdLst>
                  <a:gd name="T0" fmla="*/ 47892 w 174"/>
                  <a:gd name="T1" fmla="*/ 22528 h 236"/>
                  <a:gd name="T2" fmla="*/ 47892 w 174"/>
                  <a:gd name="T3" fmla="*/ 22528 h 236"/>
                  <a:gd name="T4" fmla="*/ 26294 w 174"/>
                  <a:gd name="T5" fmla="*/ 34510 h 236"/>
                  <a:gd name="T6" fmla="*/ 26294 w 174"/>
                  <a:gd name="T7" fmla="*/ 34510 h 236"/>
                  <a:gd name="T8" fmla="*/ 22068 w 174"/>
                  <a:gd name="T9" fmla="*/ 52245 h 236"/>
                  <a:gd name="T10" fmla="*/ 22068 w 174"/>
                  <a:gd name="T11" fmla="*/ 52245 h 236"/>
                  <a:gd name="T12" fmla="*/ 27702 w 174"/>
                  <a:gd name="T13" fmla="*/ 80045 h 236"/>
                  <a:gd name="T14" fmla="*/ 27702 w 174"/>
                  <a:gd name="T15" fmla="*/ 80045 h 236"/>
                  <a:gd name="T16" fmla="*/ 49770 w 174"/>
                  <a:gd name="T17" fmla="*/ 80524 h 236"/>
                  <a:gd name="T18" fmla="*/ 49770 w 174"/>
                  <a:gd name="T19" fmla="*/ 80524 h 236"/>
                  <a:gd name="T20" fmla="*/ 54465 w 174"/>
                  <a:gd name="T21" fmla="*/ 72855 h 236"/>
                  <a:gd name="T22" fmla="*/ 54465 w 174"/>
                  <a:gd name="T23" fmla="*/ 72855 h 236"/>
                  <a:gd name="T24" fmla="*/ 47892 w 174"/>
                  <a:gd name="T25" fmla="*/ 22528 h 236"/>
                  <a:gd name="T26" fmla="*/ 74186 w 174"/>
                  <a:gd name="T27" fmla="*/ 64227 h 236"/>
                  <a:gd name="T28" fmla="*/ 74186 w 174"/>
                  <a:gd name="T29" fmla="*/ 64227 h 236"/>
                  <a:gd name="T30" fmla="*/ 27233 w 174"/>
                  <a:gd name="T31" fmla="*/ 94903 h 236"/>
                  <a:gd name="T32" fmla="*/ 27233 w 174"/>
                  <a:gd name="T33" fmla="*/ 94903 h 236"/>
                  <a:gd name="T34" fmla="*/ 7512 w 174"/>
                  <a:gd name="T35" fmla="*/ 68541 h 236"/>
                  <a:gd name="T36" fmla="*/ 7512 w 174"/>
                  <a:gd name="T37" fmla="*/ 68541 h 236"/>
                  <a:gd name="T38" fmla="*/ 8452 w 174"/>
                  <a:gd name="T39" fmla="*/ 59914 h 236"/>
                  <a:gd name="T40" fmla="*/ 8452 w 174"/>
                  <a:gd name="T41" fmla="*/ 59914 h 236"/>
                  <a:gd name="T42" fmla="*/ 2348 w 174"/>
                  <a:gd name="T43" fmla="*/ 48410 h 236"/>
                  <a:gd name="T44" fmla="*/ 2348 w 174"/>
                  <a:gd name="T45" fmla="*/ 48410 h 236"/>
                  <a:gd name="T46" fmla="*/ 56343 w 174"/>
                  <a:gd name="T47" fmla="*/ 7190 h 236"/>
                  <a:gd name="T48" fmla="*/ 56343 w 174"/>
                  <a:gd name="T49" fmla="*/ 7190 h 236"/>
                  <a:gd name="T50" fmla="*/ 74186 w 174"/>
                  <a:gd name="T51" fmla="*/ 64227 h 2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4" h="236">
                    <a:moveTo>
                      <a:pt x="102" y="47"/>
                    </a:moveTo>
                    <a:lnTo>
                      <a:pt x="102" y="47"/>
                    </a:lnTo>
                    <a:cubicBezTo>
                      <a:pt x="83" y="46"/>
                      <a:pt x="68" y="56"/>
                      <a:pt x="56" y="72"/>
                    </a:cubicBezTo>
                    <a:cubicBezTo>
                      <a:pt x="59" y="85"/>
                      <a:pt x="54" y="94"/>
                      <a:pt x="47" y="109"/>
                    </a:cubicBezTo>
                    <a:cubicBezTo>
                      <a:pt x="39" y="128"/>
                      <a:pt x="39" y="152"/>
                      <a:pt x="59" y="167"/>
                    </a:cubicBezTo>
                    <a:cubicBezTo>
                      <a:pt x="68" y="174"/>
                      <a:pt x="96" y="176"/>
                      <a:pt x="106" y="168"/>
                    </a:cubicBezTo>
                    <a:cubicBezTo>
                      <a:pt x="110" y="165"/>
                      <a:pt x="114" y="156"/>
                      <a:pt x="116" y="152"/>
                    </a:cubicBezTo>
                    <a:cubicBezTo>
                      <a:pt x="130" y="125"/>
                      <a:pt x="156" y="52"/>
                      <a:pt x="102" y="47"/>
                    </a:cubicBezTo>
                    <a:close/>
                    <a:moveTo>
                      <a:pt x="158" y="134"/>
                    </a:moveTo>
                    <a:lnTo>
                      <a:pt x="158" y="134"/>
                    </a:lnTo>
                    <a:cubicBezTo>
                      <a:pt x="141" y="172"/>
                      <a:pt x="106" y="235"/>
                      <a:pt x="58" y="198"/>
                    </a:cubicBezTo>
                    <a:cubicBezTo>
                      <a:pt x="39" y="185"/>
                      <a:pt x="20" y="165"/>
                      <a:pt x="16" y="143"/>
                    </a:cubicBezTo>
                    <a:cubicBezTo>
                      <a:pt x="14" y="138"/>
                      <a:pt x="16" y="130"/>
                      <a:pt x="18" y="125"/>
                    </a:cubicBezTo>
                    <a:cubicBezTo>
                      <a:pt x="9" y="122"/>
                      <a:pt x="0" y="113"/>
                      <a:pt x="5" y="101"/>
                    </a:cubicBezTo>
                    <a:cubicBezTo>
                      <a:pt x="25" y="58"/>
                      <a:pt x="62" y="0"/>
                      <a:pt x="120" y="15"/>
                    </a:cubicBezTo>
                    <a:cubicBezTo>
                      <a:pt x="171" y="30"/>
                      <a:pt x="173" y="93"/>
                      <a:pt x="158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34" name="Freeform 182">
                <a:extLst>
                  <a:ext uri="{FF2B5EF4-FFF2-40B4-BE49-F238E27FC236}">
                    <a16:creationId xmlns:a16="http://schemas.microsoft.com/office/drawing/2014/main" id="{ACB8E65C-B5B6-4946-B25F-D13153EF4E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1934" y="4083385"/>
                <a:ext cx="96852" cy="94695"/>
              </a:xfrm>
              <a:custGeom>
                <a:avLst/>
                <a:gdLst>
                  <a:gd name="T0" fmla="*/ 59 w 203"/>
                  <a:gd name="T1" fmla="*/ 134 h 198"/>
                  <a:gd name="T2" fmla="*/ 59 w 203"/>
                  <a:gd name="T3" fmla="*/ 134 h 198"/>
                  <a:gd name="T4" fmla="*/ 108 w 203"/>
                  <a:gd name="T5" fmla="*/ 150 h 198"/>
                  <a:gd name="T6" fmla="*/ 108 w 203"/>
                  <a:gd name="T7" fmla="*/ 150 h 198"/>
                  <a:gd name="T8" fmla="*/ 140 w 203"/>
                  <a:gd name="T9" fmla="*/ 131 h 198"/>
                  <a:gd name="T10" fmla="*/ 140 w 203"/>
                  <a:gd name="T11" fmla="*/ 131 h 198"/>
                  <a:gd name="T12" fmla="*/ 175 w 203"/>
                  <a:gd name="T13" fmla="*/ 83 h 198"/>
                  <a:gd name="T14" fmla="*/ 175 w 203"/>
                  <a:gd name="T15" fmla="*/ 83 h 198"/>
                  <a:gd name="T16" fmla="*/ 143 w 203"/>
                  <a:gd name="T17" fmla="*/ 47 h 198"/>
                  <a:gd name="T18" fmla="*/ 143 w 203"/>
                  <a:gd name="T19" fmla="*/ 47 h 198"/>
                  <a:gd name="T20" fmla="*/ 125 w 203"/>
                  <a:gd name="T21" fmla="*/ 51 h 198"/>
                  <a:gd name="T22" fmla="*/ 125 w 203"/>
                  <a:gd name="T23" fmla="*/ 51 h 198"/>
                  <a:gd name="T24" fmla="*/ 59 w 203"/>
                  <a:gd name="T25" fmla="*/ 134 h 198"/>
                  <a:gd name="T26" fmla="*/ 84 w 203"/>
                  <a:gd name="T27" fmla="*/ 35 h 198"/>
                  <a:gd name="T28" fmla="*/ 84 w 203"/>
                  <a:gd name="T29" fmla="*/ 35 h 198"/>
                  <a:gd name="T30" fmla="*/ 200 w 203"/>
                  <a:gd name="T31" fmla="*/ 62 h 198"/>
                  <a:gd name="T32" fmla="*/ 200 w 203"/>
                  <a:gd name="T33" fmla="*/ 62 h 198"/>
                  <a:gd name="T34" fmla="*/ 188 w 203"/>
                  <a:gd name="T35" fmla="*/ 130 h 198"/>
                  <a:gd name="T36" fmla="*/ 188 w 203"/>
                  <a:gd name="T37" fmla="*/ 130 h 198"/>
                  <a:gd name="T38" fmla="*/ 172 w 203"/>
                  <a:gd name="T39" fmla="*/ 142 h 198"/>
                  <a:gd name="T40" fmla="*/ 172 w 203"/>
                  <a:gd name="T41" fmla="*/ 142 h 198"/>
                  <a:gd name="T42" fmla="*/ 164 w 203"/>
                  <a:gd name="T43" fmla="*/ 167 h 198"/>
                  <a:gd name="T44" fmla="*/ 164 w 203"/>
                  <a:gd name="T45" fmla="*/ 167 h 198"/>
                  <a:gd name="T46" fmla="*/ 25 w 203"/>
                  <a:gd name="T47" fmla="*/ 143 h 198"/>
                  <a:gd name="T48" fmla="*/ 25 w 203"/>
                  <a:gd name="T49" fmla="*/ 143 h 198"/>
                  <a:gd name="T50" fmla="*/ 84 w 203"/>
                  <a:gd name="T51" fmla="*/ 35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3" h="198">
                    <a:moveTo>
                      <a:pt x="59" y="134"/>
                    </a:moveTo>
                    <a:lnTo>
                      <a:pt x="59" y="134"/>
                    </a:lnTo>
                    <a:cubicBezTo>
                      <a:pt x="71" y="150"/>
                      <a:pt x="89" y="152"/>
                      <a:pt x="108" y="150"/>
                    </a:cubicBezTo>
                    <a:lnTo>
                      <a:pt x="108" y="150"/>
                    </a:lnTo>
                    <a:cubicBezTo>
                      <a:pt x="115" y="139"/>
                      <a:pt x="126" y="138"/>
                      <a:pt x="140" y="131"/>
                    </a:cubicBezTo>
                    <a:lnTo>
                      <a:pt x="140" y="131"/>
                    </a:lnTo>
                    <a:cubicBezTo>
                      <a:pt x="161" y="122"/>
                      <a:pt x="179" y="106"/>
                      <a:pt x="175" y="83"/>
                    </a:cubicBezTo>
                    <a:lnTo>
                      <a:pt x="175" y="83"/>
                    </a:lnTo>
                    <a:cubicBezTo>
                      <a:pt x="173" y="69"/>
                      <a:pt x="156" y="48"/>
                      <a:pt x="143" y="47"/>
                    </a:cubicBezTo>
                    <a:lnTo>
                      <a:pt x="143" y="47"/>
                    </a:lnTo>
                    <a:cubicBezTo>
                      <a:pt x="138" y="46"/>
                      <a:pt x="130" y="51"/>
                      <a:pt x="125" y="51"/>
                    </a:cubicBezTo>
                    <a:lnTo>
                      <a:pt x="125" y="51"/>
                    </a:lnTo>
                    <a:cubicBezTo>
                      <a:pt x="94" y="62"/>
                      <a:pt x="25" y="92"/>
                      <a:pt x="59" y="134"/>
                    </a:cubicBezTo>
                    <a:close/>
                    <a:moveTo>
                      <a:pt x="84" y="35"/>
                    </a:moveTo>
                    <a:lnTo>
                      <a:pt x="84" y="35"/>
                    </a:lnTo>
                    <a:cubicBezTo>
                      <a:pt x="122" y="20"/>
                      <a:pt x="190" y="0"/>
                      <a:pt x="200" y="62"/>
                    </a:cubicBezTo>
                    <a:lnTo>
                      <a:pt x="200" y="62"/>
                    </a:lnTo>
                    <a:cubicBezTo>
                      <a:pt x="202" y="83"/>
                      <a:pt x="201" y="112"/>
                      <a:pt x="188" y="130"/>
                    </a:cubicBezTo>
                    <a:lnTo>
                      <a:pt x="188" y="130"/>
                    </a:lnTo>
                    <a:cubicBezTo>
                      <a:pt x="184" y="135"/>
                      <a:pt x="179" y="139"/>
                      <a:pt x="172" y="142"/>
                    </a:cubicBezTo>
                    <a:lnTo>
                      <a:pt x="172" y="142"/>
                    </a:lnTo>
                    <a:cubicBezTo>
                      <a:pt x="177" y="150"/>
                      <a:pt x="176" y="163"/>
                      <a:pt x="164" y="167"/>
                    </a:cubicBezTo>
                    <a:lnTo>
                      <a:pt x="164" y="167"/>
                    </a:lnTo>
                    <a:cubicBezTo>
                      <a:pt x="119" y="182"/>
                      <a:pt x="52" y="197"/>
                      <a:pt x="25" y="143"/>
                    </a:cubicBezTo>
                    <a:lnTo>
                      <a:pt x="25" y="143"/>
                    </a:lnTo>
                    <a:cubicBezTo>
                      <a:pt x="0" y="97"/>
                      <a:pt x="43" y="51"/>
                      <a:pt x="84" y="3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233" name="Freeform 183">
                <a:extLst>
                  <a:ext uri="{FF2B5EF4-FFF2-40B4-BE49-F238E27FC236}">
                    <a16:creationId xmlns:a16="http://schemas.microsoft.com/office/drawing/2014/main" id="{8710F152-6647-334F-B720-891EE00328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2346" y="4077072"/>
                <a:ext cx="81698" cy="113117"/>
              </a:xfrm>
              <a:custGeom>
                <a:avLst/>
                <a:gdLst>
                  <a:gd name="T0" fmla="*/ 47697 w 173"/>
                  <a:gd name="T1" fmla="*/ 23289 h 238"/>
                  <a:gd name="T2" fmla="*/ 47697 w 173"/>
                  <a:gd name="T3" fmla="*/ 23289 h 238"/>
                  <a:gd name="T4" fmla="*/ 25973 w 173"/>
                  <a:gd name="T5" fmla="*/ 34220 h 238"/>
                  <a:gd name="T6" fmla="*/ 25973 w 173"/>
                  <a:gd name="T7" fmla="*/ 34220 h 238"/>
                  <a:gd name="T8" fmla="*/ 21723 w 173"/>
                  <a:gd name="T9" fmla="*/ 52281 h 238"/>
                  <a:gd name="T10" fmla="*/ 21723 w 173"/>
                  <a:gd name="T11" fmla="*/ 52281 h 238"/>
                  <a:gd name="T12" fmla="*/ 27390 w 173"/>
                  <a:gd name="T13" fmla="*/ 79372 h 238"/>
                  <a:gd name="T14" fmla="*/ 27390 w 173"/>
                  <a:gd name="T15" fmla="*/ 79372 h 238"/>
                  <a:gd name="T16" fmla="*/ 50530 w 173"/>
                  <a:gd name="T17" fmla="*/ 80798 h 238"/>
                  <a:gd name="T18" fmla="*/ 50530 w 173"/>
                  <a:gd name="T19" fmla="*/ 80798 h 238"/>
                  <a:gd name="T20" fmla="*/ 53836 w 173"/>
                  <a:gd name="T21" fmla="*/ 72243 h 238"/>
                  <a:gd name="T22" fmla="*/ 53836 w 173"/>
                  <a:gd name="T23" fmla="*/ 72243 h 238"/>
                  <a:gd name="T24" fmla="*/ 47697 w 173"/>
                  <a:gd name="T25" fmla="*/ 23289 h 238"/>
                  <a:gd name="T26" fmla="*/ 73198 w 173"/>
                  <a:gd name="T27" fmla="*/ 63688 h 238"/>
                  <a:gd name="T28" fmla="*/ 73198 w 173"/>
                  <a:gd name="T29" fmla="*/ 63688 h 238"/>
                  <a:gd name="T30" fmla="*/ 26918 w 173"/>
                  <a:gd name="T31" fmla="*/ 95056 h 238"/>
                  <a:gd name="T32" fmla="*/ 26918 w 173"/>
                  <a:gd name="T33" fmla="*/ 95056 h 238"/>
                  <a:gd name="T34" fmla="*/ 7084 w 173"/>
                  <a:gd name="T35" fmla="*/ 68916 h 238"/>
                  <a:gd name="T36" fmla="*/ 7084 w 173"/>
                  <a:gd name="T37" fmla="*/ 68916 h 238"/>
                  <a:gd name="T38" fmla="*/ 8028 w 173"/>
                  <a:gd name="T39" fmla="*/ 59410 h 238"/>
                  <a:gd name="T40" fmla="*/ 8028 w 173"/>
                  <a:gd name="T41" fmla="*/ 59410 h 238"/>
                  <a:gd name="T42" fmla="*/ 1889 w 173"/>
                  <a:gd name="T43" fmla="*/ 48954 h 238"/>
                  <a:gd name="T44" fmla="*/ 1889 w 173"/>
                  <a:gd name="T45" fmla="*/ 48954 h 238"/>
                  <a:gd name="T46" fmla="*/ 55725 w 173"/>
                  <a:gd name="T47" fmla="*/ 8080 h 238"/>
                  <a:gd name="T48" fmla="*/ 55725 w 173"/>
                  <a:gd name="T49" fmla="*/ 8080 h 238"/>
                  <a:gd name="T50" fmla="*/ 73198 w 173"/>
                  <a:gd name="T51" fmla="*/ 63688 h 23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3" h="238">
                    <a:moveTo>
                      <a:pt x="101" y="49"/>
                    </a:moveTo>
                    <a:lnTo>
                      <a:pt x="101" y="49"/>
                    </a:lnTo>
                    <a:cubicBezTo>
                      <a:pt x="82" y="47"/>
                      <a:pt x="67" y="58"/>
                      <a:pt x="55" y="72"/>
                    </a:cubicBezTo>
                    <a:cubicBezTo>
                      <a:pt x="58" y="85"/>
                      <a:pt x="51" y="95"/>
                      <a:pt x="46" y="110"/>
                    </a:cubicBezTo>
                    <a:cubicBezTo>
                      <a:pt x="38" y="130"/>
                      <a:pt x="38" y="152"/>
                      <a:pt x="58" y="167"/>
                    </a:cubicBezTo>
                    <a:cubicBezTo>
                      <a:pt x="68" y="175"/>
                      <a:pt x="95" y="177"/>
                      <a:pt x="107" y="170"/>
                    </a:cubicBezTo>
                    <a:cubicBezTo>
                      <a:pt x="109" y="167"/>
                      <a:pt x="113" y="158"/>
                      <a:pt x="114" y="152"/>
                    </a:cubicBezTo>
                    <a:cubicBezTo>
                      <a:pt x="129" y="125"/>
                      <a:pt x="155" y="54"/>
                      <a:pt x="101" y="49"/>
                    </a:cubicBezTo>
                    <a:close/>
                    <a:moveTo>
                      <a:pt x="155" y="134"/>
                    </a:moveTo>
                    <a:lnTo>
                      <a:pt x="155" y="134"/>
                    </a:lnTo>
                    <a:cubicBezTo>
                      <a:pt x="139" y="173"/>
                      <a:pt x="107" y="237"/>
                      <a:pt x="57" y="200"/>
                    </a:cubicBezTo>
                    <a:cubicBezTo>
                      <a:pt x="38" y="187"/>
                      <a:pt x="20" y="167"/>
                      <a:pt x="15" y="145"/>
                    </a:cubicBezTo>
                    <a:cubicBezTo>
                      <a:pt x="15" y="138"/>
                      <a:pt x="15" y="131"/>
                      <a:pt x="17" y="125"/>
                    </a:cubicBezTo>
                    <a:cubicBezTo>
                      <a:pt x="8" y="124"/>
                      <a:pt x="0" y="113"/>
                      <a:pt x="4" y="103"/>
                    </a:cubicBezTo>
                    <a:cubicBezTo>
                      <a:pt x="24" y="58"/>
                      <a:pt x="61" y="0"/>
                      <a:pt x="118" y="17"/>
                    </a:cubicBezTo>
                    <a:cubicBezTo>
                      <a:pt x="170" y="32"/>
                      <a:pt x="172" y="93"/>
                      <a:pt x="155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36" name="Freeform 184">
                <a:extLst>
                  <a:ext uri="{FF2B5EF4-FFF2-40B4-BE49-F238E27FC236}">
                    <a16:creationId xmlns:a16="http://schemas.microsoft.com/office/drawing/2014/main" id="{CB963CB6-F14B-7D4E-BE49-3EFA57669B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61572" y="4096012"/>
                <a:ext cx="82563" cy="71022"/>
              </a:xfrm>
              <a:custGeom>
                <a:avLst/>
                <a:gdLst>
                  <a:gd name="T0" fmla="*/ 129 w 177"/>
                  <a:gd name="T1" fmla="*/ 60 h 148"/>
                  <a:gd name="T2" fmla="*/ 129 w 177"/>
                  <a:gd name="T3" fmla="*/ 60 h 148"/>
                  <a:gd name="T4" fmla="*/ 88 w 177"/>
                  <a:gd name="T5" fmla="*/ 33 h 148"/>
                  <a:gd name="T6" fmla="*/ 88 w 177"/>
                  <a:gd name="T7" fmla="*/ 33 h 148"/>
                  <a:gd name="T8" fmla="*/ 58 w 177"/>
                  <a:gd name="T9" fmla="*/ 41 h 148"/>
                  <a:gd name="T10" fmla="*/ 58 w 177"/>
                  <a:gd name="T11" fmla="*/ 41 h 148"/>
                  <a:gd name="T12" fmla="*/ 22 w 177"/>
                  <a:gd name="T13" fmla="*/ 76 h 148"/>
                  <a:gd name="T14" fmla="*/ 22 w 177"/>
                  <a:gd name="T15" fmla="*/ 76 h 148"/>
                  <a:gd name="T16" fmla="*/ 47 w 177"/>
                  <a:gd name="T17" fmla="*/ 117 h 148"/>
                  <a:gd name="T18" fmla="*/ 47 w 177"/>
                  <a:gd name="T19" fmla="*/ 117 h 148"/>
                  <a:gd name="T20" fmla="*/ 63 w 177"/>
                  <a:gd name="T21" fmla="*/ 117 h 148"/>
                  <a:gd name="T22" fmla="*/ 63 w 177"/>
                  <a:gd name="T23" fmla="*/ 117 h 148"/>
                  <a:gd name="T24" fmla="*/ 129 w 177"/>
                  <a:gd name="T25" fmla="*/ 60 h 148"/>
                  <a:gd name="T26" fmla="*/ 97 w 177"/>
                  <a:gd name="T27" fmla="*/ 144 h 148"/>
                  <a:gd name="T28" fmla="*/ 97 w 177"/>
                  <a:gd name="T29" fmla="*/ 144 h 148"/>
                  <a:gd name="T30" fmla="*/ 0 w 177"/>
                  <a:gd name="T31" fmla="*/ 88 h 148"/>
                  <a:gd name="T32" fmla="*/ 0 w 177"/>
                  <a:gd name="T33" fmla="*/ 88 h 148"/>
                  <a:gd name="T34" fmla="*/ 17 w 177"/>
                  <a:gd name="T35" fmla="*/ 29 h 148"/>
                  <a:gd name="T36" fmla="*/ 17 w 177"/>
                  <a:gd name="T37" fmla="*/ 29 h 148"/>
                  <a:gd name="T38" fmla="*/ 31 w 177"/>
                  <a:gd name="T39" fmla="*/ 22 h 148"/>
                  <a:gd name="T40" fmla="*/ 31 w 177"/>
                  <a:gd name="T41" fmla="*/ 22 h 148"/>
                  <a:gd name="T42" fmla="*/ 41 w 177"/>
                  <a:gd name="T43" fmla="*/ 1 h 148"/>
                  <a:gd name="T44" fmla="*/ 41 w 177"/>
                  <a:gd name="T45" fmla="*/ 1 h 148"/>
                  <a:gd name="T46" fmla="*/ 160 w 177"/>
                  <a:gd name="T47" fmla="*/ 62 h 148"/>
                  <a:gd name="T48" fmla="*/ 160 w 177"/>
                  <a:gd name="T49" fmla="*/ 62 h 148"/>
                  <a:gd name="T50" fmla="*/ 97 w 177"/>
                  <a:gd name="T51" fmla="*/ 144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7" h="148">
                    <a:moveTo>
                      <a:pt x="129" y="60"/>
                    </a:moveTo>
                    <a:lnTo>
                      <a:pt x="129" y="60"/>
                    </a:lnTo>
                    <a:cubicBezTo>
                      <a:pt x="121" y="43"/>
                      <a:pt x="105" y="35"/>
                      <a:pt x="88" y="33"/>
                    </a:cubicBezTo>
                    <a:lnTo>
                      <a:pt x="88" y="33"/>
                    </a:lnTo>
                    <a:cubicBezTo>
                      <a:pt x="81" y="41"/>
                      <a:pt x="71" y="39"/>
                      <a:pt x="58" y="41"/>
                    </a:cubicBezTo>
                    <a:lnTo>
                      <a:pt x="58" y="41"/>
                    </a:lnTo>
                    <a:cubicBezTo>
                      <a:pt x="38" y="43"/>
                      <a:pt x="22" y="52"/>
                      <a:pt x="22" y="76"/>
                    </a:cubicBezTo>
                    <a:lnTo>
                      <a:pt x="22" y="76"/>
                    </a:lnTo>
                    <a:cubicBezTo>
                      <a:pt x="22" y="88"/>
                      <a:pt x="35" y="112"/>
                      <a:pt x="47" y="117"/>
                    </a:cubicBezTo>
                    <a:lnTo>
                      <a:pt x="47" y="117"/>
                    </a:lnTo>
                    <a:cubicBezTo>
                      <a:pt x="51" y="119"/>
                      <a:pt x="59" y="117"/>
                      <a:pt x="63" y="117"/>
                    </a:cubicBezTo>
                    <a:lnTo>
                      <a:pt x="63" y="117"/>
                    </a:lnTo>
                    <a:cubicBezTo>
                      <a:pt x="89" y="117"/>
                      <a:pt x="154" y="109"/>
                      <a:pt x="129" y="60"/>
                    </a:cubicBezTo>
                    <a:close/>
                    <a:moveTo>
                      <a:pt x="97" y="144"/>
                    </a:moveTo>
                    <a:lnTo>
                      <a:pt x="97" y="144"/>
                    </a:lnTo>
                    <a:cubicBezTo>
                      <a:pt x="62" y="147"/>
                      <a:pt x="0" y="146"/>
                      <a:pt x="0" y="88"/>
                    </a:cubicBezTo>
                    <a:lnTo>
                      <a:pt x="0" y="88"/>
                    </a:lnTo>
                    <a:cubicBezTo>
                      <a:pt x="0" y="67"/>
                      <a:pt x="4" y="43"/>
                      <a:pt x="17" y="29"/>
                    </a:cubicBezTo>
                    <a:lnTo>
                      <a:pt x="17" y="29"/>
                    </a:lnTo>
                    <a:cubicBezTo>
                      <a:pt x="21" y="25"/>
                      <a:pt x="25" y="23"/>
                      <a:pt x="31" y="22"/>
                    </a:cubicBezTo>
                    <a:lnTo>
                      <a:pt x="31" y="22"/>
                    </a:lnTo>
                    <a:cubicBezTo>
                      <a:pt x="27" y="14"/>
                      <a:pt x="30" y="1"/>
                      <a:pt x="41" y="1"/>
                    </a:cubicBezTo>
                    <a:lnTo>
                      <a:pt x="41" y="1"/>
                    </a:lnTo>
                    <a:cubicBezTo>
                      <a:pt x="81" y="0"/>
                      <a:pt x="142" y="5"/>
                      <a:pt x="160" y="62"/>
                    </a:cubicBezTo>
                    <a:lnTo>
                      <a:pt x="160" y="62"/>
                    </a:lnTo>
                    <a:cubicBezTo>
                      <a:pt x="176" y="112"/>
                      <a:pt x="135" y="142"/>
                      <a:pt x="97" y="144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237" name="Freeform 185">
                <a:extLst>
                  <a:ext uri="{FF2B5EF4-FFF2-40B4-BE49-F238E27FC236}">
                    <a16:creationId xmlns:a16="http://schemas.microsoft.com/office/drawing/2014/main" id="{C4BDD487-B3C6-8F42-9F66-E3F620A6D4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63299" y="4084964"/>
                <a:ext cx="87326" cy="89960"/>
              </a:xfrm>
              <a:custGeom>
                <a:avLst/>
                <a:gdLst>
                  <a:gd name="T0" fmla="*/ 65 w 187"/>
                  <a:gd name="T1" fmla="*/ 132 h 188"/>
                  <a:gd name="T2" fmla="*/ 65 w 187"/>
                  <a:gd name="T3" fmla="*/ 132 h 188"/>
                  <a:gd name="T4" fmla="*/ 113 w 187"/>
                  <a:gd name="T5" fmla="*/ 140 h 188"/>
                  <a:gd name="T6" fmla="*/ 113 w 187"/>
                  <a:gd name="T7" fmla="*/ 140 h 188"/>
                  <a:gd name="T8" fmla="*/ 137 w 187"/>
                  <a:gd name="T9" fmla="*/ 120 h 188"/>
                  <a:gd name="T10" fmla="*/ 137 w 187"/>
                  <a:gd name="T11" fmla="*/ 120 h 188"/>
                  <a:gd name="T12" fmla="*/ 154 w 187"/>
                  <a:gd name="T13" fmla="*/ 73 h 188"/>
                  <a:gd name="T14" fmla="*/ 154 w 187"/>
                  <a:gd name="T15" fmla="*/ 73 h 188"/>
                  <a:gd name="T16" fmla="*/ 116 w 187"/>
                  <a:gd name="T17" fmla="*/ 46 h 188"/>
                  <a:gd name="T18" fmla="*/ 116 w 187"/>
                  <a:gd name="T19" fmla="*/ 46 h 188"/>
                  <a:gd name="T20" fmla="*/ 100 w 187"/>
                  <a:gd name="T21" fmla="*/ 53 h 188"/>
                  <a:gd name="T22" fmla="*/ 100 w 187"/>
                  <a:gd name="T23" fmla="*/ 53 h 188"/>
                  <a:gd name="T24" fmla="*/ 65 w 187"/>
                  <a:gd name="T25" fmla="*/ 132 h 188"/>
                  <a:gd name="T26" fmla="*/ 58 w 187"/>
                  <a:gd name="T27" fmla="*/ 43 h 188"/>
                  <a:gd name="T28" fmla="*/ 58 w 187"/>
                  <a:gd name="T29" fmla="*/ 43 h 188"/>
                  <a:gd name="T30" fmla="*/ 171 w 187"/>
                  <a:gd name="T31" fmla="*/ 53 h 188"/>
                  <a:gd name="T32" fmla="*/ 171 w 187"/>
                  <a:gd name="T33" fmla="*/ 53 h 188"/>
                  <a:gd name="T34" fmla="*/ 180 w 187"/>
                  <a:gd name="T35" fmla="*/ 113 h 188"/>
                  <a:gd name="T36" fmla="*/ 180 w 187"/>
                  <a:gd name="T37" fmla="*/ 113 h 188"/>
                  <a:gd name="T38" fmla="*/ 170 w 187"/>
                  <a:gd name="T39" fmla="*/ 125 h 188"/>
                  <a:gd name="T40" fmla="*/ 170 w 187"/>
                  <a:gd name="T41" fmla="*/ 125 h 188"/>
                  <a:gd name="T42" fmla="*/ 170 w 187"/>
                  <a:gd name="T43" fmla="*/ 149 h 188"/>
                  <a:gd name="T44" fmla="*/ 170 w 187"/>
                  <a:gd name="T45" fmla="*/ 149 h 188"/>
                  <a:gd name="T46" fmla="*/ 36 w 187"/>
                  <a:gd name="T47" fmla="*/ 144 h 188"/>
                  <a:gd name="T48" fmla="*/ 36 w 187"/>
                  <a:gd name="T49" fmla="*/ 144 h 188"/>
                  <a:gd name="T50" fmla="*/ 58 w 187"/>
                  <a:gd name="T51" fmla="*/ 43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7" h="188">
                    <a:moveTo>
                      <a:pt x="65" y="132"/>
                    </a:moveTo>
                    <a:lnTo>
                      <a:pt x="65" y="132"/>
                    </a:lnTo>
                    <a:cubicBezTo>
                      <a:pt x="79" y="144"/>
                      <a:pt x="96" y="144"/>
                      <a:pt x="113" y="140"/>
                    </a:cubicBezTo>
                    <a:lnTo>
                      <a:pt x="113" y="140"/>
                    </a:lnTo>
                    <a:cubicBezTo>
                      <a:pt x="117" y="129"/>
                      <a:pt x="126" y="127"/>
                      <a:pt x="137" y="120"/>
                    </a:cubicBezTo>
                    <a:lnTo>
                      <a:pt x="137" y="120"/>
                    </a:lnTo>
                    <a:cubicBezTo>
                      <a:pt x="154" y="111"/>
                      <a:pt x="164" y="95"/>
                      <a:pt x="154" y="73"/>
                    </a:cubicBezTo>
                    <a:lnTo>
                      <a:pt x="154" y="73"/>
                    </a:lnTo>
                    <a:cubicBezTo>
                      <a:pt x="150" y="64"/>
                      <a:pt x="128" y="46"/>
                      <a:pt x="116" y="46"/>
                    </a:cubicBezTo>
                    <a:lnTo>
                      <a:pt x="116" y="46"/>
                    </a:lnTo>
                    <a:cubicBezTo>
                      <a:pt x="111" y="46"/>
                      <a:pt x="104" y="50"/>
                      <a:pt x="100" y="53"/>
                    </a:cubicBezTo>
                    <a:lnTo>
                      <a:pt x="100" y="53"/>
                    </a:lnTo>
                    <a:cubicBezTo>
                      <a:pt x="76" y="64"/>
                      <a:pt x="21" y="99"/>
                      <a:pt x="65" y="132"/>
                    </a:cubicBezTo>
                    <a:close/>
                    <a:moveTo>
                      <a:pt x="58" y="43"/>
                    </a:moveTo>
                    <a:lnTo>
                      <a:pt x="58" y="43"/>
                    </a:lnTo>
                    <a:cubicBezTo>
                      <a:pt x="90" y="24"/>
                      <a:pt x="146" y="0"/>
                      <a:pt x="171" y="53"/>
                    </a:cubicBezTo>
                    <a:lnTo>
                      <a:pt x="171" y="53"/>
                    </a:lnTo>
                    <a:cubicBezTo>
                      <a:pt x="179" y="71"/>
                      <a:pt x="186" y="96"/>
                      <a:pt x="180" y="113"/>
                    </a:cubicBezTo>
                    <a:lnTo>
                      <a:pt x="180" y="113"/>
                    </a:lnTo>
                    <a:cubicBezTo>
                      <a:pt x="178" y="119"/>
                      <a:pt x="174" y="123"/>
                      <a:pt x="170" y="125"/>
                    </a:cubicBezTo>
                    <a:lnTo>
                      <a:pt x="170" y="125"/>
                    </a:lnTo>
                    <a:cubicBezTo>
                      <a:pt x="176" y="132"/>
                      <a:pt x="179" y="144"/>
                      <a:pt x="170" y="149"/>
                    </a:cubicBezTo>
                    <a:lnTo>
                      <a:pt x="170" y="149"/>
                    </a:lnTo>
                    <a:cubicBezTo>
                      <a:pt x="133" y="167"/>
                      <a:pt x="76" y="187"/>
                      <a:pt x="36" y="144"/>
                    </a:cubicBezTo>
                    <a:lnTo>
                      <a:pt x="36" y="144"/>
                    </a:lnTo>
                    <a:cubicBezTo>
                      <a:pt x="0" y="104"/>
                      <a:pt x="25" y="61"/>
                      <a:pt x="58" y="4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238" name="Freeform 186">
                <a:extLst>
                  <a:ext uri="{FF2B5EF4-FFF2-40B4-BE49-F238E27FC236}">
                    <a16:creationId xmlns:a16="http://schemas.microsoft.com/office/drawing/2014/main" id="{847AF68F-B615-D443-B7D2-AB0FBDF363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9539" y="4094434"/>
                <a:ext cx="84150" cy="71021"/>
              </a:xfrm>
              <a:custGeom>
                <a:avLst/>
                <a:gdLst>
                  <a:gd name="T0" fmla="*/ 129 w 178"/>
                  <a:gd name="T1" fmla="*/ 62 h 150"/>
                  <a:gd name="T2" fmla="*/ 129 w 178"/>
                  <a:gd name="T3" fmla="*/ 62 h 150"/>
                  <a:gd name="T4" fmla="*/ 88 w 178"/>
                  <a:gd name="T5" fmla="*/ 33 h 150"/>
                  <a:gd name="T6" fmla="*/ 88 w 178"/>
                  <a:gd name="T7" fmla="*/ 33 h 150"/>
                  <a:gd name="T8" fmla="*/ 58 w 178"/>
                  <a:gd name="T9" fmla="*/ 42 h 150"/>
                  <a:gd name="T10" fmla="*/ 58 w 178"/>
                  <a:gd name="T11" fmla="*/ 42 h 150"/>
                  <a:gd name="T12" fmla="*/ 23 w 178"/>
                  <a:gd name="T13" fmla="*/ 76 h 150"/>
                  <a:gd name="T14" fmla="*/ 23 w 178"/>
                  <a:gd name="T15" fmla="*/ 76 h 150"/>
                  <a:gd name="T16" fmla="*/ 47 w 178"/>
                  <a:gd name="T17" fmla="*/ 118 h 150"/>
                  <a:gd name="T18" fmla="*/ 47 w 178"/>
                  <a:gd name="T19" fmla="*/ 118 h 150"/>
                  <a:gd name="T20" fmla="*/ 63 w 178"/>
                  <a:gd name="T21" fmla="*/ 118 h 150"/>
                  <a:gd name="T22" fmla="*/ 63 w 178"/>
                  <a:gd name="T23" fmla="*/ 118 h 150"/>
                  <a:gd name="T24" fmla="*/ 129 w 178"/>
                  <a:gd name="T25" fmla="*/ 62 h 150"/>
                  <a:gd name="T26" fmla="*/ 97 w 178"/>
                  <a:gd name="T27" fmla="*/ 145 h 150"/>
                  <a:gd name="T28" fmla="*/ 97 w 178"/>
                  <a:gd name="T29" fmla="*/ 145 h 150"/>
                  <a:gd name="T30" fmla="*/ 0 w 178"/>
                  <a:gd name="T31" fmla="*/ 90 h 150"/>
                  <a:gd name="T32" fmla="*/ 0 w 178"/>
                  <a:gd name="T33" fmla="*/ 90 h 150"/>
                  <a:gd name="T34" fmla="*/ 17 w 178"/>
                  <a:gd name="T35" fmla="*/ 29 h 150"/>
                  <a:gd name="T36" fmla="*/ 17 w 178"/>
                  <a:gd name="T37" fmla="*/ 29 h 150"/>
                  <a:gd name="T38" fmla="*/ 31 w 178"/>
                  <a:gd name="T39" fmla="*/ 24 h 150"/>
                  <a:gd name="T40" fmla="*/ 31 w 178"/>
                  <a:gd name="T41" fmla="*/ 24 h 150"/>
                  <a:gd name="T42" fmla="*/ 42 w 178"/>
                  <a:gd name="T43" fmla="*/ 3 h 150"/>
                  <a:gd name="T44" fmla="*/ 42 w 178"/>
                  <a:gd name="T45" fmla="*/ 3 h 150"/>
                  <a:gd name="T46" fmla="*/ 161 w 178"/>
                  <a:gd name="T47" fmla="*/ 63 h 150"/>
                  <a:gd name="T48" fmla="*/ 161 w 178"/>
                  <a:gd name="T49" fmla="*/ 63 h 150"/>
                  <a:gd name="T50" fmla="*/ 97 w 178"/>
                  <a:gd name="T51" fmla="*/ 145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8" h="150">
                    <a:moveTo>
                      <a:pt x="129" y="62"/>
                    </a:moveTo>
                    <a:lnTo>
                      <a:pt x="129" y="62"/>
                    </a:lnTo>
                    <a:cubicBezTo>
                      <a:pt x="119" y="45"/>
                      <a:pt x="105" y="37"/>
                      <a:pt x="88" y="33"/>
                    </a:cubicBezTo>
                    <a:lnTo>
                      <a:pt x="88" y="33"/>
                    </a:lnTo>
                    <a:cubicBezTo>
                      <a:pt x="80" y="41"/>
                      <a:pt x="71" y="40"/>
                      <a:pt x="58" y="42"/>
                    </a:cubicBezTo>
                    <a:lnTo>
                      <a:pt x="58" y="42"/>
                    </a:lnTo>
                    <a:cubicBezTo>
                      <a:pt x="39" y="44"/>
                      <a:pt x="22" y="53"/>
                      <a:pt x="23" y="76"/>
                    </a:cubicBezTo>
                    <a:lnTo>
                      <a:pt x="23" y="76"/>
                    </a:lnTo>
                    <a:cubicBezTo>
                      <a:pt x="23" y="88"/>
                      <a:pt x="35" y="113"/>
                      <a:pt x="47" y="118"/>
                    </a:cubicBezTo>
                    <a:lnTo>
                      <a:pt x="47" y="118"/>
                    </a:lnTo>
                    <a:cubicBezTo>
                      <a:pt x="51" y="120"/>
                      <a:pt x="59" y="118"/>
                      <a:pt x="63" y="118"/>
                    </a:cubicBezTo>
                    <a:lnTo>
                      <a:pt x="63" y="118"/>
                    </a:lnTo>
                    <a:cubicBezTo>
                      <a:pt x="90" y="118"/>
                      <a:pt x="155" y="109"/>
                      <a:pt x="129" y="62"/>
                    </a:cubicBezTo>
                    <a:close/>
                    <a:moveTo>
                      <a:pt x="97" y="145"/>
                    </a:moveTo>
                    <a:lnTo>
                      <a:pt x="97" y="145"/>
                    </a:lnTo>
                    <a:cubicBezTo>
                      <a:pt x="62" y="149"/>
                      <a:pt x="0" y="146"/>
                      <a:pt x="0" y="90"/>
                    </a:cubicBezTo>
                    <a:lnTo>
                      <a:pt x="0" y="90"/>
                    </a:lnTo>
                    <a:cubicBezTo>
                      <a:pt x="0" y="69"/>
                      <a:pt x="4" y="44"/>
                      <a:pt x="17" y="29"/>
                    </a:cubicBezTo>
                    <a:lnTo>
                      <a:pt x="17" y="29"/>
                    </a:lnTo>
                    <a:cubicBezTo>
                      <a:pt x="21" y="26"/>
                      <a:pt x="26" y="24"/>
                      <a:pt x="31" y="24"/>
                    </a:cubicBezTo>
                    <a:lnTo>
                      <a:pt x="31" y="24"/>
                    </a:lnTo>
                    <a:cubicBezTo>
                      <a:pt x="27" y="15"/>
                      <a:pt x="30" y="3"/>
                      <a:pt x="42" y="3"/>
                    </a:cubicBezTo>
                    <a:lnTo>
                      <a:pt x="42" y="3"/>
                    </a:lnTo>
                    <a:cubicBezTo>
                      <a:pt x="83" y="0"/>
                      <a:pt x="142" y="7"/>
                      <a:pt x="161" y="63"/>
                    </a:cubicBezTo>
                    <a:lnTo>
                      <a:pt x="161" y="63"/>
                    </a:lnTo>
                    <a:cubicBezTo>
                      <a:pt x="177" y="113"/>
                      <a:pt x="135" y="142"/>
                      <a:pt x="97" y="14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237" name="Freeform 187">
                <a:extLst>
                  <a:ext uri="{FF2B5EF4-FFF2-40B4-BE49-F238E27FC236}">
                    <a16:creationId xmlns:a16="http://schemas.microsoft.com/office/drawing/2014/main" id="{5C662E29-53A8-EC44-BAB3-E0D4747747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3014" y="4077072"/>
                <a:ext cx="81699" cy="113117"/>
              </a:xfrm>
              <a:custGeom>
                <a:avLst/>
                <a:gdLst>
                  <a:gd name="T0" fmla="*/ 48169 w 173"/>
                  <a:gd name="T1" fmla="*/ 22910 h 237"/>
                  <a:gd name="T2" fmla="*/ 48169 w 173"/>
                  <a:gd name="T3" fmla="*/ 22910 h 237"/>
                  <a:gd name="T4" fmla="*/ 26918 w 173"/>
                  <a:gd name="T5" fmla="*/ 34365 h 237"/>
                  <a:gd name="T6" fmla="*/ 26918 w 173"/>
                  <a:gd name="T7" fmla="*/ 34365 h 237"/>
                  <a:gd name="T8" fmla="*/ 22668 w 173"/>
                  <a:gd name="T9" fmla="*/ 52024 h 237"/>
                  <a:gd name="T10" fmla="*/ 22668 w 173"/>
                  <a:gd name="T11" fmla="*/ 52024 h 237"/>
                  <a:gd name="T12" fmla="*/ 27390 w 173"/>
                  <a:gd name="T13" fmla="*/ 80184 h 237"/>
                  <a:gd name="T14" fmla="*/ 27390 w 173"/>
                  <a:gd name="T15" fmla="*/ 80184 h 237"/>
                  <a:gd name="T16" fmla="*/ 50531 w 173"/>
                  <a:gd name="T17" fmla="*/ 80661 h 237"/>
                  <a:gd name="T18" fmla="*/ 50531 w 173"/>
                  <a:gd name="T19" fmla="*/ 80661 h 237"/>
                  <a:gd name="T20" fmla="*/ 54781 w 173"/>
                  <a:gd name="T21" fmla="*/ 73025 h 237"/>
                  <a:gd name="T22" fmla="*/ 54781 w 173"/>
                  <a:gd name="T23" fmla="*/ 73025 h 237"/>
                  <a:gd name="T24" fmla="*/ 48169 w 173"/>
                  <a:gd name="T25" fmla="*/ 22910 h 237"/>
                  <a:gd name="T26" fmla="*/ 74143 w 173"/>
                  <a:gd name="T27" fmla="*/ 64434 h 237"/>
                  <a:gd name="T28" fmla="*/ 74143 w 173"/>
                  <a:gd name="T29" fmla="*/ 64434 h 237"/>
                  <a:gd name="T30" fmla="*/ 26918 w 173"/>
                  <a:gd name="T31" fmla="*/ 94980 h 237"/>
                  <a:gd name="T32" fmla="*/ 26918 w 173"/>
                  <a:gd name="T33" fmla="*/ 94980 h 237"/>
                  <a:gd name="T34" fmla="*/ 7084 w 173"/>
                  <a:gd name="T35" fmla="*/ 68729 h 237"/>
                  <a:gd name="T36" fmla="*/ 7084 w 173"/>
                  <a:gd name="T37" fmla="*/ 68729 h 237"/>
                  <a:gd name="T38" fmla="*/ 8028 w 173"/>
                  <a:gd name="T39" fmla="*/ 59661 h 237"/>
                  <a:gd name="T40" fmla="*/ 8028 w 173"/>
                  <a:gd name="T41" fmla="*/ 59661 h 237"/>
                  <a:gd name="T42" fmla="*/ 1889 w 173"/>
                  <a:gd name="T43" fmla="*/ 48206 h 237"/>
                  <a:gd name="T44" fmla="*/ 1889 w 173"/>
                  <a:gd name="T45" fmla="*/ 48206 h 237"/>
                  <a:gd name="T46" fmla="*/ 56198 w 173"/>
                  <a:gd name="T47" fmla="*/ 8591 h 237"/>
                  <a:gd name="T48" fmla="*/ 56198 w 173"/>
                  <a:gd name="T49" fmla="*/ 8591 h 237"/>
                  <a:gd name="T50" fmla="*/ 74143 w 173"/>
                  <a:gd name="T51" fmla="*/ 64434 h 23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3" h="237">
                    <a:moveTo>
                      <a:pt x="102" y="48"/>
                    </a:moveTo>
                    <a:lnTo>
                      <a:pt x="102" y="48"/>
                    </a:lnTo>
                    <a:cubicBezTo>
                      <a:pt x="83" y="47"/>
                      <a:pt x="67" y="58"/>
                      <a:pt x="57" y="72"/>
                    </a:cubicBezTo>
                    <a:cubicBezTo>
                      <a:pt x="58" y="85"/>
                      <a:pt x="53" y="94"/>
                      <a:pt x="48" y="109"/>
                    </a:cubicBezTo>
                    <a:cubicBezTo>
                      <a:pt x="40" y="130"/>
                      <a:pt x="38" y="153"/>
                      <a:pt x="58" y="168"/>
                    </a:cubicBezTo>
                    <a:cubicBezTo>
                      <a:pt x="69" y="174"/>
                      <a:pt x="96" y="178"/>
                      <a:pt x="107" y="169"/>
                    </a:cubicBezTo>
                    <a:cubicBezTo>
                      <a:pt x="111" y="167"/>
                      <a:pt x="113" y="157"/>
                      <a:pt x="116" y="153"/>
                    </a:cubicBezTo>
                    <a:cubicBezTo>
                      <a:pt x="130" y="125"/>
                      <a:pt x="157" y="52"/>
                      <a:pt x="102" y="48"/>
                    </a:cubicBezTo>
                    <a:close/>
                    <a:moveTo>
                      <a:pt x="157" y="135"/>
                    </a:moveTo>
                    <a:lnTo>
                      <a:pt x="157" y="135"/>
                    </a:lnTo>
                    <a:cubicBezTo>
                      <a:pt x="141" y="173"/>
                      <a:pt x="107" y="236"/>
                      <a:pt x="57" y="199"/>
                    </a:cubicBezTo>
                    <a:cubicBezTo>
                      <a:pt x="40" y="186"/>
                      <a:pt x="20" y="167"/>
                      <a:pt x="15" y="144"/>
                    </a:cubicBezTo>
                    <a:cubicBezTo>
                      <a:pt x="15" y="138"/>
                      <a:pt x="15" y="131"/>
                      <a:pt x="17" y="125"/>
                    </a:cubicBezTo>
                    <a:cubicBezTo>
                      <a:pt x="8" y="125"/>
                      <a:pt x="0" y="113"/>
                      <a:pt x="4" y="101"/>
                    </a:cubicBezTo>
                    <a:cubicBezTo>
                      <a:pt x="25" y="59"/>
                      <a:pt x="62" y="0"/>
                      <a:pt x="119" y="18"/>
                    </a:cubicBezTo>
                    <a:cubicBezTo>
                      <a:pt x="170" y="33"/>
                      <a:pt x="172" y="94"/>
                      <a:pt x="157" y="13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40" name="Freeform 188">
                <a:extLst>
                  <a:ext uri="{FF2B5EF4-FFF2-40B4-BE49-F238E27FC236}">
                    <a16:creationId xmlns:a16="http://schemas.microsoft.com/office/drawing/2014/main" id="{4C407B7E-1755-AF47-B9D2-6023252784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33327" y="4084964"/>
                <a:ext cx="96853" cy="93116"/>
              </a:xfrm>
              <a:custGeom>
                <a:avLst/>
                <a:gdLst>
                  <a:gd name="T0" fmla="*/ 60 w 203"/>
                  <a:gd name="T1" fmla="*/ 133 h 196"/>
                  <a:gd name="T2" fmla="*/ 60 w 203"/>
                  <a:gd name="T3" fmla="*/ 133 h 196"/>
                  <a:gd name="T4" fmla="*/ 109 w 203"/>
                  <a:gd name="T5" fmla="*/ 149 h 196"/>
                  <a:gd name="T6" fmla="*/ 109 w 203"/>
                  <a:gd name="T7" fmla="*/ 149 h 196"/>
                  <a:gd name="T8" fmla="*/ 142 w 203"/>
                  <a:gd name="T9" fmla="*/ 131 h 196"/>
                  <a:gd name="T10" fmla="*/ 142 w 203"/>
                  <a:gd name="T11" fmla="*/ 131 h 196"/>
                  <a:gd name="T12" fmla="*/ 176 w 203"/>
                  <a:gd name="T13" fmla="*/ 82 h 196"/>
                  <a:gd name="T14" fmla="*/ 176 w 203"/>
                  <a:gd name="T15" fmla="*/ 82 h 196"/>
                  <a:gd name="T16" fmla="*/ 144 w 203"/>
                  <a:gd name="T17" fmla="*/ 46 h 196"/>
                  <a:gd name="T18" fmla="*/ 144 w 203"/>
                  <a:gd name="T19" fmla="*/ 46 h 196"/>
                  <a:gd name="T20" fmla="*/ 126 w 203"/>
                  <a:gd name="T21" fmla="*/ 50 h 196"/>
                  <a:gd name="T22" fmla="*/ 126 w 203"/>
                  <a:gd name="T23" fmla="*/ 50 h 196"/>
                  <a:gd name="T24" fmla="*/ 60 w 203"/>
                  <a:gd name="T25" fmla="*/ 133 h 196"/>
                  <a:gd name="T26" fmla="*/ 84 w 203"/>
                  <a:gd name="T27" fmla="*/ 33 h 196"/>
                  <a:gd name="T28" fmla="*/ 84 w 203"/>
                  <a:gd name="T29" fmla="*/ 33 h 196"/>
                  <a:gd name="T30" fmla="*/ 200 w 203"/>
                  <a:gd name="T31" fmla="*/ 60 h 196"/>
                  <a:gd name="T32" fmla="*/ 200 w 203"/>
                  <a:gd name="T33" fmla="*/ 60 h 196"/>
                  <a:gd name="T34" fmla="*/ 189 w 203"/>
                  <a:gd name="T35" fmla="*/ 129 h 196"/>
                  <a:gd name="T36" fmla="*/ 189 w 203"/>
                  <a:gd name="T37" fmla="*/ 129 h 196"/>
                  <a:gd name="T38" fmla="*/ 173 w 203"/>
                  <a:gd name="T39" fmla="*/ 140 h 196"/>
                  <a:gd name="T40" fmla="*/ 173 w 203"/>
                  <a:gd name="T41" fmla="*/ 140 h 196"/>
                  <a:gd name="T42" fmla="*/ 165 w 203"/>
                  <a:gd name="T43" fmla="*/ 166 h 196"/>
                  <a:gd name="T44" fmla="*/ 165 w 203"/>
                  <a:gd name="T45" fmla="*/ 166 h 196"/>
                  <a:gd name="T46" fmla="*/ 25 w 203"/>
                  <a:gd name="T47" fmla="*/ 142 h 196"/>
                  <a:gd name="T48" fmla="*/ 25 w 203"/>
                  <a:gd name="T49" fmla="*/ 142 h 196"/>
                  <a:gd name="T50" fmla="*/ 84 w 203"/>
                  <a:gd name="T51" fmla="*/ 33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3" h="196">
                    <a:moveTo>
                      <a:pt x="60" y="133"/>
                    </a:moveTo>
                    <a:lnTo>
                      <a:pt x="60" y="133"/>
                    </a:lnTo>
                    <a:cubicBezTo>
                      <a:pt x="72" y="148"/>
                      <a:pt x="91" y="152"/>
                      <a:pt x="109" y="149"/>
                    </a:cubicBezTo>
                    <a:lnTo>
                      <a:pt x="109" y="149"/>
                    </a:lnTo>
                    <a:cubicBezTo>
                      <a:pt x="115" y="138"/>
                      <a:pt x="127" y="137"/>
                      <a:pt x="142" y="131"/>
                    </a:cubicBezTo>
                    <a:lnTo>
                      <a:pt x="142" y="131"/>
                    </a:lnTo>
                    <a:cubicBezTo>
                      <a:pt x="163" y="121"/>
                      <a:pt x="179" y="107"/>
                      <a:pt x="176" y="82"/>
                    </a:cubicBezTo>
                    <a:lnTo>
                      <a:pt x="176" y="82"/>
                    </a:lnTo>
                    <a:cubicBezTo>
                      <a:pt x="173" y="70"/>
                      <a:pt x="158" y="48"/>
                      <a:pt x="144" y="46"/>
                    </a:cubicBezTo>
                    <a:lnTo>
                      <a:pt x="144" y="46"/>
                    </a:lnTo>
                    <a:cubicBezTo>
                      <a:pt x="139" y="45"/>
                      <a:pt x="131" y="49"/>
                      <a:pt x="126" y="50"/>
                    </a:cubicBezTo>
                    <a:lnTo>
                      <a:pt x="126" y="50"/>
                    </a:lnTo>
                    <a:cubicBezTo>
                      <a:pt x="96" y="60"/>
                      <a:pt x="26" y="91"/>
                      <a:pt x="60" y="133"/>
                    </a:cubicBezTo>
                    <a:close/>
                    <a:moveTo>
                      <a:pt x="84" y="33"/>
                    </a:moveTo>
                    <a:lnTo>
                      <a:pt x="84" y="33"/>
                    </a:lnTo>
                    <a:cubicBezTo>
                      <a:pt x="123" y="19"/>
                      <a:pt x="192" y="0"/>
                      <a:pt x="200" y="60"/>
                    </a:cubicBezTo>
                    <a:lnTo>
                      <a:pt x="200" y="60"/>
                    </a:lnTo>
                    <a:cubicBezTo>
                      <a:pt x="202" y="83"/>
                      <a:pt x="202" y="111"/>
                      <a:pt x="189" y="129"/>
                    </a:cubicBezTo>
                    <a:lnTo>
                      <a:pt x="189" y="129"/>
                    </a:lnTo>
                    <a:cubicBezTo>
                      <a:pt x="185" y="135"/>
                      <a:pt x="179" y="138"/>
                      <a:pt x="173" y="140"/>
                    </a:cubicBezTo>
                    <a:lnTo>
                      <a:pt x="173" y="140"/>
                    </a:lnTo>
                    <a:cubicBezTo>
                      <a:pt x="179" y="148"/>
                      <a:pt x="177" y="162"/>
                      <a:pt x="165" y="166"/>
                    </a:cubicBezTo>
                    <a:lnTo>
                      <a:pt x="165" y="166"/>
                    </a:lnTo>
                    <a:cubicBezTo>
                      <a:pt x="121" y="182"/>
                      <a:pt x="54" y="195"/>
                      <a:pt x="25" y="142"/>
                    </a:cubicBezTo>
                    <a:lnTo>
                      <a:pt x="25" y="142"/>
                    </a:lnTo>
                    <a:cubicBezTo>
                      <a:pt x="0" y="96"/>
                      <a:pt x="43" y="50"/>
                      <a:pt x="84" y="33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239" name="Freeform 189">
                <a:extLst>
                  <a:ext uri="{FF2B5EF4-FFF2-40B4-BE49-F238E27FC236}">
                    <a16:creationId xmlns:a16="http://schemas.microsoft.com/office/drawing/2014/main" id="{9750629F-BCCC-494C-ADD4-E2354A6657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4154" y="4079168"/>
                <a:ext cx="83794" cy="113117"/>
              </a:xfrm>
              <a:custGeom>
                <a:avLst/>
                <a:gdLst>
                  <a:gd name="T0" fmla="*/ 49319 w 175"/>
                  <a:gd name="T1" fmla="*/ 23387 h 237"/>
                  <a:gd name="T2" fmla="*/ 49319 w 175"/>
                  <a:gd name="T3" fmla="*/ 23387 h 237"/>
                  <a:gd name="T4" fmla="*/ 27293 w 175"/>
                  <a:gd name="T5" fmla="*/ 34842 h 237"/>
                  <a:gd name="T6" fmla="*/ 27293 w 175"/>
                  <a:gd name="T7" fmla="*/ 34842 h 237"/>
                  <a:gd name="T8" fmla="*/ 22505 w 175"/>
                  <a:gd name="T9" fmla="*/ 52024 h 237"/>
                  <a:gd name="T10" fmla="*/ 22505 w 175"/>
                  <a:gd name="T11" fmla="*/ 52024 h 237"/>
                  <a:gd name="T12" fmla="*/ 27772 w 175"/>
                  <a:gd name="T13" fmla="*/ 80661 h 237"/>
                  <a:gd name="T14" fmla="*/ 27772 w 175"/>
                  <a:gd name="T15" fmla="*/ 80661 h 237"/>
                  <a:gd name="T16" fmla="*/ 51234 w 175"/>
                  <a:gd name="T17" fmla="*/ 81139 h 237"/>
                  <a:gd name="T18" fmla="*/ 51234 w 175"/>
                  <a:gd name="T19" fmla="*/ 81139 h 237"/>
                  <a:gd name="T20" fmla="*/ 55543 w 175"/>
                  <a:gd name="T21" fmla="*/ 73025 h 237"/>
                  <a:gd name="T22" fmla="*/ 55543 w 175"/>
                  <a:gd name="T23" fmla="*/ 73025 h 237"/>
                  <a:gd name="T24" fmla="*/ 49319 w 175"/>
                  <a:gd name="T25" fmla="*/ 23387 h 237"/>
                  <a:gd name="T26" fmla="*/ 75175 w 175"/>
                  <a:gd name="T27" fmla="*/ 64911 h 237"/>
                  <a:gd name="T28" fmla="*/ 75175 w 175"/>
                  <a:gd name="T29" fmla="*/ 64911 h 237"/>
                  <a:gd name="T30" fmla="*/ 27293 w 175"/>
                  <a:gd name="T31" fmla="*/ 95457 h 237"/>
                  <a:gd name="T32" fmla="*/ 27293 w 175"/>
                  <a:gd name="T33" fmla="*/ 95457 h 237"/>
                  <a:gd name="T34" fmla="*/ 7661 w 175"/>
                  <a:gd name="T35" fmla="*/ 68729 h 237"/>
                  <a:gd name="T36" fmla="*/ 7661 w 175"/>
                  <a:gd name="T37" fmla="*/ 68729 h 237"/>
                  <a:gd name="T38" fmla="*/ 8140 w 175"/>
                  <a:gd name="T39" fmla="*/ 59661 h 237"/>
                  <a:gd name="T40" fmla="*/ 8140 w 175"/>
                  <a:gd name="T41" fmla="*/ 59661 h 237"/>
                  <a:gd name="T42" fmla="*/ 1915 w 175"/>
                  <a:gd name="T43" fmla="*/ 48683 h 237"/>
                  <a:gd name="T44" fmla="*/ 1915 w 175"/>
                  <a:gd name="T45" fmla="*/ 48683 h 237"/>
                  <a:gd name="T46" fmla="*/ 56501 w 175"/>
                  <a:gd name="T47" fmla="*/ 8114 h 237"/>
                  <a:gd name="T48" fmla="*/ 56501 w 175"/>
                  <a:gd name="T49" fmla="*/ 8114 h 237"/>
                  <a:gd name="T50" fmla="*/ 75175 w 175"/>
                  <a:gd name="T51" fmla="*/ 64911 h 23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5" h="237">
                    <a:moveTo>
                      <a:pt x="103" y="49"/>
                    </a:moveTo>
                    <a:lnTo>
                      <a:pt x="103" y="49"/>
                    </a:lnTo>
                    <a:cubicBezTo>
                      <a:pt x="83" y="46"/>
                      <a:pt x="69" y="58"/>
                      <a:pt x="57" y="73"/>
                    </a:cubicBezTo>
                    <a:cubicBezTo>
                      <a:pt x="58" y="86"/>
                      <a:pt x="53" y="95"/>
                      <a:pt x="47" y="109"/>
                    </a:cubicBezTo>
                    <a:cubicBezTo>
                      <a:pt x="40" y="130"/>
                      <a:pt x="38" y="153"/>
                      <a:pt x="58" y="169"/>
                    </a:cubicBezTo>
                    <a:cubicBezTo>
                      <a:pt x="69" y="175"/>
                      <a:pt x="96" y="178"/>
                      <a:pt x="107" y="170"/>
                    </a:cubicBezTo>
                    <a:cubicBezTo>
                      <a:pt x="111" y="166"/>
                      <a:pt x="113" y="157"/>
                      <a:pt x="116" y="153"/>
                    </a:cubicBezTo>
                    <a:cubicBezTo>
                      <a:pt x="130" y="125"/>
                      <a:pt x="157" y="53"/>
                      <a:pt x="103" y="49"/>
                    </a:cubicBezTo>
                    <a:close/>
                    <a:moveTo>
                      <a:pt x="157" y="136"/>
                    </a:moveTo>
                    <a:lnTo>
                      <a:pt x="157" y="136"/>
                    </a:lnTo>
                    <a:cubicBezTo>
                      <a:pt x="141" y="174"/>
                      <a:pt x="107" y="236"/>
                      <a:pt x="57" y="200"/>
                    </a:cubicBezTo>
                    <a:cubicBezTo>
                      <a:pt x="40" y="187"/>
                      <a:pt x="20" y="166"/>
                      <a:pt x="16" y="144"/>
                    </a:cubicBezTo>
                    <a:cubicBezTo>
                      <a:pt x="15" y="138"/>
                      <a:pt x="16" y="130"/>
                      <a:pt x="17" y="125"/>
                    </a:cubicBezTo>
                    <a:cubicBezTo>
                      <a:pt x="8" y="124"/>
                      <a:pt x="0" y="113"/>
                      <a:pt x="4" y="102"/>
                    </a:cubicBezTo>
                    <a:cubicBezTo>
                      <a:pt x="25" y="58"/>
                      <a:pt x="62" y="0"/>
                      <a:pt x="118" y="17"/>
                    </a:cubicBezTo>
                    <a:cubicBezTo>
                      <a:pt x="170" y="32"/>
                      <a:pt x="174" y="94"/>
                      <a:pt x="157" y="13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42" name="Freeform 190">
                <a:extLst>
                  <a:ext uri="{FF2B5EF4-FFF2-40B4-BE49-F238E27FC236}">
                    <a16:creationId xmlns:a16="http://schemas.microsoft.com/office/drawing/2014/main" id="{105CDA22-D746-F84F-8951-6EBB0A566B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74553" y="4096012"/>
                <a:ext cx="84151" cy="71022"/>
              </a:xfrm>
              <a:custGeom>
                <a:avLst/>
                <a:gdLst>
                  <a:gd name="T0" fmla="*/ 128 w 177"/>
                  <a:gd name="T1" fmla="*/ 62 h 149"/>
                  <a:gd name="T2" fmla="*/ 128 w 177"/>
                  <a:gd name="T3" fmla="*/ 62 h 149"/>
                  <a:gd name="T4" fmla="*/ 88 w 177"/>
                  <a:gd name="T5" fmla="*/ 34 h 149"/>
                  <a:gd name="T6" fmla="*/ 88 w 177"/>
                  <a:gd name="T7" fmla="*/ 34 h 149"/>
                  <a:gd name="T8" fmla="*/ 57 w 177"/>
                  <a:gd name="T9" fmla="*/ 42 h 149"/>
                  <a:gd name="T10" fmla="*/ 57 w 177"/>
                  <a:gd name="T11" fmla="*/ 42 h 149"/>
                  <a:gd name="T12" fmla="*/ 22 w 177"/>
                  <a:gd name="T13" fmla="*/ 76 h 149"/>
                  <a:gd name="T14" fmla="*/ 22 w 177"/>
                  <a:gd name="T15" fmla="*/ 76 h 149"/>
                  <a:gd name="T16" fmla="*/ 46 w 177"/>
                  <a:gd name="T17" fmla="*/ 118 h 149"/>
                  <a:gd name="T18" fmla="*/ 46 w 177"/>
                  <a:gd name="T19" fmla="*/ 118 h 149"/>
                  <a:gd name="T20" fmla="*/ 63 w 177"/>
                  <a:gd name="T21" fmla="*/ 119 h 149"/>
                  <a:gd name="T22" fmla="*/ 63 w 177"/>
                  <a:gd name="T23" fmla="*/ 119 h 149"/>
                  <a:gd name="T24" fmla="*/ 128 w 177"/>
                  <a:gd name="T25" fmla="*/ 62 h 149"/>
                  <a:gd name="T26" fmla="*/ 96 w 177"/>
                  <a:gd name="T27" fmla="*/ 146 h 149"/>
                  <a:gd name="T28" fmla="*/ 96 w 177"/>
                  <a:gd name="T29" fmla="*/ 146 h 149"/>
                  <a:gd name="T30" fmla="*/ 0 w 177"/>
                  <a:gd name="T31" fmla="*/ 89 h 149"/>
                  <a:gd name="T32" fmla="*/ 0 w 177"/>
                  <a:gd name="T33" fmla="*/ 89 h 149"/>
                  <a:gd name="T34" fmla="*/ 16 w 177"/>
                  <a:gd name="T35" fmla="*/ 30 h 149"/>
                  <a:gd name="T36" fmla="*/ 16 w 177"/>
                  <a:gd name="T37" fmla="*/ 30 h 149"/>
                  <a:gd name="T38" fmla="*/ 30 w 177"/>
                  <a:gd name="T39" fmla="*/ 23 h 149"/>
                  <a:gd name="T40" fmla="*/ 30 w 177"/>
                  <a:gd name="T41" fmla="*/ 23 h 149"/>
                  <a:gd name="T42" fmla="*/ 41 w 177"/>
                  <a:gd name="T43" fmla="*/ 2 h 149"/>
                  <a:gd name="T44" fmla="*/ 41 w 177"/>
                  <a:gd name="T45" fmla="*/ 2 h 149"/>
                  <a:gd name="T46" fmla="*/ 160 w 177"/>
                  <a:gd name="T47" fmla="*/ 63 h 149"/>
                  <a:gd name="T48" fmla="*/ 160 w 177"/>
                  <a:gd name="T49" fmla="*/ 63 h 149"/>
                  <a:gd name="T50" fmla="*/ 96 w 177"/>
                  <a:gd name="T51" fmla="*/ 146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7" h="149">
                    <a:moveTo>
                      <a:pt x="128" y="62"/>
                    </a:moveTo>
                    <a:lnTo>
                      <a:pt x="128" y="62"/>
                    </a:lnTo>
                    <a:cubicBezTo>
                      <a:pt x="120" y="44"/>
                      <a:pt x="104" y="37"/>
                      <a:pt x="88" y="34"/>
                    </a:cubicBezTo>
                    <a:lnTo>
                      <a:pt x="88" y="34"/>
                    </a:lnTo>
                    <a:cubicBezTo>
                      <a:pt x="80" y="41"/>
                      <a:pt x="70" y="41"/>
                      <a:pt x="57" y="42"/>
                    </a:cubicBezTo>
                    <a:lnTo>
                      <a:pt x="57" y="42"/>
                    </a:lnTo>
                    <a:cubicBezTo>
                      <a:pt x="38" y="44"/>
                      <a:pt x="21" y="54"/>
                      <a:pt x="22" y="76"/>
                    </a:cubicBezTo>
                    <a:lnTo>
                      <a:pt x="22" y="76"/>
                    </a:lnTo>
                    <a:cubicBezTo>
                      <a:pt x="22" y="88"/>
                      <a:pt x="34" y="113"/>
                      <a:pt x="46" y="118"/>
                    </a:cubicBezTo>
                    <a:lnTo>
                      <a:pt x="46" y="118"/>
                    </a:lnTo>
                    <a:cubicBezTo>
                      <a:pt x="50" y="119"/>
                      <a:pt x="58" y="119"/>
                      <a:pt x="63" y="119"/>
                    </a:cubicBezTo>
                    <a:lnTo>
                      <a:pt x="63" y="119"/>
                    </a:lnTo>
                    <a:cubicBezTo>
                      <a:pt x="89" y="119"/>
                      <a:pt x="154" y="110"/>
                      <a:pt x="128" y="62"/>
                    </a:cubicBezTo>
                    <a:close/>
                    <a:moveTo>
                      <a:pt x="96" y="146"/>
                    </a:moveTo>
                    <a:lnTo>
                      <a:pt x="96" y="146"/>
                    </a:lnTo>
                    <a:cubicBezTo>
                      <a:pt x="61" y="148"/>
                      <a:pt x="0" y="147"/>
                      <a:pt x="0" y="89"/>
                    </a:cubicBezTo>
                    <a:lnTo>
                      <a:pt x="0" y="89"/>
                    </a:lnTo>
                    <a:cubicBezTo>
                      <a:pt x="0" y="68"/>
                      <a:pt x="3" y="43"/>
                      <a:pt x="16" y="30"/>
                    </a:cubicBezTo>
                    <a:lnTo>
                      <a:pt x="16" y="30"/>
                    </a:lnTo>
                    <a:cubicBezTo>
                      <a:pt x="20" y="26"/>
                      <a:pt x="25" y="23"/>
                      <a:pt x="30" y="23"/>
                    </a:cubicBezTo>
                    <a:lnTo>
                      <a:pt x="30" y="23"/>
                    </a:lnTo>
                    <a:cubicBezTo>
                      <a:pt x="28" y="14"/>
                      <a:pt x="29" y="4"/>
                      <a:pt x="41" y="2"/>
                    </a:cubicBezTo>
                    <a:lnTo>
                      <a:pt x="41" y="2"/>
                    </a:lnTo>
                    <a:cubicBezTo>
                      <a:pt x="82" y="0"/>
                      <a:pt x="141" y="8"/>
                      <a:pt x="160" y="63"/>
                    </a:cubicBezTo>
                    <a:lnTo>
                      <a:pt x="160" y="63"/>
                    </a:lnTo>
                    <a:cubicBezTo>
                      <a:pt x="176" y="113"/>
                      <a:pt x="134" y="142"/>
                      <a:pt x="96" y="146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243" name="Freeform 191">
                <a:extLst>
                  <a:ext uri="{FF2B5EF4-FFF2-40B4-BE49-F238E27FC236}">
                    <a16:creationId xmlns:a16="http://schemas.microsoft.com/office/drawing/2014/main" id="{0CF3211A-D579-7D42-8C64-EB0C34AAE9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4692" y="4084964"/>
                <a:ext cx="90501" cy="88382"/>
              </a:xfrm>
              <a:custGeom>
                <a:avLst/>
                <a:gdLst>
                  <a:gd name="T0" fmla="*/ 66 w 188"/>
                  <a:gd name="T1" fmla="*/ 131 h 186"/>
                  <a:gd name="T2" fmla="*/ 66 w 188"/>
                  <a:gd name="T3" fmla="*/ 131 h 186"/>
                  <a:gd name="T4" fmla="*/ 113 w 188"/>
                  <a:gd name="T5" fmla="*/ 139 h 186"/>
                  <a:gd name="T6" fmla="*/ 113 w 188"/>
                  <a:gd name="T7" fmla="*/ 139 h 186"/>
                  <a:gd name="T8" fmla="*/ 138 w 188"/>
                  <a:gd name="T9" fmla="*/ 119 h 186"/>
                  <a:gd name="T10" fmla="*/ 138 w 188"/>
                  <a:gd name="T11" fmla="*/ 119 h 186"/>
                  <a:gd name="T12" fmla="*/ 155 w 188"/>
                  <a:gd name="T13" fmla="*/ 73 h 186"/>
                  <a:gd name="T14" fmla="*/ 155 w 188"/>
                  <a:gd name="T15" fmla="*/ 73 h 186"/>
                  <a:gd name="T16" fmla="*/ 117 w 188"/>
                  <a:gd name="T17" fmla="*/ 44 h 186"/>
                  <a:gd name="T18" fmla="*/ 117 w 188"/>
                  <a:gd name="T19" fmla="*/ 44 h 186"/>
                  <a:gd name="T20" fmla="*/ 101 w 188"/>
                  <a:gd name="T21" fmla="*/ 51 h 186"/>
                  <a:gd name="T22" fmla="*/ 101 w 188"/>
                  <a:gd name="T23" fmla="*/ 51 h 186"/>
                  <a:gd name="T24" fmla="*/ 66 w 188"/>
                  <a:gd name="T25" fmla="*/ 131 h 186"/>
                  <a:gd name="T26" fmla="*/ 59 w 188"/>
                  <a:gd name="T27" fmla="*/ 42 h 186"/>
                  <a:gd name="T28" fmla="*/ 59 w 188"/>
                  <a:gd name="T29" fmla="*/ 42 h 186"/>
                  <a:gd name="T30" fmla="*/ 171 w 188"/>
                  <a:gd name="T31" fmla="*/ 52 h 186"/>
                  <a:gd name="T32" fmla="*/ 171 w 188"/>
                  <a:gd name="T33" fmla="*/ 52 h 186"/>
                  <a:gd name="T34" fmla="*/ 180 w 188"/>
                  <a:gd name="T35" fmla="*/ 113 h 186"/>
                  <a:gd name="T36" fmla="*/ 180 w 188"/>
                  <a:gd name="T37" fmla="*/ 113 h 186"/>
                  <a:gd name="T38" fmla="*/ 170 w 188"/>
                  <a:gd name="T39" fmla="*/ 125 h 186"/>
                  <a:gd name="T40" fmla="*/ 170 w 188"/>
                  <a:gd name="T41" fmla="*/ 125 h 186"/>
                  <a:gd name="T42" fmla="*/ 170 w 188"/>
                  <a:gd name="T43" fmla="*/ 148 h 186"/>
                  <a:gd name="T44" fmla="*/ 170 w 188"/>
                  <a:gd name="T45" fmla="*/ 148 h 186"/>
                  <a:gd name="T46" fmla="*/ 37 w 188"/>
                  <a:gd name="T47" fmla="*/ 142 h 186"/>
                  <a:gd name="T48" fmla="*/ 37 w 188"/>
                  <a:gd name="T49" fmla="*/ 142 h 186"/>
                  <a:gd name="T50" fmla="*/ 59 w 188"/>
                  <a:gd name="T51" fmla="*/ 42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8" h="186">
                    <a:moveTo>
                      <a:pt x="66" y="131"/>
                    </a:moveTo>
                    <a:lnTo>
                      <a:pt x="66" y="131"/>
                    </a:lnTo>
                    <a:cubicBezTo>
                      <a:pt x="80" y="142"/>
                      <a:pt x="97" y="143"/>
                      <a:pt x="113" y="139"/>
                    </a:cubicBezTo>
                    <a:lnTo>
                      <a:pt x="113" y="139"/>
                    </a:lnTo>
                    <a:cubicBezTo>
                      <a:pt x="117" y="129"/>
                      <a:pt x="126" y="126"/>
                      <a:pt x="138" y="119"/>
                    </a:cubicBezTo>
                    <a:lnTo>
                      <a:pt x="138" y="119"/>
                    </a:lnTo>
                    <a:cubicBezTo>
                      <a:pt x="154" y="109"/>
                      <a:pt x="166" y="94"/>
                      <a:pt x="155" y="73"/>
                    </a:cubicBezTo>
                    <a:lnTo>
                      <a:pt x="155" y="73"/>
                    </a:lnTo>
                    <a:cubicBezTo>
                      <a:pt x="150" y="62"/>
                      <a:pt x="129" y="44"/>
                      <a:pt x="117" y="44"/>
                    </a:cubicBezTo>
                    <a:lnTo>
                      <a:pt x="117" y="44"/>
                    </a:lnTo>
                    <a:cubicBezTo>
                      <a:pt x="112" y="44"/>
                      <a:pt x="105" y="50"/>
                      <a:pt x="101" y="51"/>
                    </a:cubicBezTo>
                    <a:lnTo>
                      <a:pt x="101" y="51"/>
                    </a:lnTo>
                    <a:cubicBezTo>
                      <a:pt x="76" y="63"/>
                      <a:pt x="21" y="97"/>
                      <a:pt x="66" y="131"/>
                    </a:cubicBezTo>
                    <a:close/>
                    <a:moveTo>
                      <a:pt x="59" y="42"/>
                    </a:moveTo>
                    <a:lnTo>
                      <a:pt x="59" y="42"/>
                    </a:lnTo>
                    <a:cubicBezTo>
                      <a:pt x="91" y="23"/>
                      <a:pt x="146" y="0"/>
                      <a:pt x="171" y="52"/>
                    </a:cubicBezTo>
                    <a:lnTo>
                      <a:pt x="171" y="52"/>
                    </a:lnTo>
                    <a:cubicBezTo>
                      <a:pt x="180" y="71"/>
                      <a:pt x="187" y="96"/>
                      <a:pt x="180" y="113"/>
                    </a:cubicBezTo>
                    <a:lnTo>
                      <a:pt x="180" y="113"/>
                    </a:lnTo>
                    <a:cubicBezTo>
                      <a:pt x="179" y="118"/>
                      <a:pt x="174" y="122"/>
                      <a:pt x="170" y="125"/>
                    </a:cubicBezTo>
                    <a:lnTo>
                      <a:pt x="170" y="125"/>
                    </a:lnTo>
                    <a:cubicBezTo>
                      <a:pt x="176" y="131"/>
                      <a:pt x="180" y="143"/>
                      <a:pt x="170" y="148"/>
                    </a:cubicBezTo>
                    <a:lnTo>
                      <a:pt x="170" y="148"/>
                    </a:lnTo>
                    <a:cubicBezTo>
                      <a:pt x="133" y="167"/>
                      <a:pt x="76" y="185"/>
                      <a:pt x="37" y="142"/>
                    </a:cubicBezTo>
                    <a:lnTo>
                      <a:pt x="37" y="142"/>
                    </a:lnTo>
                    <a:cubicBezTo>
                      <a:pt x="0" y="105"/>
                      <a:pt x="27" y="60"/>
                      <a:pt x="59" y="4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244" name="Freeform 192">
                <a:extLst>
                  <a:ext uri="{FF2B5EF4-FFF2-40B4-BE49-F238E27FC236}">
                    <a16:creationId xmlns:a16="http://schemas.microsoft.com/office/drawing/2014/main" id="{33648D50-47DD-F74A-902A-1026225FD6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0932" y="4094434"/>
                <a:ext cx="84151" cy="71021"/>
              </a:xfrm>
              <a:custGeom>
                <a:avLst/>
                <a:gdLst>
                  <a:gd name="T0" fmla="*/ 130 w 178"/>
                  <a:gd name="T1" fmla="*/ 62 h 150"/>
                  <a:gd name="T2" fmla="*/ 130 w 178"/>
                  <a:gd name="T3" fmla="*/ 62 h 150"/>
                  <a:gd name="T4" fmla="*/ 89 w 178"/>
                  <a:gd name="T5" fmla="*/ 33 h 150"/>
                  <a:gd name="T6" fmla="*/ 89 w 178"/>
                  <a:gd name="T7" fmla="*/ 33 h 150"/>
                  <a:gd name="T8" fmla="*/ 59 w 178"/>
                  <a:gd name="T9" fmla="*/ 41 h 150"/>
                  <a:gd name="T10" fmla="*/ 59 w 178"/>
                  <a:gd name="T11" fmla="*/ 41 h 150"/>
                  <a:gd name="T12" fmla="*/ 23 w 178"/>
                  <a:gd name="T13" fmla="*/ 77 h 150"/>
                  <a:gd name="T14" fmla="*/ 23 w 178"/>
                  <a:gd name="T15" fmla="*/ 77 h 150"/>
                  <a:gd name="T16" fmla="*/ 47 w 178"/>
                  <a:gd name="T17" fmla="*/ 117 h 150"/>
                  <a:gd name="T18" fmla="*/ 47 w 178"/>
                  <a:gd name="T19" fmla="*/ 117 h 150"/>
                  <a:gd name="T20" fmla="*/ 64 w 178"/>
                  <a:gd name="T21" fmla="*/ 119 h 150"/>
                  <a:gd name="T22" fmla="*/ 64 w 178"/>
                  <a:gd name="T23" fmla="*/ 119 h 150"/>
                  <a:gd name="T24" fmla="*/ 130 w 178"/>
                  <a:gd name="T25" fmla="*/ 62 h 150"/>
                  <a:gd name="T26" fmla="*/ 98 w 178"/>
                  <a:gd name="T27" fmla="*/ 145 h 150"/>
                  <a:gd name="T28" fmla="*/ 98 w 178"/>
                  <a:gd name="T29" fmla="*/ 145 h 150"/>
                  <a:gd name="T30" fmla="*/ 0 w 178"/>
                  <a:gd name="T31" fmla="*/ 90 h 150"/>
                  <a:gd name="T32" fmla="*/ 0 w 178"/>
                  <a:gd name="T33" fmla="*/ 90 h 150"/>
                  <a:gd name="T34" fmla="*/ 18 w 178"/>
                  <a:gd name="T35" fmla="*/ 29 h 150"/>
                  <a:gd name="T36" fmla="*/ 18 w 178"/>
                  <a:gd name="T37" fmla="*/ 29 h 150"/>
                  <a:gd name="T38" fmla="*/ 31 w 178"/>
                  <a:gd name="T39" fmla="*/ 23 h 150"/>
                  <a:gd name="T40" fmla="*/ 31 w 178"/>
                  <a:gd name="T41" fmla="*/ 23 h 150"/>
                  <a:gd name="T42" fmla="*/ 42 w 178"/>
                  <a:gd name="T43" fmla="*/ 2 h 150"/>
                  <a:gd name="T44" fmla="*/ 42 w 178"/>
                  <a:gd name="T45" fmla="*/ 2 h 150"/>
                  <a:gd name="T46" fmla="*/ 160 w 178"/>
                  <a:gd name="T47" fmla="*/ 64 h 150"/>
                  <a:gd name="T48" fmla="*/ 160 w 178"/>
                  <a:gd name="T49" fmla="*/ 64 h 150"/>
                  <a:gd name="T50" fmla="*/ 98 w 178"/>
                  <a:gd name="T51" fmla="*/ 145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8" h="150">
                    <a:moveTo>
                      <a:pt x="130" y="62"/>
                    </a:moveTo>
                    <a:lnTo>
                      <a:pt x="130" y="62"/>
                    </a:lnTo>
                    <a:cubicBezTo>
                      <a:pt x="121" y="45"/>
                      <a:pt x="106" y="37"/>
                      <a:pt x="89" y="33"/>
                    </a:cubicBezTo>
                    <a:lnTo>
                      <a:pt x="89" y="33"/>
                    </a:lnTo>
                    <a:cubicBezTo>
                      <a:pt x="81" y="41"/>
                      <a:pt x="72" y="40"/>
                      <a:pt x="59" y="41"/>
                    </a:cubicBezTo>
                    <a:lnTo>
                      <a:pt x="59" y="41"/>
                    </a:lnTo>
                    <a:cubicBezTo>
                      <a:pt x="39" y="44"/>
                      <a:pt x="23" y="53"/>
                      <a:pt x="23" y="77"/>
                    </a:cubicBezTo>
                    <a:lnTo>
                      <a:pt x="23" y="77"/>
                    </a:lnTo>
                    <a:cubicBezTo>
                      <a:pt x="25" y="89"/>
                      <a:pt x="35" y="112"/>
                      <a:pt x="47" y="117"/>
                    </a:cubicBezTo>
                    <a:lnTo>
                      <a:pt x="47" y="117"/>
                    </a:lnTo>
                    <a:cubicBezTo>
                      <a:pt x="52" y="120"/>
                      <a:pt x="60" y="119"/>
                      <a:pt x="64" y="119"/>
                    </a:cubicBezTo>
                    <a:lnTo>
                      <a:pt x="64" y="119"/>
                    </a:lnTo>
                    <a:cubicBezTo>
                      <a:pt x="92" y="119"/>
                      <a:pt x="156" y="110"/>
                      <a:pt x="130" y="62"/>
                    </a:cubicBezTo>
                    <a:close/>
                    <a:moveTo>
                      <a:pt x="98" y="145"/>
                    </a:moveTo>
                    <a:lnTo>
                      <a:pt x="98" y="145"/>
                    </a:lnTo>
                    <a:cubicBezTo>
                      <a:pt x="63" y="149"/>
                      <a:pt x="1" y="146"/>
                      <a:pt x="0" y="90"/>
                    </a:cubicBezTo>
                    <a:lnTo>
                      <a:pt x="0" y="90"/>
                    </a:lnTo>
                    <a:cubicBezTo>
                      <a:pt x="0" y="69"/>
                      <a:pt x="4" y="43"/>
                      <a:pt x="18" y="29"/>
                    </a:cubicBezTo>
                    <a:lnTo>
                      <a:pt x="18" y="29"/>
                    </a:lnTo>
                    <a:cubicBezTo>
                      <a:pt x="21" y="25"/>
                      <a:pt x="26" y="24"/>
                      <a:pt x="31" y="23"/>
                    </a:cubicBezTo>
                    <a:lnTo>
                      <a:pt x="31" y="23"/>
                    </a:lnTo>
                    <a:cubicBezTo>
                      <a:pt x="27" y="15"/>
                      <a:pt x="31" y="3"/>
                      <a:pt x="42" y="2"/>
                    </a:cubicBezTo>
                    <a:lnTo>
                      <a:pt x="42" y="2"/>
                    </a:lnTo>
                    <a:cubicBezTo>
                      <a:pt x="83" y="0"/>
                      <a:pt x="143" y="7"/>
                      <a:pt x="160" y="64"/>
                    </a:cubicBezTo>
                    <a:lnTo>
                      <a:pt x="160" y="64"/>
                    </a:lnTo>
                    <a:cubicBezTo>
                      <a:pt x="177" y="112"/>
                      <a:pt x="136" y="142"/>
                      <a:pt x="98" y="14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243" name="Freeform 193">
                <a:extLst>
                  <a:ext uri="{FF2B5EF4-FFF2-40B4-BE49-F238E27FC236}">
                    <a16:creationId xmlns:a16="http://schemas.microsoft.com/office/drawing/2014/main" id="{411F57BF-BAE5-954E-B10E-68FF74426D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4821" y="4079168"/>
                <a:ext cx="83794" cy="113117"/>
              </a:xfrm>
              <a:custGeom>
                <a:avLst/>
                <a:gdLst>
                  <a:gd name="T0" fmla="*/ 49319 w 175"/>
                  <a:gd name="T1" fmla="*/ 23387 h 237"/>
                  <a:gd name="T2" fmla="*/ 49319 w 175"/>
                  <a:gd name="T3" fmla="*/ 23387 h 237"/>
                  <a:gd name="T4" fmla="*/ 27293 w 175"/>
                  <a:gd name="T5" fmla="*/ 34842 h 237"/>
                  <a:gd name="T6" fmla="*/ 27293 w 175"/>
                  <a:gd name="T7" fmla="*/ 34842 h 237"/>
                  <a:gd name="T8" fmla="*/ 22983 w 175"/>
                  <a:gd name="T9" fmla="*/ 52024 h 237"/>
                  <a:gd name="T10" fmla="*/ 22983 w 175"/>
                  <a:gd name="T11" fmla="*/ 52024 h 237"/>
                  <a:gd name="T12" fmla="*/ 28251 w 175"/>
                  <a:gd name="T13" fmla="*/ 80661 h 237"/>
                  <a:gd name="T14" fmla="*/ 28251 w 175"/>
                  <a:gd name="T15" fmla="*/ 80661 h 237"/>
                  <a:gd name="T16" fmla="*/ 51234 w 175"/>
                  <a:gd name="T17" fmla="*/ 81139 h 237"/>
                  <a:gd name="T18" fmla="*/ 51234 w 175"/>
                  <a:gd name="T19" fmla="*/ 81139 h 237"/>
                  <a:gd name="T20" fmla="*/ 56022 w 175"/>
                  <a:gd name="T21" fmla="*/ 73025 h 237"/>
                  <a:gd name="T22" fmla="*/ 56022 w 175"/>
                  <a:gd name="T23" fmla="*/ 73025 h 237"/>
                  <a:gd name="T24" fmla="*/ 49319 w 175"/>
                  <a:gd name="T25" fmla="*/ 23387 h 237"/>
                  <a:gd name="T26" fmla="*/ 75654 w 175"/>
                  <a:gd name="T27" fmla="*/ 64911 h 237"/>
                  <a:gd name="T28" fmla="*/ 75654 w 175"/>
                  <a:gd name="T29" fmla="*/ 64911 h 237"/>
                  <a:gd name="T30" fmla="*/ 27772 w 175"/>
                  <a:gd name="T31" fmla="*/ 95457 h 237"/>
                  <a:gd name="T32" fmla="*/ 27772 w 175"/>
                  <a:gd name="T33" fmla="*/ 95457 h 237"/>
                  <a:gd name="T34" fmla="*/ 7661 w 175"/>
                  <a:gd name="T35" fmla="*/ 68729 h 237"/>
                  <a:gd name="T36" fmla="*/ 7661 w 175"/>
                  <a:gd name="T37" fmla="*/ 68729 h 237"/>
                  <a:gd name="T38" fmla="*/ 9098 w 175"/>
                  <a:gd name="T39" fmla="*/ 59661 h 237"/>
                  <a:gd name="T40" fmla="*/ 9098 w 175"/>
                  <a:gd name="T41" fmla="*/ 59661 h 237"/>
                  <a:gd name="T42" fmla="*/ 2873 w 175"/>
                  <a:gd name="T43" fmla="*/ 48683 h 237"/>
                  <a:gd name="T44" fmla="*/ 2873 w 175"/>
                  <a:gd name="T45" fmla="*/ 48683 h 237"/>
                  <a:gd name="T46" fmla="*/ 57459 w 175"/>
                  <a:gd name="T47" fmla="*/ 8114 h 237"/>
                  <a:gd name="T48" fmla="*/ 57459 w 175"/>
                  <a:gd name="T49" fmla="*/ 8114 h 237"/>
                  <a:gd name="T50" fmla="*/ 75654 w 175"/>
                  <a:gd name="T51" fmla="*/ 64911 h 23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5" h="237">
                    <a:moveTo>
                      <a:pt x="103" y="49"/>
                    </a:moveTo>
                    <a:lnTo>
                      <a:pt x="103" y="49"/>
                    </a:lnTo>
                    <a:cubicBezTo>
                      <a:pt x="83" y="46"/>
                      <a:pt x="69" y="58"/>
                      <a:pt x="57" y="73"/>
                    </a:cubicBezTo>
                    <a:cubicBezTo>
                      <a:pt x="59" y="86"/>
                      <a:pt x="54" y="95"/>
                      <a:pt x="48" y="109"/>
                    </a:cubicBezTo>
                    <a:cubicBezTo>
                      <a:pt x="40" y="130"/>
                      <a:pt x="40" y="153"/>
                      <a:pt x="59" y="169"/>
                    </a:cubicBezTo>
                    <a:cubicBezTo>
                      <a:pt x="70" y="175"/>
                      <a:pt x="96" y="178"/>
                      <a:pt x="107" y="170"/>
                    </a:cubicBezTo>
                    <a:cubicBezTo>
                      <a:pt x="111" y="166"/>
                      <a:pt x="115" y="157"/>
                      <a:pt x="117" y="153"/>
                    </a:cubicBezTo>
                    <a:cubicBezTo>
                      <a:pt x="130" y="125"/>
                      <a:pt x="157" y="53"/>
                      <a:pt x="103" y="49"/>
                    </a:cubicBezTo>
                    <a:close/>
                    <a:moveTo>
                      <a:pt x="158" y="136"/>
                    </a:moveTo>
                    <a:lnTo>
                      <a:pt x="158" y="136"/>
                    </a:lnTo>
                    <a:cubicBezTo>
                      <a:pt x="141" y="174"/>
                      <a:pt x="107" y="236"/>
                      <a:pt x="58" y="200"/>
                    </a:cubicBezTo>
                    <a:cubicBezTo>
                      <a:pt x="40" y="187"/>
                      <a:pt x="21" y="166"/>
                      <a:pt x="16" y="144"/>
                    </a:cubicBezTo>
                    <a:cubicBezTo>
                      <a:pt x="16" y="138"/>
                      <a:pt x="16" y="132"/>
                      <a:pt x="19" y="125"/>
                    </a:cubicBezTo>
                    <a:cubicBezTo>
                      <a:pt x="10" y="124"/>
                      <a:pt x="0" y="113"/>
                      <a:pt x="6" y="102"/>
                    </a:cubicBezTo>
                    <a:cubicBezTo>
                      <a:pt x="25" y="58"/>
                      <a:pt x="62" y="0"/>
                      <a:pt x="120" y="17"/>
                    </a:cubicBezTo>
                    <a:cubicBezTo>
                      <a:pt x="171" y="32"/>
                      <a:pt x="174" y="94"/>
                      <a:pt x="158" y="13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46" name="Freeform 194">
                <a:extLst>
                  <a:ext uri="{FF2B5EF4-FFF2-40B4-BE49-F238E27FC236}">
                    <a16:creationId xmlns:a16="http://schemas.microsoft.com/office/drawing/2014/main" id="{7B53F18D-8CD1-2543-90A5-EFB74A3588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4720" y="4084964"/>
                <a:ext cx="96852" cy="93116"/>
              </a:xfrm>
              <a:custGeom>
                <a:avLst/>
                <a:gdLst>
                  <a:gd name="T0" fmla="*/ 61 w 204"/>
                  <a:gd name="T1" fmla="*/ 133 h 196"/>
                  <a:gd name="T2" fmla="*/ 61 w 204"/>
                  <a:gd name="T3" fmla="*/ 133 h 196"/>
                  <a:gd name="T4" fmla="*/ 108 w 204"/>
                  <a:gd name="T5" fmla="*/ 149 h 196"/>
                  <a:gd name="T6" fmla="*/ 108 w 204"/>
                  <a:gd name="T7" fmla="*/ 149 h 196"/>
                  <a:gd name="T8" fmla="*/ 141 w 204"/>
                  <a:gd name="T9" fmla="*/ 130 h 196"/>
                  <a:gd name="T10" fmla="*/ 141 w 204"/>
                  <a:gd name="T11" fmla="*/ 130 h 196"/>
                  <a:gd name="T12" fmla="*/ 175 w 204"/>
                  <a:gd name="T13" fmla="*/ 80 h 196"/>
                  <a:gd name="T14" fmla="*/ 175 w 204"/>
                  <a:gd name="T15" fmla="*/ 80 h 196"/>
                  <a:gd name="T16" fmla="*/ 143 w 204"/>
                  <a:gd name="T17" fmla="*/ 45 h 196"/>
                  <a:gd name="T18" fmla="*/ 143 w 204"/>
                  <a:gd name="T19" fmla="*/ 45 h 196"/>
                  <a:gd name="T20" fmla="*/ 126 w 204"/>
                  <a:gd name="T21" fmla="*/ 50 h 196"/>
                  <a:gd name="T22" fmla="*/ 126 w 204"/>
                  <a:gd name="T23" fmla="*/ 50 h 196"/>
                  <a:gd name="T24" fmla="*/ 61 w 204"/>
                  <a:gd name="T25" fmla="*/ 133 h 196"/>
                  <a:gd name="T26" fmla="*/ 84 w 204"/>
                  <a:gd name="T27" fmla="*/ 33 h 196"/>
                  <a:gd name="T28" fmla="*/ 84 w 204"/>
                  <a:gd name="T29" fmla="*/ 33 h 196"/>
                  <a:gd name="T30" fmla="*/ 199 w 204"/>
                  <a:gd name="T31" fmla="*/ 59 h 196"/>
                  <a:gd name="T32" fmla="*/ 199 w 204"/>
                  <a:gd name="T33" fmla="*/ 59 h 196"/>
                  <a:gd name="T34" fmla="*/ 188 w 204"/>
                  <a:gd name="T35" fmla="*/ 128 h 196"/>
                  <a:gd name="T36" fmla="*/ 188 w 204"/>
                  <a:gd name="T37" fmla="*/ 128 h 196"/>
                  <a:gd name="T38" fmla="*/ 172 w 204"/>
                  <a:gd name="T39" fmla="*/ 139 h 196"/>
                  <a:gd name="T40" fmla="*/ 172 w 204"/>
                  <a:gd name="T41" fmla="*/ 139 h 196"/>
                  <a:gd name="T42" fmla="*/ 166 w 204"/>
                  <a:gd name="T43" fmla="*/ 166 h 196"/>
                  <a:gd name="T44" fmla="*/ 166 w 204"/>
                  <a:gd name="T45" fmla="*/ 166 h 196"/>
                  <a:gd name="T46" fmla="*/ 25 w 204"/>
                  <a:gd name="T47" fmla="*/ 142 h 196"/>
                  <a:gd name="T48" fmla="*/ 25 w 204"/>
                  <a:gd name="T49" fmla="*/ 142 h 196"/>
                  <a:gd name="T50" fmla="*/ 84 w 204"/>
                  <a:gd name="T51" fmla="*/ 33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4" h="196">
                    <a:moveTo>
                      <a:pt x="61" y="133"/>
                    </a:moveTo>
                    <a:lnTo>
                      <a:pt x="61" y="133"/>
                    </a:lnTo>
                    <a:cubicBezTo>
                      <a:pt x="71" y="147"/>
                      <a:pt x="90" y="150"/>
                      <a:pt x="108" y="149"/>
                    </a:cubicBezTo>
                    <a:lnTo>
                      <a:pt x="108" y="149"/>
                    </a:lnTo>
                    <a:cubicBezTo>
                      <a:pt x="116" y="137"/>
                      <a:pt x="126" y="135"/>
                      <a:pt x="141" y="130"/>
                    </a:cubicBezTo>
                    <a:lnTo>
                      <a:pt x="141" y="130"/>
                    </a:lnTo>
                    <a:cubicBezTo>
                      <a:pt x="162" y="121"/>
                      <a:pt x="179" y="105"/>
                      <a:pt x="175" y="80"/>
                    </a:cubicBezTo>
                    <a:lnTo>
                      <a:pt x="175" y="80"/>
                    </a:lnTo>
                    <a:cubicBezTo>
                      <a:pt x="174" y="68"/>
                      <a:pt x="157" y="47"/>
                      <a:pt x="143" y="45"/>
                    </a:cubicBezTo>
                    <a:lnTo>
                      <a:pt x="143" y="45"/>
                    </a:lnTo>
                    <a:cubicBezTo>
                      <a:pt x="139" y="43"/>
                      <a:pt x="130" y="49"/>
                      <a:pt x="126" y="50"/>
                    </a:cubicBezTo>
                    <a:lnTo>
                      <a:pt x="126" y="50"/>
                    </a:lnTo>
                    <a:cubicBezTo>
                      <a:pt x="95" y="59"/>
                      <a:pt x="25" y="91"/>
                      <a:pt x="61" y="133"/>
                    </a:cubicBezTo>
                    <a:close/>
                    <a:moveTo>
                      <a:pt x="84" y="33"/>
                    </a:moveTo>
                    <a:lnTo>
                      <a:pt x="84" y="33"/>
                    </a:lnTo>
                    <a:cubicBezTo>
                      <a:pt x="122" y="17"/>
                      <a:pt x="192" y="0"/>
                      <a:pt x="199" y="59"/>
                    </a:cubicBezTo>
                    <a:lnTo>
                      <a:pt x="199" y="59"/>
                    </a:lnTo>
                    <a:cubicBezTo>
                      <a:pt x="203" y="82"/>
                      <a:pt x="201" y="109"/>
                      <a:pt x="188" y="128"/>
                    </a:cubicBezTo>
                    <a:lnTo>
                      <a:pt x="188" y="128"/>
                    </a:lnTo>
                    <a:cubicBezTo>
                      <a:pt x="184" y="134"/>
                      <a:pt x="179" y="137"/>
                      <a:pt x="172" y="139"/>
                    </a:cubicBezTo>
                    <a:lnTo>
                      <a:pt x="172" y="139"/>
                    </a:lnTo>
                    <a:cubicBezTo>
                      <a:pt x="179" y="147"/>
                      <a:pt x="176" y="162"/>
                      <a:pt x="166" y="166"/>
                    </a:cubicBezTo>
                    <a:lnTo>
                      <a:pt x="166" y="166"/>
                    </a:lnTo>
                    <a:cubicBezTo>
                      <a:pt x="120" y="181"/>
                      <a:pt x="53" y="195"/>
                      <a:pt x="25" y="142"/>
                    </a:cubicBezTo>
                    <a:lnTo>
                      <a:pt x="25" y="142"/>
                    </a:lnTo>
                    <a:cubicBezTo>
                      <a:pt x="0" y="95"/>
                      <a:pt x="42" y="50"/>
                      <a:pt x="84" y="33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245" name="Freeform 195">
                <a:extLst>
                  <a:ext uri="{FF2B5EF4-FFF2-40B4-BE49-F238E27FC236}">
                    <a16:creationId xmlns:a16="http://schemas.microsoft.com/office/drawing/2014/main" id="{00FBB2F5-601A-F046-84C6-E8AE2CD019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5962" y="4079168"/>
                <a:ext cx="83794" cy="113117"/>
              </a:xfrm>
              <a:custGeom>
                <a:avLst/>
                <a:gdLst>
                  <a:gd name="T0" fmla="*/ 49319 w 175"/>
                  <a:gd name="T1" fmla="*/ 22528 h 236"/>
                  <a:gd name="T2" fmla="*/ 49319 w 175"/>
                  <a:gd name="T3" fmla="*/ 22528 h 236"/>
                  <a:gd name="T4" fmla="*/ 27293 w 175"/>
                  <a:gd name="T5" fmla="*/ 34510 h 236"/>
                  <a:gd name="T6" fmla="*/ 27293 w 175"/>
                  <a:gd name="T7" fmla="*/ 34510 h 236"/>
                  <a:gd name="T8" fmla="*/ 22983 w 175"/>
                  <a:gd name="T9" fmla="*/ 52245 h 236"/>
                  <a:gd name="T10" fmla="*/ 22983 w 175"/>
                  <a:gd name="T11" fmla="*/ 52245 h 236"/>
                  <a:gd name="T12" fmla="*/ 28251 w 175"/>
                  <a:gd name="T13" fmla="*/ 80045 h 236"/>
                  <a:gd name="T14" fmla="*/ 28251 w 175"/>
                  <a:gd name="T15" fmla="*/ 80045 h 236"/>
                  <a:gd name="T16" fmla="*/ 51713 w 175"/>
                  <a:gd name="T17" fmla="*/ 81003 h 236"/>
                  <a:gd name="T18" fmla="*/ 51713 w 175"/>
                  <a:gd name="T19" fmla="*/ 81003 h 236"/>
                  <a:gd name="T20" fmla="*/ 56022 w 175"/>
                  <a:gd name="T21" fmla="*/ 72855 h 236"/>
                  <a:gd name="T22" fmla="*/ 56022 w 175"/>
                  <a:gd name="T23" fmla="*/ 72855 h 236"/>
                  <a:gd name="T24" fmla="*/ 49319 w 175"/>
                  <a:gd name="T25" fmla="*/ 22528 h 236"/>
                  <a:gd name="T26" fmla="*/ 75175 w 175"/>
                  <a:gd name="T27" fmla="*/ 64227 h 236"/>
                  <a:gd name="T28" fmla="*/ 75175 w 175"/>
                  <a:gd name="T29" fmla="*/ 64227 h 236"/>
                  <a:gd name="T30" fmla="*/ 27772 w 175"/>
                  <a:gd name="T31" fmla="*/ 95862 h 236"/>
                  <a:gd name="T32" fmla="*/ 27772 w 175"/>
                  <a:gd name="T33" fmla="*/ 95862 h 236"/>
                  <a:gd name="T34" fmla="*/ 7661 w 175"/>
                  <a:gd name="T35" fmla="*/ 68541 h 236"/>
                  <a:gd name="T36" fmla="*/ 7661 w 175"/>
                  <a:gd name="T37" fmla="*/ 68541 h 236"/>
                  <a:gd name="T38" fmla="*/ 9098 w 175"/>
                  <a:gd name="T39" fmla="*/ 58955 h 236"/>
                  <a:gd name="T40" fmla="*/ 9098 w 175"/>
                  <a:gd name="T41" fmla="*/ 58955 h 236"/>
                  <a:gd name="T42" fmla="*/ 2394 w 175"/>
                  <a:gd name="T43" fmla="*/ 48410 h 236"/>
                  <a:gd name="T44" fmla="*/ 2394 w 175"/>
                  <a:gd name="T45" fmla="*/ 48410 h 236"/>
                  <a:gd name="T46" fmla="*/ 57459 w 175"/>
                  <a:gd name="T47" fmla="*/ 7669 h 236"/>
                  <a:gd name="T48" fmla="*/ 57459 w 175"/>
                  <a:gd name="T49" fmla="*/ 7669 h 236"/>
                  <a:gd name="T50" fmla="*/ 75175 w 175"/>
                  <a:gd name="T51" fmla="*/ 64227 h 2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5" h="236">
                    <a:moveTo>
                      <a:pt x="103" y="47"/>
                    </a:moveTo>
                    <a:lnTo>
                      <a:pt x="103" y="47"/>
                    </a:lnTo>
                    <a:cubicBezTo>
                      <a:pt x="83" y="46"/>
                      <a:pt x="69" y="56"/>
                      <a:pt x="57" y="72"/>
                    </a:cubicBezTo>
                    <a:cubicBezTo>
                      <a:pt x="59" y="85"/>
                      <a:pt x="53" y="95"/>
                      <a:pt x="48" y="109"/>
                    </a:cubicBezTo>
                    <a:cubicBezTo>
                      <a:pt x="40" y="130"/>
                      <a:pt x="40" y="152"/>
                      <a:pt x="59" y="167"/>
                    </a:cubicBezTo>
                    <a:cubicBezTo>
                      <a:pt x="70" y="175"/>
                      <a:pt x="96" y="176"/>
                      <a:pt x="108" y="169"/>
                    </a:cubicBezTo>
                    <a:cubicBezTo>
                      <a:pt x="111" y="166"/>
                      <a:pt x="115" y="156"/>
                      <a:pt x="117" y="152"/>
                    </a:cubicBezTo>
                    <a:cubicBezTo>
                      <a:pt x="130" y="123"/>
                      <a:pt x="157" y="53"/>
                      <a:pt x="103" y="47"/>
                    </a:cubicBezTo>
                    <a:close/>
                    <a:moveTo>
                      <a:pt x="157" y="134"/>
                    </a:moveTo>
                    <a:lnTo>
                      <a:pt x="157" y="134"/>
                    </a:lnTo>
                    <a:cubicBezTo>
                      <a:pt x="142" y="173"/>
                      <a:pt x="108" y="235"/>
                      <a:pt x="58" y="200"/>
                    </a:cubicBezTo>
                    <a:cubicBezTo>
                      <a:pt x="40" y="187"/>
                      <a:pt x="21" y="166"/>
                      <a:pt x="16" y="143"/>
                    </a:cubicBezTo>
                    <a:cubicBezTo>
                      <a:pt x="16" y="137"/>
                      <a:pt x="16" y="130"/>
                      <a:pt x="19" y="123"/>
                    </a:cubicBezTo>
                    <a:cubicBezTo>
                      <a:pt x="9" y="122"/>
                      <a:pt x="0" y="113"/>
                      <a:pt x="5" y="101"/>
                    </a:cubicBezTo>
                    <a:cubicBezTo>
                      <a:pt x="25" y="58"/>
                      <a:pt x="63" y="0"/>
                      <a:pt x="120" y="16"/>
                    </a:cubicBezTo>
                    <a:cubicBezTo>
                      <a:pt x="171" y="30"/>
                      <a:pt x="174" y="93"/>
                      <a:pt x="157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48" name="Freeform 196">
                <a:extLst>
                  <a:ext uri="{FF2B5EF4-FFF2-40B4-BE49-F238E27FC236}">
                    <a16:creationId xmlns:a16="http://schemas.microsoft.com/office/drawing/2014/main" id="{D0F82416-3B31-B842-BD3A-2DA1044994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85946" y="4096011"/>
                <a:ext cx="84150" cy="71022"/>
              </a:xfrm>
              <a:custGeom>
                <a:avLst/>
                <a:gdLst>
                  <a:gd name="T0" fmla="*/ 129 w 177"/>
                  <a:gd name="T1" fmla="*/ 62 h 150"/>
                  <a:gd name="T2" fmla="*/ 129 w 177"/>
                  <a:gd name="T3" fmla="*/ 62 h 150"/>
                  <a:gd name="T4" fmla="*/ 89 w 177"/>
                  <a:gd name="T5" fmla="*/ 33 h 150"/>
                  <a:gd name="T6" fmla="*/ 89 w 177"/>
                  <a:gd name="T7" fmla="*/ 33 h 150"/>
                  <a:gd name="T8" fmla="*/ 58 w 177"/>
                  <a:gd name="T9" fmla="*/ 42 h 150"/>
                  <a:gd name="T10" fmla="*/ 58 w 177"/>
                  <a:gd name="T11" fmla="*/ 42 h 150"/>
                  <a:gd name="T12" fmla="*/ 24 w 177"/>
                  <a:gd name="T13" fmla="*/ 77 h 150"/>
                  <a:gd name="T14" fmla="*/ 24 w 177"/>
                  <a:gd name="T15" fmla="*/ 77 h 150"/>
                  <a:gd name="T16" fmla="*/ 47 w 177"/>
                  <a:gd name="T17" fmla="*/ 119 h 150"/>
                  <a:gd name="T18" fmla="*/ 47 w 177"/>
                  <a:gd name="T19" fmla="*/ 119 h 150"/>
                  <a:gd name="T20" fmla="*/ 63 w 177"/>
                  <a:gd name="T21" fmla="*/ 119 h 150"/>
                  <a:gd name="T22" fmla="*/ 63 w 177"/>
                  <a:gd name="T23" fmla="*/ 119 h 150"/>
                  <a:gd name="T24" fmla="*/ 129 w 177"/>
                  <a:gd name="T25" fmla="*/ 62 h 150"/>
                  <a:gd name="T26" fmla="*/ 97 w 177"/>
                  <a:gd name="T27" fmla="*/ 145 h 150"/>
                  <a:gd name="T28" fmla="*/ 97 w 177"/>
                  <a:gd name="T29" fmla="*/ 145 h 150"/>
                  <a:gd name="T30" fmla="*/ 0 w 177"/>
                  <a:gd name="T31" fmla="*/ 88 h 150"/>
                  <a:gd name="T32" fmla="*/ 0 w 177"/>
                  <a:gd name="T33" fmla="*/ 88 h 150"/>
                  <a:gd name="T34" fmla="*/ 17 w 177"/>
                  <a:gd name="T35" fmla="*/ 29 h 150"/>
                  <a:gd name="T36" fmla="*/ 17 w 177"/>
                  <a:gd name="T37" fmla="*/ 29 h 150"/>
                  <a:gd name="T38" fmla="*/ 32 w 177"/>
                  <a:gd name="T39" fmla="*/ 24 h 150"/>
                  <a:gd name="T40" fmla="*/ 32 w 177"/>
                  <a:gd name="T41" fmla="*/ 24 h 150"/>
                  <a:gd name="T42" fmla="*/ 41 w 177"/>
                  <a:gd name="T43" fmla="*/ 3 h 150"/>
                  <a:gd name="T44" fmla="*/ 41 w 177"/>
                  <a:gd name="T45" fmla="*/ 3 h 150"/>
                  <a:gd name="T46" fmla="*/ 160 w 177"/>
                  <a:gd name="T47" fmla="*/ 64 h 150"/>
                  <a:gd name="T48" fmla="*/ 160 w 177"/>
                  <a:gd name="T49" fmla="*/ 64 h 150"/>
                  <a:gd name="T50" fmla="*/ 97 w 177"/>
                  <a:gd name="T51" fmla="*/ 145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7" h="150">
                    <a:moveTo>
                      <a:pt x="129" y="62"/>
                    </a:moveTo>
                    <a:lnTo>
                      <a:pt x="129" y="62"/>
                    </a:lnTo>
                    <a:cubicBezTo>
                      <a:pt x="120" y="45"/>
                      <a:pt x="105" y="37"/>
                      <a:pt x="89" y="33"/>
                    </a:cubicBezTo>
                    <a:lnTo>
                      <a:pt x="89" y="33"/>
                    </a:lnTo>
                    <a:cubicBezTo>
                      <a:pt x="82" y="41"/>
                      <a:pt x="71" y="41"/>
                      <a:pt x="58" y="42"/>
                    </a:cubicBezTo>
                    <a:lnTo>
                      <a:pt x="58" y="42"/>
                    </a:lnTo>
                    <a:cubicBezTo>
                      <a:pt x="38" y="45"/>
                      <a:pt x="22" y="54"/>
                      <a:pt x="24" y="77"/>
                    </a:cubicBezTo>
                    <a:lnTo>
                      <a:pt x="24" y="77"/>
                    </a:lnTo>
                    <a:cubicBezTo>
                      <a:pt x="24" y="88"/>
                      <a:pt x="36" y="113"/>
                      <a:pt x="47" y="119"/>
                    </a:cubicBezTo>
                    <a:lnTo>
                      <a:pt x="47" y="119"/>
                    </a:lnTo>
                    <a:cubicBezTo>
                      <a:pt x="51" y="120"/>
                      <a:pt x="59" y="119"/>
                      <a:pt x="63" y="119"/>
                    </a:cubicBezTo>
                    <a:lnTo>
                      <a:pt x="63" y="119"/>
                    </a:lnTo>
                    <a:cubicBezTo>
                      <a:pt x="91" y="119"/>
                      <a:pt x="154" y="111"/>
                      <a:pt x="129" y="62"/>
                    </a:cubicBezTo>
                    <a:close/>
                    <a:moveTo>
                      <a:pt x="97" y="145"/>
                    </a:moveTo>
                    <a:lnTo>
                      <a:pt x="97" y="145"/>
                    </a:lnTo>
                    <a:cubicBezTo>
                      <a:pt x="62" y="149"/>
                      <a:pt x="0" y="148"/>
                      <a:pt x="0" y="88"/>
                    </a:cubicBezTo>
                    <a:lnTo>
                      <a:pt x="0" y="88"/>
                    </a:lnTo>
                    <a:cubicBezTo>
                      <a:pt x="0" y="69"/>
                      <a:pt x="4" y="44"/>
                      <a:pt x="17" y="29"/>
                    </a:cubicBezTo>
                    <a:lnTo>
                      <a:pt x="17" y="29"/>
                    </a:lnTo>
                    <a:cubicBezTo>
                      <a:pt x="21" y="27"/>
                      <a:pt x="25" y="24"/>
                      <a:pt x="32" y="24"/>
                    </a:cubicBezTo>
                    <a:lnTo>
                      <a:pt x="32" y="24"/>
                    </a:lnTo>
                    <a:cubicBezTo>
                      <a:pt x="28" y="15"/>
                      <a:pt x="30" y="3"/>
                      <a:pt x="41" y="3"/>
                    </a:cubicBezTo>
                    <a:lnTo>
                      <a:pt x="41" y="3"/>
                    </a:lnTo>
                    <a:cubicBezTo>
                      <a:pt x="82" y="0"/>
                      <a:pt x="142" y="7"/>
                      <a:pt x="160" y="64"/>
                    </a:cubicBezTo>
                    <a:lnTo>
                      <a:pt x="160" y="64"/>
                    </a:lnTo>
                    <a:cubicBezTo>
                      <a:pt x="176" y="113"/>
                      <a:pt x="135" y="142"/>
                      <a:pt x="97" y="145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249" name="Freeform 197">
                <a:extLst>
                  <a:ext uri="{FF2B5EF4-FFF2-40B4-BE49-F238E27FC236}">
                    <a16:creationId xmlns:a16="http://schemas.microsoft.com/office/drawing/2014/main" id="{60584660-271C-EE49-B3B1-C2397251CC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89260" y="4084964"/>
                <a:ext cx="87326" cy="88382"/>
              </a:xfrm>
              <a:custGeom>
                <a:avLst/>
                <a:gdLst>
                  <a:gd name="T0" fmla="*/ 64 w 186"/>
                  <a:gd name="T1" fmla="*/ 132 h 187"/>
                  <a:gd name="T2" fmla="*/ 64 w 186"/>
                  <a:gd name="T3" fmla="*/ 132 h 187"/>
                  <a:gd name="T4" fmla="*/ 113 w 186"/>
                  <a:gd name="T5" fmla="*/ 140 h 187"/>
                  <a:gd name="T6" fmla="*/ 113 w 186"/>
                  <a:gd name="T7" fmla="*/ 140 h 187"/>
                  <a:gd name="T8" fmla="*/ 138 w 186"/>
                  <a:gd name="T9" fmla="*/ 120 h 187"/>
                  <a:gd name="T10" fmla="*/ 138 w 186"/>
                  <a:gd name="T11" fmla="*/ 120 h 187"/>
                  <a:gd name="T12" fmla="*/ 155 w 186"/>
                  <a:gd name="T13" fmla="*/ 73 h 187"/>
                  <a:gd name="T14" fmla="*/ 155 w 186"/>
                  <a:gd name="T15" fmla="*/ 73 h 187"/>
                  <a:gd name="T16" fmla="*/ 115 w 186"/>
                  <a:gd name="T17" fmla="*/ 45 h 187"/>
                  <a:gd name="T18" fmla="*/ 115 w 186"/>
                  <a:gd name="T19" fmla="*/ 45 h 187"/>
                  <a:gd name="T20" fmla="*/ 99 w 186"/>
                  <a:gd name="T21" fmla="*/ 52 h 187"/>
                  <a:gd name="T22" fmla="*/ 99 w 186"/>
                  <a:gd name="T23" fmla="*/ 52 h 187"/>
                  <a:gd name="T24" fmla="*/ 64 w 186"/>
                  <a:gd name="T25" fmla="*/ 132 h 187"/>
                  <a:gd name="T26" fmla="*/ 57 w 186"/>
                  <a:gd name="T27" fmla="*/ 41 h 187"/>
                  <a:gd name="T28" fmla="*/ 57 w 186"/>
                  <a:gd name="T29" fmla="*/ 41 h 187"/>
                  <a:gd name="T30" fmla="*/ 170 w 186"/>
                  <a:gd name="T31" fmla="*/ 52 h 187"/>
                  <a:gd name="T32" fmla="*/ 170 w 186"/>
                  <a:gd name="T33" fmla="*/ 52 h 187"/>
                  <a:gd name="T34" fmla="*/ 180 w 186"/>
                  <a:gd name="T35" fmla="*/ 113 h 187"/>
                  <a:gd name="T36" fmla="*/ 180 w 186"/>
                  <a:gd name="T37" fmla="*/ 113 h 187"/>
                  <a:gd name="T38" fmla="*/ 169 w 186"/>
                  <a:gd name="T39" fmla="*/ 125 h 187"/>
                  <a:gd name="T40" fmla="*/ 169 w 186"/>
                  <a:gd name="T41" fmla="*/ 125 h 187"/>
                  <a:gd name="T42" fmla="*/ 169 w 186"/>
                  <a:gd name="T43" fmla="*/ 148 h 187"/>
                  <a:gd name="T44" fmla="*/ 169 w 186"/>
                  <a:gd name="T45" fmla="*/ 148 h 187"/>
                  <a:gd name="T46" fmla="*/ 35 w 186"/>
                  <a:gd name="T47" fmla="*/ 142 h 187"/>
                  <a:gd name="T48" fmla="*/ 35 w 186"/>
                  <a:gd name="T49" fmla="*/ 142 h 187"/>
                  <a:gd name="T50" fmla="*/ 57 w 186"/>
                  <a:gd name="T51" fmla="*/ 41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6" h="187">
                    <a:moveTo>
                      <a:pt x="64" y="132"/>
                    </a:moveTo>
                    <a:lnTo>
                      <a:pt x="64" y="132"/>
                    </a:lnTo>
                    <a:cubicBezTo>
                      <a:pt x="78" y="142"/>
                      <a:pt x="96" y="144"/>
                      <a:pt x="113" y="140"/>
                    </a:cubicBezTo>
                    <a:lnTo>
                      <a:pt x="113" y="140"/>
                    </a:lnTo>
                    <a:cubicBezTo>
                      <a:pt x="117" y="129"/>
                      <a:pt x="126" y="127"/>
                      <a:pt x="138" y="120"/>
                    </a:cubicBezTo>
                    <a:lnTo>
                      <a:pt x="138" y="120"/>
                    </a:lnTo>
                    <a:cubicBezTo>
                      <a:pt x="153" y="109"/>
                      <a:pt x="165" y="94"/>
                      <a:pt x="155" y="73"/>
                    </a:cubicBezTo>
                    <a:lnTo>
                      <a:pt x="155" y="73"/>
                    </a:lnTo>
                    <a:cubicBezTo>
                      <a:pt x="149" y="62"/>
                      <a:pt x="128" y="45"/>
                      <a:pt x="115" y="45"/>
                    </a:cubicBezTo>
                    <a:lnTo>
                      <a:pt x="115" y="45"/>
                    </a:lnTo>
                    <a:cubicBezTo>
                      <a:pt x="111" y="45"/>
                      <a:pt x="103" y="50"/>
                      <a:pt x="99" y="52"/>
                    </a:cubicBezTo>
                    <a:lnTo>
                      <a:pt x="99" y="52"/>
                    </a:lnTo>
                    <a:cubicBezTo>
                      <a:pt x="76" y="63"/>
                      <a:pt x="21" y="98"/>
                      <a:pt x="64" y="132"/>
                    </a:cubicBezTo>
                    <a:close/>
                    <a:moveTo>
                      <a:pt x="57" y="41"/>
                    </a:moveTo>
                    <a:lnTo>
                      <a:pt x="57" y="41"/>
                    </a:lnTo>
                    <a:cubicBezTo>
                      <a:pt x="89" y="24"/>
                      <a:pt x="145" y="0"/>
                      <a:pt x="170" y="52"/>
                    </a:cubicBezTo>
                    <a:lnTo>
                      <a:pt x="170" y="52"/>
                    </a:lnTo>
                    <a:cubicBezTo>
                      <a:pt x="178" y="71"/>
                      <a:pt x="185" y="95"/>
                      <a:pt x="180" y="113"/>
                    </a:cubicBezTo>
                    <a:lnTo>
                      <a:pt x="180" y="113"/>
                    </a:lnTo>
                    <a:cubicBezTo>
                      <a:pt x="177" y="119"/>
                      <a:pt x="173" y="121"/>
                      <a:pt x="169" y="125"/>
                    </a:cubicBezTo>
                    <a:lnTo>
                      <a:pt x="169" y="125"/>
                    </a:lnTo>
                    <a:cubicBezTo>
                      <a:pt x="176" y="132"/>
                      <a:pt x="178" y="142"/>
                      <a:pt x="169" y="148"/>
                    </a:cubicBezTo>
                    <a:lnTo>
                      <a:pt x="169" y="148"/>
                    </a:lnTo>
                    <a:cubicBezTo>
                      <a:pt x="132" y="166"/>
                      <a:pt x="76" y="186"/>
                      <a:pt x="35" y="142"/>
                    </a:cubicBezTo>
                    <a:lnTo>
                      <a:pt x="35" y="142"/>
                    </a:lnTo>
                    <a:cubicBezTo>
                      <a:pt x="0" y="106"/>
                      <a:pt x="25" y="60"/>
                      <a:pt x="57" y="41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250" name="Freeform 198">
                <a:extLst>
                  <a:ext uri="{FF2B5EF4-FFF2-40B4-BE49-F238E27FC236}">
                    <a16:creationId xmlns:a16="http://schemas.microsoft.com/office/drawing/2014/main" id="{C2AE76A8-AC65-2847-9133-3F31DB1601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63912" y="4096011"/>
                <a:ext cx="85738" cy="71022"/>
              </a:xfrm>
              <a:custGeom>
                <a:avLst/>
                <a:gdLst>
                  <a:gd name="T0" fmla="*/ 130 w 179"/>
                  <a:gd name="T1" fmla="*/ 61 h 150"/>
                  <a:gd name="T2" fmla="*/ 130 w 179"/>
                  <a:gd name="T3" fmla="*/ 61 h 150"/>
                  <a:gd name="T4" fmla="*/ 90 w 179"/>
                  <a:gd name="T5" fmla="*/ 33 h 150"/>
                  <a:gd name="T6" fmla="*/ 90 w 179"/>
                  <a:gd name="T7" fmla="*/ 33 h 150"/>
                  <a:gd name="T8" fmla="*/ 59 w 179"/>
                  <a:gd name="T9" fmla="*/ 41 h 150"/>
                  <a:gd name="T10" fmla="*/ 59 w 179"/>
                  <a:gd name="T11" fmla="*/ 41 h 150"/>
                  <a:gd name="T12" fmla="*/ 24 w 179"/>
                  <a:gd name="T13" fmla="*/ 76 h 150"/>
                  <a:gd name="T14" fmla="*/ 24 w 179"/>
                  <a:gd name="T15" fmla="*/ 76 h 150"/>
                  <a:gd name="T16" fmla="*/ 47 w 179"/>
                  <a:gd name="T17" fmla="*/ 117 h 150"/>
                  <a:gd name="T18" fmla="*/ 47 w 179"/>
                  <a:gd name="T19" fmla="*/ 117 h 150"/>
                  <a:gd name="T20" fmla="*/ 63 w 179"/>
                  <a:gd name="T21" fmla="*/ 118 h 150"/>
                  <a:gd name="T22" fmla="*/ 63 w 179"/>
                  <a:gd name="T23" fmla="*/ 118 h 150"/>
                  <a:gd name="T24" fmla="*/ 130 w 179"/>
                  <a:gd name="T25" fmla="*/ 61 h 150"/>
                  <a:gd name="T26" fmla="*/ 99 w 179"/>
                  <a:gd name="T27" fmla="*/ 145 h 150"/>
                  <a:gd name="T28" fmla="*/ 99 w 179"/>
                  <a:gd name="T29" fmla="*/ 145 h 150"/>
                  <a:gd name="T30" fmla="*/ 0 w 179"/>
                  <a:gd name="T31" fmla="*/ 88 h 150"/>
                  <a:gd name="T32" fmla="*/ 0 w 179"/>
                  <a:gd name="T33" fmla="*/ 88 h 150"/>
                  <a:gd name="T34" fmla="*/ 17 w 179"/>
                  <a:gd name="T35" fmla="*/ 29 h 150"/>
                  <a:gd name="T36" fmla="*/ 17 w 179"/>
                  <a:gd name="T37" fmla="*/ 29 h 150"/>
                  <a:gd name="T38" fmla="*/ 32 w 179"/>
                  <a:gd name="T39" fmla="*/ 22 h 150"/>
                  <a:gd name="T40" fmla="*/ 32 w 179"/>
                  <a:gd name="T41" fmla="*/ 22 h 150"/>
                  <a:gd name="T42" fmla="*/ 42 w 179"/>
                  <a:gd name="T43" fmla="*/ 1 h 150"/>
                  <a:gd name="T44" fmla="*/ 42 w 179"/>
                  <a:gd name="T45" fmla="*/ 1 h 150"/>
                  <a:gd name="T46" fmla="*/ 160 w 179"/>
                  <a:gd name="T47" fmla="*/ 62 h 150"/>
                  <a:gd name="T48" fmla="*/ 160 w 179"/>
                  <a:gd name="T49" fmla="*/ 62 h 150"/>
                  <a:gd name="T50" fmla="*/ 99 w 179"/>
                  <a:gd name="T51" fmla="*/ 145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9" h="150">
                    <a:moveTo>
                      <a:pt x="130" y="61"/>
                    </a:moveTo>
                    <a:lnTo>
                      <a:pt x="130" y="61"/>
                    </a:lnTo>
                    <a:cubicBezTo>
                      <a:pt x="120" y="43"/>
                      <a:pt x="105" y="36"/>
                      <a:pt x="90" y="33"/>
                    </a:cubicBezTo>
                    <a:lnTo>
                      <a:pt x="90" y="33"/>
                    </a:lnTo>
                    <a:cubicBezTo>
                      <a:pt x="80" y="41"/>
                      <a:pt x="72" y="40"/>
                      <a:pt x="59" y="41"/>
                    </a:cubicBezTo>
                    <a:lnTo>
                      <a:pt x="59" y="41"/>
                    </a:lnTo>
                    <a:cubicBezTo>
                      <a:pt x="40" y="43"/>
                      <a:pt x="24" y="53"/>
                      <a:pt x="24" y="76"/>
                    </a:cubicBezTo>
                    <a:lnTo>
                      <a:pt x="24" y="76"/>
                    </a:lnTo>
                    <a:cubicBezTo>
                      <a:pt x="24" y="88"/>
                      <a:pt x="36" y="112"/>
                      <a:pt x="47" y="117"/>
                    </a:cubicBezTo>
                    <a:lnTo>
                      <a:pt x="47" y="117"/>
                    </a:lnTo>
                    <a:cubicBezTo>
                      <a:pt x="51" y="120"/>
                      <a:pt x="59" y="118"/>
                      <a:pt x="63" y="118"/>
                    </a:cubicBezTo>
                    <a:lnTo>
                      <a:pt x="63" y="118"/>
                    </a:lnTo>
                    <a:cubicBezTo>
                      <a:pt x="91" y="118"/>
                      <a:pt x="155" y="109"/>
                      <a:pt x="130" y="61"/>
                    </a:cubicBezTo>
                    <a:close/>
                    <a:moveTo>
                      <a:pt x="99" y="145"/>
                    </a:moveTo>
                    <a:lnTo>
                      <a:pt x="99" y="145"/>
                    </a:lnTo>
                    <a:cubicBezTo>
                      <a:pt x="63" y="149"/>
                      <a:pt x="0" y="146"/>
                      <a:pt x="0" y="88"/>
                    </a:cubicBezTo>
                    <a:lnTo>
                      <a:pt x="0" y="88"/>
                    </a:lnTo>
                    <a:cubicBezTo>
                      <a:pt x="0" y="67"/>
                      <a:pt x="4" y="42"/>
                      <a:pt x="17" y="29"/>
                    </a:cubicBezTo>
                    <a:lnTo>
                      <a:pt x="17" y="29"/>
                    </a:lnTo>
                    <a:cubicBezTo>
                      <a:pt x="21" y="25"/>
                      <a:pt x="26" y="22"/>
                      <a:pt x="32" y="22"/>
                    </a:cubicBezTo>
                    <a:lnTo>
                      <a:pt x="32" y="22"/>
                    </a:lnTo>
                    <a:cubicBezTo>
                      <a:pt x="28" y="13"/>
                      <a:pt x="30" y="3"/>
                      <a:pt x="42" y="1"/>
                    </a:cubicBezTo>
                    <a:lnTo>
                      <a:pt x="42" y="1"/>
                    </a:lnTo>
                    <a:cubicBezTo>
                      <a:pt x="83" y="0"/>
                      <a:pt x="142" y="7"/>
                      <a:pt x="160" y="62"/>
                    </a:cubicBezTo>
                    <a:lnTo>
                      <a:pt x="160" y="62"/>
                    </a:lnTo>
                    <a:cubicBezTo>
                      <a:pt x="178" y="112"/>
                      <a:pt x="135" y="141"/>
                      <a:pt x="99" y="14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249" name="Freeform 199">
                <a:extLst>
                  <a:ext uri="{FF2B5EF4-FFF2-40B4-BE49-F238E27FC236}">
                    <a16:creationId xmlns:a16="http://schemas.microsoft.com/office/drawing/2014/main" id="{993D54EE-49F8-1F4F-985E-DE96455BEA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28724" y="4079168"/>
                <a:ext cx="81698" cy="113117"/>
              </a:xfrm>
              <a:custGeom>
                <a:avLst/>
                <a:gdLst>
                  <a:gd name="T0" fmla="*/ 47422 w 174"/>
                  <a:gd name="T1" fmla="*/ 23007 h 236"/>
                  <a:gd name="T2" fmla="*/ 47422 w 174"/>
                  <a:gd name="T3" fmla="*/ 23007 h 236"/>
                  <a:gd name="T4" fmla="*/ 26294 w 174"/>
                  <a:gd name="T5" fmla="*/ 34510 h 236"/>
                  <a:gd name="T6" fmla="*/ 26294 w 174"/>
                  <a:gd name="T7" fmla="*/ 34510 h 236"/>
                  <a:gd name="T8" fmla="*/ 22068 w 174"/>
                  <a:gd name="T9" fmla="*/ 52245 h 236"/>
                  <a:gd name="T10" fmla="*/ 22068 w 174"/>
                  <a:gd name="T11" fmla="*/ 52245 h 236"/>
                  <a:gd name="T12" fmla="*/ 27702 w 174"/>
                  <a:gd name="T13" fmla="*/ 80045 h 236"/>
                  <a:gd name="T14" fmla="*/ 27702 w 174"/>
                  <a:gd name="T15" fmla="*/ 80045 h 236"/>
                  <a:gd name="T16" fmla="*/ 49770 w 174"/>
                  <a:gd name="T17" fmla="*/ 80524 h 236"/>
                  <a:gd name="T18" fmla="*/ 49770 w 174"/>
                  <a:gd name="T19" fmla="*/ 80524 h 236"/>
                  <a:gd name="T20" fmla="*/ 53996 w 174"/>
                  <a:gd name="T21" fmla="*/ 72855 h 236"/>
                  <a:gd name="T22" fmla="*/ 53996 w 174"/>
                  <a:gd name="T23" fmla="*/ 72855 h 236"/>
                  <a:gd name="T24" fmla="*/ 47422 w 174"/>
                  <a:gd name="T25" fmla="*/ 23007 h 236"/>
                  <a:gd name="T26" fmla="*/ 73246 w 174"/>
                  <a:gd name="T27" fmla="*/ 64227 h 236"/>
                  <a:gd name="T28" fmla="*/ 73246 w 174"/>
                  <a:gd name="T29" fmla="*/ 64227 h 236"/>
                  <a:gd name="T30" fmla="*/ 26763 w 174"/>
                  <a:gd name="T31" fmla="*/ 94903 h 236"/>
                  <a:gd name="T32" fmla="*/ 26763 w 174"/>
                  <a:gd name="T33" fmla="*/ 94903 h 236"/>
                  <a:gd name="T34" fmla="*/ 7043 w 174"/>
                  <a:gd name="T35" fmla="*/ 68541 h 236"/>
                  <a:gd name="T36" fmla="*/ 7043 w 174"/>
                  <a:gd name="T37" fmla="*/ 68541 h 236"/>
                  <a:gd name="T38" fmla="*/ 8452 w 174"/>
                  <a:gd name="T39" fmla="*/ 59434 h 236"/>
                  <a:gd name="T40" fmla="*/ 8452 w 174"/>
                  <a:gd name="T41" fmla="*/ 59434 h 236"/>
                  <a:gd name="T42" fmla="*/ 2348 w 174"/>
                  <a:gd name="T43" fmla="*/ 48410 h 236"/>
                  <a:gd name="T44" fmla="*/ 2348 w 174"/>
                  <a:gd name="T45" fmla="*/ 48410 h 236"/>
                  <a:gd name="T46" fmla="*/ 55404 w 174"/>
                  <a:gd name="T47" fmla="*/ 8148 h 236"/>
                  <a:gd name="T48" fmla="*/ 55404 w 174"/>
                  <a:gd name="T49" fmla="*/ 8148 h 236"/>
                  <a:gd name="T50" fmla="*/ 73246 w 174"/>
                  <a:gd name="T51" fmla="*/ 64227 h 2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4" h="236">
                    <a:moveTo>
                      <a:pt x="101" y="48"/>
                    </a:moveTo>
                    <a:lnTo>
                      <a:pt x="101" y="48"/>
                    </a:lnTo>
                    <a:cubicBezTo>
                      <a:pt x="82" y="47"/>
                      <a:pt x="68" y="57"/>
                      <a:pt x="56" y="72"/>
                    </a:cubicBezTo>
                    <a:cubicBezTo>
                      <a:pt x="59" y="84"/>
                      <a:pt x="52" y="94"/>
                      <a:pt x="47" y="109"/>
                    </a:cubicBezTo>
                    <a:cubicBezTo>
                      <a:pt x="39" y="130"/>
                      <a:pt x="38" y="152"/>
                      <a:pt x="59" y="167"/>
                    </a:cubicBezTo>
                    <a:cubicBezTo>
                      <a:pt x="68" y="174"/>
                      <a:pt x="96" y="177"/>
                      <a:pt x="106" y="168"/>
                    </a:cubicBezTo>
                    <a:cubicBezTo>
                      <a:pt x="110" y="165"/>
                      <a:pt x="113" y="157"/>
                      <a:pt x="115" y="152"/>
                    </a:cubicBezTo>
                    <a:cubicBezTo>
                      <a:pt x="130" y="123"/>
                      <a:pt x="156" y="52"/>
                      <a:pt x="101" y="48"/>
                    </a:cubicBezTo>
                    <a:close/>
                    <a:moveTo>
                      <a:pt x="156" y="134"/>
                    </a:moveTo>
                    <a:lnTo>
                      <a:pt x="156" y="134"/>
                    </a:lnTo>
                    <a:cubicBezTo>
                      <a:pt x="140" y="173"/>
                      <a:pt x="106" y="235"/>
                      <a:pt x="57" y="198"/>
                    </a:cubicBezTo>
                    <a:cubicBezTo>
                      <a:pt x="39" y="185"/>
                      <a:pt x="19" y="165"/>
                      <a:pt x="15" y="143"/>
                    </a:cubicBezTo>
                    <a:cubicBezTo>
                      <a:pt x="14" y="136"/>
                      <a:pt x="15" y="131"/>
                      <a:pt x="18" y="124"/>
                    </a:cubicBezTo>
                    <a:cubicBezTo>
                      <a:pt x="8" y="123"/>
                      <a:pt x="0" y="113"/>
                      <a:pt x="5" y="101"/>
                    </a:cubicBezTo>
                    <a:cubicBezTo>
                      <a:pt x="25" y="57"/>
                      <a:pt x="61" y="0"/>
                      <a:pt x="118" y="17"/>
                    </a:cubicBezTo>
                    <a:cubicBezTo>
                      <a:pt x="169" y="31"/>
                      <a:pt x="173" y="93"/>
                      <a:pt x="156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52" name="Freeform 200">
                <a:extLst>
                  <a:ext uri="{FF2B5EF4-FFF2-40B4-BE49-F238E27FC236}">
                    <a16:creationId xmlns:a16="http://schemas.microsoft.com/office/drawing/2014/main" id="{14C8A654-4E2F-FC4C-8BF5-C67ED6E951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56113" y="4084964"/>
                <a:ext cx="95265" cy="94695"/>
              </a:xfrm>
              <a:custGeom>
                <a:avLst/>
                <a:gdLst>
                  <a:gd name="T0" fmla="*/ 61 w 204"/>
                  <a:gd name="T1" fmla="*/ 134 h 197"/>
                  <a:gd name="T2" fmla="*/ 61 w 204"/>
                  <a:gd name="T3" fmla="*/ 134 h 197"/>
                  <a:gd name="T4" fmla="*/ 109 w 204"/>
                  <a:gd name="T5" fmla="*/ 149 h 197"/>
                  <a:gd name="T6" fmla="*/ 109 w 204"/>
                  <a:gd name="T7" fmla="*/ 149 h 197"/>
                  <a:gd name="T8" fmla="*/ 142 w 204"/>
                  <a:gd name="T9" fmla="*/ 130 h 197"/>
                  <a:gd name="T10" fmla="*/ 142 w 204"/>
                  <a:gd name="T11" fmla="*/ 130 h 197"/>
                  <a:gd name="T12" fmla="*/ 176 w 204"/>
                  <a:gd name="T13" fmla="*/ 82 h 197"/>
                  <a:gd name="T14" fmla="*/ 176 w 204"/>
                  <a:gd name="T15" fmla="*/ 82 h 197"/>
                  <a:gd name="T16" fmla="*/ 145 w 204"/>
                  <a:gd name="T17" fmla="*/ 46 h 197"/>
                  <a:gd name="T18" fmla="*/ 145 w 204"/>
                  <a:gd name="T19" fmla="*/ 46 h 197"/>
                  <a:gd name="T20" fmla="*/ 126 w 204"/>
                  <a:gd name="T21" fmla="*/ 51 h 197"/>
                  <a:gd name="T22" fmla="*/ 126 w 204"/>
                  <a:gd name="T23" fmla="*/ 51 h 197"/>
                  <a:gd name="T24" fmla="*/ 61 w 204"/>
                  <a:gd name="T25" fmla="*/ 134 h 197"/>
                  <a:gd name="T26" fmla="*/ 86 w 204"/>
                  <a:gd name="T27" fmla="*/ 34 h 197"/>
                  <a:gd name="T28" fmla="*/ 86 w 204"/>
                  <a:gd name="T29" fmla="*/ 34 h 197"/>
                  <a:gd name="T30" fmla="*/ 200 w 204"/>
                  <a:gd name="T31" fmla="*/ 61 h 197"/>
                  <a:gd name="T32" fmla="*/ 200 w 204"/>
                  <a:gd name="T33" fmla="*/ 61 h 197"/>
                  <a:gd name="T34" fmla="*/ 189 w 204"/>
                  <a:gd name="T35" fmla="*/ 129 h 197"/>
                  <a:gd name="T36" fmla="*/ 189 w 204"/>
                  <a:gd name="T37" fmla="*/ 129 h 197"/>
                  <a:gd name="T38" fmla="*/ 174 w 204"/>
                  <a:gd name="T39" fmla="*/ 141 h 197"/>
                  <a:gd name="T40" fmla="*/ 174 w 204"/>
                  <a:gd name="T41" fmla="*/ 141 h 197"/>
                  <a:gd name="T42" fmla="*/ 166 w 204"/>
                  <a:gd name="T43" fmla="*/ 166 h 197"/>
                  <a:gd name="T44" fmla="*/ 166 w 204"/>
                  <a:gd name="T45" fmla="*/ 166 h 197"/>
                  <a:gd name="T46" fmla="*/ 25 w 204"/>
                  <a:gd name="T47" fmla="*/ 143 h 197"/>
                  <a:gd name="T48" fmla="*/ 25 w 204"/>
                  <a:gd name="T49" fmla="*/ 143 h 197"/>
                  <a:gd name="T50" fmla="*/ 86 w 204"/>
                  <a:gd name="T51" fmla="*/ 34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4" h="197">
                    <a:moveTo>
                      <a:pt x="61" y="134"/>
                    </a:moveTo>
                    <a:lnTo>
                      <a:pt x="61" y="134"/>
                    </a:lnTo>
                    <a:cubicBezTo>
                      <a:pt x="72" y="149"/>
                      <a:pt x="91" y="151"/>
                      <a:pt x="109" y="149"/>
                    </a:cubicBezTo>
                    <a:lnTo>
                      <a:pt x="109" y="149"/>
                    </a:lnTo>
                    <a:cubicBezTo>
                      <a:pt x="117" y="139"/>
                      <a:pt x="128" y="137"/>
                      <a:pt x="142" y="130"/>
                    </a:cubicBezTo>
                    <a:lnTo>
                      <a:pt x="142" y="130"/>
                    </a:lnTo>
                    <a:cubicBezTo>
                      <a:pt x="163" y="122"/>
                      <a:pt x="180" y="107"/>
                      <a:pt x="176" y="82"/>
                    </a:cubicBezTo>
                    <a:lnTo>
                      <a:pt x="176" y="82"/>
                    </a:lnTo>
                    <a:cubicBezTo>
                      <a:pt x="175" y="70"/>
                      <a:pt x="158" y="47"/>
                      <a:pt x="145" y="46"/>
                    </a:cubicBezTo>
                    <a:lnTo>
                      <a:pt x="145" y="46"/>
                    </a:lnTo>
                    <a:cubicBezTo>
                      <a:pt x="140" y="46"/>
                      <a:pt x="132" y="50"/>
                      <a:pt x="126" y="51"/>
                    </a:cubicBezTo>
                    <a:lnTo>
                      <a:pt x="126" y="51"/>
                    </a:lnTo>
                    <a:cubicBezTo>
                      <a:pt x="96" y="61"/>
                      <a:pt x="27" y="91"/>
                      <a:pt x="61" y="134"/>
                    </a:cubicBezTo>
                    <a:close/>
                    <a:moveTo>
                      <a:pt x="86" y="34"/>
                    </a:moveTo>
                    <a:lnTo>
                      <a:pt x="86" y="34"/>
                    </a:lnTo>
                    <a:cubicBezTo>
                      <a:pt x="124" y="20"/>
                      <a:pt x="192" y="0"/>
                      <a:pt x="200" y="61"/>
                    </a:cubicBezTo>
                    <a:lnTo>
                      <a:pt x="200" y="61"/>
                    </a:lnTo>
                    <a:cubicBezTo>
                      <a:pt x="203" y="83"/>
                      <a:pt x="203" y="110"/>
                      <a:pt x="189" y="129"/>
                    </a:cubicBezTo>
                    <a:lnTo>
                      <a:pt x="189" y="129"/>
                    </a:lnTo>
                    <a:cubicBezTo>
                      <a:pt x="185" y="134"/>
                      <a:pt x="180" y="138"/>
                      <a:pt x="174" y="141"/>
                    </a:cubicBezTo>
                    <a:lnTo>
                      <a:pt x="174" y="141"/>
                    </a:lnTo>
                    <a:cubicBezTo>
                      <a:pt x="179" y="149"/>
                      <a:pt x="178" y="162"/>
                      <a:pt x="166" y="166"/>
                    </a:cubicBezTo>
                    <a:lnTo>
                      <a:pt x="166" y="166"/>
                    </a:lnTo>
                    <a:cubicBezTo>
                      <a:pt x="121" y="183"/>
                      <a:pt x="54" y="196"/>
                      <a:pt x="25" y="143"/>
                    </a:cubicBezTo>
                    <a:lnTo>
                      <a:pt x="25" y="143"/>
                    </a:lnTo>
                    <a:cubicBezTo>
                      <a:pt x="0" y="96"/>
                      <a:pt x="44" y="51"/>
                      <a:pt x="86" y="3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251" name="Freeform 201">
                <a:extLst>
                  <a:ext uri="{FF2B5EF4-FFF2-40B4-BE49-F238E27FC236}">
                    <a16:creationId xmlns:a16="http://schemas.microsoft.com/office/drawing/2014/main" id="{E6575B7D-8C0C-FA4B-B155-9468B14E8C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39865" y="4079168"/>
                <a:ext cx="81698" cy="113117"/>
              </a:xfrm>
              <a:custGeom>
                <a:avLst/>
                <a:gdLst>
                  <a:gd name="T0" fmla="*/ 47892 w 174"/>
                  <a:gd name="T1" fmla="*/ 23486 h 236"/>
                  <a:gd name="T2" fmla="*/ 47892 w 174"/>
                  <a:gd name="T3" fmla="*/ 23486 h 236"/>
                  <a:gd name="T4" fmla="*/ 26294 w 174"/>
                  <a:gd name="T5" fmla="*/ 34990 h 236"/>
                  <a:gd name="T6" fmla="*/ 26294 w 174"/>
                  <a:gd name="T7" fmla="*/ 34990 h 236"/>
                  <a:gd name="T8" fmla="*/ 22068 w 174"/>
                  <a:gd name="T9" fmla="*/ 51765 h 236"/>
                  <a:gd name="T10" fmla="*/ 22068 w 174"/>
                  <a:gd name="T11" fmla="*/ 51765 h 236"/>
                  <a:gd name="T12" fmla="*/ 27702 w 174"/>
                  <a:gd name="T13" fmla="*/ 80045 h 236"/>
                  <a:gd name="T14" fmla="*/ 27702 w 174"/>
                  <a:gd name="T15" fmla="*/ 80045 h 236"/>
                  <a:gd name="T16" fmla="*/ 49770 w 174"/>
                  <a:gd name="T17" fmla="*/ 80524 h 236"/>
                  <a:gd name="T18" fmla="*/ 49770 w 174"/>
                  <a:gd name="T19" fmla="*/ 80524 h 236"/>
                  <a:gd name="T20" fmla="*/ 53996 w 174"/>
                  <a:gd name="T21" fmla="*/ 73334 h 236"/>
                  <a:gd name="T22" fmla="*/ 53996 w 174"/>
                  <a:gd name="T23" fmla="*/ 73334 h 236"/>
                  <a:gd name="T24" fmla="*/ 47892 w 174"/>
                  <a:gd name="T25" fmla="*/ 23486 h 236"/>
                  <a:gd name="T26" fmla="*/ 73246 w 174"/>
                  <a:gd name="T27" fmla="*/ 64227 h 236"/>
                  <a:gd name="T28" fmla="*/ 73246 w 174"/>
                  <a:gd name="T29" fmla="*/ 64227 h 236"/>
                  <a:gd name="T30" fmla="*/ 26763 w 174"/>
                  <a:gd name="T31" fmla="*/ 95383 h 236"/>
                  <a:gd name="T32" fmla="*/ 26763 w 174"/>
                  <a:gd name="T33" fmla="*/ 95383 h 236"/>
                  <a:gd name="T34" fmla="*/ 7043 w 174"/>
                  <a:gd name="T35" fmla="*/ 69021 h 236"/>
                  <a:gd name="T36" fmla="*/ 7043 w 174"/>
                  <a:gd name="T37" fmla="*/ 69021 h 236"/>
                  <a:gd name="T38" fmla="*/ 8452 w 174"/>
                  <a:gd name="T39" fmla="*/ 59434 h 236"/>
                  <a:gd name="T40" fmla="*/ 8452 w 174"/>
                  <a:gd name="T41" fmla="*/ 59434 h 236"/>
                  <a:gd name="T42" fmla="*/ 2348 w 174"/>
                  <a:gd name="T43" fmla="*/ 48410 h 236"/>
                  <a:gd name="T44" fmla="*/ 2348 w 174"/>
                  <a:gd name="T45" fmla="*/ 48410 h 236"/>
                  <a:gd name="T46" fmla="*/ 55404 w 174"/>
                  <a:gd name="T47" fmla="*/ 7669 h 236"/>
                  <a:gd name="T48" fmla="*/ 55404 w 174"/>
                  <a:gd name="T49" fmla="*/ 7669 h 236"/>
                  <a:gd name="T50" fmla="*/ 73246 w 174"/>
                  <a:gd name="T51" fmla="*/ 64227 h 2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4" h="236">
                    <a:moveTo>
                      <a:pt x="102" y="49"/>
                    </a:moveTo>
                    <a:lnTo>
                      <a:pt x="102" y="49"/>
                    </a:lnTo>
                    <a:cubicBezTo>
                      <a:pt x="82" y="46"/>
                      <a:pt x="68" y="58"/>
                      <a:pt x="56" y="73"/>
                    </a:cubicBezTo>
                    <a:cubicBezTo>
                      <a:pt x="59" y="84"/>
                      <a:pt x="52" y="94"/>
                      <a:pt x="47" y="108"/>
                    </a:cubicBezTo>
                    <a:cubicBezTo>
                      <a:pt x="39" y="129"/>
                      <a:pt x="38" y="153"/>
                      <a:pt x="59" y="167"/>
                    </a:cubicBezTo>
                    <a:cubicBezTo>
                      <a:pt x="68" y="174"/>
                      <a:pt x="95" y="178"/>
                      <a:pt x="106" y="168"/>
                    </a:cubicBezTo>
                    <a:cubicBezTo>
                      <a:pt x="110" y="166"/>
                      <a:pt x="114" y="157"/>
                      <a:pt x="115" y="153"/>
                    </a:cubicBezTo>
                    <a:cubicBezTo>
                      <a:pt x="130" y="124"/>
                      <a:pt x="156" y="53"/>
                      <a:pt x="102" y="49"/>
                    </a:cubicBezTo>
                    <a:close/>
                    <a:moveTo>
                      <a:pt x="156" y="134"/>
                    </a:moveTo>
                    <a:lnTo>
                      <a:pt x="156" y="134"/>
                    </a:lnTo>
                    <a:cubicBezTo>
                      <a:pt x="140" y="172"/>
                      <a:pt x="106" y="235"/>
                      <a:pt x="57" y="199"/>
                    </a:cubicBezTo>
                    <a:cubicBezTo>
                      <a:pt x="39" y="186"/>
                      <a:pt x="19" y="166"/>
                      <a:pt x="15" y="144"/>
                    </a:cubicBezTo>
                    <a:cubicBezTo>
                      <a:pt x="14" y="137"/>
                      <a:pt x="15" y="132"/>
                      <a:pt x="18" y="124"/>
                    </a:cubicBezTo>
                    <a:cubicBezTo>
                      <a:pt x="9" y="122"/>
                      <a:pt x="0" y="112"/>
                      <a:pt x="5" y="101"/>
                    </a:cubicBezTo>
                    <a:cubicBezTo>
                      <a:pt x="25" y="58"/>
                      <a:pt x="61" y="0"/>
                      <a:pt x="118" y="16"/>
                    </a:cubicBezTo>
                    <a:cubicBezTo>
                      <a:pt x="169" y="32"/>
                      <a:pt x="173" y="94"/>
                      <a:pt x="156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54" name="Freeform 202">
                <a:extLst>
                  <a:ext uri="{FF2B5EF4-FFF2-40B4-BE49-F238E27FC236}">
                    <a16:creationId xmlns:a16="http://schemas.microsoft.com/office/drawing/2014/main" id="{120964BB-5E0F-A343-8553-3F42D2A98A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97339" y="4097591"/>
                <a:ext cx="84151" cy="71021"/>
              </a:xfrm>
              <a:custGeom>
                <a:avLst/>
                <a:gdLst>
                  <a:gd name="T0" fmla="*/ 129 w 178"/>
                  <a:gd name="T1" fmla="*/ 62 h 149"/>
                  <a:gd name="T2" fmla="*/ 129 w 178"/>
                  <a:gd name="T3" fmla="*/ 62 h 149"/>
                  <a:gd name="T4" fmla="*/ 89 w 178"/>
                  <a:gd name="T5" fmla="*/ 33 h 149"/>
                  <a:gd name="T6" fmla="*/ 89 w 178"/>
                  <a:gd name="T7" fmla="*/ 33 h 149"/>
                  <a:gd name="T8" fmla="*/ 58 w 178"/>
                  <a:gd name="T9" fmla="*/ 40 h 149"/>
                  <a:gd name="T10" fmla="*/ 58 w 178"/>
                  <a:gd name="T11" fmla="*/ 40 h 149"/>
                  <a:gd name="T12" fmla="*/ 23 w 178"/>
                  <a:gd name="T13" fmla="*/ 76 h 149"/>
                  <a:gd name="T14" fmla="*/ 23 w 178"/>
                  <a:gd name="T15" fmla="*/ 76 h 149"/>
                  <a:gd name="T16" fmla="*/ 46 w 178"/>
                  <a:gd name="T17" fmla="*/ 117 h 149"/>
                  <a:gd name="T18" fmla="*/ 46 w 178"/>
                  <a:gd name="T19" fmla="*/ 117 h 149"/>
                  <a:gd name="T20" fmla="*/ 64 w 178"/>
                  <a:gd name="T21" fmla="*/ 118 h 149"/>
                  <a:gd name="T22" fmla="*/ 64 w 178"/>
                  <a:gd name="T23" fmla="*/ 118 h 149"/>
                  <a:gd name="T24" fmla="*/ 129 w 178"/>
                  <a:gd name="T25" fmla="*/ 62 h 149"/>
                  <a:gd name="T26" fmla="*/ 98 w 178"/>
                  <a:gd name="T27" fmla="*/ 146 h 149"/>
                  <a:gd name="T28" fmla="*/ 98 w 178"/>
                  <a:gd name="T29" fmla="*/ 146 h 149"/>
                  <a:gd name="T30" fmla="*/ 0 w 178"/>
                  <a:gd name="T31" fmla="*/ 89 h 149"/>
                  <a:gd name="T32" fmla="*/ 0 w 178"/>
                  <a:gd name="T33" fmla="*/ 89 h 149"/>
                  <a:gd name="T34" fmla="*/ 16 w 178"/>
                  <a:gd name="T35" fmla="*/ 30 h 149"/>
                  <a:gd name="T36" fmla="*/ 16 w 178"/>
                  <a:gd name="T37" fmla="*/ 30 h 149"/>
                  <a:gd name="T38" fmla="*/ 32 w 178"/>
                  <a:gd name="T39" fmla="*/ 22 h 149"/>
                  <a:gd name="T40" fmla="*/ 32 w 178"/>
                  <a:gd name="T41" fmla="*/ 22 h 149"/>
                  <a:gd name="T42" fmla="*/ 41 w 178"/>
                  <a:gd name="T43" fmla="*/ 1 h 149"/>
                  <a:gd name="T44" fmla="*/ 41 w 178"/>
                  <a:gd name="T45" fmla="*/ 1 h 149"/>
                  <a:gd name="T46" fmla="*/ 161 w 178"/>
                  <a:gd name="T47" fmla="*/ 63 h 149"/>
                  <a:gd name="T48" fmla="*/ 161 w 178"/>
                  <a:gd name="T49" fmla="*/ 63 h 149"/>
                  <a:gd name="T50" fmla="*/ 98 w 178"/>
                  <a:gd name="T51" fmla="*/ 146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8" h="149">
                    <a:moveTo>
                      <a:pt x="129" y="62"/>
                    </a:moveTo>
                    <a:lnTo>
                      <a:pt x="129" y="62"/>
                    </a:lnTo>
                    <a:cubicBezTo>
                      <a:pt x="120" y="44"/>
                      <a:pt x="104" y="37"/>
                      <a:pt x="89" y="33"/>
                    </a:cubicBezTo>
                    <a:lnTo>
                      <a:pt x="89" y="33"/>
                    </a:lnTo>
                    <a:cubicBezTo>
                      <a:pt x="81" y="40"/>
                      <a:pt x="71" y="39"/>
                      <a:pt x="58" y="40"/>
                    </a:cubicBezTo>
                    <a:lnTo>
                      <a:pt x="58" y="40"/>
                    </a:lnTo>
                    <a:cubicBezTo>
                      <a:pt x="39" y="43"/>
                      <a:pt x="23" y="52"/>
                      <a:pt x="23" y="76"/>
                    </a:cubicBezTo>
                    <a:lnTo>
                      <a:pt x="23" y="76"/>
                    </a:lnTo>
                    <a:cubicBezTo>
                      <a:pt x="23" y="88"/>
                      <a:pt x="36" y="111"/>
                      <a:pt x="46" y="117"/>
                    </a:cubicBezTo>
                    <a:lnTo>
                      <a:pt x="46" y="117"/>
                    </a:lnTo>
                    <a:cubicBezTo>
                      <a:pt x="50" y="119"/>
                      <a:pt x="58" y="118"/>
                      <a:pt x="64" y="118"/>
                    </a:cubicBezTo>
                    <a:lnTo>
                      <a:pt x="64" y="118"/>
                    </a:lnTo>
                    <a:cubicBezTo>
                      <a:pt x="90" y="118"/>
                      <a:pt x="154" y="109"/>
                      <a:pt x="129" y="62"/>
                    </a:cubicBezTo>
                    <a:close/>
                    <a:moveTo>
                      <a:pt x="98" y="146"/>
                    </a:moveTo>
                    <a:lnTo>
                      <a:pt x="98" y="146"/>
                    </a:lnTo>
                    <a:cubicBezTo>
                      <a:pt x="62" y="148"/>
                      <a:pt x="0" y="146"/>
                      <a:pt x="0" y="89"/>
                    </a:cubicBezTo>
                    <a:lnTo>
                      <a:pt x="0" y="89"/>
                    </a:lnTo>
                    <a:cubicBezTo>
                      <a:pt x="0" y="68"/>
                      <a:pt x="3" y="43"/>
                      <a:pt x="16" y="30"/>
                    </a:cubicBezTo>
                    <a:lnTo>
                      <a:pt x="16" y="30"/>
                    </a:lnTo>
                    <a:cubicBezTo>
                      <a:pt x="21" y="26"/>
                      <a:pt x="25" y="23"/>
                      <a:pt x="32" y="22"/>
                    </a:cubicBezTo>
                    <a:lnTo>
                      <a:pt x="32" y="22"/>
                    </a:lnTo>
                    <a:cubicBezTo>
                      <a:pt x="28" y="14"/>
                      <a:pt x="29" y="2"/>
                      <a:pt x="41" y="1"/>
                    </a:cubicBezTo>
                    <a:lnTo>
                      <a:pt x="41" y="1"/>
                    </a:lnTo>
                    <a:cubicBezTo>
                      <a:pt x="82" y="0"/>
                      <a:pt x="142" y="6"/>
                      <a:pt x="161" y="63"/>
                    </a:cubicBezTo>
                    <a:lnTo>
                      <a:pt x="161" y="63"/>
                    </a:lnTo>
                    <a:cubicBezTo>
                      <a:pt x="177" y="111"/>
                      <a:pt x="134" y="142"/>
                      <a:pt x="98" y="146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255" name="Freeform 203">
                <a:extLst>
                  <a:ext uri="{FF2B5EF4-FFF2-40B4-BE49-F238E27FC236}">
                    <a16:creationId xmlns:a16="http://schemas.microsoft.com/office/drawing/2014/main" id="{85F3E89B-56D4-4B45-AFE5-EF474E6D9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0655" y="4084965"/>
                <a:ext cx="87325" cy="89960"/>
              </a:xfrm>
              <a:custGeom>
                <a:avLst/>
                <a:gdLst>
                  <a:gd name="T0" fmla="*/ 64 w 186"/>
                  <a:gd name="T1" fmla="*/ 132 h 188"/>
                  <a:gd name="T2" fmla="*/ 64 w 186"/>
                  <a:gd name="T3" fmla="*/ 132 h 188"/>
                  <a:gd name="T4" fmla="*/ 112 w 186"/>
                  <a:gd name="T5" fmla="*/ 140 h 188"/>
                  <a:gd name="T6" fmla="*/ 112 w 186"/>
                  <a:gd name="T7" fmla="*/ 140 h 188"/>
                  <a:gd name="T8" fmla="*/ 137 w 186"/>
                  <a:gd name="T9" fmla="*/ 120 h 188"/>
                  <a:gd name="T10" fmla="*/ 137 w 186"/>
                  <a:gd name="T11" fmla="*/ 120 h 188"/>
                  <a:gd name="T12" fmla="*/ 154 w 186"/>
                  <a:gd name="T13" fmla="*/ 74 h 188"/>
                  <a:gd name="T14" fmla="*/ 154 w 186"/>
                  <a:gd name="T15" fmla="*/ 74 h 188"/>
                  <a:gd name="T16" fmla="*/ 116 w 186"/>
                  <a:gd name="T17" fmla="*/ 46 h 188"/>
                  <a:gd name="T18" fmla="*/ 116 w 186"/>
                  <a:gd name="T19" fmla="*/ 46 h 188"/>
                  <a:gd name="T20" fmla="*/ 100 w 186"/>
                  <a:gd name="T21" fmla="*/ 53 h 188"/>
                  <a:gd name="T22" fmla="*/ 100 w 186"/>
                  <a:gd name="T23" fmla="*/ 53 h 188"/>
                  <a:gd name="T24" fmla="*/ 64 w 186"/>
                  <a:gd name="T25" fmla="*/ 132 h 188"/>
                  <a:gd name="T26" fmla="*/ 58 w 186"/>
                  <a:gd name="T27" fmla="*/ 42 h 188"/>
                  <a:gd name="T28" fmla="*/ 58 w 186"/>
                  <a:gd name="T29" fmla="*/ 42 h 188"/>
                  <a:gd name="T30" fmla="*/ 169 w 186"/>
                  <a:gd name="T31" fmla="*/ 53 h 188"/>
                  <a:gd name="T32" fmla="*/ 169 w 186"/>
                  <a:gd name="T33" fmla="*/ 53 h 188"/>
                  <a:gd name="T34" fmla="*/ 179 w 186"/>
                  <a:gd name="T35" fmla="*/ 113 h 188"/>
                  <a:gd name="T36" fmla="*/ 179 w 186"/>
                  <a:gd name="T37" fmla="*/ 113 h 188"/>
                  <a:gd name="T38" fmla="*/ 168 w 186"/>
                  <a:gd name="T39" fmla="*/ 127 h 188"/>
                  <a:gd name="T40" fmla="*/ 168 w 186"/>
                  <a:gd name="T41" fmla="*/ 127 h 188"/>
                  <a:gd name="T42" fmla="*/ 168 w 186"/>
                  <a:gd name="T43" fmla="*/ 149 h 188"/>
                  <a:gd name="T44" fmla="*/ 168 w 186"/>
                  <a:gd name="T45" fmla="*/ 149 h 188"/>
                  <a:gd name="T46" fmla="*/ 35 w 186"/>
                  <a:gd name="T47" fmla="*/ 144 h 188"/>
                  <a:gd name="T48" fmla="*/ 35 w 186"/>
                  <a:gd name="T49" fmla="*/ 144 h 188"/>
                  <a:gd name="T50" fmla="*/ 58 w 186"/>
                  <a:gd name="T51" fmla="*/ 42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6" h="188">
                    <a:moveTo>
                      <a:pt x="64" y="132"/>
                    </a:moveTo>
                    <a:lnTo>
                      <a:pt x="64" y="132"/>
                    </a:lnTo>
                    <a:cubicBezTo>
                      <a:pt x="79" y="144"/>
                      <a:pt x="96" y="144"/>
                      <a:pt x="112" y="140"/>
                    </a:cubicBezTo>
                    <a:lnTo>
                      <a:pt x="112" y="140"/>
                    </a:lnTo>
                    <a:cubicBezTo>
                      <a:pt x="116" y="131"/>
                      <a:pt x="125" y="127"/>
                      <a:pt x="137" y="120"/>
                    </a:cubicBezTo>
                    <a:lnTo>
                      <a:pt x="137" y="120"/>
                    </a:lnTo>
                    <a:cubicBezTo>
                      <a:pt x="152" y="109"/>
                      <a:pt x="164" y="95"/>
                      <a:pt x="154" y="74"/>
                    </a:cubicBezTo>
                    <a:lnTo>
                      <a:pt x="154" y="74"/>
                    </a:lnTo>
                    <a:cubicBezTo>
                      <a:pt x="150" y="63"/>
                      <a:pt x="127" y="46"/>
                      <a:pt x="116" y="46"/>
                    </a:cubicBezTo>
                    <a:lnTo>
                      <a:pt x="116" y="46"/>
                    </a:lnTo>
                    <a:cubicBezTo>
                      <a:pt x="110" y="46"/>
                      <a:pt x="104" y="50"/>
                      <a:pt x="100" y="53"/>
                    </a:cubicBezTo>
                    <a:lnTo>
                      <a:pt x="100" y="53"/>
                    </a:lnTo>
                    <a:cubicBezTo>
                      <a:pt x="75" y="63"/>
                      <a:pt x="20" y="99"/>
                      <a:pt x="64" y="132"/>
                    </a:cubicBezTo>
                    <a:close/>
                    <a:moveTo>
                      <a:pt x="58" y="42"/>
                    </a:moveTo>
                    <a:lnTo>
                      <a:pt x="58" y="42"/>
                    </a:lnTo>
                    <a:cubicBezTo>
                      <a:pt x="89" y="24"/>
                      <a:pt x="146" y="0"/>
                      <a:pt x="169" y="53"/>
                    </a:cubicBezTo>
                    <a:lnTo>
                      <a:pt x="169" y="53"/>
                    </a:lnTo>
                    <a:cubicBezTo>
                      <a:pt x="179" y="71"/>
                      <a:pt x="185" y="96"/>
                      <a:pt x="179" y="113"/>
                    </a:cubicBezTo>
                    <a:lnTo>
                      <a:pt x="179" y="113"/>
                    </a:lnTo>
                    <a:cubicBezTo>
                      <a:pt x="177" y="120"/>
                      <a:pt x="173" y="123"/>
                      <a:pt x="168" y="127"/>
                    </a:cubicBezTo>
                    <a:lnTo>
                      <a:pt x="168" y="127"/>
                    </a:lnTo>
                    <a:cubicBezTo>
                      <a:pt x="176" y="132"/>
                      <a:pt x="179" y="144"/>
                      <a:pt x="168" y="149"/>
                    </a:cubicBezTo>
                    <a:lnTo>
                      <a:pt x="168" y="149"/>
                    </a:lnTo>
                    <a:cubicBezTo>
                      <a:pt x="133" y="169"/>
                      <a:pt x="75" y="187"/>
                      <a:pt x="35" y="144"/>
                    </a:cubicBezTo>
                    <a:lnTo>
                      <a:pt x="35" y="144"/>
                    </a:lnTo>
                    <a:cubicBezTo>
                      <a:pt x="0" y="106"/>
                      <a:pt x="25" y="62"/>
                      <a:pt x="58" y="4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256" name="Freeform 204">
                <a:extLst>
                  <a:ext uri="{FF2B5EF4-FFF2-40B4-BE49-F238E27FC236}">
                    <a16:creationId xmlns:a16="http://schemas.microsoft.com/office/drawing/2014/main" id="{64BA0C58-4327-084E-8156-035A0A0282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75306" y="4096011"/>
                <a:ext cx="85738" cy="71022"/>
              </a:xfrm>
              <a:custGeom>
                <a:avLst/>
                <a:gdLst>
                  <a:gd name="T0" fmla="*/ 130 w 180"/>
                  <a:gd name="T1" fmla="*/ 62 h 150"/>
                  <a:gd name="T2" fmla="*/ 130 w 180"/>
                  <a:gd name="T3" fmla="*/ 62 h 150"/>
                  <a:gd name="T4" fmla="*/ 90 w 180"/>
                  <a:gd name="T5" fmla="*/ 34 h 150"/>
                  <a:gd name="T6" fmla="*/ 90 w 180"/>
                  <a:gd name="T7" fmla="*/ 34 h 150"/>
                  <a:gd name="T8" fmla="*/ 59 w 180"/>
                  <a:gd name="T9" fmla="*/ 42 h 150"/>
                  <a:gd name="T10" fmla="*/ 59 w 180"/>
                  <a:gd name="T11" fmla="*/ 42 h 150"/>
                  <a:gd name="T12" fmla="*/ 24 w 180"/>
                  <a:gd name="T13" fmla="*/ 78 h 150"/>
                  <a:gd name="T14" fmla="*/ 24 w 180"/>
                  <a:gd name="T15" fmla="*/ 78 h 150"/>
                  <a:gd name="T16" fmla="*/ 47 w 180"/>
                  <a:gd name="T17" fmla="*/ 118 h 150"/>
                  <a:gd name="T18" fmla="*/ 47 w 180"/>
                  <a:gd name="T19" fmla="*/ 118 h 150"/>
                  <a:gd name="T20" fmla="*/ 65 w 180"/>
                  <a:gd name="T21" fmla="*/ 118 h 150"/>
                  <a:gd name="T22" fmla="*/ 65 w 180"/>
                  <a:gd name="T23" fmla="*/ 118 h 150"/>
                  <a:gd name="T24" fmla="*/ 130 w 180"/>
                  <a:gd name="T25" fmla="*/ 62 h 150"/>
                  <a:gd name="T26" fmla="*/ 99 w 180"/>
                  <a:gd name="T27" fmla="*/ 146 h 150"/>
                  <a:gd name="T28" fmla="*/ 99 w 180"/>
                  <a:gd name="T29" fmla="*/ 146 h 150"/>
                  <a:gd name="T30" fmla="*/ 0 w 180"/>
                  <a:gd name="T31" fmla="*/ 89 h 150"/>
                  <a:gd name="T32" fmla="*/ 0 w 180"/>
                  <a:gd name="T33" fmla="*/ 89 h 150"/>
                  <a:gd name="T34" fmla="*/ 19 w 180"/>
                  <a:gd name="T35" fmla="*/ 30 h 150"/>
                  <a:gd name="T36" fmla="*/ 19 w 180"/>
                  <a:gd name="T37" fmla="*/ 30 h 150"/>
                  <a:gd name="T38" fmla="*/ 33 w 180"/>
                  <a:gd name="T39" fmla="*/ 24 h 150"/>
                  <a:gd name="T40" fmla="*/ 33 w 180"/>
                  <a:gd name="T41" fmla="*/ 24 h 150"/>
                  <a:gd name="T42" fmla="*/ 42 w 180"/>
                  <a:gd name="T43" fmla="*/ 3 h 150"/>
                  <a:gd name="T44" fmla="*/ 42 w 180"/>
                  <a:gd name="T45" fmla="*/ 3 h 150"/>
                  <a:gd name="T46" fmla="*/ 162 w 180"/>
                  <a:gd name="T47" fmla="*/ 63 h 150"/>
                  <a:gd name="T48" fmla="*/ 162 w 180"/>
                  <a:gd name="T49" fmla="*/ 63 h 150"/>
                  <a:gd name="T50" fmla="*/ 99 w 180"/>
                  <a:gd name="T51" fmla="*/ 146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0" h="150">
                    <a:moveTo>
                      <a:pt x="130" y="62"/>
                    </a:moveTo>
                    <a:lnTo>
                      <a:pt x="130" y="62"/>
                    </a:lnTo>
                    <a:cubicBezTo>
                      <a:pt x="121" y="45"/>
                      <a:pt x="105" y="37"/>
                      <a:pt x="90" y="34"/>
                    </a:cubicBezTo>
                    <a:lnTo>
                      <a:pt x="90" y="34"/>
                    </a:lnTo>
                    <a:cubicBezTo>
                      <a:pt x="82" y="42"/>
                      <a:pt x="72" y="40"/>
                      <a:pt x="59" y="42"/>
                    </a:cubicBezTo>
                    <a:lnTo>
                      <a:pt x="59" y="42"/>
                    </a:lnTo>
                    <a:cubicBezTo>
                      <a:pt x="40" y="43"/>
                      <a:pt x="24" y="53"/>
                      <a:pt x="24" y="78"/>
                    </a:cubicBezTo>
                    <a:lnTo>
                      <a:pt x="24" y="78"/>
                    </a:lnTo>
                    <a:cubicBezTo>
                      <a:pt x="25" y="88"/>
                      <a:pt x="36" y="113"/>
                      <a:pt x="47" y="118"/>
                    </a:cubicBezTo>
                    <a:lnTo>
                      <a:pt x="47" y="118"/>
                    </a:lnTo>
                    <a:cubicBezTo>
                      <a:pt x="53" y="120"/>
                      <a:pt x="61" y="118"/>
                      <a:pt x="65" y="118"/>
                    </a:cubicBezTo>
                    <a:lnTo>
                      <a:pt x="65" y="118"/>
                    </a:lnTo>
                    <a:cubicBezTo>
                      <a:pt x="92" y="118"/>
                      <a:pt x="157" y="111"/>
                      <a:pt x="130" y="62"/>
                    </a:cubicBezTo>
                    <a:close/>
                    <a:moveTo>
                      <a:pt x="99" y="146"/>
                    </a:moveTo>
                    <a:lnTo>
                      <a:pt x="99" y="146"/>
                    </a:lnTo>
                    <a:cubicBezTo>
                      <a:pt x="63" y="149"/>
                      <a:pt x="1" y="147"/>
                      <a:pt x="0" y="89"/>
                    </a:cubicBezTo>
                    <a:lnTo>
                      <a:pt x="0" y="89"/>
                    </a:lnTo>
                    <a:cubicBezTo>
                      <a:pt x="0" y="68"/>
                      <a:pt x="5" y="43"/>
                      <a:pt x="19" y="30"/>
                    </a:cubicBezTo>
                    <a:lnTo>
                      <a:pt x="19" y="30"/>
                    </a:lnTo>
                    <a:cubicBezTo>
                      <a:pt x="21" y="26"/>
                      <a:pt x="26" y="25"/>
                      <a:pt x="33" y="24"/>
                    </a:cubicBezTo>
                    <a:lnTo>
                      <a:pt x="33" y="24"/>
                    </a:lnTo>
                    <a:cubicBezTo>
                      <a:pt x="29" y="16"/>
                      <a:pt x="32" y="3"/>
                      <a:pt x="42" y="3"/>
                    </a:cubicBezTo>
                    <a:lnTo>
                      <a:pt x="42" y="3"/>
                    </a:lnTo>
                    <a:cubicBezTo>
                      <a:pt x="83" y="0"/>
                      <a:pt x="143" y="7"/>
                      <a:pt x="162" y="63"/>
                    </a:cubicBezTo>
                    <a:lnTo>
                      <a:pt x="162" y="63"/>
                    </a:lnTo>
                    <a:cubicBezTo>
                      <a:pt x="179" y="113"/>
                      <a:pt x="136" y="142"/>
                      <a:pt x="99" y="14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255" name="Freeform 205">
                <a:extLst>
                  <a:ext uri="{FF2B5EF4-FFF2-40B4-BE49-F238E27FC236}">
                    <a16:creationId xmlns:a16="http://schemas.microsoft.com/office/drawing/2014/main" id="{244FFB42-9D21-DB4C-94E6-4E894A6ABF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40533" y="4077072"/>
                <a:ext cx="81699" cy="113117"/>
              </a:xfrm>
              <a:custGeom>
                <a:avLst/>
                <a:gdLst>
                  <a:gd name="T0" fmla="*/ 47697 w 173"/>
                  <a:gd name="T1" fmla="*/ 22910 h 237"/>
                  <a:gd name="T2" fmla="*/ 47697 w 173"/>
                  <a:gd name="T3" fmla="*/ 22910 h 237"/>
                  <a:gd name="T4" fmla="*/ 25974 w 173"/>
                  <a:gd name="T5" fmla="*/ 34365 h 237"/>
                  <a:gd name="T6" fmla="*/ 25974 w 173"/>
                  <a:gd name="T7" fmla="*/ 34365 h 237"/>
                  <a:gd name="T8" fmla="*/ 21723 w 173"/>
                  <a:gd name="T9" fmla="*/ 52024 h 237"/>
                  <a:gd name="T10" fmla="*/ 21723 w 173"/>
                  <a:gd name="T11" fmla="*/ 52024 h 237"/>
                  <a:gd name="T12" fmla="*/ 27390 w 173"/>
                  <a:gd name="T13" fmla="*/ 79707 h 237"/>
                  <a:gd name="T14" fmla="*/ 27390 w 173"/>
                  <a:gd name="T15" fmla="*/ 79707 h 237"/>
                  <a:gd name="T16" fmla="*/ 50058 w 173"/>
                  <a:gd name="T17" fmla="*/ 80661 h 237"/>
                  <a:gd name="T18" fmla="*/ 50058 w 173"/>
                  <a:gd name="T19" fmla="*/ 80661 h 237"/>
                  <a:gd name="T20" fmla="*/ 54781 w 173"/>
                  <a:gd name="T21" fmla="*/ 72548 h 237"/>
                  <a:gd name="T22" fmla="*/ 54781 w 173"/>
                  <a:gd name="T23" fmla="*/ 72548 h 237"/>
                  <a:gd name="T24" fmla="*/ 47697 w 173"/>
                  <a:gd name="T25" fmla="*/ 22910 h 237"/>
                  <a:gd name="T26" fmla="*/ 73671 w 173"/>
                  <a:gd name="T27" fmla="*/ 64434 h 237"/>
                  <a:gd name="T28" fmla="*/ 73671 w 173"/>
                  <a:gd name="T29" fmla="*/ 64434 h 237"/>
                  <a:gd name="T30" fmla="*/ 26918 w 173"/>
                  <a:gd name="T31" fmla="*/ 94980 h 237"/>
                  <a:gd name="T32" fmla="*/ 26918 w 173"/>
                  <a:gd name="T33" fmla="*/ 94980 h 237"/>
                  <a:gd name="T34" fmla="*/ 6611 w 173"/>
                  <a:gd name="T35" fmla="*/ 68729 h 237"/>
                  <a:gd name="T36" fmla="*/ 6611 w 173"/>
                  <a:gd name="T37" fmla="*/ 68729 h 237"/>
                  <a:gd name="T38" fmla="*/ 8028 w 173"/>
                  <a:gd name="T39" fmla="*/ 59661 h 237"/>
                  <a:gd name="T40" fmla="*/ 8028 w 173"/>
                  <a:gd name="T41" fmla="*/ 59661 h 237"/>
                  <a:gd name="T42" fmla="*/ 1889 w 173"/>
                  <a:gd name="T43" fmla="*/ 48206 h 237"/>
                  <a:gd name="T44" fmla="*/ 1889 w 173"/>
                  <a:gd name="T45" fmla="*/ 48206 h 237"/>
                  <a:gd name="T46" fmla="*/ 55725 w 173"/>
                  <a:gd name="T47" fmla="*/ 8114 h 237"/>
                  <a:gd name="T48" fmla="*/ 55725 w 173"/>
                  <a:gd name="T49" fmla="*/ 8114 h 237"/>
                  <a:gd name="T50" fmla="*/ 73671 w 173"/>
                  <a:gd name="T51" fmla="*/ 64434 h 23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3" h="237">
                    <a:moveTo>
                      <a:pt x="101" y="48"/>
                    </a:moveTo>
                    <a:lnTo>
                      <a:pt x="101" y="48"/>
                    </a:lnTo>
                    <a:cubicBezTo>
                      <a:pt x="81" y="47"/>
                      <a:pt x="67" y="58"/>
                      <a:pt x="55" y="72"/>
                    </a:cubicBezTo>
                    <a:cubicBezTo>
                      <a:pt x="58" y="85"/>
                      <a:pt x="53" y="94"/>
                      <a:pt x="46" y="109"/>
                    </a:cubicBezTo>
                    <a:cubicBezTo>
                      <a:pt x="39" y="130"/>
                      <a:pt x="38" y="153"/>
                      <a:pt x="58" y="167"/>
                    </a:cubicBezTo>
                    <a:cubicBezTo>
                      <a:pt x="68" y="174"/>
                      <a:pt x="95" y="177"/>
                      <a:pt x="106" y="169"/>
                    </a:cubicBezTo>
                    <a:cubicBezTo>
                      <a:pt x="110" y="167"/>
                      <a:pt x="113" y="157"/>
                      <a:pt x="116" y="152"/>
                    </a:cubicBezTo>
                    <a:cubicBezTo>
                      <a:pt x="129" y="125"/>
                      <a:pt x="155" y="52"/>
                      <a:pt x="101" y="48"/>
                    </a:cubicBezTo>
                    <a:close/>
                    <a:moveTo>
                      <a:pt x="156" y="135"/>
                    </a:moveTo>
                    <a:lnTo>
                      <a:pt x="156" y="135"/>
                    </a:lnTo>
                    <a:cubicBezTo>
                      <a:pt x="139" y="173"/>
                      <a:pt x="106" y="236"/>
                      <a:pt x="57" y="199"/>
                    </a:cubicBezTo>
                    <a:cubicBezTo>
                      <a:pt x="39" y="186"/>
                      <a:pt x="20" y="167"/>
                      <a:pt x="14" y="144"/>
                    </a:cubicBezTo>
                    <a:cubicBezTo>
                      <a:pt x="14" y="138"/>
                      <a:pt x="14" y="131"/>
                      <a:pt x="17" y="125"/>
                    </a:cubicBezTo>
                    <a:cubicBezTo>
                      <a:pt x="8" y="123"/>
                      <a:pt x="0" y="113"/>
                      <a:pt x="4" y="101"/>
                    </a:cubicBezTo>
                    <a:cubicBezTo>
                      <a:pt x="24" y="59"/>
                      <a:pt x="60" y="0"/>
                      <a:pt x="118" y="17"/>
                    </a:cubicBezTo>
                    <a:cubicBezTo>
                      <a:pt x="170" y="31"/>
                      <a:pt x="172" y="94"/>
                      <a:pt x="156" y="13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58" name="Freeform 206">
                <a:extLst>
                  <a:ext uri="{FF2B5EF4-FFF2-40B4-BE49-F238E27FC236}">
                    <a16:creationId xmlns:a16="http://schemas.microsoft.com/office/drawing/2014/main" id="{08072308-FB29-CF45-A547-ACB4E145B2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69094" y="4083386"/>
                <a:ext cx="96853" cy="94695"/>
              </a:xfrm>
              <a:custGeom>
                <a:avLst/>
                <a:gdLst>
                  <a:gd name="T0" fmla="*/ 60 w 203"/>
                  <a:gd name="T1" fmla="*/ 134 h 197"/>
                  <a:gd name="T2" fmla="*/ 60 w 203"/>
                  <a:gd name="T3" fmla="*/ 134 h 197"/>
                  <a:gd name="T4" fmla="*/ 107 w 203"/>
                  <a:gd name="T5" fmla="*/ 150 h 197"/>
                  <a:gd name="T6" fmla="*/ 107 w 203"/>
                  <a:gd name="T7" fmla="*/ 150 h 197"/>
                  <a:gd name="T8" fmla="*/ 140 w 203"/>
                  <a:gd name="T9" fmla="*/ 130 h 197"/>
                  <a:gd name="T10" fmla="*/ 140 w 203"/>
                  <a:gd name="T11" fmla="*/ 130 h 197"/>
                  <a:gd name="T12" fmla="*/ 174 w 203"/>
                  <a:gd name="T13" fmla="*/ 82 h 197"/>
                  <a:gd name="T14" fmla="*/ 174 w 203"/>
                  <a:gd name="T15" fmla="*/ 82 h 197"/>
                  <a:gd name="T16" fmla="*/ 143 w 203"/>
                  <a:gd name="T17" fmla="*/ 46 h 197"/>
                  <a:gd name="T18" fmla="*/ 143 w 203"/>
                  <a:gd name="T19" fmla="*/ 46 h 197"/>
                  <a:gd name="T20" fmla="*/ 126 w 203"/>
                  <a:gd name="T21" fmla="*/ 51 h 197"/>
                  <a:gd name="T22" fmla="*/ 126 w 203"/>
                  <a:gd name="T23" fmla="*/ 51 h 197"/>
                  <a:gd name="T24" fmla="*/ 60 w 203"/>
                  <a:gd name="T25" fmla="*/ 134 h 197"/>
                  <a:gd name="T26" fmla="*/ 84 w 203"/>
                  <a:gd name="T27" fmla="*/ 34 h 197"/>
                  <a:gd name="T28" fmla="*/ 84 w 203"/>
                  <a:gd name="T29" fmla="*/ 34 h 197"/>
                  <a:gd name="T30" fmla="*/ 199 w 203"/>
                  <a:gd name="T31" fmla="*/ 61 h 197"/>
                  <a:gd name="T32" fmla="*/ 199 w 203"/>
                  <a:gd name="T33" fmla="*/ 61 h 197"/>
                  <a:gd name="T34" fmla="*/ 187 w 203"/>
                  <a:gd name="T35" fmla="*/ 130 h 197"/>
                  <a:gd name="T36" fmla="*/ 187 w 203"/>
                  <a:gd name="T37" fmla="*/ 130 h 197"/>
                  <a:gd name="T38" fmla="*/ 173 w 203"/>
                  <a:gd name="T39" fmla="*/ 141 h 197"/>
                  <a:gd name="T40" fmla="*/ 173 w 203"/>
                  <a:gd name="T41" fmla="*/ 141 h 197"/>
                  <a:gd name="T42" fmla="*/ 165 w 203"/>
                  <a:gd name="T43" fmla="*/ 167 h 197"/>
                  <a:gd name="T44" fmla="*/ 165 w 203"/>
                  <a:gd name="T45" fmla="*/ 167 h 197"/>
                  <a:gd name="T46" fmla="*/ 25 w 203"/>
                  <a:gd name="T47" fmla="*/ 143 h 197"/>
                  <a:gd name="T48" fmla="*/ 25 w 203"/>
                  <a:gd name="T49" fmla="*/ 143 h 197"/>
                  <a:gd name="T50" fmla="*/ 84 w 203"/>
                  <a:gd name="T51" fmla="*/ 34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3" h="197">
                    <a:moveTo>
                      <a:pt x="60" y="134"/>
                    </a:moveTo>
                    <a:lnTo>
                      <a:pt x="60" y="134"/>
                    </a:lnTo>
                    <a:cubicBezTo>
                      <a:pt x="72" y="149"/>
                      <a:pt x="89" y="151"/>
                      <a:pt x="107" y="150"/>
                    </a:cubicBezTo>
                    <a:lnTo>
                      <a:pt x="107" y="150"/>
                    </a:lnTo>
                    <a:cubicBezTo>
                      <a:pt x="115" y="139"/>
                      <a:pt x="126" y="137"/>
                      <a:pt x="140" y="130"/>
                    </a:cubicBezTo>
                    <a:lnTo>
                      <a:pt x="140" y="130"/>
                    </a:lnTo>
                    <a:cubicBezTo>
                      <a:pt x="161" y="122"/>
                      <a:pt x="178" y="107"/>
                      <a:pt x="174" y="82"/>
                    </a:cubicBezTo>
                    <a:lnTo>
                      <a:pt x="174" y="82"/>
                    </a:lnTo>
                    <a:cubicBezTo>
                      <a:pt x="173" y="70"/>
                      <a:pt x="156" y="49"/>
                      <a:pt x="143" y="46"/>
                    </a:cubicBezTo>
                    <a:lnTo>
                      <a:pt x="143" y="46"/>
                    </a:lnTo>
                    <a:cubicBezTo>
                      <a:pt x="139" y="46"/>
                      <a:pt x="130" y="50"/>
                      <a:pt x="126" y="51"/>
                    </a:cubicBezTo>
                    <a:lnTo>
                      <a:pt x="126" y="51"/>
                    </a:lnTo>
                    <a:cubicBezTo>
                      <a:pt x="94" y="61"/>
                      <a:pt x="25" y="91"/>
                      <a:pt x="60" y="134"/>
                    </a:cubicBezTo>
                    <a:close/>
                    <a:moveTo>
                      <a:pt x="84" y="34"/>
                    </a:moveTo>
                    <a:lnTo>
                      <a:pt x="84" y="34"/>
                    </a:lnTo>
                    <a:cubicBezTo>
                      <a:pt x="123" y="20"/>
                      <a:pt x="191" y="0"/>
                      <a:pt x="199" y="61"/>
                    </a:cubicBezTo>
                    <a:lnTo>
                      <a:pt x="199" y="61"/>
                    </a:lnTo>
                    <a:cubicBezTo>
                      <a:pt x="202" y="83"/>
                      <a:pt x="201" y="112"/>
                      <a:pt x="187" y="130"/>
                    </a:cubicBezTo>
                    <a:lnTo>
                      <a:pt x="187" y="130"/>
                    </a:lnTo>
                    <a:cubicBezTo>
                      <a:pt x="184" y="134"/>
                      <a:pt x="178" y="138"/>
                      <a:pt x="173" y="141"/>
                    </a:cubicBezTo>
                    <a:lnTo>
                      <a:pt x="173" y="141"/>
                    </a:lnTo>
                    <a:cubicBezTo>
                      <a:pt x="178" y="149"/>
                      <a:pt x="177" y="162"/>
                      <a:pt x="165" y="167"/>
                    </a:cubicBezTo>
                    <a:lnTo>
                      <a:pt x="165" y="167"/>
                    </a:lnTo>
                    <a:cubicBezTo>
                      <a:pt x="120" y="183"/>
                      <a:pt x="53" y="196"/>
                      <a:pt x="25" y="143"/>
                    </a:cubicBezTo>
                    <a:lnTo>
                      <a:pt x="25" y="143"/>
                    </a:lnTo>
                    <a:cubicBezTo>
                      <a:pt x="0" y="97"/>
                      <a:pt x="42" y="51"/>
                      <a:pt x="84" y="3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257" name="Freeform 207">
                <a:extLst>
                  <a:ext uri="{FF2B5EF4-FFF2-40B4-BE49-F238E27FC236}">
                    <a16:creationId xmlns:a16="http://schemas.microsoft.com/office/drawing/2014/main" id="{AF84B21E-AC05-C14C-9D98-6932EB9207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51674" y="4079168"/>
                <a:ext cx="81699" cy="113117"/>
              </a:xfrm>
              <a:custGeom>
                <a:avLst/>
                <a:gdLst>
                  <a:gd name="T0" fmla="*/ 47697 w 173"/>
                  <a:gd name="T1" fmla="*/ 23387 h 237"/>
                  <a:gd name="T2" fmla="*/ 47697 w 173"/>
                  <a:gd name="T3" fmla="*/ 23387 h 237"/>
                  <a:gd name="T4" fmla="*/ 26446 w 173"/>
                  <a:gd name="T5" fmla="*/ 34842 h 237"/>
                  <a:gd name="T6" fmla="*/ 26446 w 173"/>
                  <a:gd name="T7" fmla="*/ 34842 h 237"/>
                  <a:gd name="T8" fmla="*/ 22196 w 173"/>
                  <a:gd name="T9" fmla="*/ 52024 h 237"/>
                  <a:gd name="T10" fmla="*/ 22196 w 173"/>
                  <a:gd name="T11" fmla="*/ 52024 h 237"/>
                  <a:gd name="T12" fmla="*/ 27390 w 173"/>
                  <a:gd name="T13" fmla="*/ 79707 h 237"/>
                  <a:gd name="T14" fmla="*/ 27390 w 173"/>
                  <a:gd name="T15" fmla="*/ 79707 h 237"/>
                  <a:gd name="T16" fmla="*/ 50058 w 173"/>
                  <a:gd name="T17" fmla="*/ 81139 h 237"/>
                  <a:gd name="T18" fmla="*/ 50058 w 173"/>
                  <a:gd name="T19" fmla="*/ 81139 h 237"/>
                  <a:gd name="T20" fmla="*/ 54781 w 173"/>
                  <a:gd name="T21" fmla="*/ 73025 h 237"/>
                  <a:gd name="T22" fmla="*/ 54781 w 173"/>
                  <a:gd name="T23" fmla="*/ 73025 h 237"/>
                  <a:gd name="T24" fmla="*/ 47697 w 173"/>
                  <a:gd name="T25" fmla="*/ 23387 h 237"/>
                  <a:gd name="T26" fmla="*/ 73199 w 173"/>
                  <a:gd name="T27" fmla="*/ 63956 h 237"/>
                  <a:gd name="T28" fmla="*/ 73199 w 173"/>
                  <a:gd name="T29" fmla="*/ 63956 h 237"/>
                  <a:gd name="T30" fmla="*/ 26446 w 173"/>
                  <a:gd name="T31" fmla="*/ 95457 h 237"/>
                  <a:gd name="T32" fmla="*/ 26446 w 173"/>
                  <a:gd name="T33" fmla="*/ 95457 h 237"/>
                  <a:gd name="T34" fmla="*/ 7556 w 173"/>
                  <a:gd name="T35" fmla="*/ 68729 h 237"/>
                  <a:gd name="T36" fmla="*/ 7556 w 173"/>
                  <a:gd name="T37" fmla="*/ 68729 h 237"/>
                  <a:gd name="T38" fmla="*/ 8028 w 173"/>
                  <a:gd name="T39" fmla="*/ 59661 h 237"/>
                  <a:gd name="T40" fmla="*/ 8028 w 173"/>
                  <a:gd name="T41" fmla="*/ 59661 h 237"/>
                  <a:gd name="T42" fmla="*/ 1889 w 173"/>
                  <a:gd name="T43" fmla="*/ 48683 h 237"/>
                  <a:gd name="T44" fmla="*/ 1889 w 173"/>
                  <a:gd name="T45" fmla="*/ 48683 h 237"/>
                  <a:gd name="T46" fmla="*/ 55725 w 173"/>
                  <a:gd name="T47" fmla="*/ 8114 h 237"/>
                  <a:gd name="T48" fmla="*/ 55725 w 173"/>
                  <a:gd name="T49" fmla="*/ 8114 h 237"/>
                  <a:gd name="T50" fmla="*/ 73199 w 173"/>
                  <a:gd name="T51" fmla="*/ 63956 h 23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3" h="237">
                    <a:moveTo>
                      <a:pt x="101" y="49"/>
                    </a:moveTo>
                    <a:lnTo>
                      <a:pt x="101" y="49"/>
                    </a:lnTo>
                    <a:cubicBezTo>
                      <a:pt x="83" y="46"/>
                      <a:pt x="67" y="58"/>
                      <a:pt x="56" y="73"/>
                    </a:cubicBezTo>
                    <a:cubicBezTo>
                      <a:pt x="58" y="86"/>
                      <a:pt x="52" y="95"/>
                      <a:pt x="47" y="109"/>
                    </a:cubicBezTo>
                    <a:cubicBezTo>
                      <a:pt x="39" y="130"/>
                      <a:pt x="38" y="153"/>
                      <a:pt x="58" y="167"/>
                    </a:cubicBezTo>
                    <a:cubicBezTo>
                      <a:pt x="68" y="174"/>
                      <a:pt x="96" y="178"/>
                      <a:pt x="106" y="170"/>
                    </a:cubicBezTo>
                    <a:cubicBezTo>
                      <a:pt x="110" y="166"/>
                      <a:pt x="113" y="157"/>
                      <a:pt x="116" y="153"/>
                    </a:cubicBezTo>
                    <a:cubicBezTo>
                      <a:pt x="129" y="124"/>
                      <a:pt x="155" y="53"/>
                      <a:pt x="101" y="49"/>
                    </a:cubicBezTo>
                    <a:close/>
                    <a:moveTo>
                      <a:pt x="155" y="134"/>
                    </a:moveTo>
                    <a:lnTo>
                      <a:pt x="155" y="134"/>
                    </a:lnTo>
                    <a:cubicBezTo>
                      <a:pt x="140" y="174"/>
                      <a:pt x="105" y="236"/>
                      <a:pt x="56" y="200"/>
                    </a:cubicBezTo>
                    <a:cubicBezTo>
                      <a:pt x="39" y="187"/>
                      <a:pt x="20" y="166"/>
                      <a:pt x="16" y="144"/>
                    </a:cubicBezTo>
                    <a:cubicBezTo>
                      <a:pt x="14" y="137"/>
                      <a:pt x="16" y="130"/>
                      <a:pt x="17" y="125"/>
                    </a:cubicBezTo>
                    <a:cubicBezTo>
                      <a:pt x="8" y="124"/>
                      <a:pt x="0" y="113"/>
                      <a:pt x="4" y="102"/>
                    </a:cubicBezTo>
                    <a:cubicBezTo>
                      <a:pt x="24" y="58"/>
                      <a:pt x="62" y="0"/>
                      <a:pt x="118" y="17"/>
                    </a:cubicBezTo>
                    <a:cubicBezTo>
                      <a:pt x="169" y="32"/>
                      <a:pt x="172" y="94"/>
                      <a:pt x="155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60" name="Freeform 208">
                <a:extLst>
                  <a:ext uri="{FF2B5EF4-FFF2-40B4-BE49-F238E27FC236}">
                    <a16:creationId xmlns:a16="http://schemas.microsoft.com/office/drawing/2014/main" id="{5E79672F-DC29-1B4D-A83D-17E883A23F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8732" y="4096011"/>
                <a:ext cx="85738" cy="71022"/>
              </a:xfrm>
              <a:custGeom>
                <a:avLst/>
                <a:gdLst>
                  <a:gd name="T0" fmla="*/ 129 w 179"/>
                  <a:gd name="T1" fmla="*/ 62 h 149"/>
                  <a:gd name="T2" fmla="*/ 129 w 179"/>
                  <a:gd name="T3" fmla="*/ 62 h 149"/>
                  <a:gd name="T4" fmla="*/ 90 w 179"/>
                  <a:gd name="T5" fmla="*/ 34 h 149"/>
                  <a:gd name="T6" fmla="*/ 90 w 179"/>
                  <a:gd name="T7" fmla="*/ 34 h 149"/>
                  <a:gd name="T8" fmla="*/ 58 w 179"/>
                  <a:gd name="T9" fmla="*/ 41 h 149"/>
                  <a:gd name="T10" fmla="*/ 58 w 179"/>
                  <a:gd name="T11" fmla="*/ 41 h 149"/>
                  <a:gd name="T12" fmla="*/ 24 w 179"/>
                  <a:gd name="T13" fmla="*/ 76 h 149"/>
                  <a:gd name="T14" fmla="*/ 24 w 179"/>
                  <a:gd name="T15" fmla="*/ 76 h 149"/>
                  <a:gd name="T16" fmla="*/ 48 w 179"/>
                  <a:gd name="T17" fmla="*/ 117 h 149"/>
                  <a:gd name="T18" fmla="*/ 48 w 179"/>
                  <a:gd name="T19" fmla="*/ 117 h 149"/>
                  <a:gd name="T20" fmla="*/ 64 w 179"/>
                  <a:gd name="T21" fmla="*/ 118 h 149"/>
                  <a:gd name="T22" fmla="*/ 64 w 179"/>
                  <a:gd name="T23" fmla="*/ 118 h 149"/>
                  <a:gd name="T24" fmla="*/ 129 w 179"/>
                  <a:gd name="T25" fmla="*/ 62 h 149"/>
                  <a:gd name="T26" fmla="*/ 98 w 179"/>
                  <a:gd name="T27" fmla="*/ 146 h 149"/>
                  <a:gd name="T28" fmla="*/ 98 w 179"/>
                  <a:gd name="T29" fmla="*/ 146 h 149"/>
                  <a:gd name="T30" fmla="*/ 0 w 179"/>
                  <a:gd name="T31" fmla="*/ 89 h 149"/>
                  <a:gd name="T32" fmla="*/ 0 w 179"/>
                  <a:gd name="T33" fmla="*/ 89 h 149"/>
                  <a:gd name="T34" fmla="*/ 18 w 179"/>
                  <a:gd name="T35" fmla="*/ 30 h 149"/>
                  <a:gd name="T36" fmla="*/ 18 w 179"/>
                  <a:gd name="T37" fmla="*/ 30 h 149"/>
                  <a:gd name="T38" fmla="*/ 32 w 179"/>
                  <a:gd name="T39" fmla="*/ 23 h 149"/>
                  <a:gd name="T40" fmla="*/ 32 w 179"/>
                  <a:gd name="T41" fmla="*/ 23 h 149"/>
                  <a:gd name="T42" fmla="*/ 41 w 179"/>
                  <a:gd name="T43" fmla="*/ 2 h 149"/>
                  <a:gd name="T44" fmla="*/ 41 w 179"/>
                  <a:gd name="T45" fmla="*/ 2 h 149"/>
                  <a:gd name="T46" fmla="*/ 161 w 179"/>
                  <a:gd name="T47" fmla="*/ 63 h 149"/>
                  <a:gd name="T48" fmla="*/ 161 w 179"/>
                  <a:gd name="T49" fmla="*/ 63 h 149"/>
                  <a:gd name="T50" fmla="*/ 98 w 179"/>
                  <a:gd name="T51" fmla="*/ 146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9" h="149">
                    <a:moveTo>
                      <a:pt x="129" y="62"/>
                    </a:moveTo>
                    <a:lnTo>
                      <a:pt x="129" y="62"/>
                    </a:lnTo>
                    <a:cubicBezTo>
                      <a:pt x="120" y="44"/>
                      <a:pt x="106" y="37"/>
                      <a:pt x="90" y="34"/>
                    </a:cubicBezTo>
                    <a:lnTo>
                      <a:pt x="90" y="34"/>
                    </a:lnTo>
                    <a:cubicBezTo>
                      <a:pt x="82" y="41"/>
                      <a:pt x="71" y="39"/>
                      <a:pt x="58" y="41"/>
                    </a:cubicBezTo>
                    <a:lnTo>
                      <a:pt x="58" y="41"/>
                    </a:lnTo>
                    <a:cubicBezTo>
                      <a:pt x="39" y="43"/>
                      <a:pt x="23" y="54"/>
                      <a:pt x="24" y="76"/>
                    </a:cubicBezTo>
                    <a:lnTo>
                      <a:pt x="24" y="76"/>
                    </a:lnTo>
                    <a:cubicBezTo>
                      <a:pt x="24" y="88"/>
                      <a:pt x="36" y="113"/>
                      <a:pt x="48" y="117"/>
                    </a:cubicBezTo>
                    <a:lnTo>
                      <a:pt x="48" y="117"/>
                    </a:lnTo>
                    <a:cubicBezTo>
                      <a:pt x="52" y="119"/>
                      <a:pt x="60" y="118"/>
                      <a:pt x="64" y="118"/>
                    </a:cubicBezTo>
                    <a:lnTo>
                      <a:pt x="64" y="118"/>
                    </a:lnTo>
                    <a:cubicBezTo>
                      <a:pt x="91" y="118"/>
                      <a:pt x="156" y="110"/>
                      <a:pt x="129" y="62"/>
                    </a:cubicBezTo>
                    <a:close/>
                    <a:moveTo>
                      <a:pt x="98" y="146"/>
                    </a:moveTo>
                    <a:lnTo>
                      <a:pt x="98" y="146"/>
                    </a:lnTo>
                    <a:cubicBezTo>
                      <a:pt x="62" y="148"/>
                      <a:pt x="0" y="147"/>
                      <a:pt x="0" y="89"/>
                    </a:cubicBezTo>
                    <a:lnTo>
                      <a:pt x="0" y="89"/>
                    </a:lnTo>
                    <a:cubicBezTo>
                      <a:pt x="0" y="68"/>
                      <a:pt x="4" y="43"/>
                      <a:pt x="18" y="30"/>
                    </a:cubicBezTo>
                    <a:lnTo>
                      <a:pt x="18" y="30"/>
                    </a:lnTo>
                    <a:cubicBezTo>
                      <a:pt x="22" y="26"/>
                      <a:pt x="25" y="23"/>
                      <a:pt x="32" y="23"/>
                    </a:cubicBezTo>
                    <a:lnTo>
                      <a:pt x="32" y="23"/>
                    </a:lnTo>
                    <a:cubicBezTo>
                      <a:pt x="28" y="14"/>
                      <a:pt x="31" y="2"/>
                      <a:pt x="41" y="2"/>
                    </a:cubicBezTo>
                    <a:lnTo>
                      <a:pt x="41" y="2"/>
                    </a:lnTo>
                    <a:cubicBezTo>
                      <a:pt x="82" y="0"/>
                      <a:pt x="142" y="6"/>
                      <a:pt x="161" y="63"/>
                    </a:cubicBezTo>
                    <a:lnTo>
                      <a:pt x="161" y="63"/>
                    </a:lnTo>
                    <a:cubicBezTo>
                      <a:pt x="178" y="113"/>
                      <a:pt x="136" y="142"/>
                      <a:pt x="98" y="146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261" name="Freeform 209">
                <a:extLst>
                  <a:ext uri="{FF2B5EF4-FFF2-40B4-BE49-F238E27FC236}">
                    <a16:creationId xmlns:a16="http://schemas.microsoft.com/office/drawing/2014/main" id="{ADB9BA83-45D0-8943-8E99-7B694914FF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12047" y="4084964"/>
                <a:ext cx="90502" cy="88382"/>
              </a:xfrm>
              <a:custGeom>
                <a:avLst/>
                <a:gdLst>
                  <a:gd name="T0" fmla="*/ 66 w 188"/>
                  <a:gd name="T1" fmla="*/ 131 h 186"/>
                  <a:gd name="T2" fmla="*/ 66 w 188"/>
                  <a:gd name="T3" fmla="*/ 131 h 186"/>
                  <a:gd name="T4" fmla="*/ 113 w 188"/>
                  <a:gd name="T5" fmla="*/ 139 h 186"/>
                  <a:gd name="T6" fmla="*/ 113 w 188"/>
                  <a:gd name="T7" fmla="*/ 139 h 186"/>
                  <a:gd name="T8" fmla="*/ 138 w 188"/>
                  <a:gd name="T9" fmla="*/ 119 h 186"/>
                  <a:gd name="T10" fmla="*/ 138 w 188"/>
                  <a:gd name="T11" fmla="*/ 119 h 186"/>
                  <a:gd name="T12" fmla="*/ 155 w 188"/>
                  <a:gd name="T13" fmla="*/ 72 h 186"/>
                  <a:gd name="T14" fmla="*/ 155 w 188"/>
                  <a:gd name="T15" fmla="*/ 72 h 186"/>
                  <a:gd name="T16" fmla="*/ 116 w 188"/>
                  <a:gd name="T17" fmla="*/ 44 h 186"/>
                  <a:gd name="T18" fmla="*/ 116 w 188"/>
                  <a:gd name="T19" fmla="*/ 44 h 186"/>
                  <a:gd name="T20" fmla="*/ 100 w 188"/>
                  <a:gd name="T21" fmla="*/ 51 h 186"/>
                  <a:gd name="T22" fmla="*/ 100 w 188"/>
                  <a:gd name="T23" fmla="*/ 51 h 186"/>
                  <a:gd name="T24" fmla="*/ 66 w 188"/>
                  <a:gd name="T25" fmla="*/ 131 h 186"/>
                  <a:gd name="T26" fmla="*/ 58 w 188"/>
                  <a:gd name="T27" fmla="*/ 42 h 186"/>
                  <a:gd name="T28" fmla="*/ 58 w 188"/>
                  <a:gd name="T29" fmla="*/ 42 h 186"/>
                  <a:gd name="T30" fmla="*/ 171 w 188"/>
                  <a:gd name="T31" fmla="*/ 51 h 186"/>
                  <a:gd name="T32" fmla="*/ 171 w 188"/>
                  <a:gd name="T33" fmla="*/ 51 h 186"/>
                  <a:gd name="T34" fmla="*/ 180 w 188"/>
                  <a:gd name="T35" fmla="*/ 111 h 186"/>
                  <a:gd name="T36" fmla="*/ 180 w 188"/>
                  <a:gd name="T37" fmla="*/ 111 h 186"/>
                  <a:gd name="T38" fmla="*/ 169 w 188"/>
                  <a:gd name="T39" fmla="*/ 125 h 186"/>
                  <a:gd name="T40" fmla="*/ 169 w 188"/>
                  <a:gd name="T41" fmla="*/ 125 h 186"/>
                  <a:gd name="T42" fmla="*/ 169 w 188"/>
                  <a:gd name="T43" fmla="*/ 148 h 186"/>
                  <a:gd name="T44" fmla="*/ 169 w 188"/>
                  <a:gd name="T45" fmla="*/ 148 h 186"/>
                  <a:gd name="T46" fmla="*/ 35 w 188"/>
                  <a:gd name="T47" fmla="*/ 142 h 186"/>
                  <a:gd name="T48" fmla="*/ 35 w 188"/>
                  <a:gd name="T49" fmla="*/ 142 h 186"/>
                  <a:gd name="T50" fmla="*/ 58 w 188"/>
                  <a:gd name="T51" fmla="*/ 42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8" h="186">
                    <a:moveTo>
                      <a:pt x="66" y="131"/>
                    </a:moveTo>
                    <a:lnTo>
                      <a:pt x="66" y="131"/>
                    </a:lnTo>
                    <a:cubicBezTo>
                      <a:pt x="80" y="142"/>
                      <a:pt x="97" y="143"/>
                      <a:pt x="113" y="139"/>
                    </a:cubicBezTo>
                    <a:lnTo>
                      <a:pt x="113" y="139"/>
                    </a:lnTo>
                    <a:cubicBezTo>
                      <a:pt x="117" y="129"/>
                      <a:pt x="126" y="126"/>
                      <a:pt x="138" y="119"/>
                    </a:cubicBezTo>
                    <a:lnTo>
                      <a:pt x="138" y="119"/>
                    </a:lnTo>
                    <a:cubicBezTo>
                      <a:pt x="154" y="109"/>
                      <a:pt x="164" y="94"/>
                      <a:pt x="155" y="72"/>
                    </a:cubicBezTo>
                    <a:lnTo>
                      <a:pt x="155" y="72"/>
                    </a:lnTo>
                    <a:cubicBezTo>
                      <a:pt x="150" y="62"/>
                      <a:pt x="129" y="44"/>
                      <a:pt x="116" y="44"/>
                    </a:cubicBezTo>
                    <a:lnTo>
                      <a:pt x="116" y="44"/>
                    </a:lnTo>
                    <a:cubicBezTo>
                      <a:pt x="112" y="44"/>
                      <a:pt x="104" y="48"/>
                      <a:pt x="100" y="51"/>
                    </a:cubicBezTo>
                    <a:lnTo>
                      <a:pt x="100" y="51"/>
                    </a:lnTo>
                    <a:cubicBezTo>
                      <a:pt x="76" y="63"/>
                      <a:pt x="21" y="97"/>
                      <a:pt x="66" y="131"/>
                    </a:cubicBezTo>
                    <a:close/>
                    <a:moveTo>
                      <a:pt x="58" y="42"/>
                    </a:moveTo>
                    <a:lnTo>
                      <a:pt x="58" y="42"/>
                    </a:lnTo>
                    <a:cubicBezTo>
                      <a:pt x="89" y="23"/>
                      <a:pt x="146" y="0"/>
                      <a:pt x="171" y="51"/>
                    </a:cubicBezTo>
                    <a:lnTo>
                      <a:pt x="171" y="51"/>
                    </a:lnTo>
                    <a:cubicBezTo>
                      <a:pt x="179" y="71"/>
                      <a:pt x="187" y="94"/>
                      <a:pt x="180" y="111"/>
                    </a:cubicBezTo>
                    <a:lnTo>
                      <a:pt x="180" y="111"/>
                    </a:lnTo>
                    <a:cubicBezTo>
                      <a:pt x="177" y="118"/>
                      <a:pt x="173" y="122"/>
                      <a:pt x="169" y="125"/>
                    </a:cubicBezTo>
                    <a:lnTo>
                      <a:pt x="169" y="125"/>
                    </a:lnTo>
                    <a:cubicBezTo>
                      <a:pt x="176" y="131"/>
                      <a:pt x="179" y="142"/>
                      <a:pt x="169" y="148"/>
                    </a:cubicBezTo>
                    <a:lnTo>
                      <a:pt x="169" y="148"/>
                    </a:lnTo>
                    <a:cubicBezTo>
                      <a:pt x="133" y="167"/>
                      <a:pt x="76" y="185"/>
                      <a:pt x="35" y="142"/>
                    </a:cubicBezTo>
                    <a:lnTo>
                      <a:pt x="35" y="142"/>
                    </a:lnTo>
                    <a:cubicBezTo>
                      <a:pt x="0" y="104"/>
                      <a:pt x="26" y="60"/>
                      <a:pt x="58" y="4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</p:grpSp>
      </p:grpSp>
      <p:sp>
        <p:nvSpPr>
          <p:cNvPr id="253" name="TextBox 252">
            <a:extLst>
              <a:ext uri="{FF2B5EF4-FFF2-40B4-BE49-F238E27FC236}">
                <a16:creationId xmlns:a16="http://schemas.microsoft.com/office/drawing/2014/main" id="{EC911A40-A804-4756-86C0-C1FF99361339}"/>
              </a:ext>
            </a:extLst>
          </p:cNvPr>
          <p:cNvSpPr txBox="1"/>
          <p:nvPr/>
        </p:nvSpPr>
        <p:spPr>
          <a:xfrm>
            <a:off x="1510892" y="360178"/>
            <a:ext cx="9158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Nunito Bold" charset="0"/>
                <a:cs typeface="#9Slide03 Arima Madurai Black" panose="00000A00000000000000" pitchFamily="2" charset="0"/>
              </a:rPr>
              <a:t>Nhận</a:t>
            </a:r>
            <a:r>
              <a:rPr lang="en-US" sz="36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Nunito Bold" charset="0"/>
                <a:cs typeface="#9Slide03 Arima Madurai Black" panose="00000A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Nunito Bold" charset="0"/>
                <a:cs typeface="#9Slide03 Arima Madurai Black" panose="00000A00000000000000" pitchFamily="2" charset="0"/>
              </a:rPr>
              <a:t>xét</a:t>
            </a:r>
            <a:r>
              <a:rPr lang="en-US" sz="36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Nunito Bold" charset="0"/>
                <a:cs typeface="#9Slide03 Arima Madurai Black" panose="00000A00000000000000" pitchFamily="2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Nunito Bold" charset="0"/>
                <a:cs typeface="#9Slide03 Arima Madurai Black" panose="00000A00000000000000" pitchFamily="2" charset="0"/>
              </a:rPr>
              <a:t>chỉnh</a:t>
            </a:r>
            <a:r>
              <a:rPr lang="en-US" sz="36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Nunito Bold" charset="0"/>
                <a:cs typeface="#9Slide03 Arima Madurai Black" panose="00000A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Nunito Bold" charset="0"/>
                <a:cs typeface="#9Slide03 Arima Madurai Black" panose="00000A00000000000000" pitchFamily="2" charset="0"/>
              </a:rPr>
              <a:t>sửa</a:t>
            </a:r>
            <a:r>
              <a:rPr lang="en-US" sz="36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Nunito Bold" charset="0"/>
                <a:cs typeface="#9Slide03 Arima Madurai Black" panose="00000A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Nunito Bold" charset="0"/>
                <a:cs typeface="#9Slide03 Arima Madurai Black" panose="00000A00000000000000" pitchFamily="2" charset="0"/>
              </a:rPr>
              <a:t>theo</a:t>
            </a:r>
            <a:r>
              <a:rPr lang="en-US" sz="36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Nunito Bold" charset="0"/>
                <a:cs typeface="#9Slide03 Arima Madurai Black" panose="00000A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Nunito Bold" charset="0"/>
                <a:cs typeface="#9Slide03 Arima Madurai Black" panose="00000A00000000000000" pitchFamily="2" charset="0"/>
              </a:rPr>
              <a:t>bảng</a:t>
            </a:r>
            <a:r>
              <a:rPr lang="en-US" sz="36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Nunito Bold" charset="0"/>
                <a:cs typeface="#9Slide03 Arima Madurai Black" panose="00000A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Nunito Bold" charset="0"/>
                <a:cs typeface="#9Slide03 Arima Madurai Black" panose="00000A00000000000000" pitchFamily="2" charset="0"/>
              </a:rPr>
              <a:t>kiểm</a:t>
            </a:r>
            <a:r>
              <a:rPr lang="en-US" sz="36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Nunito Bold" charset="0"/>
                <a:cs typeface="#9Slide03 Arima Madurai Black" panose="00000A00000000000000" pitchFamily="2" charset="0"/>
              </a:rPr>
              <a:t> (5’)</a:t>
            </a:r>
          </a:p>
        </p:txBody>
      </p:sp>
      <p:graphicFrame>
        <p:nvGraphicFramePr>
          <p:cNvPr id="235" name="Table 234">
            <a:extLst>
              <a:ext uri="{FF2B5EF4-FFF2-40B4-BE49-F238E27FC236}">
                <a16:creationId xmlns:a16="http://schemas.microsoft.com/office/drawing/2014/main" id="{239375D5-2FCB-42F9-9D18-C29C5B1125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9720419"/>
              </p:ext>
            </p:extLst>
          </p:nvPr>
        </p:nvGraphicFramePr>
        <p:xfrm>
          <a:off x="421672" y="1194877"/>
          <a:ext cx="11403748" cy="529228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304351">
                  <a:extLst>
                    <a:ext uri="{9D8B030D-6E8A-4147-A177-3AD203B41FA5}">
                      <a16:colId xmlns:a16="http://schemas.microsoft.com/office/drawing/2014/main" val="1274069270"/>
                    </a:ext>
                  </a:extLst>
                </a:gridCol>
                <a:gridCol w="2099397">
                  <a:extLst>
                    <a:ext uri="{9D8B030D-6E8A-4147-A177-3AD203B41FA5}">
                      <a16:colId xmlns:a16="http://schemas.microsoft.com/office/drawing/2014/main" val="4244339129"/>
                    </a:ext>
                  </a:extLst>
                </a:gridCol>
              </a:tblGrid>
              <a:tr h="63392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kern="100" dirty="0" err="1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Nội</a:t>
                      </a:r>
                      <a:r>
                        <a:rPr lang="en-US" sz="2400" b="1" kern="100" dirty="0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dung </a:t>
                      </a:r>
                      <a:r>
                        <a:rPr lang="en-US" sz="2400" b="1" kern="100" dirty="0" err="1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kiểm</a:t>
                      </a:r>
                      <a:r>
                        <a:rPr lang="en-US" sz="2400" b="1" kern="100" dirty="0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1" kern="100" dirty="0" err="1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tra</a:t>
                      </a:r>
                      <a:endParaRPr lang="en-VN" sz="2400" b="1" kern="100" dirty="0">
                        <a:solidFill>
                          <a:schemeClr val="tx2"/>
                        </a:solidFill>
                        <a:effectLst/>
                        <a:latin typeface="#9Slide03 Arima Madurai" panose="00000500000000000000" pitchFamily="2" charset="0"/>
                        <a:ea typeface="SimSun" panose="02010600030101010101" pitchFamily="2" charset="-122"/>
                        <a:cs typeface="#9Slide03 Arima Madurai" panose="00000500000000000000" pitchFamily="2" charset="0"/>
                      </a:endParaRPr>
                    </a:p>
                  </a:txBody>
                  <a:tcPr marL="68564" marR="68564" marT="0" marB="0" anchor="ctr">
                    <a:lnL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kern="100" dirty="0" err="1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Đạt</a:t>
                      </a:r>
                      <a:r>
                        <a:rPr lang="en-US" sz="2400" b="1" kern="100" dirty="0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/ </a:t>
                      </a:r>
                      <a:r>
                        <a:rPr lang="en-US" sz="2400" b="1" kern="100" dirty="0" err="1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Chưa</a:t>
                      </a:r>
                      <a:r>
                        <a:rPr lang="en-US" sz="2400" b="1" kern="100" dirty="0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1" kern="100" dirty="0" err="1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đạt</a:t>
                      </a:r>
                      <a:endParaRPr lang="en-VN" sz="2400" b="1" kern="100" dirty="0">
                        <a:solidFill>
                          <a:schemeClr val="tx2"/>
                        </a:solidFill>
                        <a:effectLst/>
                        <a:latin typeface="#9Slide03 Arima Madurai" panose="00000500000000000000" pitchFamily="2" charset="0"/>
                        <a:ea typeface="SimSun" panose="02010600030101010101" pitchFamily="2" charset="-122"/>
                        <a:cs typeface="#9Slide03 Arima Madurai" panose="00000500000000000000" pitchFamily="2" charset="0"/>
                      </a:endParaRPr>
                    </a:p>
                  </a:txBody>
                  <a:tcPr marL="68564" marR="68564" marT="0" marB="0" anchor="ctr">
                    <a:lnL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0299709"/>
                  </a:ext>
                </a:extLst>
              </a:tr>
              <a:tr h="42440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kern="100" dirty="0" err="1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Bài</a:t>
                      </a:r>
                      <a:r>
                        <a:rPr lang="en-US" sz="2400" kern="100" dirty="0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nói</a:t>
                      </a:r>
                      <a:r>
                        <a:rPr lang="en-US" sz="2400" kern="100" dirty="0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có</a:t>
                      </a:r>
                      <a:r>
                        <a:rPr lang="en-US" sz="2400" kern="100" dirty="0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đầy</a:t>
                      </a:r>
                      <a:r>
                        <a:rPr lang="en-US" sz="2400" kern="100" dirty="0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đủ</a:t>
                      </a:r>
                      <a:r>
                        <a:rPr lang="en-US" sz="2400" kern="100" dirty="0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các</a:t>
                      </a:r>
                      <a:r>
                        <a:rPr lang="en-US" sz="2400" kern="100" dirty="0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phần</a:t>
                      </a:r>
                      <a:r>
                        <a:rPr lang="en-US" sz="2400" kern="100" dirty="0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mở</a:t>
                      </a:r>
                      <a:r>
                        <a:rPr lang="en-US" sz="2400" kern="100" dirty="0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bài</a:t>
                      </a:r>
                      <a:r>
                        <a:rPr lang="en-US" sz="2400" kern="100" dirty="0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, </a:t>
                      </a:r>
                      <a:r>
                        <a:rPr lang="en-US" sz="2400" kern="100" dirty="0" err="1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thân</a:t>
                      </a:r>
                      <a:r>
                        <a:rPr lang="en-US" sz="2400" kern="100" dirty="0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bài</a:t>
                      </a:r>
                      <a:r>
                        <a:rPr lang="en-US" sz="2400" kern="100" dirty="0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, </a:t>
                      </a:r>
                      <a:r>
                        <a:rPr lang="en-US" sz="2400" kern="100" dirty="0" err="1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kết</a:t>
                      </a:r>
                      <a:r>
                        <a:rPr lang="en-US" sz="2400" kern="100" dirty="0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bài</a:t>
                      </a:r>
                      <a:r>
                        <a:rPr lang="en-US" sz="2400" kern="100" dirty="0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.</a:t>
                      </a:r>
                      <a:endParaRPr lang="en-VN" sz="2400" kern="100" dirty="0">
                        <a:solidFill>
                          <a:schemeClr val="tx2"/>
                        </a:solidFill>
                        <a:effectLst/>
                        <a:latin typeface="#9Slide03 Arima Madurai" panose="00000500000000000000" pitchFamily="2" charset="0"/>
                        <a:ea typeface="SimSun" panose="02010600030101010101" pitchFamily="2" charset="-122"/>
                        <a:cs typeface="#9Slide03 Arima Madurai" panose="00000500000000000000" pitchFamily="2" charset="0"/>
                      </a:endParaRPr>
                    </a:p>
                  </a:txBody>
                  <a:tcPr marL="68564" marR="68564" marT="0" marB="0" anchor="ctr">
                    <a:lnL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kern="100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 </a:t>
                      </a:r>
                      <a:endParaRPr lang="en-VN" sz="2400" kern="100">
                        <a:solidFill>
                          <a:schemeClr val="tx2"/>
                        </a:solidFill>
                        <a:effectLst/>
                        <a:latin typeface="#9Slide03 Arima Madurai" panose="00000500000000000000" pitchFamily="2" charset="0"/>
                        <a:ea typeface="SimSun" panose="02010600030101010101" pitchFamily="2" charset="-122"/>
                        <a:cs typeface="#9Slide03 Arima Madurai" panose="00000500000000000000" pitchFamily="2" charset="0"/>
                      </a:endParaRPr>
                    </a:p>
                  </a:txBody>
                  <a:tcPr marL="68564" marR="68564" marT="0" marB="0" anchor="ctr">
                    <a:lnL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5644199"/>
                  </a:ext>
                </a:extLst>
              </a:tr>
              <a:tr h="42440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kern="100" dirty="0" err="1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Người</a:t>
                      </a:r>
                      <a:r>
                        <a:rPr lang="en-US" sz="2400" kern="100" dirty="0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kể</a:t>
                      </a:r>
                      <a:r>
                        <a:rPr lang="en-US" sz="2400" kern="100" dirty="0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trình</a:t>
                      </a:r>
                      <a:r>
                        <a:rPr lang="en-US" sz="2400" kern="100" dirty="0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bày</a:t>
                      </a:r>
                      <a:r>
                        <a:rPr lang="en-US" sz="2400" kern="100" dirty="0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chi </a:t>
                      </a:r>
                      <a:r>
                        <a:rPr lang="en-US" sz="2400" kern="100" dirty="0" err="1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tiết</a:t>
                      </a:r>
                      <a:r>
                        <a:rPr lang="en-US" sz="2400" kern="100" dirty="0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các</a:t>
                      </a:r>
                      <a:r>
                        <a:rPr lang="en-US" sz="2400" kern="100" dirty="0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sự</a:t>
                      </a:r>
                      <a:r>
                        <a:rPr lang="en-US" sz="2400" kern="100" dirty="0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việc</a:t>
                      </a:r>
                      <a:r>
                        <a:rPr lang="en-US" sz="2400" kern="100" dirty="0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sảy</a:t>
                      </a:r>
                      <a:r>
                        <a:rPr lang="en-US" sz="2400" kern="100" dirty="0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ra.</a:t>
                      </a:r>
                      <a:endParaRPr lang="en-VN" sz="2400" kern="100" dirty="0">
                        <a:solidFill>
                          <a:schemeClr val="tx2"/>
                        </a:solidFill>
                        <a:effectLst/>
                        <a:latin typeface="#9Slide03 Arima Madurai" panose="00000500000000000000" pitchFamily="2" charset="0"/>
                        <a:ea typeface="SimSun" panose="02010600030101010101" pitchFamily="2" charset="-122"/>
                        <a:cs typeface="#9Slide03 Arima Madurai" panose="00000500000000000000" pitchFamily="2" charset="0"/>
                      </a:endParaRPr>
                    </a:p>
                  </a:txBody>
                  <a:tcPr marL="68564" marR="68564" marT="0" marB="0" anchor="ctr">
                    <a:lnL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kern="100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 </a:t>
                      </a:r>
                      <a:endParaRPr lang="en-VN" sz="2400" kern="100">
                        <a:solidFill>
                          <a:schemeClr val="tx2"/>
                        </a:solidFill>
                        <a:effectLst/>
                        <a:latin typeface="#9Slide03 Arima Madurai" panose="00000500000000000000" pitchFamily="2" charset="0"/>
                        <a:ea typeface="SimSun" panose="02010600030101010101" pitchFamily="2" charset="-122"/>
                        <a:cs typeface="#9Slide03 Arima Madurai" panose="00000500000000000000" pitchFamily="2" charset="0"/>
                      </a:endParaRPr>
                    </a:p>
                  </a:txBody>
                  <a:tcPr marL="68564" marR="68564" marT="0" marB="0" anchor="ctr">
                    <a:lnL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4506903"/>
                  </a:ext>
                </a:extLst>
              </a:tr>
              <a:tr h="42440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kern="100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Các sự việc được kể theo trình tự thời gian.</a:t>
                      </a:r>
                      <a:endParaRPr lang="en-VN" sz="2400" kern="100">
                        <a:solidFill>
                          <a:schemeClr val="tx2"/>
                        </a:solidFill>
                        <a:effectLst/>
                        <a:latin typeface="#9Slide03 Arima Madurai" panose="00000500000000000000" pitchFamily="2" charset="0"/>
                        <a:ea typeface="SimSun" panose="02010600030101010101" pitchFamily="2" charset="-122"/>
                        <a:cs typeface="#9Slide03 Arima Madurai" panose="00000500000000000000" pitchFamily="2" charset="0"/>
                      </a:endParaRPr>
                    </a:p>
                  </a:txBody>
                  <a:tcPr marL="68564" marR="68564" marT="0" marB="0" anchor="ctr">
                    <a:lnL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kern="100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 </a:t>
                      </a:r>
                      <a:endParaRPr lang="en-VN" sz="2400" kern="100">
                        <a:solidFill>
                          <a:schemeClr val="tx2"/>
                        </a:solidFill>
                        <a:effectLst/>
                        <a:latin typeface="#9Slide03 Arima Madurai" panose="00000500000000000000" pitchFamily="2" charset="0"/>
                        <a:ea typeface="SimSun" panose="02010600030101010101" pitchFamily="2" charset="-122"/>
                        <a:cs typeface="#9Slide03 Arima Madurai" panose="00000500000000000000" pitchFamily="2" charset="0"/>
                      </a:endParaRPr>
                    </a:p>
                  </a:txBody>
                  <a:tcPr marL="68564" marR="68564" marT="0" marB="0" anchor="ctr">
                    <a:lnL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1102024"/>
                  </a:ext>
                </a:extLst>
              </a:tr>
              <a:tr h="42440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kern="100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Các hành động của nhân vật được kể đầy đủ.</a:t>
                      </a:r>
                      <a:endParaRPr lang="en-VN" sz="2400" kern="100">
                        <a:solidFill>
                          <a:schemeClr val="tx2"/>
                        </a:solidFill>
                        <a:effectLst/>
                        <a:latin typeface="#9Slide03 Arima Madurai" panose="00000500000000000000" pitchFamily="2" charset="0"/>
                        <a:ea typeface="SimSun" panose="02010600030101010101" pitchFamily="2" charset="-122"/>
                        <a:cs typeface="#9Slide03 Arima Madurai" panose="00000500000000000000" pitchFamily="2" charset="0"/>
                      </a:endParaRPr>
                    </a:p>
                  </a:txBody>
                  <a:tcPr marL="68564" marR="68564" marT="0" marB="0" anchor="ctr">
                    <a:lnL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kern="100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 </a:t>
                      </a:r>
                      <a:endParaRPr lang="en-VN" sz="2400" kern="100">
                        <a:solidFill>
                          <a:schemeClr val="tx2"/>
                        </a:solidFill>
                        <a:effectLst/>
                        <a:latin typeface="#9Slide03 Arima Madurai" panose="00000500000000000000" pitchFamily="2" charset="0"/>
                        <a:ea typeface="SimSun" panose="02010600030101010101" pitchFamily="2" charset="-122"/>
                        <a:cs typeface="#9Slide03 Arima Madurai" panose="00000500000000000000" pitchFamily="2" charset="0"/>
                      </a:endParaRPr>
                    </a:p>
                  </a:txBody>
                  <a:tcPr marL="68564" marR="68564" marT="0" marB="0" anchor="ctr">
                    <a:lnL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9293756"/>
                  </a:ext>
                </a:extLst>
              </a:tr>
              <a:tr h="42440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kern="100" dirty="0" err="1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Người</a:t>
                      </a:r>
                      <a:r>
                        <a:rPr lang="en-US" sz="2400" kern="100" dirty="0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kể</a:t>
                      </a:r>
                      <a:r>
                        <a:rPr lang="en-US" sz="2400" kern="100" dirty="0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dùng</a:t>
                      </a:r>
                      <a:r>
                        <a:rPr lang="en-US" sz="2400" kern="100" dirty="0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ngôi</a:t>
                      </a:r>
                      <a:r>
                        <a:rPr lang="en-US" sz="2400" kern="100" dirty="0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thứ</a:t>
                      </a:r>
                      <a:r>
                        <a:rPr lang="en-US" sz="2400" kern="100" dirty="0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ba</a:t>
                      </a:r>
                      <a:r>
                        <a:rPr lang="en-US" sz="2400" kern="100" dirty="0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để</a:t>
                      </a:r>
                      <a:r>
                        <a:rPr lang="en-US" sz="2400" kern="100" dirty="0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kể</a:t>
                      </a:r>
                      <a:r>
                        <a:rPr lang="en-US" sz="2400" kern="100" dirty="0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lại</a:t>
                      </a:r>
                      <a:r>
                        <a:rPr lang="en-US" sz="2400" kern="100" dirty="0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câu</a:t>
                      </a:r>
                      <a:r>
                        <a:rPr lang="en-US" sz="2400" kern="100" dirty="0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chuyện</a:t>
                      </a:r>
                      <a:r>
                        <a:rPr lang="en-US" sz="2400" kern="100" dirty="0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.</a:t>
                      </a:r>
                      <a:endParaRPr lang="en-VN" sz="2400" kern="100" dirty="0">
                        <a:solidFill>
                          <a:schemeClr val="tx2"/>
                        </a:solidFill>
                        <a:effectLst/>
                        <a:latin typeface="#9Slide03 Arima Madurai" panose="00000500000000000000" pitchFamily="2" charset="0"/>
                        <a:ea typeface="SimSun" panose="02010600030101010101" pitchFamily="2" charset="-122"/>
                        <a:cs typeface="#9Slide03 Arima Madurai" panose="00000500000000000000" pitchFamily="2" charset="0"/>
                      </a:endParaRPr>
                    </a:p>
                  </a:txBody>
                  <a:tcPr marL="68564" marR="68564" marT="0" marB="0" anchor="ctr">
                    <a:lnL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kern="100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 </a:t>
                      </a:r>
                      <a:endParaRPr lang="en-VN" sz="2400" kern="100">
                        <a:solidFill>
                          <a:schemeClr val="tx2"/>
                        </a:solidFill>
                        <a:effectLst/>
                        <a:latin typeface="#9Slide03 Arima Madurai" panose="00000500000000000000" pitchFamily="2" charset="0"/>
                        <a:ea typeface="SimSun" panose="02010600030101010101" pitchFamily="2" charset="-122"/>
                        <a:cs typeface="#9Slide03 Arima Madurai" panose="00000500000000000000" pitchFamily="2" charset="0"/>
                      </a:endParaRPr>
                    </a:p>
                  </a:txBody>
                  <a:tcPr marL="68564" marR="68564" marT="0" marB="0" anchor="ctr">
                    <a:lnL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2942843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kern="100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Người kể sử dụng các yếu tố kì ảo đã xuất hiện trong truyện cổ tích.</a:t>
                      </a:r>
                      <a:endParaRPr lang="en-VN" sz="2400" kern="100">
                        <a:solidFill>
                          <a:schemeClr val="tx2"/>
                        </a:solidFill>
                        <a:effectLst/>
                        <a:latin typeface="#9Slide03 Arima Madurai" panose="00000500000000000000" pitchFamily="2" charset="0"/>
                        <a:ea typeface="SimSun" panose="02010600030101010101" pitchFamily="2" charset="-122"/>
                        <a:cs typeface="#9Slide03 Arima Madurai" panose="00000500000000000000" pitchFamily="2" charset="0"/>
                      </a:endParaRPr>
                    </a:p>
                  </a:txBody>
                  <a:tcPr marL="68564" marR="68564" marT="0" marB="0" anchor="ctr">
                    <a:lnL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kern="100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 </a:t>
                      </a:r>
                      <a:endParaRPr lang="en-VN" sz="2400" kern="100">
                        <a:solidFill>
                          <a:schemeClr val="tx2"/>
                        </a:solidFill>
                        <a:effectLst/>
                        <a:latin typeface="#9Slide03 Arima Madurai" panose="00000500000000000000" pitchFamily="2" charset="0"/>
                        <a:ea typeface="SimSun" panose="02010600030101010101" pitchFamily="2" charset="-122"/>
                        <a:cs typeface="#9Slide03 Arima Madurai" panose="00000500000000000000" pitchFamily="2" charset="0"/>
                      </a:endParaRPr>
                    </a:p>
                  </a:txBody>
                  <a:tcPr marL="68564" marR="68564" marT="0" marB="0" anchor="ctr">
                    <a:lnL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1809679"/>
                  </a:ext>
                </a:extLst>
              </a:tr>
              <a:tr h="42440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kern="100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Người kể thể hiện cảm xúc phù hợp với nội dung được kể.</a:t>
                      </a:r>
                      <a:endParaRPr lang="en-VN" sz="2400" kern="100">
                        <a:solidFill>
                          <a:schemeClr val="tx2"/>
                        </a:solidFill>
                        <a:effectLst/>
                        <a:latin typeface="#9Slide03 Arima Madurai" panose="00000500000000000000" pitchFamily="2" charset="0"/>
                        <a:ea typeface="SimSun" panose="02010600030101010101" pitchFamily="2" charset="-122"/>
                        <a:cs typeface="#9Slide03 Arima Madurai" panose="00000500000000000000" pitchFamily="2" charset="0"/>
                      </a:endParaRPr>
                    </a:p>
                  </a:txBody>
                  <a:tcPr marL="68564" marR="68564" marT="0" marB="0" anchor="ctr">
                    <a:lnL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kern="100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 </a:t>
                      </a:r>
                      <a:endParaRPr lang="en-VN" sz="2400" kern="100">
                        <a:solidFill>
                          <a:schemeClr val="tx2"/>
                        </a:solidFill>
                        <a:effectLst/>
                        <a:latin typeface="#9Slide03 Arima Madurai" panose="00000500000000000000" pitchFamily="2" charset="0"/>
                        <a:ea typeface="SimSun" panose="02010600030101010101" pitchFamily="2" charset="-122"/>
                        <a:cs typeface="#9Slide03 Arima Madurai" panose="00000500000000000000" pitchFamily="2" charset="0"/>
                      </a:endParaRPr>
                    </a:p>
                  </a:txBody>
                  <a:tcPr marL="68564" marR="68564" marT="0" marB="0" anchor="ctr">
                    <a:lnL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2126974"/>
                  </a:ext>
                </a:extLst>
              </a:tr>
              <a:tr h="42440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kern="100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Người kể tự tin, cử chỉ, điệu bộ hợp lí.</a:t>
                      </a:r>
                      <a:endParaRPr lang="en-VN" sz="2400" kern="100">
                        <a:solidFill>
                          <a:schemeClr val="tx2"/>
                        </a:solidFill>
                        <a:effectLst/>
                        <a:latin typeface="#9Slide03 Arima Madurai" panose="00000500000000000000" pitchFamily="2" charset="0"/>
                        <a:ea typeface="SimSun" panose="02010600030101010101" pitchFamily="2" charset="-122"/>
                        <a:cs typeface="#9Slide03 Arima Madurai" panose="00000500000000000000" pitchFamily="2" charset="0"/>
                      </a:endParaRPr>
                    </a:p>
                  </a:txBody>
                  <a:tcPr marL="68564" marR="68564" marT="0" marB="0" anchor="ctr">
                    <a:lnL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kern="100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 </a:t>
                      </a:r>
                      <a:endParaRPr lang="en-VN" sz="2400" kern="100">
                        <a:solidFill>
                          <a:schemeClr val="tx2"/>
                        </a:solidFill>
                        <a:effectLst/>
                        <a:latin typeface="#9Slide03 Arima Madurai" panose="00000500000000000000" pitchFamily="2" charset="0"/>
                        <a:ea typeface="SimSun" panose="02010600030101010101" pitchFamily="2" charset="-122"/>
                        <a:cs typeface="#9Slide03 Arima Madurai" panose="00000500000000000000" pitchFamily="2" charset="0"/>
                      </a:endParaRPr>
                    </a:p>
                  </a:txBody>
                  <a:tcPr marL="68564" marR="68564" marT="0" marB="0" anchor="ctr">
                    <a:lnL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9328625"/>
                  </a:ext>
                </a:extLst>
              </a:tr>
              <a:tr h="42440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kern="100" dirty="0" err="1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Người</a:t>
                      </a:r>
                      <a:r>
                        <a:rPr lang="en-US" sz="2400" kern="100" dirty="0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kể</a:t>
                      </a:r>
                      <a:r>
                        <a:rPr lang="en-US" sz="2400" kern="100" dirty="0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sử</a:t>
                      </a:r>
                      <a:r>
                        <a:rPr lang="en-US" sz="2400" kern="100" dirty="0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dụng</a:t>
                      </a:r>
                      <a:r>
                        <a:rPr lang="en-US" sz="2400" kern="100" dirty="0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từ</a:t>
                      </a:r>
                      <a:r>
                        <a:rPr lang="en-US" sz="2400" kern="100" dirty="0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ngữ</a:t>
                      </a:r>
                      <a:r>
                        <a:rPr lang="en-US" sz="2400" kern="100" dirty="0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thích</a:t>
                      </a:r>
                      <a:r>
                        <a:rPr lang="en-US" sz="2400" kern="100" dirty="0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hợp</a:t>
                      </a:r>
                      <a:r>
                        <a:rPr lang="en-US" sz="2400" kern="100" dirty="0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với</a:t>
                      </a:r>
                      <a:r>
                        <a:rPr lang="en-US" sz="2400" kern="100" dirty="0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ngôn</a:t>
                      </a:r>
                      <a:r>
                        <a:rPr lang="en-US" sz="2400" kern="100" dirty="0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ngữ</a:t>
                      </a:r>
                      <a:r>
                        <a:rPr lang="en-US" sz="2400" kern="100" dirty="0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nói</a:t>
                      </a:r>
                      <a:r>
                        <a:rPr lang="en-US" sz="2400" kern="100" dirty="0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khi</a:t>
                      </a:r>
                      <a:r>
                        <a:rPr lang="en-US" sz="2400" kern="100" dirty="0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kể</a:t>
                      </a:r>
                      <a:r>
                        <a:rPr lang="en-US" sz="2400" kern="100" dirty="0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.</a:t>
                      </a:r>
                      <a:endParaRPr lang="en-VN" sz="2400" kern="100" dirty="0">
                        <a:solidFill>
                          <a:schemeClr val="tx2"/>
                        </a:solidFill>
                        <a:effectLst/>
                        <a:latin typeface="#9Slide03 Arima Madurai" panose="00000500000000000000" pitchFamily="2" charset="0"/>
                        <a:ea typeface="SimSun" panose="02010600030101010101" pitchFamily="2" charset="-122"/>
                        <a:cs typeface="#9Slide03 Arima Madurai" panose="00000500000000000000" pitchFamily="2" charset="0"/>
                      </a:endParaRPr>
                    </a:p>
                  </a:txBody>
                  <a:tcPr marL="68564" marR="68564" marT="0" marB="0" anchor="ctr">
                    <a:lnL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kern="100" dirty="0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 </a:t>
                      </a:r>
                      <a:endParaRPr lang="en-VN" sz="2400" kern="100" dirty="0">
                        <a:solidFill>
                          <a:schemeClr val="tx2"/>
                        </a:solidFill>
                        <a:effectLst/>
                        <a:latin typeface="#9Slide03 Arima Madurai" panose="00000500000000000000" pitchFamily="2" charset="0"/>
                        <a:ea typeface="SimSun" panose="02010600030101010101" pitchFamily="2" charset="-122"/>
                        <a:cs typeface="#9Slide03 Arima Madurai" panose="00000500000000000000" pitchFamily="2" charset="0"/>
                      </a:endParaRPr>
                    </a:p>
                  </a:txBody>
                  <a:tcPr marL="68564" marR="68564" marT="0" marB="0" anchor="ctr">
                    <a:lnL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69617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476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79435CB-81C7-4690-8923-CDD9AA627FC5}"/>
              </a:ext>
            </a:extLst>
          </p:cNvPr>
          <p:cNvSpPr txBox="1"/>
          <p:nvPr/>
        </p:nvSpPr>
        <p:spPr>
          <a:xfrm>
            <a:off x="874645" y="1175960"/>
            <a:ext cx="5806545" cy="4796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4000" dirty="0">
                <a:solidFill>
                  <a:srgbClr val="FF0000"/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BTVN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4400" dirty="0" err="1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4400" dirty="0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4400" dirty="0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4400" dirty="0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4400" dirty="0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4400" dirty="0">
                <a:solidFill>
                  <a:schemeClr val="tx2">
                    <a:lumMod val="50000"/>
                  </a:schemeClr>
                </a:solidFill>
                <a:latin typeface="#9Slide05 SVNBulgar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: Quay video </a:t>
            </a:r>
            <a:r>
              <a:rPr lang="en-US" sz="4400" dirty="0" err="1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4400" dirty="0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4400" dirty="0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solidFill>
                  <a:schemeClr val="tx2">
                    <a:lumMod val="50000"/>
                  </a:schemeClr>
                </a:solidFill>
                <a:latin typeface="#9Slide05 SVNBulgar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 </a:t>
            </a:r>
            <a:r>
              <a:rPr lang="en-US" sz="4400" dirty="0" err="1">
                <a:solidFill>
                  <a:schemeClr val="tx2">
                    <a:lumMod val="50000"/>
                  </a:schemeClr>
                </a:solidFill>
                <a:latin typeface="#9Slide05 SVNBulgar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truyện</a:t>
            </a:r>
            <a:r>
              <a:rPr lang="en-US" sz="4400" dirty="0">
                <a:solidFill>
                  <a:schemeClr val="tx2">
                    <a:lumMod val="50000"/>
                  </a:schemeClr>
                </a:solidFill>
                <a:latin typeface="#9Slide05 SVNBulgar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2">
                    <a:lumMod val="50000"/>
                  </a:schemeClr>
                </a:solidFill>
                <a:latin typeface="#9Slide05 SVNBulgar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cổ</a:t>
            </a:r>
            <a:r>
              <a:rPr lang="en-US" sz="4400" dirty="0">
                <a:solidFill>
                  <a:schemeClr val="tx2">
                    <a:lumMod val="50000"/>
                  </a:schemeClr>
                </a:solidFill>
                <a:latin typeface="#9Slide05 SVNBulgar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2">
                    <a:lumMod val="50000"/>
                  </a:schemeClr>
                </a:solidFill>
                <a:latin typeface="#9Slide05 SVNBulgar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4400" dirty="0">
                <a:solidFill>
                  <a:schemeClr val="tx2">
                    <a:lumMod val="50000"/>
                  </a:schemeClr>
                </a:solidFill>
                <a:latin typeface="#9Slide05 SVNBulgar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/ </a:t>
            </a:r>
            <a:r>
              <a:rPr lang="en-US" sz="4400" dirty="0" err="1">
                <a:solidFill>
                  <a:schemeClr val="tx2">
                    <a:lumMod val="50000"/>
                  </a:schemeClr>
                </a:solidFill>
                <a:latin typeface="#9Slide05 SVNBulgar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4400" dirty="0">
                <a:solidFill>
                  <a:schemeClr val="tx2">
                    <a:lumMod val="50000"/>
                  </a:schemeClr>
                </a:solidFill>
                <a:latin typeface="#9Slide05 SVNBulgar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2">
                    <a:lumMod val="50000"/>
                  </a:schemeClr>
                </a:solidFill>
                <a:latin typeface="#9Slide05 SVNBulgar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thuyết</a:t>
            </a:r>
            <a:r>
              <a:rPr lang="en-US" sz="4400" dirty="0">
                <a:solidFill>
                  <a:schemeClr val="tx2">
                    <a:lumMod val="50000"/>
                  </a:schemeClr>
                </a:solidFill>
                <a:latin typeface="#9Slide05 SVNBulgar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2">
                    <a:lumMod val="50000"/>
                  </a:schemeClr>
                </a:solidFill>
                <a:latin typeface="#9Slide05 SVNBulgar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4400" dirty="0">
                <a:solidFill>
                  <a:schemeClr val="tx2">
                    <a:lumMod val="50000"/>
                  </a:schemeClr>
                </a:solidFill>
                <a:latin typeface="#9Slide05 SVNBulgar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2">
                    <a:lumMod val="50000"/>
                  </a:schemeClr>
                </a:solidFill>
                <a:latin typeface="#9Slide05 SVNBulgar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solidFill>
                  <a:schemeClr val="tx2">
                    <a:lumMod val="50000"/>
                  </a:schemeClr>
                </a:solidFill>
                <a:latin typeface="#9Slide05 SVNBulgar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2">
                    <a:lumMod val="50000"/>
                  </a:schemeClr>
                </a:solidFill>
                <a:latin typeface="#9Slide05 SVNBulgar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4400" dirty="0">
                <a:solidFill>
                  <a:schemeClr val="tx2">
                    <a:lumMod val="50000"/>
                  </a:schemeClr>
                </a:solidFill>
                <a:latin typeface="#9Slide05 SVNBulgar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2">
                    <a:lumMod val="50000"/>
                  </a:schemeClr>
                </a:solidFill>
                <a:latin typeface="#9Slide05 SVNBulgar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4400" dirty="0">
                <a:solidFill>
                  <a:schemeClr val="tx2">
                    <a:lumMod val="50000"/>
                  </a:schemeClr>
                </a:solidFill>
                <a:latin typeface="#9Slide05 SVNBulgar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4400" dirty="0" err="1">
                <a:solidFill>
                  <a:schemeClr val="tx2">
                    <a:lumMod val="50000"/>
                  </a:schemeClr>
                </a:solidFill>
                <a:latin typeface="#9Slide05 SVNBulgar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trừ</a:t>
            </a:r>
            <a:r>
              <a:rPr lang="en-US" sz="4400" dirty="0">
                <a:solidFill>
                  <a:schemeClr val="tx2">
                    <a:lumMod val="50000"/>
                  </a:schemeClr>
                </a:solidFill>
                <a:latin typeface="#9Slide05 SVNBulgar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2">
                    <a:lumMod val="50000"/>
                  </a:schemeClr>
                </a:solidFill>
                <a:latin typeface="#9Slide05 SVNBulgar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truyện</a:t>
            </a:r>
            <a:r>
              <a:rPr lang="en-US" sz="4400" dirty="0">
                <a:solidFill>
                  <a:schemeClr val="tx2">
                    <a:lumMod val="50000"/>
                  </a:schemeClr>
                </a:solidFill>
                <a:latin typeface="#9Slide05 SVNBulgar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2">
                    <a:lumMod val="50000"/>
                  </a:schemeClr>
                </a:solidFill>
                <a:latin typeface="#9Slide05 SVNBulgar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Thánh</a:t>
            </a:r>
            <a:r>
              <a:rPr lang="en-US" sz="4400" dirty="0">
                <a:solidFill>
                  <a:schemeClr val="tx2">
                    <a:lumMod val="50000"/>
                  </a:schemeClr>
                </a:solidFill>
                <a:latin typeface="#9Slide05 SVNBulgar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2">
                    <a:lumMod val="50000"/>
                  </a:schemeClr>
                </a:solidFill>
                <a:latin typeface="#9Slide05 SVNBulgar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Gióng</a:t>
            </a:r>
            <a:r>
              <a:rPr lang="en-US" sz="4400" dirty="0">
                <a:solidFill>
                  <a:schemeClr val="tx2">
                    <a:lumMod val="50000"/>
                  </a:schemeClr>
                </a:solidFill>
                <a:latin typeface="#9Slide05 SVNBulgar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4400" dirty="0" err="1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up </a:t>
            </a:r>
            <a:r>
              <a:rPr lang="en-US" sz="4400" dirty="0" err="1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4400" dirty="0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Facebook / </a:t>
            </a:r>
            <a:r>
              <a:rPr lang="en-US" sz="4400" dirty="0" err="1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Tiktok</a:t>
            </a:r>
            <a:r>
              <a:rPr lang="en-US" sz="4400" dirty="0">
                <a:solidFill>
                  <a:schemeClr val="tx2">
                    <a:lumMod val="50000"/>
                  </a:schemeClr>
                </a:solidFill>
                <a:latin typeface="#9Slide05 SVNBulgar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…</a:t>
            </a:r>
            <a:endParaRPr lang="en-US" sz="4400" dirty="0">
              <a:solidFill>
                <a:schemeClr val="tx2">
                  <a:lumMod val="50000"/>
                </a:schemeClr>
              </a:solidFill>
              <a:effectLst/>
              <a:latin typeface="#9Slide05 SVNBulgary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CCEF82-B59F-4ACA-802C-F4E49C29E0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44" t="15489" b="15489"/>
          <a:stretch/>
        </p:blipFill>
        <p:spPr>
          <a:xfrm>
            <a:off x="7130889" y="606286"/>
            <a:ext cx="4915336" cy="593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693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hank you banner with colorful serpentine Vector Image">
            <a:extLst>
              <a:ext uri="{FF2B5EF4-FFF2-40B4-BE49-F238E27FC236}">
                <a16:creationId xmlns:a16="http://schemas.microsoft.com/office/drawing/2014/main" id="{4FEFFE31-7AC6-4959-B03E-630E9A3B8D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46" b="29965"/>
          <a:stretch/>
        </p:blipFill>
        <p:spPr bwMode="auto">
          <a:xfrm>
            <a:off x="0" y="966267"/>
            <a:ext cx="12192000" cy="4925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631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atercolor Background Image | All White Background">
            <a:extLst>
              <a:ext uri="{FF2B5EF4-FFF2-40B4-BE49-F238E27FC236}">
                <a16:creationId xmlns:a16="http://schemas.microsoft.com/office/drawing/2014/main" id="{5A654C9D-02F1-425C-8B40-1DC53EC8C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7EB620-7C68-4ACD-8331-72FEBC2C0F62}"/>
              </a:ext>
            </a:extLst>
          </p:cNvPr>
          <p:cNvSpPr txBox="1"/>
          <p:nvPr/>
        </p:nvSpPr>
        <p:spPr>
          <a:xfrm flipH="1">
            <a:off x="697344" y="2644170"/>
            <a:ext cx="107973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0" indent="-1371600" algn="ctr">
              <a:buAutoNum type="romanUcPeriod"/>
            </a:pPr>
            <a:r>
              <a:rPr lang="en-US" sz="9600" dirty="0" err="1">
                <a:solidFill>
                  <a:srgbClr val="FF0000"/>
                </a:solidFill>
                <a:latin typeface="#9Slide05 SVNBulgary" pitchFamily="2" charset="0"/>
              </a:rPr>
              <a:t>Định</a:t>
            </a:r>
            <a:r>
              <a:rPr lang="en-US" sz="96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9600" dirty="0" err="1">
                <a:solidFill>
                  <a:srgbClr val="FF0000"/>
                </a:solidFill>
                <a:latin typeface="#9Slide05 SVNBulgary" pitchFamily="2" charset="0"/>
              </a:rPr>
              <a:t>hướng</a:t>
            </a:r>
            <a:endParaRPr lang="en-SG" sz="9600" dirty="0">
              <a:solidFill>
                <a:srgbClr val="FF0000"/>
              </a:solidFill>
              <a:latin typeface="#9Slide05 SVNBulgar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163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atercolor Background Image | All White Background">
            <a:extLst>
              <a:ext uri="{FF2B5EF4-FFF2-40B4-BE49-F238E27FC236}">
                <a16:creationId xmlns:a16="http://schemas.microsoft.com/office/drawing/2014/main" id="{5A654C9D-02F1-425C-8B40-1DC53EC8C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7EB620-7C68-4ACD-8331-72FEBC2C0F62}"/>
              </a:ext>
            </a:extLst>
          </p:cNvPr>
          <p:cNvSpPr txBox="1"/>
          <p:nvPr/>
        </p:nvSpPr>
        <p:spPr>
          <a:xfrm flipH="1">
            <a:off x="697345" y="2382561"/>
            <a:ext cx="1079731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800" dirty="0">
                <a:solidFill>
                  <a:srgbClr val="FF0000"/>
                </a:solidFill>
                <a:latin typeface="#9Slide05 SVNBulgary" pitchFamily="2" charset="0"/>
              </a:rPr>
              <a:t>II. </a:t>
            </a:r>
            <a:r>
              <a:rPr lang="en-US" sz="12800" dirty="0" err="1">
                <a:solidFill>
                  <a:srgbClr val="FF0000"/>
                </a:solidFill>
                <a:latin typeface="#9Slide05 SVNBulgary" pitchFamily="2" charset="0"/>
              </a:rPr>
              <a:t>Thực</a:t>
            </a:r>
            <a:r>
              <a:rPr lang="en-US" sz="128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12800" dirty="0" err="1">
                <a:solidFill>
                  <a:srgbClr val="FF0000"/>
                </a:solidFill>
                <a:latin typeface="#9Slide05 SVNBulgary" pitchFamily="2" charset="0"/>
              </a:rPr>
              <a:t>hành</a:t>
            </a:r>
            <a:endParaRPr lang="en-SG" sz="12800" dirty="0">
              <a:solidFill>
                <a:srgbClr val="FF0000"/>
              </a:solidFill>
              <a:latin typeface="#9Slide05 SVNBulgar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7084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2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5" r="19475"/>
          <a:stretch/>
        </p:blipFill>
        <p:spPr>
          <a:xfrm>
            <a:off x="4748727" y="23"/>
            <a:ext cx="7443296" cy="6858016"/>
          </a:xfrm>
          <a:custGeom>
            <a:avLst/>
            <a:gdLst/>
            <a:ahLst/>
            <a:cxnLst/>
            <a:rect l="l" t="t" r="r" b="b"/>
            <a:pathLst>
              <a:path w="21590" h="21586" extrusionOk="0">
                <a:moveTo>
                  <a:pt x="6051" y="0"/>
                </a:moveTo>
                <a:lnTo>
                  <a:pt x="5818" y="36"/>
                </a:lnTo>
                <a:cubicBezTo>
                  <a:pt x="5767" y="-14"/>
                  <a:pt x="5689" y="-9"/>
                  <a:pt x="5643" y="47"/>
                </a:cubicBezTo>
                <a:cubicBezTo>
                  <a:pt x="5639" y="51"/>
                  <a:pt x="5636" y="58"/>
                  <a:pt x="5633" y="62"/>
                </a:cubicBezTo>
                <a:lnTo>
                  <a:pt x="5714" y="181"/>
                </a:lnTo>
                <a:lnTo>
                  <a:pt x="5833" y="140"/>
                </a:lnTo>
                <a:cubicBezTo>
                  <a:pt x="5916" y="258"/>
                  <a:pt x="6029" y="160"/>
                  <a:pt x="6142" y="171"/>
                </a:cubicBezTo>
                <a:lnTo>
                  <a:pt x="6099" y="232"/>
                </a:lnTo>
                <a:lnTo>
                  <a:pt x="6170" y="294"/>
                </a:lnTo>
                <a:lnTo>
                  <a:pt x="6260" y="196"/>
                </a:lnTo>
                <a:lnTo>
                  <a:pt x="6318" y="263"/>
                </a:lnTo>
                <a:lnTo>
                  <a:pt x="6318" y="428"/>
                </a:lnTo>
                <a:cubicBezTo>
                  <a:pt x="6118" y="666"/>
                  <a:pt x="5800" y="669"/>
                  <a:pt x="5524" y="753"/>
                </a:cubicBezTo>
                <a:lnTo>
                  <a:pt x="5452" y="722"/>
                </a:lnTo>
                <a:lnTo>
                  <a:pt x="5424" y="805"/>
                </a:lnTo>
                <a:cubicBezTo>
                  <a:pt x="5210" y="810"/>
                  <a:pt x="5176" y="831"/>
                  <a:pt x="5153" y="975"/>
                </a:cubicBezTo>
                <a:cubicBezTo>
                  <a:pt x="5432" y="856"/>
                  <a:pt x="5716" y="759"/>
                  <a:pt x="6009" y="686"/>
                </a:cubicBezTo>
                <a:cubicBezTo>
                  <a:pt x="6030" y="749"/>
                  <a:pt x="6137" y="717"/>
                  <a:pt x="6137" y="831"/>
                </a:cubicBezTo>
                <a:cubicBezTo>
                  <a:pt x="6048" y="879"/>
                  <a:pt x="5932" y="894"/>
                  <a:pt x="5852" y="960"/>
                </a:cubicBezTo>
                <a:lnTo>
                  <a:pt x="5852" y="944"/>
                </a:lnTo>
                <a:lnTo>
                  <a:pt x="5210" y="1135"/>
                </a:lnTo>
                <a:cubicBezTo>
                  <a:pt x="5214" y="1160"/>
                  <a:pt x="5219" y="1179"/>
                  <a:pt x="5229" y="1243"/>
                </a:cubicBezTo>
                <a:cubicBezTo>
                  <a:pt x="5302" y="1094"/>
                  <a:pt x="5389" y="1212"/>
                  <a:pt x="5476" y="1192"/>
                </a:cubicBezTo>
                <a:lnTo>
                  <a:pt x="5424" y="1120"/>
                </a:lnTo>
                <a:cubicBezTo>
                  <a:pt x="5555" y="1144"/>
                  <a:pt x="5691" y="1102"/>
                  <a:pt x="5790" y="1006"/>
                </a:cubicBezTo>
                <a:lnTo>
                  <a:pt x="5833" y="1047"/>
                </a:lnTo>
                <a:cubicBezTo>
                  <a:pt x="5833" y="1025"/>
                  <a:pt x="5839" y="1008"/>
                  <a:pt x="5847" y="965"/>
                </a:cubicBezTo>
                <a:cubicBezTo>
                  <a:pt x="6006" y="976"/>
                  <a:pt x="6144" y="863"/>
                  <a:pt x="6308" y="888"/>
                </a:cubicBezTo>
                <a:lnTo>
                  <a:pt x="6322" y="820"/>
                </a:lnTo>
                <a:lnTo>
                  <a:pt x="6417" y="769"/>
                </a:lnTo>
                <a:lnTo>
                  <a:pt x="6394" y="800"/>
                </a:lnTo>
                <a:lnTo>
                  <a:pt x="6522" y="867"/>
                </a:lnTo>
                <a:cubicBezTo>
                  <a:pt x="6195" y="976"/>
                  <a:pt x="5957" y="1231"/>
                  <a:pt x="5624" y="1269"/>
                </a:cubicBezTo>
                <a:lnTo>
                  <a:pt x="5643" y="1295"/>
                </a:lnTo>
                <a:lnTo>
                  <a:pt x="5581" y="1388"/>
                </a:lnTo>
                <a:lnTo>
                  <a:pt x="5438" y="1372"/>
                </a:lnTo>
                <a:lnTo>
                  <a:pt x="5438" y="1393"/>
                </a:lnTo>
                <a:lnTo>
                  <a:pt x="5543" y="1445"/>
                </a:lnTo>
                <a:lnTo>
                  <a:pt x="5343" y="1445"/>
                </a:lnTo>
                <a:cubicBezTo>
                  <a:pt x="5321" y="1637"/>
                  <a:pt x="5135" y="1506"/>
                  <a:pt x="5148" y="1687"/>
                </a:cubicBezTo>
                <a:lnTo>
                  <a:pt x="5329" y="1599"/>
                </a:lnTo>
                <a:cubicBezTo>
                  <a:pt x="5329" y="1659"/>
                  <a:pt x="5326" y="1694"/>
                  <a:pt x="5324" y="1728"/>
                </a:cubicBezTo>
                <a:cubicBezTo>
                  <a:pt x="5180" y="1697"/>
                  <a:pt x="5143" y="1867"/>
                  <a:pt x="5105" y="1966"/>
                </a:cubicBezTo>
                <a:lnTo>
                  <a:pt x="5034" y="1981"/>
                </a:lnTo>
                <a:lnTo>
                  <a:pt x="5034" y="2007"/>
                </a:lnTo>
                <a:lnTo>
                  <a:pt x="5105" y="1996"/>
                </a:lnTo>
                <a:lnTo>
                  <a:pt x="5105" y="1971"/>
                </a:lnTo>
                <a:cubicBezTo>
                  <a:pt x="5152" y="1971"/>
                  <a:pt x="5204" y="1984"/>
                  <a:pt x="5234" y="1935"/>
                </a:cubicBezTo>
                <a:lnTo>
                  <a:pt x="5324" y="1986"/>
                </a:lnTo>
                <a:lnTo>
                  <a:pt x="5324" y="2089"/>
                </a:lnTo>
                <a:lnTo>
                  <a:pt x="5258" y="2048"/>
                </a:lnTo>
                <a:lnTo>
                  <a:pt x="5134" y="2115"/>
                </a:lnTo>
                <a:lnTo>
                  <a:pt x="5172" y="2192"/>
                </a:lnTo>
                <a:lnTo>
                  <a:pt x="5001" y="2285"/>
                </a:lnTo>
                <a:lnTo>
                  <a:pt x="5110" y="2347"/>
                </a:lnTo>
                <a:lnTo>
                  <a:pt x="5029" y="2388"/>
                </a:lnTo>
                <a:lnTo>
                  <a:pt x="5110" y="2435"/>
                </a:lnTo>
                <a:cubicBezTo>
                  <a:pt x="4942" y="2552"/>
                  <a:pt x="4803" y="2707"/>
                  <a:pt x="4701" y="2894"/>
                </a:cubicBezTo>
                <a:lnTo>
                  <a:pt x="4796" y="2853"/>
                </a:lnTo>
                <a:lnTo>
                  <a:pt x="4820" y="2925"/>
                </a:lnTo>
                <a:cubicBezTo>
                  <a:pt x="5145" y="2829"/>
                  <a:pt x="5066" y="2995"/>
                  <a:pt x="5338" y="2961"/>
                </a:cubicBezTo>
                <a:cubicBezTo>
                  <a:pt x="5403" y="2949"/>
                  <a:pt x="5411" y="2817"/>
                  <a:pt x="5514" y="2863"/>
                </a:cubicBezTo>
                <a:lnTo>
                  <a:pt x="5467" y="2920"/>
                </a:lnTo>
                <a:lnTo>
                  <a:pt x="5571" y="2920"/>
                </a:lnTo>
                <a:cubicBezTo>
                  <a:pt x="5588" y="2902"/>
                  <a:pt x="5614" y="2874"/>
                  <a:pt x="5614" y="2873"/>
                </a:cubicBezTo>
                <a:lnTo>
                  <a:pt x="5700" y="2909"/>
                </a:lnTo>
                <a:cubicBezTo>
                  <a:pt x="5496" y="3238"/>
                  <a:pt x="5322" y="3156"/>
                  <a:pt x="5072" y="3348"/>
                </a:cubicBezTo>
                <a:lnTo>
                  <a:pt x="5158" y="3394"/>
                </a:lnTo>
                <a:lnTo>
                  <a:pt x="5262" y="3363"/>
                </a:lnTo>
                <a:cubicBezTo>
                  <a:pt x="5240" y="3406"/>
                  <a:pt x="5231" y="3425"/>
                  <a:pt x="5219" y="3446"/>
                </a:cubicBezTo>
                <a:lnTo>
                  <a:pt x="5286" y="3446"/>
                </a:lnTo>
                <a:lnTo>
                  <a:pt x="5286" y="3472"/>
                </a:lnTo>
                <a:lnTo>
                  <a:pt x="5215" y="3487"/>
                </a:lnTo>
                <a:cubicBezTo>
                  <a:pt x="4936" y="3766"/>
                  <a:pt x="4558" y="3941"/>
                  <a:pt x="4259" y="4204"/>
                </a:cubicBezTo>
                <a:lnTo>
                  <a:pt x="4335" y="4204"/>
                </a:lnTo>
                <a:lnTo>
                  <a:pt x="4302" y="4271"/>
                </a:lnTo>
                <a:lnTo>
                  <a:pt x="4331" y="4307"/>
                </a:lnTo>
                <a:cubicBezTo>
                  <a:pt x="4307" y="4335"/>
                  <a:pt x="4287" y="4360"/>
                  <a:pt x="4245" y="4405"/>
                </a:cubicBezTo>
                <a:cubicBezTo>
                  <a:pt x="4300" y="4415"/>
                  <a:pt x="4356" y="4403"/>
                  <a:pt x="4402" y="4369"/>
                </a:cubicBezTo>
                <a:lnTo>
                  <a:pt x="4402" y="4431"/>
                </a:lnTo>
                <a:lnTo>
                  <a:pt x="4326" y="4462"/>
                </a:lnTo>
                <a:lnTo>
                  <a:pt x="4392" y="4539"/>
                </a:lnTo>
                <a:lnTo>
                  <a:pt x="4616" y="4390"/>
                </a:lnTo>
                <a:lnTo>
                  <a:pt x="4407" y="4756"/>
                </a:lnTo>
                <a:lnTo>
                  <a:pt x="4426" y="4777"/>
                </a:lnTo>
                <a:lnTo>
                  <a:pt x="4564" y="4679"/>
                </a:lnTo>
                <a:cubicBezTo>
                  <a:pt x="4599" y="4723"/>
                  <a:pt x="4555" y="4724"/>
                  <a:pt x="4554" y="4730"/>
                </a:cubicBezTo>
                <a:lnTo>
                  <a:pt x="4611" y="4895"/>
                </a:lnTo>
                <a:lnTo>
                  <a:pt x="4668" y="4859"/>
                </a:lnTo>
                <a:cubicBezTo>
                  <a:pt x="4651" y="4818"/>
                  <a:pt x="4636" y="4779"/>
                  <a:pt x="4621" y="4740"/>
                </a:cubicBezTo>
                <a:cubicBezTo>
                  <a:pt x="4709" y="4678"/>
                  <a:pt x="4734" y="4784"/>
                  <a:pt x="4811" y="4751"/>
                </a:cubicBezTo>
                <a:lnTo>
                  <a:pt x="4763" y="4679"/>
                </a:lnTo>
                <a:cubicBezTo>
                  <a:pt x="4852" y="4624"/>
                  <a:pt x="4772" y="4552"/>
                  <a:pt x="4849" y="4519"/>
                </a:cubicBezTo>
                <a:lnTo>
                  <a:pt x="4901" y="4560"/>
                </a:lnTo>
                <a:cubicBezTo>
                  <a:pt x="4936" y="4549"/>
                  <a:pt x="4994" y="4469"/>
                  <a:pt x="5029" y="4498"/>
                </a:cubicBezTo>
                <a:cubicBezTo>
                  <a:pt x="5006" y="4631"/>
                  <a:pt x="4909" y="4602"/>
                  <a:pt x="4934" y="4756"/>
                </a:cubicBezTo>
                <a:cubicBezTo>
                  <a:pt x="5001" y="4706"/>
                  <a:pt x="5056" y="4642"/>
                  <a:pt x="5096" y="4565"/>
                </a:cubicBezTo>
                <a:lnTo>
                  <a:pt x="5148" y="4586"/>
                </a:lnTo>
                <a:cubicBezTo>
                  <a:pt x="5117" y="4643"/>
                  <a:pt x="5093" y="4708"/>
                  <a:pt x="5077" y="4771"/>
                </a:cubicBezTo>
                <a:lnTo>
                  <a:pt x="5210" y="4761"/>
                </a:lnTo>
                <a:cubicBezTo>
                  <a:pt x="5217" y="4728"/>
                  <a:pt x="5221" y="4711"/>
                  <a:pt x="5224" y="4694"/>
                </a:cubicBezTo>
                <a:lnTo>
                  <a:pt x="5391" y="4782"/>
                </a:lnTo>
                <a:cubicBezTo>
                  <a:pt x="5417" y="4717"/>
                  <a:pt x="5436" y="4664"/>
                  <a:pt x="5462" y="4601"/>
                </a:cubicBezTo>
                <a:lnTo>
                  <a:pt x="5614" y="4653"/>
                </a:lnTo>
                <a:lnTo>
                  <a:pt x="5852" y="4519"/>
                </a:lnTo>
                <a:lnTo>
                  <a:pt x="5899" y="4565"/>
                </a:lnTo>
                <a:cubicBezTo>
                  <a:pt x="6045" y="4470"/>
                  <a:pt x="6200" y="4386"/>
                  <a:pt x="6360" y="4323"/>
                </a:cubicBezTo>
                <a:lnTo>
                  <a:pt x="6360" y="4240"/>
                </a:lnTo>
                <a:lnTo>
                  <a:pt x="6432" y="4240"/>
                </a:lnTo>
                <a:lnTo>
                  <a:pt x="6398" y="4173"/>
                </a:lnTo>
                <a:cubicBezTo>
                  <a:pt x="6664" y="4082"/>
                  <a:pt x="6758" y="3837"/>
                  <a:pt x="7064" y="3807"/>
                </a:cubicBezTo>
                <a:lnTo>
                  <a:pt x="7031" y="3905"/>
                </a:lnTo>
                <a:lnTo>
                  <a:pt x="7078" y="4003"/>
                </a:lnTo>
                <a:cubicBezTo>
                  <a:pt x="7165" y="4014"/>
                  <a:pt x="7253" y="3977"/>
                  <a:pt x="7311" y="3905"/>
                </a:cubicBezTo>
                <a:lnTo>
                  <a:pt x="7263" y="3807"/>
                </a:lnTo>
                <a:lnTo>
                  <a:pt x="7154" y="3895"/>
                </a:lnTo>
                <a:cubicBezTo>
                  <a:pt x="7132" y="3845"/>
                  <a:pt x="7115" y="3807"/>
                  <a:pt x="7102" y="3776"/>
                </a:cubicBezTo>
                <a:cubicBezTo>
                  <a:pt x="7997" y="3530"/>
                  <a:pt x="8880" y="3015"/>
                  <a:pt x="9778" y="2672"/>
                </a:cubicBezTo>
                <a:cubicBezTo>
                  <a:pt x="9778" y="2674"/>
                  <a:pt x="9778" y="2679"/>
                  <a:pt x="9778" y="2688"/>
                </a:cubicBezTo>
                <a:lnTo>
                  <a:pt x="9783" y="2688"/>
                </a:lnTo>
                <a:lnTo>
                  <a:pt x="9783" y="2667"/>
                </a:lnTo>
                <a:cubicBezTo>
                  <a:pt x="9802" y="2655"/>
                  <a:pt x="9826" y="2646"/>
                  <a:pt x="9849" y="2646"/>
                </a:cubicBezTo>
                <a:lnTo>
                  <a:pt x="9849" y="2672"/>
                </a:lnTo>
                <a:lnTo>
                  <a:pt x="9783" y="2688"/>
                </a:lnTo>
                <a:lnTo>
                  <a:pt x="9783" y="2724"/>
                </a:lnTo>
                <a:cubicBezTo>
                  <a:pt x="10088" y="2692"/>
                  <a:pt x="10360" y="2472"/>
                  <a:pt x="10648" y="2363"/>
                </a:cubicBezTo>
                <a:cubicBezTo>
                  <a:pt x="10687" y="2459"/>
                  <a:pt x="10687" y="2493"/>
                  <a:pt x="10786" y="2543"/>
                </a:cubicBezTo>
                <a:cubicBezTo>
                  <a:pt x="10775" y="2438"/>
                  <a:pt x="10763" y="2364"/>
                  <a:pt x="10757" y="2301"/>
                </a:cubicBezTo>
                <a:lnTo>
                  <a:pt x="11099" y="2131"/>
                </a:lnTo>
                <a:lnTo>
                  <a:pt x="11128" y="2223"/>
                </a:lnTo>
                <a:lnTo>
                  <a:pt x="11366" y="2141"/>
                </a:lnTo>
                <a:cubicBezTo>
                  <a:pt x="11350" y="2267"/>
                  <a:pt x="11211" y="2256"/>
                  <a:pt x="11147" y="2352"/>
                </a:cubicBezTo>
                <a:lnTo>
                  <a:pt x="11361" y="2440"/>
                </a:lnTo>
                <a:lnTo>
                  <a:pt x="11185" y="2548"/>
                </a:lnTo>
                <a:cubicBezTo>
                  <a:pt x="11233" y="2602"/>
                  <a:pt x="11161" y="2720"/>
                  <a:pt x="11175" y="2811"/>
                </a:cubicBezTo>
                <a:lnTo>
                  <a:pt x="11114" y="2791"/>
                </a:lnTo>
                <a:cubicBezTo>
                  <a:pt x="11108" y="2723"/>
                  <a:pt x="11106" y="2663"/>
                  <a:pt x="11099" y="2584"/>
                </a:cubicBezTo>
                <a:lnTo>
                  <a:pt x="11019" y="2636"/>
                </a:lnTo>
                <a:lnTo>
                  <a:pt x="10876" y="2554"/>
                </a:lnTo>
                <a:lnTo>
                  <a:pt x="10743" y="2621"/>
                </a:lnTo>
                <a:cubicBezTo>
                  <a:pt x="10719" y="2732"/>
                  <a:pt x="10854" y="2742"/>
                  <a:pt x="10838" y="2848"/>
                </a:cubicBezTo>
                <a:lnTo>
                  <a:pt x="10643" y="2935"/>
                </a:lnTo>
                <a:cubicBezTo>
                  <a:pt x="10628" y="2970"/>
                  <a:pt x="10613" y="2997"/>
                  <a:pt x="10605" y="3018"/>
                </a:cubicBezTo>
                <a:lnTo>
                  <a:pt x="10657" y="3193"/>
                </a:lnTo>
                <a:cubicBezTo>
                  <a:pt x="10627" y="3172"/>
                  <a:pt x="10579" y="3229"/>
                  <a:pt x="10562" y="3167"/>
                </a:cubicBezTo>
                <a:cubicBezTo>
                  <a:pt x="10561" y="3163"/>
                  <a:pt x="10558" y="3167"/>
                  <a:pt x="10557" y="3162"/>
                </a:cubicBezTo>
                <a:lnTo>
                  <a:pt x="10448" y="3162"/>
                </a:lnTo>
                <a:cubicBezTo>
                  <a:pt x="10445" y="3189"/>
                  <a:pt x="10450" y="3215"/>
                  <a:pt x="10462" y="3240"/>
                </a:cubicBezTo>
                <a:cubicBezTo>
                  <a:pt x="10459" y="3239"/>
                  <a:pt x="10457" y="3245"/>
                  <a:pt x="10453" y="3245"/>
                </a:cubicBezTo>
                <a:cubicBezTo>
                  <a:pt x="10466" y="3267"/>
                  <a:pt x="10477" y="3295"/>
                  <a:pt x="10477" y="3322"/>
                </a:cubicBezTo>
                <a:lnTo>
                  <a:pt x="10453" y="3322"/>
                </a:lnTo>
                <a:lnTo>
                  <a:pt x="10439" y="3245"/>
                </a:lnTo>
                <a:cubicBezTo>
                  <a:pt x="10336" y="3246"/>
                  <a:pt x="10254" y="3304"/>
                  <a:pt x="10149" y="3332"/>
                </a:cubicBezTo>
                <a:lnTo>
                  <a:pt x="10177" y="3162"/>
                </a:lnTo>
                <a:lnTo>
                  <a:pt x="10035" y="3162"/>
                </a:lnTo>
                <a:cubicBezTo>
                  <a:pt x="9927" y="3076"/>
                  <a:pt x="9860" y="2879"/>
                  <a:pt x="9745" y="2894"/>
                </a:cubicBezTo>
                <a:lnTo>
                  <a:pt x="9968" y="3198"/>
                </a:lnTo>
                <a:cubicBezTo>
                  <a:pt x="9962" y="3229"/>
                  <a:pt x="9952" y="3277"/>
                  <a:pt x="9940" y="3338"/>
                </a:cubicBezTo>
                <a:lnTo>
                  <a:pt x="10030" y="3286"/>
                </a:lnTo>
                <a:lnTo>
                  <a:pt x="10082" y="3343"/>
                </a:lnTo>
                <a:lnTo>
                  <a:pt x="9992" y="3389"/>
                </a:lnTo>
                <a:cubicBezTo>
                  <a:pt x="9953" y="3378"/>
                  <a:pt x="9923" y="3347"/>
                  <a:pt x="9897" y="3384"/>
                </a:cubicBezTo>
                <a:lnTo>
                  <a:pt x="9925" y="3420"/>
                </a:lnTo>
                <a:lnTo>
                  <a:pt x="9488" y="3606"/>
                </a:lnTo>
                <a:lnTo>
                  <a:pt x="9364" y="3513"/>
                </a:lnTo>
                <a:lnTo>
                  <a:pt x="9326" y="3606"/>
                </a:lnTo>
                <a:lnTo>
                  <a:pt x="9293" y="3575"/>
                </a:lnTo>
                <a:lnTo>
                  <a:pt x="9208" y="3621"/>
                </a:lnTo>
                <a:lnTo>
                  <a:pt x="9170" y="3719"/>
                </a:lnTo>
                <a:cubicBezTo>
                  <a:pt x="9139" y="3637"/>
                  <a:pt x="9124" y="3582"/>
                  <a:pt x="9103" y="3523"/>
                </a:cubicBezTo>
                <a:cubicBezTo>
                  <a:pt x="9067" y="3591"/>
                  <a:pt x="9123" y="3698"/>
                  <a:pt x="9027" y="3730"/>
                </a:cubicBezTo>
                <a:lnTo>
                  <a:pt x="8998" y="3699"/>
                </a:lnTo>
                <a:lnTo>
                  <a:pt x="8932" y="3740"/>
                </a:lnTo>
                <a:lnTo>
                  <a:pt x="8861" y="3688"/>
                </a:lnTo>
                <a:lnTo>
                  <a:pt x="8775" y="3740"/>
                </a:lnTo>
                <a:lnTo>
                  <a:pt x="8737" y="3652"/>
                </a:lnTo>
                <a:lnTo>
                  <a:pt x="8713" y="3652"/>
                </a:lnTo>
                <a:cubicBezTo>
                  <a:pt x="8721" y="3701"/>
                  <a:pt x="8734" y="3751"/>
                  <a:pt x="8742" y="3802"/>
                </a:cubicBezTo>
                <a:lnTo>
                  <a:pt x="8699" y="3848"/>
                </a:lnTo>
                <a:lnTo>
                  <a:pt x="8661" y="3812"/>
                </a:lnTo>
                <a:cubicBezTo>
                  <a:pt x="8631" y="3912"/>
                  <a:pt x="8543" y="3972"/>
                  <a:pt x="8447" y="3962"/>
                </a:cubicBezTo>
                <a:lnTo>
                  <a:pt x="8495" y="3905"/>
                </a:lnTo>
                <a:cubicBezTo>
                  <a:pt x="8477" y="3885"/>
                  <a:pt x="8461" y="3867"/>
                  <a:pt x="8438" y="3843"/>
                </a:cubicBezTo>
                <a:lnTo>
                  <a:pt x="8290" y="4085"/>
                </a:lnTo>
                <a:cubicBezTo>
                  <a:pt x="8193" y="4104"/>
                  <a:pt x="8084" y="4070"/>
                  <a:pt x="7948" y="4106"/>
                </a:cubicBezTo>
                <a:cubicBezTo>
                  <a:pt x="8100" y="4164"/>
                  <a:pt x="8253" y="4105"/>
                  <a:pt x="8338" y="4220"/>
                </a:cubicBezTo>
                <a:cubicBezTo>
                  <a:pt x="8190" y="4396"/>
                  <a:pt x="7983" y="4447"/>
                  <a:pt x="7805" y="4560"/>
                </a:cubicBezTo>
                <a:lnTo>
                  <a:pt x="7805" y="4550"/>
                </a:lnTo>
                <a:lnTo>
                  <a:pt x="7729" y="4524"/>
                </a:lnTo>
                <a:lnTo>
                  <a:pt x="7705" y="4606"/>
                </a:lnTo>
                <a:cubicBezTo>
                  <a:pt x="7580" y="4596"/>
                  <a:pt x="7485" y="4679"/>
                  <a:pt x="7378" y="4720"/>
                </a:cubicBezTo>
                <a:cubicBezTo>
                  <a:pt x="7335" y="4735"/>
                  <a:pt x="7537" y="4817"/>
                  <a:pt x="7492" y="4838"/>
                </a:cubicBezTo>
                <a:lnTo>
                  <a:pt x="7325" y="4838"/>
                </a:lnTo>
                <a:cubicBezTo>
                  <a:pt x="7334" y="4774"/>
                  <a:pt x="7359" y="4760"/>
                  <a:pt x="7382" y="4761"/>
                </a:cubicBezTo>
                <a:cubicBezTo>
                  <a:pt x="7322" y="4764"/>
                  <a:pt x="7269" y="4766"/>
                  <a:pt x="7244" y="4766"/>
                </a:cubicBezTo>
                <a:cubicBezTo>
                  <a:pt x="7233" y="4731"/>
                  <a:pt x="7228" y="4707"/>
                  <a:pt x="7216" y="4668"/>
                </a:cubicBezTo>
                <a:cubicBezTo>
                  <a:pt x="7155" y="5005"/>
                  <a:pt x="7054" y="4681"/>
                  <a:pt x="6812" y="5132"/>
                </a:cubicBezTo>
                <a:lnTo>
                  <a:pt x="6712" y="5122"/>
                </a:lnTo>
                <a:lnTo>
                  <a:pt x="6760" y="5065"/>
                </a:lnTo>
                <a:lnTo>
                  <a:pt x="6707" y="5009"/>
                </a:lnTo>
                <a:cubicBezTo>
                  <a:pt x="6663" y="5074"/>
                  <a:pt x="6605" y="5132"/>
                  <a:pt x="6541" y="5174"/>
                </a:cubicBezTo>
                <a:lnTo>
                  <a:pt x="6836" y="5174"/>
                </a:lnTo>
                <a:lnTo>
                  <a:pt x="6836" y="5199"/>
                </a:lnTo>
                <a:lnTo>
                  <a:pt x="6593" y="5199"/>
                </a:lnTo>
                <a:cubicBezTo>
                  <a:pt x="6550" y="5310"/>
                  <a:pt x="6521" y="5420"/>
                  <a:pt x="6403" y="5457"/>
                </a:cubicBezTo>
                <a:cubicBezTo>
                  <a:pt x="6395" y="5397"/>
                  <a:pt x="6390" y="5342"/>
                  <a:pt x="6384" y="5292"/>
                </a:cubicBezTo>
                <a:cubicBezTo>
                  <a:pt x="6292" y="5339"/>
                  <a:pt x="6206" y="5402"/>
                  <a:pt x="6137" y="5483"/>
                </a:cubicBezTo>
                <a:lnTo>
                  <a:pt x="6132" y="5447"/>
                </a:lnTo>
                <a:lnTo>
                  <a:pt x="6056" y="5463"/>
                </a:lnTo>
                <a:lnTo>
                  <a:pt x="6070" y="5483"/>
                </a:lnTo>
                <a:lnTo>
                  <a:pt x="6132" y="5483"/>
                </a:lnTo>
                <a:lnTo>
                  <a:pt x="6009" y="5607"/>
                </a:lnTo>
                <a:lnTo>
                  <a:pt x="5947" y="5555"/>
                </a:lnTo>
                <a:lnTo>
                  <a:pt x="5871" y="5628"/>
                </a:lnTo>
                <a:lnTo>
                  <a:pt x="5742" y="5602"/>
                </a:lnTo>
                <a:cubicBezTo>
                  <a:pt x="5732" y="5636"/>
                  <a:pt x="5725" y="5660"/>
                  <a:pt x="5714" y="5700"/>
                </a:cubicBezTo>
                <a:lnTo>
                  <a:pt x="5638" y="5653"/>
                </a:lnTo>
                <a:lnTo>
                  <a:pt x="5538" y="5715"/>
                </a:lnTo>
                <a:cubicBezTo>
                  <a:pt x="5555" y="5749"/>
                  <a:pt x="5564" y="5775"/>
                  <a:pt x="5581" y="5813"/>
                </a:cubicBezTo>
                <a:lnTo>
                  <a:pt x="5462" y="5803"/>
                </a:lnTo>
                <a:lnTo>
                  <a:pt x="5524" y="5731"/>
                </a:lnTo>
                <a:cubicBezTo>
                  <a:pt x="5448" y="5743"/>
                  <a:pt x="5371" y="5719"/>
                  <a:pt x="5310" y="5669"/>
                </a:cubicBezTo>
                <a:lnTo>
                  <a:pt x="5362" y="5818"/>
                </a:lnTo>
                <a:lnTo>
                  <a:pt x="5181" y="5772"/>
                </a:lnTo>
                <a:cubicBezTo>
                  <a:pt x="5105" y="5949"/>
                  <a:pt x="4912" y="5954"/>
                  <a:pt x="4796" y="6087"/>
                </a:cubicBezTo>
                <a:lnTo>
                  <a:pt x="4763" y="6056"/>
                </a:lnTo>
                <a:lnTo>
                  <a:pt x="4659" y="6112"/>
                </a:lnTo>
                <a:lnTo>
                  <a:pt x="4687" y="6216"/>
                </a:lnTo>
                <a:cubicBezTo>
                  <a:pt x="4661" y="6255"/>
                  <a:pt x="4630" y="6297"/>
                  <a:pt x="4616" y="6319"/>
                </a:cubicBezTo>
                <a:lnTo>
                  <a:pt x="4416" y="6283"/>
                </a:lnTo>
                <a:cubicBezTo>
                  <a:pt x="4410" y="6365"/>
                  <a:pt x="4405" y="6426"/>
                  <a:pt x="4397" y="6525"/>
                </a:cubicBezTo>
                <a:lnTo>
                  <a:pt x="4316" y="6422"/>
                </a:lnTo>
                <a:lnTo>
                  <a:pt x="4079" y="6510"/>
                </a:lnTo>
                <a:cubicBezTo>
                  <a:pt x="4079" y="6547"/>
                  <a:pt x="4076" y="6580"/>
                  <a:pt x="4074" y="6608"/>
                </a:cubicBezTo>
                <a:cubicBezTo>
                  <a:pt x="4009" y="6608"/>
                  <a:pt x="3950" y="6626"/>
                  <a:pt x="3931" y="6597"/>
                </a:cubicBezTo>
                <a:lnTo>
                  <a:pt x="3855" y="6680"/>
                </a:lnTo>
                <a:lnTo>
                  <a:pt x="4031" y="6695"/>
                </a:lnTo>
                <a:cubicBezTo>
                  <a:pt x="3875" y="6867"/>
                  <a:pt x="3652" y="6845"/>
                  <a:pt x="3537" y="7010"/>
                </a:cubicBezTo>
                <a:lnTo>
                  <a:pt x="3427" y="6963"/>
                </a:lnTo>
                <a:lnTo>
                  <a:pt x="3385" y="7159"/>
                </a:lnTo>
                <a:lnTo>
                  <a:pt x="3152" y="7386"/>
                </a:lnTo>
                <a:lnTo>
                  <a:pt x="3456" y="7639"/>
                </a:lnTo>
                <a:cubicBezTo>
                  <a:pt x="3426" y="7710"/>
                  <a:pt x="3397" y="7780"/>
                  <a:pt x="3361" y="7866"/>
                </a:cubicBezTo>
                <a:cubicBezTo>
                  <a:pt x="3282" y="7800"/>
                  <a:pt x="3210" y="7765"/>
                  <a:pt x="3157" y="7876"/>
                </a:cubicBezTo>
                <a:lnTo>
                  <a:pt x="3256" y="7995"/>
                </a:lnTo>
                <a:lnTo>
                  <a:pt x="3166" y="8036"/>
                </a:lnTo>
                <a:cubicBezTo>
                  <a:pt x="3117" y="7970"/>
                  <a:pt x="3065" y="8011"/>
                  <a:pt x="3004" y="8036"/>
                </a:cubicBezTo>
                <a:lnTo>
                  <a:pt x="2943" y="7866"/>
                </a:lnTo>
                <a:cubicBezTo>
                  <a:pt x="2916" y="7907"/>
                  <a:pt x="2898" y="7940"/>
                  <a:pt x="2890" y="7954"/>
                </a:cubicBezTo>
                <a:lnTo>
                  <a:pt x="2634" y="7913"/>
                </a:lnTo>
                <a:lnTo>
                  <a:pt x="2634" y="8093"/>
                </a:lnTo>
                <a:lnTo>
                  <a:pt x="2572" y="8036"/>
                </a:lnTo>
                <a:lnTo>
                  <a:pt x="2410" y="8124"/>
                </a:lnTo>
                <a:lnTo>
                  <a:pt x="2315" y="8315"/>
                </a:lnTo>
                <a:lnTo>
                  <a:pt x="2348" y="8439"/>
                </a:lnTo>
                <a:lnTo>
                  <a:pt x="2206" y="8609"/>
                </a:lnTo>
                <a:cubicBezTo>
                  <a:pt x="2127" y="8583"/>
                  <a:pt x="2066" y="8482"/>
                  <a:pt x="1949" y="8552"/>
                </a:cubicBezTo>
                <a:lnTo>
                  <a:pt x="2201" y="8805"/>
                </a:lnTo>
                <a:lnTo>
                  <a:pt x="2268" y="8743"/>
                </a:lnTo>
                <a:lnTo>
                  <a:pt x="2230" y="8686"/>
                </a:lnTo>
                <a:lnTo>
                  <a:pt x="2291" y="8681"/>
                </a:lnTo>
                <a:cubicBezTo>
                  <a:pt x="2310" y="8755"/>
                  <a:pt x="2323" y="8822"/>
                  <a:pt x="2253" y="8872"/>
                </a:cubicBezTo>
                <a:lnTo>
                  <a:pt x="1973" y="8872"/>
                </a:lnTo>
                <a:lnTo>
                  <a:pt x="1921" y="8712"/>
                </a:lnTo>
                <a:lnTo>
                  <a:pt x="1759" y="8712"/>
                </a:lnTo>
                <a:cubicBezTo>
                  <a:pt x="1734" y="8628"/>
                  <a:pt x="1622" y="8651"/>
                  <a:pt x="1607" y="8557"/>
                </a:cubicBezTo>
                <a:lnTo>
                  <a:pt x="1712" y="8557"/>
                </a:lnTo>
                <a:lnTo>
                  <a:pt x="1712" y="8403"/>
                </a:lnTo>
                <a:cubicBezTo>
                  <a:pt x="1598" y="8412"/>
                  <a:pt x="1596" y="8415"/>
                  <a:pt x="1569" y="8521"/>
                </a:cubicBezTo>
                <a:lnTo>
                  <a:pt x="1217" y="8310"/>
                </a:lnTo>
                <a:lnTo>
                  <a:pt x="1269" y="8423"/>
                </a:lnTo>
                <a:lnTo>
                  <a:pt x="1013" y="8568"/>
                </a:lnTo>
                <a:cubicBezTo>
                  <a:pt x="1065" y="8646"/>
                  <a:pt x="1086" y="8742"/>
                  <a:pt x="1184" y="8758"/>
                </a:cubicBezTo>
                <a:lnTo>
                  <a:pt x="1250" y="8609"/>
                </a:lnTo>
                <a:lnTo>
                  <a:pt x="1317" y="8578"/>
                </a:lnTo>
                <a:cubicBezTo>
                  <a:pt x="1285" y="8544"/>
                  <a:pt x="1262" y="8525"/>
                  <a:pt x="1241" y="8501"/>
                </a:cubicBezTo>
                <a:lnTo>
                  <a:pt x="1279" y="8444"/>
                </a:lnTo>
                <a:cubicBezTo>
                  <a:pt x="1420" y="8515"/>
                  <a:pt x="1703" y="8686"/>
                  <a:pt x="1754" y="8841"/>
                </a:cubicBezTo>
                <a:lnTo>
                  <a:pt x="1645" y="8841"/>
                </a:lnTo>
                <a:cubicBezTo>
                  <a:pt x="1704" y="8901"/>
                  <a:pt x="1759" y="8968"/>
                  <a:pt x="1830" y="8898"/>
                </a:cubicBezTo>
                <a:lnTo>
                  <a:pt x="1944" y="8985"/>
                </a:lnTo>
                <a:lnTo>
                  <a:pt x="1892" y="9109"/>
                </a:lnTo>
                <a:lnTo>
                  <a:pt x="1735" y="9161"/>
                </a:lnTo>
                <a:cubicBezTo>
                  <a:pt x="1688" y="9084"/>
                  <a:pt x="1616" y="9135"/>
                  <a:pt x="1555" y="9119"/>
                </a:cubicBezTo>
                <a:cubicBezTo>
                  <a:pt x="1485" y="9198"/>
                  <a:pt x="1389" y="9243"/>
                  <a:pt x="1288" y="9243"/>
                </a:cubicBezTo>
                <a:lnTo>
                  <a:pt x="1255" y="9145"/>
                </a:lnTo>
                <a:lnTo>
                  <a:pt x="1027" y="9192"/>
                </a:lnTo>
                <a:lnTo>
                  <a:pt x="960" y="9119"/>
                </a:lnTo>
                <a:cubicBezTo>
                  <a:pt x="914" y="9165"/>
                  <a:pt x="843" y="9186"/>
                  <a:pt x="842" y="9290"/>
                </a:cubicBezTo>
                <a:cubicBezTo>
                  <a:pt x="1004" y="9338"/>
                  <a:pt x="1174" y="9351"/>
                  <a:pt x="1341" y="9326"/>
                </a:cubicBezTo>
                <a:lnTo>
                  <a:pt x="1298" y="9450"/>
                </a:lnTo>
                <a:lnTo>
                  <a:pt x="1488" y="9408"/>
                </a:lnTo>
                <a:lnTo>
                  <a:pt x="1555" y="9444"/>
                </a:lnTo>
                <a:lnTo>
                  <a:pt x="1517" y="9609"/>
                </a:lnTo>
                <a:cubicBezTo>
                  <a:pt x="1251" y="9868"/>
                  <a:pt x="866" y="9829"/>
                  <a:pt x="552" y="9976"/>
                </a:cubicBezTo>
                <a:lnTo>
                  <a:pt x="556" y="10001"/>
                </a:lnTo>
                <a:lnTo>
                  <a:pt x="395" y="10001"/>
                </a:lnTo>
                <a:lnTo>
                  <a:pt x="343" y="10120"/>
                </a:lnTo>
                <a:cubicBezTo>
                  <a:pt x="671" y="10095"/>
                  <a:pt x="955" y="9830"/>
                  <a:pt x="1298" y="9883"/>
                </a:cubicBezTo>
                <a:lnTo>
                  <a:pt x="1350" y="9991"/>
                </a:lnTo>
                <a:cubicBezTo>
                  <a:pt x="1066" y="10157"/>
                  <a:pt x="702" y="10138"/>
                  <a:pt x="442" y="10363"/>
                </a:cubicBezTo>
                <a:lnTo>
                  <a:pt x="594" y="10326"/>
                </a:lnTo>
                <a:lnTo>
                  <a:pt x="647" y="10352"/>
                </a:lnTo>
                <a:lnTo>
                  <a:pt x="666" y="10275"/>
                </a:lnTo>
                <a:cubicBezTo>
                  <a:pt x="791" y="10304"/>
                  <a:pt x="921" y="10263"/>
                  <a:pt x="1008" y="10161"/>
                </a:cubicBezTo>
                <a:cubicBezTo>
                  <a:pt x="1173" y="10161"/>
                  <a:pt x="1321" y="10062"/>
                  <a:pt x="1488" y="10074"/>
                </a:cubicBezTo>
                <a:lnTo>
                  <a:pt x="1593" y="9960"/>
                </a:lnTo>
                <a:lnTo>
                  <a:pt x="1664" y="9960"/>
                </a:lnTo>
                <a:cubicBezTo>
                  <a:pt x="1692" y="10001"/>
                  <a:pt x="1754" y="10021"/>
                  <a:pt x="1764" y="10120"/>
                </a:cubicBezTo>
                <a:lnTo>
                  <a:pt x="1635" y="10079"/>
                </a:lnTo>
                <a:lnTo>
                  <a:pt x="1588" y="10115"/>
                </a:lnTo>
                <a:lnTo>
                  <a:pt x="1545" y="10074"/>
                </a:lnTo>
                <a:cubicBezTo>
                  <a:pt x="1487" y="10154"/>
                  <a:pt x="1513" y="10239"/>
                  <a:pt x="1464" y="10316"/>
                </a:cubicBezTo>
                <a:lnTo>
                  <a:pt x="1697" y="10270"/>
                </a:lnTo>
                <a:lnTo>
                  <a:pt x="1612" y="10383"/>
                </a:lnTo>
                <a:cubicBezTo>
                  <a:pt x="1716" y="10363"/>
                  <a:pt x="1820" y="10358"/>
                  <a:pt x="1925" y="10368"/>
                </a:cubicBezTo>
                <a:lnTo>
                  <a:pt x="1830" y="10512"/>
                </a:lnTo>
                <a:lnTo>
                  <a:pt x="1921" y="10512"/>
                </a:lnTo>
                <a:lnTo>
                  <a:pt x="2030" y="10646"/>
                </a:lnTo>
                <a:cubicBezTo>
                  <a:pt x="2073" y="10604"/>
                  <a:pt x="2108" y="10569"/>
                  <a:pt x="2116" y="10517"/>
                </a:cubicBezTo>
                <a:cubicBezTo>
                  <a:pt x="2103" y="10469"/>
                  <a:pt x="2310" y="10456"/>
                  <a:pt x="2334" y="10517"/>
                </a:cubicBezTo>
                <a:cubicBezTo>
                  <a:pt x="2412" y="10488"/>
                  <a:pt x="2439" y="10580"/>
                  <a:pt x="2491" y="10600"/>
                </a:cubicBezTo>
                <a:lnTo>
                  <a:pt x="2553" y="10559"/>
                </a:lnTo>
                <a:cubicBezTo>
                  <a:pt x="2613" y="10613"/>
                  <a:pt x="2517" y="10663"/>
                  <a:pt x="2553" y="10729"/>
                </a:cubicBezTo>
                <a:cubicBezTo>
                  <a:pt x="2581" y="10776"/>
                  <a:pt x="2570" y="10852"/>
                  <a:pt x="2577" y="10914"/>
                </a:cubicBezTo>
                <a:lnTo>
                  <a:pt x="2596" y="10914"/>
                </a:lnTo>
                <a:cubicBezTo>
                  <a:pt x="2602" y="10861"/>
                  <a:pt x="2607" y="10808"/>
                  <a:pt x="2615" y="10734"/>
                </a:cubicBezTo>
                <a:cubicBezTo>
                  <a:pt x="2711" y="10759"/>
                  <a:pt x="2736" y="10830"/>
                  <a:pt x="2829" y="10837"/>
                </a:cubicBezTo>
                <a:cubicBezTo>
                  <a:pt x="2759" y="10741"/>
                  <a:pt x="2770" y="10671"/>
                  <a:pt x="2862" y="10620"/>
                </a:cubicBezTo>
                <a:lnTo>
                  <a:pt x="2819" y="10559"/>
                </a:lnTo>
                <a:lnTo>
                  <a:pt x="2938" y="10559"/>
                </a:lnTo>
                <a:cubicBezTo>
                  <a:pt x="2915" y="10663"/>
                  <a:pt x="2913" y="10770"/>
                  <a:pt x="2829" y="10837"/>
                </a:cubicBezTo>
                <a:cubicBezTo>
                  <a:pt x="2836" y="10878"/>
                  <a:pt x="2850" y="10916"/>
                  <a:pt x="2862" y="10956"/>
                </a:cubicBezTo>
                <a:cubicBezTo>
                  <a:pt x="2836" y="11009"/>
                  <a:pt x="2823" y="11076"/>
                  <a:pt x="2733" y="11090"/>
                </a:cubicBezTo>
                <a:lnTo>
                  <a:pt x="2857" y="11172"/>
                </a:lnTo>
                <a:lnTo>
                  <a:pt x="2829" y="11214"/>
                </a:lnTo>
                <a:lnTo>
                  <a:pt x="2881" y="11270"/>
                </a:lnTo>
                <a:cubicBezTo>
                  <a:pt x="2926" y="11229"/>
                  <a:pt x="2964" y="11158"/>
                  <a:pt x="3042" y="11208"/>
                </a:cubicBezTo>
                <a:lnTo>
                  <a:pt x="2900" y="11394"/>
                </a:lnTo>
                <a:lnTo>
                  <a:pt x="3066" y="11440"/>
                </a:lnTo>
                <a:cubicBezTo>
                  <a:pt x="3059" y="11490"/>
                  <a:pt x="3050" y="11539"/>
                  <a:pt x="3038" y="11616"/>
                </a:cubicBezTo>
                <a:lnTo>
                  <a:pt x="3157" y="11538"/>
                </a:lnTo>
                <a:lnTo>
                  <a:pt x="3114" y="11482"/>
                </a:lnTo>
                <a:cubicBezTo>
                  <a:pt x="3133" y="11438"/>
                  <a:pt x="3153" y="11396"/>
                  <a:pt x="3171" y="11358"/>
                </a:cubicBezTo>
                <a:lnTo>
                  <a:pt x="3266" y="11410"/>
                </a:lnTo>
                <a:cubicBezTo>
                  <a:pt x="3241" y="11513"/>
                  <a:pt x="3198" y="11611"/>
                  <a:pt x="3142" y="11698"/>
                </a:cubicBezTo>
                <a:cubicBezTo>
                  <a:pt x="3425" y="11662"/>
                  <a:pt x="3589" y="11337"/>
                  <a:pt x="3855" y="11332"/>
                </a:cubicBezTo>
                <a:cubicBezTo>
                  <a:pt x="3855" y="11346"/>
                  <a:pt x="3855" y="11361"/>
                  <a:pt x="3855" y="11389"/>
                </a:cubicBezTo>
                <a:cubicBezTo>
                  <a:pt x="3728" y="11372"/>
                  <a:pt x="3657" y="11471"/>
                  <a:pt x="3580" y="11554"/>
                </a:cubicBezTo>
                <a:lnTo>
                  <a:pt x="3504" y="11554"/>
                </a:lnTo>
                <a:cubicBezTo>
                  <a:pt x="3488" y="11594"/>
                  <a:pt x="3471" y="11630"/>
                  <a:pt x="3456" y="11667"/>
                </a:cubicBezTo>
                <a:cubicBezTo>
                  <a:pt x="3676" y="11667"/>
                  <a:pt x="3803" y="11408"/>
                  <a:pt x="4036" y="11425"/>
                </a:cubicBezTo>
                <a:cubicBezTo>
                  <a:pt x="4036" y="11389"/>
                  <a:pt x="4042" y="11356"/>
                  <a:pt x="4045" y="11327"/>
                </a:cubicBezTo>
                <a:cubicBezTo>
                  <a:pt x="4194" y="11270"/>
                  <a:pt x="4309" y="11144"/>
                  <a:pt x="4478" y="11147"/>
                </a:cubicBezTo>
                <a:lnTo>
                  <a:pt x="4411" y="11002"/>
                </a:lnTo>
                <a:lnTo>
                  <a:pt x="4511" y="11002"/>
                </a:lnTo>
                <a:cubicBezTo>
                  <a:pt x="4517" y="11044"/>
                  <a:pt x="4523" y="11079"/>
                  <a:pt x="4526" y="11100"/>
                </a:cubicBezTo>
                <a:cubicBezTo>
                  <a:pt x="4640" y="11050"/>
                  <a:pt x="4764" y="11055"/>
                  <a:pt x="4839" y="10945"/>
                </a:cubicBezTo>
                <a:cubicBezTo>
                  <a:pt x="4860" y="10916"/>
                  <a:pt x="4890" y="10896"/>
                  <a:pt x="4920" y="10878"/>
                </a:cubicBezTo>
                <a:cubicBezTo>
                  <a:pt x="4920" y="10905"/>
                  <a:pt x="4919" y="10923"/>
                  <a:pt x="4925" y="10951"/>
                </a:cubicBezTo>
                <a:lnTo>
                  <a:pt x="4849" y="10956"/>
                </a:lnTo>
                <a:lnTo>
                  <a:pt x="4839" y="10945"/>
                </a:lnTo>
                <a:cubicBezTo>
                  <a:pt x="4846" y="10974"/>
                  <a:pt x="4850" y="11004"/>
                  <a:pt x="4849" y="11033"/>
                </a:cubicBezTo>
                <a:cubicBezTo>
                  <a:pt x="5015" y="11033"/>
                  <a:pt x="4908" y="10839"/>
                  <a:pt x="5124" y="10878"/>
                </a:cubicBezTo>
                <a:cubicBezTo>
                  <a:pt x="5193" y="10798"/>
                  <a:pt x="5290" y="10751"/>
                  <a:pt x="5391" y="10749"/>
                </a:cubicBezTo>
                <a:lnTo>
                  <a:pt x="5405" y="10693"/>
                </a:lnTo>
                <a:lnTo>
                  <a:pt x="5614" y="10626"/>
                </a:lnTo>
                <a:cubicBezTo>
                  <a:pt x="5638" y="10495"/>
                  <a:pt x="5636" y="10491"/>
                  <a:pt x="5790" y="10476"/>
                </a:cubicBezTo>
                <a:cubicBezTo>
                  <a:pt x="5790" y="10486"/>
                  <a:pt x="5807" y="10525"/>
                  <a:pt x="5818" y="10564"/>
                </a:cubicBezTo>
                <a:lnTo>
                  <a:pt x="5899" y="10471"/>
                </a:lnTo>
                <a:cubicBezTo>
                  <a:pt x="5925" y="10511"/>
                  <a:pt x="5947" y="10552"/>
                  <a:pt x="5971" y="10589"/>
                </a:cubicBezTo>
                <a:lnTo>
                  <a:pt x="6042" y="10522"/>
                </a:lnTo>
                <a:lnTo>
                  <a:pt x="5928" y="10409"/>
                </a:lnTo>
                <a:cubicBezTo>
                  <a:pt x="5938" y="10388"/>
                  <a:pt x="5958" y="10354"/>
                  <a:pt x="5975" y="10316"/>
                </a:cubicBezTo>
                <a:lnTo>
                  <a:pt x="6047" y="10445"/>
                </a:lnTo>
                <a:lnTo>
                  <a:pt x="6165" y="10393"/>
                </a:lnTo>
                <a:cubicBezTo>
                  <a:pt x="6165" y="10475"/>
                  <a:pt x="6171" y="10538"/>
                  <a:pt x="6175" y="10595"/>
                </a:cubicBezTo>
                <a:lnTo>
                  <a:pt x="6275" y="10620"/>
                </a:lnTo>
                <a:lnTo>
                  <a:pt x="6080" y="10713"/>
                </a:lnTo>
                <a:cubicBezTo>
                  <a:pt x="6130" y="10789"/>
                  <a:pt x="6186" y="10750"/>
                  <a:pt x="6232" y="10755"/>
                </a:cubicBezTo>
                <a:cubicBezTo>
                  <a:pt x="6310" y="10607"/>
                  <a:pt x="6327" y="10578"/>
                  <a:pt x="6384" y="10657"/>
                </a:cubicBezTo>
                <a:cubicBezTo>
                  <a:pt x="6364" y="10804"/>
                  <a:pt x="6234" y="10812"/>
                  <a:pt x="6156" y="10873"/>
                </a:cubicBezTo>
                <a:lnTo>
                  <a:pt x="6056" y="10837"/>
                </a:lnTo>
                <a:lnTo>
                  <a:pt x="6132" y="11002"/>
                </a:lnTo>
                <a:lnTo>
                  <a:pt x="5961" y="10956"/>
                </a:lnTo>
                <a:cubicBezTo>
                  <a:pt x="6050" y="11016"/>
                  <a:pt x="5993" y="11179"/>
                  <a:pt x="6108" y="11208"/>
                </a:cubicBezTo>
                <a:cubicBezTo>
                  <a:pt x="6156" y="11076"/>
                  <a:pt x="6152" y="11073"/>
                  <a:pt x="6246" y="11012"/>
                </a:cubicBezTo>
                <a:lnTo>
                  <a:pt x="6213" y="10935"/>
                </a:lnTo>
                <a:cubicBezTo>
                  <a:pt x="6279" y="10897"/>
                  <a:pt x="6318" y="10938"/>
                  <a:pt x="6356" y="10987"/>
                </a:cubicBezTo>
                <a:cubicBezTo>
                  <a:pt x="6288" y="11043"/>
                  <a:pt x="6332" y="11119"/>
                  <a:pt x="6318" y="11188"/>
                </a:cubicBezTo>
                <a:lnTo>
                  <a:pt x="6451" y="11291"/>
                </a:lnTo>
                <a:cubicBezTo>
                  <a:pt x="6339" y="11339"/>
                  <a:pt x="6298" y="11438"/>
                  <a:pt x="6184" y="11389"/>
                </a:cubicBezTo>
                <a:lnTo>
                  <a:pt x="6303" y="11260"/>
                </a:lnTo>
                <a:cubicBezTo>
                  <a:pt x="6215" y="11238"/>
                  <a:pt x="6278" y="11165"/>
                  <a:pt x="6156" y="11172"/>
                </a:cubicBezTo>
                <a:cubicBezTo>
                  <a:pt x="6179" y="11220"/>
                  <a:pt x="6192" y="11244"/>
                  <a:pt x="6208" y="11275"/>
                </a:cubicBezTo>
                <a:lnTo>
                  <a:pt x="6099" y="11353"/>
                </a:lnTo>
                <a:lnTo>
                  <a:pt x="6360" y="11590"/>
                </a:lnTo>
                <a:lnTo>
                  <a:pt x="6222" y="11760"/>
                </a:lnTo>
                <a:cubicBezTo>
                  <a:pt x="6311" y="11913"/>
                  <a:pt x="6370" y="12122"/>
                  <a:pt x="6455" y="12281"/>
                </a:cubicBezTo>
                <a:cubicBezTo>
                  <a:pt x="6494" y="12257"/>
                  <a:pt x="6508" y="12169"/>
                  <a:pt x="6588" y="12240"/>
                </a:cubicBezTo>
                <a:cubicBezTo>
                  <a:pt x="6541" y="12298"/>
                  <a:pt x="6504" y="12351"/>
                  <a:pt x="6465" y="12400"/>
                </a:cubicBezTo>
                <a:cubicBezTo>
                  <a:pt x="6497" y="12488"/>
                  <a:pt x="6525" y="12569"/>
                  <a:pt x="6546" y="12627"/>
                </a:cubicBezTo>
                <a:lnTo>
                  <a:pt x="6798" y="12714"/>
                </a:lnTo>
                <a:lnTo>
                  <a:pt x="6641" y="12843"/>
                </a:lnTo>
                <a:cubicBezTo>
                  <a:pt x="6681" y="12911"/>
                  <a:pt x="6698" y="12990"/>
                  <a:pt x="6688" y="13070"/>
                </a:cubicBezTo>
                <a:lnTo>
                  <a:pt x="6855" y="13158"/>
                </a:lnTo>
                <a:lnTo>
                  <a:pt x="6750" y="13241"/>
                </a:lnTo>
                <a:lnTo>
                  <a:pt x="6793" y="13313"/>
                </a:lnTo>
                <a:lnTo>
                  <a:pt x="6655" y="13447"/>
                </a:lnTo>
                <a:lnTo>
                  <a:pt x="6541" y="13447"/>
                </a:lnTo>
                <a:lnTo>
                  <a:pt x="6451" y="13323"/>
                </a:lnTo>
                <a:lnTo>
                  <a:pt x="6346" y="13333"/>
                </a:lnTo>
                <a:cubicBezTo>
                  <a:pt x="6397" y="13466"/>
                  <a:pt x="6529" y="13527"/>
                  <a:pt x="6541" y="13664"/>
                </a:cubicBezTo>
                <a:lnTo>
                  <a:pt x="6508" y="13705"/>
                </a:lnTo>
                <a:lnTo>
                  <a:pt x="6536" y="13746"/>
                </a:lnTo>
                <a:cubicBezTo>
                  <a:pt x="6401" y="13893"/>
                  <a:pt x="6246" y="13723"/>
                  <a:pt x="6123" y="13720"/>
                </a:cubicBezTo>
                <a:cubicBezTo>
                  <a:pt x="6085" y="13657"/>
                  <a:pt x="6077" y="13593"/>
                  <a:pt x="6004" y="13612"/>
                </a:cubicBezTo>
                <a:cubicBezTo>
                  <a:pt x="5958" y="13699"/>
                  <a:pt x="6023" y="13737"/>
                  <a:pt x="6056" y="13803"/>
                </a:cubicBezTo>
                <a:cubicBezTo>
                  <a:pt x="5980" y="13767"/>
                  <a:pt x="5893" y="13769"/>
                  <a:pt x="5818" y="13808"/>
                </a:cubicBezTo>
                <a:lnTo>
                  <a:pt x="5795" y="13736"/>
                </a:lnTo>
                <a:lnTo>
                  <a:pt x="5704" y="13736"/>
                </a:lnTo>
                <a:cubicBezTo>
                  <a:pt x="5695" y="13764"/>
                  <a:pt x="5685" y="13788"/>
                  <a:pt x="5671" y="13834"/>
                </a:cubicBezTo>
                <a:cubicBezTo>
                  <a:pt x="5631" y="13779"/>
                  <a:pt x="5598" y="13733"/>
                  <a:pt x="5571" y="13694"/>
                </a:cubicBezTo>
                <a:lnTo>
                  <a:pt x="5448" y="13694"/>
                </a:lnTo>
                <a:lnTo>
                  <a:pt x="5419" y="13612"/>
                </a:lnTo>
                <a:lnTo>
                  <a:pt x="5357" y="13627"/>
                </a:lnTo>
                <a:lnTo>
                  <a:pt x="5400" y="13679"/>
                </a:lnTo>
                <a:cubicBezTo>
                  <a:pt x="5341" y="13717"/>
                  <a:pt x="5292" y="13774"/>
                  <a:pt x="5258" y="13839"/>
                </a:cubicBezTo>
                <a:cubicBezTo>
                  <a:pt x="5296" y="13886"/>
                  <a:pt x="5326" y="13934"/>
                  <a:pt x="5258" y="13973"/>
                </a:cubicBezTo>
                <a:lnTo>
                  <a:pt x="5243" y="13896"/>
                </a:lnTo>
                <a:lnTo>
                  <a:pt x="5219" y="13896"/>
                </a:lnTo>
                <a:cubicBezTo>
                  <a:pt x="5219" y="13921"/>
                  <a:pt x="5218" y="13948"/>
                  <a:pt x="5224" y="13973"/>
                </a:cubicBezTo>
                <a:lnTo>
                  <a:pt x="5253" y="13973"/>
                </a:lnTo>
                <a:cubicBezTo>
                  <a:pt x="5269" y="13999"/>
                  <a:pt x="5289" y="14023"/>
                  <a:pt x="5305" y="14050"/>
                </a:cubicBezTo>
                <a:lnTo>
                  <a:pt x="5367" y="14004"/>
                </a:lnTo>
                <a:lnTo>
                  <a:pt x="5467" y="14097"/>
                </a:lnTo>
                <a:lnTo>
                  <a:pt x="5528" y="14061"/>
                </a:lnTo>
                <a:lnTo>
                  <a:pt x="5595" y="14117"/>
                </a:lnTo>
                <a:cubicBezTo>
                  <a:pt x="5571" y="14168"/>
                  <a:pt x="5548" y="14210"/>
                  <a:pt x="5514" y="14277"/>
                </a:cubicBezTo>
                <a:lnTo>
                  <a:pt x="5410" y="14117"/>
                </a:lnTo>
                <a:lnTo>
                  <a:pt x="5381" y="14184"/>
                </a:lnTo>
                <a:lnTo>
                  <a:pt x="5305" y="14071"/>
                </a:lnTo>
                <a:lnTo>
                  <a:pt x="5082" y="14164"/>
                </a:lnTo>
                <a:cubicBezTo>
                  <a:pt x="5094" y="14228"/>
                  <a:pt x="5104" y="14290"/>
                  <a:pt x="5115" y="14350"/>
                </a:cubicBezTo>
                <a:lnTo>
                  <a:pt x="5177" y="14370"/>
                </a:lnTo>
                <a:lnTo>
                  <a:pt x="5096" y="14468"/>
                </a:lnTo>
                <a:lnTo>
                  <a:pt x="5143" y="14566"/>
                </a:lnTo>
                <a:lnTo>
                  <a:pt x="4972" y="14509"/>
                </a:lnTo>
                <a:cubicBezTo>
                  <a:pt x="5011" y="14571"/>
                  <a:pt x="5054" y="14560"/>
                  <a:pt x="5006" y="14607"/>
                </a:cubicBezTo>
                <a:lnTo>
                  <a:pt x="4849" y="14427"/>
                </a:lnTo>
                <a:lnTo>
                  <a:pt x="4735" y="14530"/>
                </a:lnTo>
                <a:lnTo>
                  <a:pt x="4644" y="14448"/>
                </a:lnTo>
                <a:cubicBezTo>
                  <a:pt x="4561" y="14529"/>
                  <a:pt x="4502" y="14636"/>
                  <a:pt x="4468" y="14752"/>
                </a:cubicBezTo>
                <a:lnTo>
                  <a:pt x="4340" y="14778"/>
                </a:lnTo>
                <a:lnTo>
                  <a:pt x="4449" y="14860"/>
                </a:lnTo>
                <a:cubicBezTo>
                  <a:pt x="4342" y="14900"/>
                  <a:pt x="4350" y="14993"/>
                  <a:pt x="4245" y="15030"/>
                </a:cubicBezTo>
                <a:cubicBezTo>
                  <a:pt x="4156" y="14997"/>
                  <a:pt x="4128" y="15130"/>
                  <a:pt x="4055" y="15118"/>
                </a:cubicBezTo>
                <a:cubicBezTo>
                  <a:pt x="3946" y="15150"/>
                  <a:pt x="3845" y="15203"/>
                  <a:pt x="3755" y="15278"/>
                </a:cubicBezTo>
                <a:lnTo>
                  <a:pt x="3698" y="15128"/>
                </a:lnTo>
                <a:lnTo>
                  <a:pt x="3998" y="15061"/>
                </a:lnTo>
                <a:lnTo>
                  <a:pt x="3998" y="14963"/>
                </a:lnTo>
                <a:lnTo>
                  <a:pt x="3855" y="14922"/>
                </a:lnTo>
                <a:lnTo>
                  <a:pt x="3808" y="15005"/>
                </a:lnTo>
                <a:lnTo>
                  <a:pt x="3755" y="14984"/>
                </a:lnTo>
                <a:lnTo>
                  <a:pt x="3774" y="14860"/>
                </a:lnTo>
                <a:lnTo>
                  <a:pt x="3518" y="14963"/>
                </a:lnTo>
                <a:cubicBezTo>
                  <a:pt x="3528" y="15070"/>
                  <a:pt x="3582" y="15168"/>
                  <a:pt x="3665" y="15226"/>
                </a:cubicBezTo>
                <a:cubicBezTo>
                  <a:pt x="3701" y="15370"/>
                  <a:pt x="3568" y="15334"/>
                  <a:pt x="3508" y="15386"/>
                </a:cubicBezTo>
                <a:lnTo>
                  <a:pt x="3556" y="15458"/>
                </a:lnTo>
                <a:cubicBezTo>
                  <a:pt x="3508" y="15514"/>
                  <a:pt x="3445" y="15550"/>
                  <a:pt x="3375" y="15556"/>
                </a:cubicBezTo>
                <a:lnTo>
                  <a:pt x="3304" y="15618"/>
                </a:lnTo>
                <a:lnTo>
                  <a:pt x="3095" y="15593"/>
                </a:lnTo>
                <a:lnTo>
                  <a:pt x="3033" y="15680"/>
                </a:lnTo>
                <a:lnTo>
                  <a:pt x="3080" y="15737"/>
                </a:lnTo>
                <a:cubicBezTo>
                  <a:pt x="2903" y="15852"/>
                  <a:pt x="2691" y="15845"/>
                  <a:pt x="2496" y="15892"/>
                </a:cubicBezTo>
                <a:lnTo>
                  <a:pt x="2477" y="15959"/>
                </a:lnTo>
                <a:cubicBezTo>
                  <a:pt x="2398" y="15946"/>
                  <a:pt x="2317" y="15957"/>
                  <a:pt x="2244" y="15990"/>
                </a:cubicBezTo>
                <a:lnTo>
                  <a:pt x="2177" y="15918"/>
                </a:lnTo>
                <a:lnTo>
                  <a:pt x="2135" y="16010"/>
                </a:lnTo>
                <a:cubicBezTo>
                  <a:pt x="2149" y="16090"/>
                  <a:pt x="2155" y="16138"/>
                  <a:pt x="2163" y="16186"/>
                </a:cubicBezTo>
                <a:lnTo>
                  <a:pt x="1550" y="16588"/>
                </a:lnTo>
                <a:lnTo>
                  <a:pt x="1498" y="16536"/>
                </a:lnTo>
                <a:lnTo>
                  <a:pt x="1550" y="16464"/>
                </a:lnTo>
                <a:lnTo>
                  <a:pt x="1460" y="16402"/>
                </a:lnTo>
                <a:lnTo>
                  <a:pt x="1450" y="16588"/>
                </a:lnTo>
                <a:lnTo>
                  <a:pt x="1384" y="16604"/>
                </a:lnTo>
                <a:lnTo>
                  <a:pt x="1422" y="16665"/>
                </a:lnTo>
                <a:lnTo>
                  <a:pt x="1241" y="16774"/>
                </a:lnTo>
                <a:lnTo>
                  <a:pt x="1279" y="16825"/>
                </a:lnTo>
                <a:lnTo>
                  <a:pt x="1160" y="16841"/>
                </a:lnTo>
                <a:lnTo>
                  <a:pt x="1198" y="16892"/>
                </a:lnTo>
                <a:lnTo>
                  <a:pt x="1117" y="16934"/>
                </a:lnTo>
                <a:lnTo>
                  <a:pt x="1165" y="17099"/>
                </a:lnTo>
                <a:cubicBezTo>
                  <a:pt x="1068" y="17224"/>
                  <a:pt x="856" y="17152"/>
                  <a:pt x="832" y="17238"/>
                </a:cubicBezTo>
                <a:lnTo>
                  <a:pt x="994" y="17238"/>
                </a:lnTo>
                <a:lnTo>
                  <a:pt x="956" y="17377"/>
                </a:lnTo>
                <a:lnTo>
                  <a:pt x="1056" y="17449"/>
                </a:lnTo>
                <a:cubicBezTo>
                  <a:pt x="968" y="17506"/>
                  <a:pt x="881" y="17549"/>
                  <a:pt x="870" y="17666"/>
                </a:cubicBezTo>
                <a:lnTo>
                  <a:pt x="799" y="17682"/>
                </a:lnTo>
                <a:lnTo>
                  <a:pt x="799" y="17707"/>
                </a:lnTo>
                <a:lnTo>
                  <a:pt x="870" y="17702"/>
                </a:lnTo>
                <a:lnTo>
                  <a:pt x="870" y="17671"/>
                </a:lnTo>
                <a:cubicBezTo>
                  <a:pt x="1136" y="17503"/>
                  <a:pt x="1704" y="17226"/>
                  <a:pt x="1807" y="17702"/>
                </a:cubicBezTo>
                <a:lnTo>
                  <a:pt x="1645" y="17774"/>
                </a:lnTo>
                <a:cubicBezTo>
                  <a:pt x="1699" y="17824"/>
                  <a:pt x="1613" y="17898"/>
                  <a:pt x="1645" y="17986"/>
                </a:cubicBezTo>
                <a:lnTo>
                  <a:pt x="1764" y="18048"/>
                </a:lnTo>
                <a:lnTo>
                  <a:pt x="1906" y="17862"/>
                </a:lnTo>
                <a:cubicBezTo>
                  <a:pt x="1995" y="17970"/>
                  <a:pt x="2119" y="17974"/>
                  <a:pt x="2230" y="18022"/>
                </a:cubicBezTo>
                <a:lnTo>
                  <a:pt x="2244" y="17950"/>
                </a:lnTo>
                <a:lnTo>
                  <a:pt x="2382" y="17960"/>
                </a:lnTo>
                <a:lnTo>
                  <a:pt x="2382" y="18074"/>
                </a:lnTo>
                <a:lnTo>
                  <a:pt x="2496" y="18074"/>
                </a:lnTo>
                <a:lnTo>
                  <a:pt x="2482" y="17986"/>
                </a:lnTo>
                <a:lnTo>
                  <a:pt x="2425" y="18037"/>
                </a:lnTo>
                <a:lnTo>
                  <a:pt x="2425" y="17929"/>
                </a:lnTo>
                <a:lnTo>
                  <a:pt x="2567" y="17836"/>
                </a:lnTo>
                <a:lnTo>
                  <a:pt x="2681" y="17898"/>
                </a:lnTo>
                <a:cubicBezTo>
                  <a:pt x="2550" y="17930"/>
                  <a:pt x="2551" y="17933"/>
                  <a:pt x="2539" y="18043"/>
                </a:cubicBezTo>
                <a:lnTo>
                  <a:pt x="2634" y="18001"/>
                </a:lnTo>
                <a:lnTo>
                  <a:pt x="2638" y="18053"/>
                </a:lnTo>
                <a:lnTo>
                  <a:pt x="2453" y="18130"/>
                </a:lnTo>
                <a:lnTo>
                  <a:pt x="2491" y="18171"/>
                </a:lnTo>
                <a:lnTo>
                  <a:pt x="2458" y="18223"/>
                </a:lnTo>
                <a:lnTo>
                  <a:pt x="2539" y="18254"/>
                </a:lnTo>
                <a:lnTo>
                  <a:pt x="2425" y="18342"/>
                </a:lnTo>
                <a:lnTo>
                  <a:pt x="2510" y="18383"/>
                </a:lnTo>
                <a:lnTo>
                  <a:pt x="2386" y="18404"/>
                </a:lnTo>
                <a:lnTo>
                  <a:pt x="2386" y="18502"/>
                </a:lnTo>
                <a:lnTo>
                  <a:pt x="2491" y="18522"/>
                </a:lnTo>
                <a:lnTo>
                  <a:pt x="2491" y="18589"/>
                </a:lnTo>
                <a:lnTo>
                  <a:pt x="2301" y="18775"/>
                </a:lnTo>
                <a:cubicBezTo>
                  <a:pt x="2415" y="18810"/>
                  <a:pt x="2535" y="18825"/>
                  <a:pt x="2653" y="18827"/>
                </a:cubicBezTo>
                <a:cubicBezTo>
                  <a:pt x="2893" y="18746"/>
                  <a:pt x="3122" y="18640"/>
                  <a:pt x="3342" y="18507"/>
                </a:cubicBezTo>
                <a:lnTo>
                  <a:pt x="3413" y="18553"/>
                </a:lnTo>
                <a:lnTo>
                  <a:pt x="3413" y="18481"/>
                </a:lnTo>
                <a:lnTo>
                  <a:pt x="3589" y="18471"/>
                </a:lnTo>
                <a:lnTo>
                  <a:pt x="3494" y="18553"/>
                </a:lnTo>
                <a:lnTo>
                  <a:pt x="3413" y="18553"/>
                </a:lnTo>
                <a:lnTo>
                  <a:pt x="3413" y="18610"/>
                </a:lnTo>
                <a:cubicBezTo>
                  <a:pt x="3361" y="18661"/>
                  <a:pt x="3261" y="18651"/>
                  <a:pt x="3233" y="18754"/>
                </a:cubicBezTo>
                <a:cubicBezTo>
                  <a:pt x="3602" y="18612"/>
                  <a:pt x="3926" y="18437"/>
                  <a:pt x="4297" y="18337"/>
                </a:cubicBezTo>
                <a:cubicBezTo>
                  <a:pt x="4319" y="18323"/>
                  <a:pt x="4344" y="18311"/>
                  <a:pt x="4369" y="18311"/>
                </a:cubicBezTo>
                <a:lnTo>
                  <a:pt x="4369" y="18337"/>
                </a:lnTo>
                <a:lnTo>
                  <a:pt x="4297" y="18352"/>
                </a:lnTo>
                <a:cubicBezTo>
                  <a:pt x="4297" y="18343"/>
                  <a:pt x="4297" y="18339"/>
                  <a:pt x="4297" y="18337"/>
                </a:cubicBezTo>
                <a:cubicBezTo>
                  <a:pt x="4218" y="18470"/>
                  <a:pt x="4083" y="18469"/>
                  <a:pt x="3984" y="18543"/>
                </a:cubicBezTo>
                <a:lnTo>
                  <a:pt x="3950" y="18512"/>
                </a:lnTo>
                <a:cubicBezTo>
                  <a:pt x="3902" y="18555"/>
                  <a:pt x="3862" y="18601"/>
                  <a:pt x="3912" y="18672"/>
                </a:cubicBezTo>
                <a:lnTo>
                  <a:pt x="3965" y="18672"/>
                </a:lnTo>
                <a:lnTo>
                  <a:pt x="3993" y="18708"/>
                </a:lnTo>
                <a:lnTo>
                  <a:pt x="4036" y="18672"/>
                </a:lnTo>
                <a:lnTo>
                  <a:pt x="3969" y="18672"/>
                </a:lnTo>
                <a:lnTo>
                  <a:pt x="3969" y="18610"/>
                </a:lnTo>
                <a:cubicBezTo>
                  <a:pt x="4030" y="18591"/>
                  <a:pt x="4076" y="18516"/>
                  <a:pt x="4150" y="18563"/>
                </a:cubicBezTo>
                <a:lnTo>
                  <a:pt x="4117" y="18631"/>
                </a:lnTo>
                <a:cubicBezTo>
                  <a:pt x="4294" y="18617"/>
                  <a:pt x="4369" y="18395"/>
                  <a:pt x="4568" y="18445"/>
                </a:cubicBezTo>
                <a:cubicBezTo>
                  <a:pt x="4377" y="18597"/>
                  <a:pt x="4157" y="18672"/>
                  <a:pt x="3969" y="18832"/>
                </a:cubicBezTo>
                <a:cubicBezTo>
                  <a:pt x="4183" y="18796"/>
                  <a:pt x="4388" y="18649"/>
                  <a:pt x="4597" y="18594"/>
                </a:cubicBezTo>
                <a:lnTo>
                  <a:pt x="4701" y="18708"/>
                </a:lnTo>
                <a:lnTo>
                  <a:pt x="4958" y="18600"/>
                </a:lnTo>
                <a:cubicBezTo>
                  <a:pt x="4973" y="18713"/>
                  <a:pt x="5056" y="18785"/>
                  <a:pt x="5129" y="18863"/>
                </a:cubicBezTo>
                <a:lnTo>
                  <a:pt x="5110" y="18883"/>
                </a:lnTo>
                <a:cubicBezTo>
                  <a:pt x="5126" y="18935"/>
                  <a:pt x="5144" y="18980"/>
                  <a:pt x="5158" y="19028"/>
                </a:cubicBezTo>
                <a:lnTo>
                  <a:pt x="5200" y="19038"/>
                </a:lnTo>
                <a:cubicBezTo>
                  <a:pt x="5200" y="19105"/>
                  <a:pt x="5206" y="19166"/>
                  <a:pt x="5210" y="19239"/>
                </a:cubicBezTo>
                <a:lnTo>
                  <a:pt x="5167" y="19208"/>
                </a:lnTo>
                <a:lnTo>
                  <a:pt x="5072" y="19296"/>
                </a:lnTo>
                <a:cubicBezTo>
                  <a:pt x="5118" y="19335"/>
                  <a:pt x="5150" y="19390"/>
                  <a:pt x="5167" y="19451"/>
                </a:cubicBezTo>
                <a:cubicBezTo>
                  <a:pt x="5277" y="19337"/>
                  <a:pt x="5431" y="19379"/>
                  <a:pt x="5533" y="19239"/>
                </a:cubicBezTo>
                <a:cubicBezTo>
                  <a:pt x="5550" y="19386"/>
                  <a:pt x="5688" y="19444"/>
                  <a:pt x="5647" y="19590"/>
                </a:cubicBezTo>
                <a:lnTo>
                  <a:pt x="5600" y="19564"/>
                </a:lnTo>
                <a:lnTo>
                  <a:pt x="5533" y="19672"/>
                </a:lnTo>
                <a:cubicBezTo>
                  <a:pt x="5461" y="19686"/>
                  <a:pt x="5388" y="19633"/>
                  <a:pt x="5357" y="19714"/>
                </a:cubicBezTo>
                <a:lnTo>
                  <a:pt x="5448" y="19822"/>
                </a:lnTo>
                <a:lnTo>
                  <a:pt x="5448" y="19946"/>
                </a:lnTo>
                <a:lnTo>
                  <a:pt x="5605" y="20101"/>
                </a:lnTo>
                <a:lnTo>
                  <a:pt x="5509" y="20162"/>
                </a:lnTo>
                <a:cubicBezTo>
                  <a:pt x="5610" y="20386"/>
                  <a:pt x="5793" y="20238"/>
                  <a:pt x="5866" y="20591"/>
                </a:cubicBezTo>
                <a:lnTo>
                  <a:pt x="5928" y="20472"/>
                </a:lnTo>
                <a:lnTo>
                  <a:pt x="6032" y="20730"/>
                </a:lnTo>
                <a:lnTo>
                  <a:pt x="5871" y="20704"/>
                </a:lnTo>
                <a:lnTo>
                  <a:pt x="5990" y="20823"/>
                </a:lnTo>
                <a:lnTo>
                  <a:pt x="5942" y="20931"/>
                </a:lnTo>
                <a:lnTo>
                  <a:pt x="6013" y="20957"/>
                </a:lnTo>
                <a:lnTo>
                  <a:pt x="6056" y="21173"/>
                </a:lnTo>
                <a:lnTo>
                  <a:pt x="5990" y="21199"/>
                </a:lnTo>
                <a:lnTo>
                  <a:pt x="6104" y="21287"/>
                </a:lnTo>
                <a:lnTo>
                  <a:pt x="6237" y="21271"/>
                </a:lnTo>
                <a:cubicBezTo>
                  <a:pt x="6191" y="21337"/>
                  <a:pt x="6167" y="21376"/>
                  <a:pt x="6127" y="21431"/>
                </a:cubicBezTo>
                <a:lnTo>
                  <a:pt x="6284" y="21431"/>
                </a:lnTo>
                <a:cubicBezTo>
                  <a:pt x="6268" y="21493"/>
                  <a:pt x="6259" y="21539"/>
                  <a:pt x="6246" y="21586"/>
                </a:cubicBezTo>
                <a:lnTo>
                  <a:pt x="21590" y="21586"/>
                </a:lnTo>
                <a:lnTo>
                  <a:pt x="21590" y="6"/>
                </a:lnTo>
                <a:cubicBezTo>
                  <a:pt x="16537" y="6"/>
                  <a:pt x="11486" y="6"/>
                  <a:pt x="6432" y="6"/>
                </a:cubicBezTo>
                <a:cubicBezTo>
                  <a:pt x="6308" y="19"/>
                  <a:pt x="6186" y="43"/>
                  <a:pt x="6066" y="73"/>
                </a:cubicBezTo>
                <a:lnTo>
                  <a:pt x="6051" y="0"/>
                </a:lnTo>
                <a:close/>
                <a:moveTo>
                  <a:pt x="3375" y="15556"/>
                </a:moveTo>
                <a:cubicBezTo>
                  <a:pt x="3375" y="15530"/>
                  <a:pt x="3370" y="15500"/>
                  <a:pt x="3366" y="15474"/>
                </a:cubicBezTo>
                <a:lnTo>
                  <a:pt x="3337" y="15474"/>
                </a:lnTo>
                <a:cubicBezTo>
                  <a:pt x="3339" y="15501"/>
                  <a:pt x="3345" y="15530"/>
                  <a:pt x="3347" y="15556"/>
                </a:cubicBezTo>
                <a:lnTo>
                  <a:pt x="3375" y="15556"/>
                </a:lnTo>
                <a:close/>
                <a:moveTo>
                  <a:pt x="1645" y="8841"/>
                </a:moveTo>
                <a:cubicBezTo>
                  <a:pt x="1633" y="8761"/>
                  <a:pt x="1597" y="8733"/>
                  <a:pt x="1526" y="8697"/>
                </a:cubicBezTo>
                <a:lnTo>
                  <a:pt x="1422" y="8774"/>
                </a:lnTo>
                <a:lnTo>
                  <a:pt x="1426" y="8877"/>
                </a:lnTo>
                <a:cubicBezTo>
                  <a:pt x="1503" y="8877"/>
                  <a:pt x="1578" y="8900"/>
                  <a:pt x="1645" y="8841"/>
                </a:cubicBezTo>
                <a:close/>
                <a:moveTo>
                  <a:pt x="2634" y="7913"/>
                </a:moveTo>
                <a:lnTo>
                  <a:pt x="2486" y="7820"/>
                </a:lnTo>
                <a:lnTo>
                  <a:pt x="2486" y="7830"/>
                </a:lnTo>
                <a:lnTo>
                  <a:pt x="2491" y="7830"/>
                </a:lnTo>
                <a:lnTo>
                  <a:pt x="2496" y="7913"/>
                </a:lnTo>
                <a:lnTo>
                  <a:pt x="2634" y="7913"/>
                </a:lnTo>
                <a:close/>
                <a:moveTo>
                  <a:pt x="2486" y="7830"/>
                </a:moveTo>
                <a:lnTo>
                  <a:pt x="2434" y="7717"/>
                </a:lnTo>
                <a:cubicBezTo>
                  <a:pt x="2407" y="7749"/>
                  <a:pt x="2390" y="7773"/>
                  <a:pt x="2358" y="7815"/>
                </a:cubicBezTo>
                <a:lnTo>
                  <a:pt x="2448" y="7861"/>
                </a:lnTo>
                <a:lnTo>
                  <a:pt x="2486" y="7830"/>
                </a:lnTo>
                <a:close/>
                <a:moveTo>
                  <a:pt x="10562" y="3167"/>
                </a:moveTo>
                <a:cubicBezTo>
                  <a:pt x="10572" y="3144"/>
                  <a:pt x="10582" y="3118"/>
                  <a:pt x="10596" y="3069"/>
                </a:cubicBezTo>
                <a:lnTo>
                  <a:pt x="10591" y="3069"/>
                </a:lnTo>
                <a:cubicBezTo>
                  <a:pt x="10532" y="3116"/>
                  <a:pt x="10548" y="3116"/>
                  <a:pt x="10562" y="3167"/>
                </a:cubicBezTo>
                <a:close/>
                <a:moveTo>
                  <a:pt x="4259" y="4204"/>
                </a:moveTo>
                <a:lnTo>
                  <a:pt x="4240" y="4183"/>
                </a:lnTo>
                <a:lnTo>
                  <a:pt x="4183" y="4281"/>
                </a:lnTo>
                <a:lnTo>
                  <a:pt x="4255" y="4287"/>
                </a:lnTo>
                <a:cubicBezTo>
                  <a:pt x="4255" y="4255"/>
                  <a:pt x="4254" y="4228"/>
                  <a:pt x="4259" y="4204"/>
                </a:cubicBezTo>
                <a:close/>
                <a:moveTo>
                  <a:pt x="5519" y="47"/>
                </a:moveTo>
                <a:lnTo>
                  <a:pt x="5519" y="129"/>
                </a:lnTo>
                <a:lnTo>
                  <a:pt x="5538" y="129"/>
                </a:lnTo>
                <a:lnTo>
                  <a:pt x="5538" y="47"/>
                </a:lnTo>
                <a:lnTo>
                  <a:pt x="5519" y="47"/>
                </a:lnTo>
                <a:close/>
                <a:moveTo>
                  <a:pt x="5215" y="258"/>
                </a:moveTo>
                <a:lnTo>
                  <a:pt x="5215" y="279"/>
                </a:lnTo>
                <a:lnTo>
                  <a:pt x="5286" y="279"/>
                </a:lnTo>
                <a:lnTo>
                  <a:pt x="5286" y="258"/>
                </a:lnTo>
                <a:lnTo>
                  <a:pt x="5215" y="258"/>
                </a:lnTo>
                <a:close/>
                <a:moveTo>
                  <a:pt x="4901" y="300"/>
                </a:moveTo>
                <a:cubicBezTo>
                  <a:pt x="4839" y="270"/>
                  <a:pt x="4756" y="297"/>
                  <a:pt x="4777" y="434"/>
                </a:cubicBezTo>
                <a:lnTo>
                  <a:pt x="4892" y="496"/>
                </a:lnTo>
                <a:cubicBezTo>
                  <a:pt x="5001" y="413"/>
                  <a:pt x="4963" y="329"/>
                  <a:pt x="4901" y="300"/>
                </a:cubicBezTo>
                <a:close/>
                <a:moveTo>
                  <a:pt x="6099" y="305"/>
                </a:moveTo>
                <a:lnTo>
                  <a:pt x="5899" y="428"/>
                </a:lnTo>
                <a:lnTo>
                  <a:pt x="6066" y="532"/>
                </a:lnTo>
                <a:lnTo>
                  <a:pt x="6213" y="439"/>
                </a:lnTo>
                <a:lnTo>
                  <a:pt x="6099" y="305"/>
                </a:lnTo>
                <a:close/>
                <a:moveTo>
                  <a:pt x="5547" y="449"/>
                </a:moveTo>
                <a:lnTo>
                  <a:pt x="5438" y="501"/>
                </a:lnTo>
                <a:lnTo>
                  <a:pt x="5438" y="686"/>
                </a:lnTo>
                <a:lnTo>
                  <a:pt x="5562" y="686"/>
                </a:lnTo>
                <a:lnTo>
                  <a:pt x="5543" y="661"/>
                </a:lnTo>
                <a:lnTo>
                  <a:pt x="5681" y="578"/>
                </a:lnTo>
                <a:cubicBezTo>
                  <a:pt x="5625" y="524"/>
                  <a:pt x="5587" y="489"/>
                  <a:pt x="5547" y="449"/>
                </a:cubicBezTo>
                <a:close/>
                <a:moveTo>
                  <a:pt x="7126" y="650"/>
                </a:moveTo>
                <a:lnTo>
                  <a:pt x="7126" y="676"/>
                </a:lnTo>
                <a:lnTo>
                  <a:pt x="7069" y="692"/>
                </a:lnTo>
                <a:cubicBezTo>
                  <a:pt x="7078" y="667"/>
                  <a:pt x="7101" y="649"/>
                  <a:pt x="7126" y="650"/>
                </a:cubicBezTo>
                <a:close/>
                <a:moveTo>
                  <a:pt x="7045" y="686"/>
                </a:moveTo>
                <a:cubicBezTo>
                  <a:pt x="7035" y="712"/>
                  <a:pt x="7008" y="730"/>
                  <a:pt x="6983" y="728"/>
                </a:cubicBezTo>
                <a:lnTo>
                  <a:pt x="6983" y="702"/>
                </a:lnTo>
                <a:lnTo>
                  <a:pt x="7045" y="686"/>
                </a:lnTo>
                <a:close/>
                <a:moveTo>
                  <a:pt x="5795" y="1285"/>
                </a:moveTo>
                <a:lnTo>
                  <a:pt x="5809" y="1357"/>
                </a:lnTo>
                <a:lnTo>
                  <a:pt x="5728" y="1357"/>
                </a:lnTo>
                <a:lnTo>
                  <a:pt x="5728" y="1300"/>
                </a:lnTo>
                <a:lnTo>
                  <a:pt x="5795" y="1285"/>
                </a:lnTo>
                <a:close/>
                <a:moveTo>
                  <a:pt x="5334" y="1290"/>
                </a:moveTo>
                <a:lnTo>
                  <a:pt x="5334" y="1367"/>
                </a:lnTo>
                <a:lnTo>
                  <a:pt x="5353" y="1367"/>
                </a:lnTo>
                <a:lnTo>
                  <a:pt x="5353" y="1290"/>
                </a:lnTo>
                <a:lnTo>
                  <a:pt x="5334" y="1290"/>
                </a:lnTo>
                <a:close/>
                <a:moveTo>
                  <a:pt x="5947" y="1692"/>
                </a:moveTo>
                <a:lnTo>
                  <a:pt x="5947" y="1718"/>
                </a:lnTo>
                <a:lnTo>
                  <a:pt x="5890" y="1728"/>
                </a:lnTo>
                <a:cubicBezTo>
                  <a:pt x="5899" y="1704"/>
                  <a:pt x="5923" y="1691"/>
                  <a:pt x="5947" y="1692"/>
                </a:cubicBezTo>
                <a:close/>
                <a:moveTo>
                  <a:pt x="6099" y="1697"/>
                </a:moveTo>
                <a:lnTo>
                  <a:pt x="6170" y="1697"/>
                </a:lnTo>
                <a:lnTo>
                  <a:pt x="6170" y="1718"/>
                </a:lnTo>
                <a:lnTo>
                  <a:pt x="6099" y="1718"/>
                </a:lnTo>
                <a:lnTo>
                  <a:pt x="6099" y="1697"/>
                </a:lnTo>
                <a:close/>
                <a:moveTo>
                  <a:pt x="5866" y="1728"/>
                </a:moveTo>
                <a:cubicBezTo>
                  <a:pt x="5856" y="1754"/>
                  <a:pt x="5834" y="1767"/>
                  <a:pt x="5809" y="1764"/>
                </a:cubicBezTo>
                <a:lnTo>
                  <a:pt x="5809" y="1739"/>
                </a:lnTo>
                <a:lnTo>
                  <a:pt x="5866" y="1728"/>
                </a:lnTo>
                <a:close/>
                <a:moveTo>
                  <a:pt x="5357" y="2172"/>
                </a:moveTo>
                <a:cubicBezTo>
                  <a:pt x="5327" y="2287"/>
                  <a:pt x="5327" y="2286"/>
                  <a:pt x="5219" y="2275"/>
                </a:cubicBezTo>
                <a:cubicBezTo>
                  <a:pt x="5219" y="2263"/>
                  <a:pt x="5218" y="2250"/>
                  <a:pt x="5210" y="2223"/>
                </a:cubicBezTo>
                <a:cubicBezTo>
                  <a:pt x="5262" y="2218"/>
                  <a:pt x="5313" y="2201"/>
                  <a:pt x="5357" y="2172"/>
                </a:cubicBezTo>
                <a:close/>
                <a:moveTo>
                  <a:pt x="11361" y="2290"/>
                </a:moveTo>
                <a:lnTo>
                  <a:pt x="11432" y="2290"/>
                </a:lnTo>
                <a:lnTo>
                  <a:pt x="11432" y="2311"/>
                </a:lnTo>
                <a:lnTo>
                  <a:pt x="11361" y="2311"/>
                </a:lnTo>
                <a:lnTo>
                  <a:pt x="11361" y="2290"/>
                </a:lnTo>
                <a:close/>
                <a:moveTo>
                  <a:pt x="9778" y="2724"/>
                </a:moveTo>
                <a:lnTo>
                  <a:pt x="9707" y="2739"/>
                </a:lnTo>
                <a:lnTo>
                  <a:pt x="9707" y="2765"/>
                </a:lnTo>
                <a:lnTo>
                  <a:pt x="9778" y="2760"/>
                </a:lnTo>
                <a:lnTo>
                  <a:pt x="9778" y="2724"/>
                </a:lnTo>
                <a:close/>
                <a:moveTo>
                  <a:pt x="10358" y="3002"/>
                </a:moveTo>
                <a:lnTo>
                  <a:pt x="10296" y="3023"/>
                </a:lnTo>
                <a:lnTo>
                  <a:pt x="10296" y="3038"/>
                </a:lnTo>
                <a:lnTo>
                  <a:pt x="10358" y="3038"/>
                </a:lnTo>
                <a:lnTo>
                  <a:pt x="10358" y="3002"/>
                </a:lnTo>
                <a:close/>
                <a:moveTo>
                  <a:pt x="10415" y="3044"/>
                </a:moveTo>
                <a:lnTo>
                  <a:pt x="10415" y="3126"/>
                </a:lnTo>
                <a:lnTo>
                  <a:pt x="10429" y="3126"/>
                </a:lnTo>
                <a:lnTo>
                  <a:pt x="10429" y="3044"/>
                </a:lnTo>
                <a:lnTo>
                  <a:pt x="10415" y="3044"/>
                </a:lnTo>
                <a:close/>
                <a:moveTo>
                  <a:pt x="10168" y="3080"/>
                </a:moveTo>
                <a:cubicBezTo>
                  <a:pt x="10192" y="3110"/>
                  <a:pt x="10200" y="3127"/>
                  <a:pt x="10206" y="3126"/>
                </a:cubicBezTo>
                <a:cubicBezTo>
                  <a:pt x="10223" y="3122"/>
                  <a:pt x="10241" y="3113"/>
                  <a:pt x="10258" y="3105"/>
                </a:cubicBezTo>
                <a:lnTo>
                  <a:pt x="10168" y="3080"/>
                </a:lnTo>
                <a:close/>
                <a:moveTo>
                  <a:pt x="10244" y="3131"/>
                </a:moveTo>
                <a:lnTo>
                  <a:pt x="10344" y="3229"/>
                </a:lnTo>
                <a:lnTo>
                  <a:pt x="10372" y="3131"/>
                </a:lnTo>
                <a:lnTo>
                  <a:pt x="10244" y="3131"/>
                </a:lnTo>
                <a:close/>
                <a:moveTo>
                  <a:pt x="9783" y="3332"/>
                </a:moveTo>
                <a:cubicBezTo>
                  <a:pt x="9783" y="3344"/>
                  <a:pt x="9783" y="3357"/>
                  <a:pt x="9783" y="3368"/>
                </a:cubicBezTo>
                <a:lnTo>
                  <a:pt x="9844" y="3353"/>
                </a:lnTo>
                <a:lnTo>
                  <a:pt x="9844" y="3332"/>
                </a:lnTo>
                <a:lnTo>
                  <a:pt x="9783" y="3332"/>
                </a:lnTo>
                <a:close/>
                <a:moveTo>
                  <a:pt x="9697" y="3405"/>
                </a:moveTo>
                <a:lnTo>
                  <a:pt x="9635" y="3420"/>
                </a:lnTo>
                <a:lnTo>
                  <a:pt x="9635" y="3441"/>
                </a:lnTo>
                <a:lnTo>
                  <a:pt x="9697" y="3441"/>
                </a:lnTo>
                <a:lnTo>
                  <a:pt x="9697" y="3405"/>
                </a:lnTo>
                <a:close/>
                <a:moveTo>
                  <a:pt x="9531" y="3446"/>
                </a:moveTo>
                <a:lnTo>
                  <a:pt x="9531" y="3523"/>
                </a:lnTo>
                <a:lnTo>
                  <a:pt x="9550" y="3523"/>
                </a:lnTo>
                <a:lnTo>
                  <a:pt x="9550" y="3446"/>
                </a:lnTo>
                <a:lnTo>
                  <a:pt x="9531" y="3446"/>
                </a:lnTo>
                <a:close/>
                <a:moveTo>
                  <a:pt x="8937" y="3451"/>
                </a:moveTo>
                <a:lnTo>
                  <a:pt x="8937" y="3559"/>
                </a:lnTo>
                <a:lnTo>
                  <a:pt x="8970" y="3559"/>
                </a:lnTo>
                <a:cubicBezTo>
                  <a:pt x="8965" y="3524"/>
                  <a:pt x="8960" y="3487"/>
                  <a:pt x="8956" y="3451"/>
                </a:cubicBezTo>
                <a:lnTo>
                  <a:pt x="8937" y="3451"/>
                </a:lnTo>
                <a:close/>
                <a:moveTo>
                  <a:pt x="8580" y="3503"/>
                </a:moveTo>
                <a:cubicBezTo>
                  <a:pt x="8555" y="3561"/>
                  <a:pt x="8540" y="3598"/>
                  <a:pt x="8518" y="3647"/>
                </a:cubicBezTo>
                <a:lnTo>
                  <a:pt x="8656" y="3637"/>
                </a:lnTo>
                <a:lnTo>
                  <a:pt x="8580" y="3503"/>
                </a:lnTo>
                <a:close/>
                <a:moveTo>
                  <a:pt x="7458" y="3776"/>
                </a:moveTo>
                <a:lnTo>
                  <a:pt x="7458" y="3797"/>
                </a:lnTo>
                <a:lnTo>
                  <a:pt x="7534" y="3797"/>
                </a:lnTo>
                <a:lnTo>
                  <a:pt x="7534" y="3776"/>
                </a:lnTo>
                <a:lnTo>
                  <a:pt x="7458" y="3776"/>
                </a:lnTo>
                <a:close/>
                <a:moveTo>
                  <a:pt x="8000" y="3802"/>
                </a:moveTo>
                <a:lnTo>
                  <a:pt x="7953" y="3812"/>
                </a:lnTo>
                <a:lnTo>
                  <a:pt x="8000" y="3864"/>
                </a:lnTo>
                <a:lnTo>
                  <a:pt x="8000" y="3802"/>
                </a:lnTo>
                <a:close/>
                <a:moveTo>
                  <a:pt x="8167" y="3926"/>
                </a:moveTo>
                <a:lnTo>
                  <a:pt x="8167" y="4049"/>
                </a:lnTo>
                <a:lnTo>
                  <a:pt x="8186" y="4049"/>
                </a:lnTo>
                <a:lnTo>
                  <a:pt x="8186" y="3926"/>
                </a:lnTo>
                <a:lnTo>
                  <a:pt x="8167" y="3926"/>
                </a:lnTo>
                <a:close/>
                <a:moveTo>
                  <a:pt x="6969" y="3993"/>
                </a:moveTo>
                <a:lnTo>
                  <a:pt x="6836" y="4065"/>
                </a:lnTo>
                <a:lnTo>
                  <a:pt x="6836" y="4132"/>
                </a:lnTo>
                <a:lnTo>
                  <a:pt x="6836" y="4137"/>
                </a:lnTo>
                <a:cubicBezTo>
                  <a:pt x="6884" y="4117"/>
                  <a:pt x="6932" y="4091"/>
                  <a:pt x="6978" y="4065"/>
                </a:cubicBezTo>
                <a:cubicBezTo>
                  <a:pt x="6984" y="4065"/>
                  <a:pt x="6977" y="4027"/>
                  <a:pt x="6969" y="3993"/>
                </a:cubicBezTo>
                <a:close/>
                <a:moveTo>
                  <a:pt x="6836" y="4132"/>
                </a:moveTo>
                <a:cubicBezTo>
                  <a:pt x="6776" y="4132"/>
                  <a:pt x="6715" y="4144"/>
                  <a:pt x="6660" y="4096"/>
                </a:cubicBezTo>
                <a:lnTo>
                  <a:pt x="6636" y="4178"/>
                </a:lnTo>
                <a:lnTo>
                  <a:pt x="6541" y="4132"/>
                </a:lnTo>
                <a:cubicBezTo>
                  <a:pt x="6479" y="4184"/>
                  <a:pt x="6430" y="4247"/>
                  <a:pt x="6394" y="4323"/>
                </a:cubicBezTo>
                <a:lnTo>
                  <a:pt x="6503" y="4323"/>
                </a:lnTo>
                <a:lnTo>
                  <a:pt x="6565" y="4240"/>
                </a:lnTo>
                <a:lnTo>
                  <a:pt x="6684" y="4240"/>
                </a:lnTo>
                <a:lnTo>
                  <a:pt x="6698" y="4183"/>
                </a:lnTo>
                <a:cubicBezTo>
                  <a:pt x="6743" y="4146"/>
                  <a:pt x="6811" y="4217"/>
                  <a:pt x="6836" y="4132"/>
                </a:cubicBezTo>
                <a:close/>
                <a:moveTo>
                  <a:pt x="7881" y="4085"/>
                </a:moveTo>
                <a:cubicBezTo>
                  <a:pt x="7864" y="4089"/>
                  <a:pt x="7846" y="4098"/>
                  <a:pt x="7829" y="4106"/>
                </a:cubicBezTo>
                <a:lnTo>
                  <a:pt x="7915" y="4132"/>
                </a:lnTo>
                <a:cubicBezTo>
                  <a:pt x="7892" y="4102"/>
                  <a:pt x="7887" y="4084"/>
                  <a:pt x="7881" y="4085"/>
                </a:cubicBezTo>
                <a:close/>
                <a:moveTo>
                  <a:pt x="4754" y="4323"/>
                </a:moveTo>
                <a:cubicBezTo>
                  <a:pt x="4768" y="4434"/>
                  <a:pt x="4771" y="4434"/>
                  <a:pt x="4668" y="4493"/>
                </a:cubicBezTo>
                <a:lnTo>
                  <a:pt x="4668" y="4488"/>
                </a:lnTo>
                <a:cubicBezTo>
                  <a:pt x="4674" y="4367"/>
                  <a:pt x="4671" y="4370"/>
                  <a:pt x="4754" y="4323"/>
                </a:cubicBezTo>
                <a:close/>
                <a:moveTo>
                  <a:pt x="7682" y="4416"/>
                </a:moveTo>
                <a:lnTo>
                  <a:pt x="7682" y="4431"/>
                </a:lnTo>
                <a:lnTo>
                  <a:pt x="7753" y="4431"/>
                </a:lnTo>
                <a:lnTo>
                  <a:pt x="7753" y="4416"/>
                </a:lnTo>
                <a:lnTo>
                  <a:pt x="7682" y="4416"/>
                </a:lnTo>
                <a:close/>
                <a:moveTo>
                  <a:pt x="5538" y="4519"/>
                </a:moveTo>
                <a:lnTo>
                  <a:pt x="5538" y="4555"/>
                </a:lnTo>
                <a:lnTo>
                  <a:pt x="5476" y="4555"/>
                </a:lnTo>
                <a:lnTo>
                  <a:pt x="5476" y="4534"/>
                </a:lnTo>
                <a:lnTo>
                  <a:pt x="5538" y="4519"/>
                </a:lnTo>
                <a:close/>
                <a:moveTo>
                  <a:pt x="4801" y="4844"/>
                </a:moveTo>
                <a:lnTo>
                  <a:pt x="4739" y="4859"/>
                </a:lnTo>
                <a:lnTo>
                  <a:pt x="4739" y="4880"/>
                </a:lnTo>
                <a:lnTo>
                  <a:pt x="4801" y="4880"/>
                </a:lnTo>
                <a:lnTo>
                  <a:pt x="4801" y="4844"/>
                </a:lnTo>
                <a:close/>
                <a:moveTo>
                  <a:pt x="4915" y="4854"/>
                </a:moveTo>
                <a:lnTo>
                  <a:pt x="4915" y="4875"/>
                </a:lnTo>
                <a:lnTo>
                  <a:pt x="4991" y="4875"/>
                </a:lnTo>
                <a:lnTo>
                  <a:pt x="4991" y="4854"/>
                </a:lnTo>
                <a:lnTo>
                  <a:pt x="4915" y="4854"/>
                </a:lnTo>
                <a:close/>
                <a:moveTo>
                  <a:pt x="4597" y="4921"/>
                </a:moveTo>
                <a:lnTo>
                  <a:pt x="4597" y="5003"/>
                </a:lnTo>
                <a:lnTo>
                  <a:pt x="4616" y="5003"/>
                </a:lnTo>
                <a:lnTo>
                  <a:pt x="4616" y="4921"/>
                </a:lnTo>
                <a:lnTo>
                  <a:pt x="4597" y="4921"/>
                </a:lnTo>
                <a:close/>
                <a:moveTo>
                  <a:pt x="4749" y="4926"/>
                </a:moveTo>
                <a:lnTo>
                  <a:pt x="4682" y="5091"/>
                </a:lnTo>
                <a:cubicBezTo>
                  <a:pt x="4711" y="5073"/>
                  <a:pt x="4742" y="5059"/>
                  <a:pt x="4773" y="5045"/>
                </a:cubicBezTo>
                <a:cubicBezTo>
                  <a:pt x="4809" y="5035"/>
                  <a:pt x="4845" y="5030"/>
                  <a:pt x="4882" y="5024"/>
                </a:cubicBezTo>
                <a:lnTo>
                  <a:pt x="4749" y="4926"/>
                </a:lnTo>
                <a:close/>
                <a:moveTo>
                  <a:pt x="4445" y="5091"/>
                </a:moveTo>
                <a:lnTo>
                  <a:pt x="4445" y="5127"/>
                </a:lnTo>
                <a:lnTo>
                  <a:pt x="4506" y="5112"/>
                </a:lnTo>
                <a:lnTo>
                  <a:pt x="4506" y="5091"/>
                </a:lnTo>
                <a:lnTo>
                  <a:pt x="4445" y="5091"/>
                </a:lnTo>
                <a:close/>
                <a:moveTo>
                  <a:pt x="5771" y="5493"/>
                </a:moveTo>
                <a:lnTo>
                  <a:pt x="5771" y="5530"/>
                </a:lnTo>
                <a:lnTo>
                  <a:pt x="5833" y="5514"/>
                </a:lnTo>
                <a:lnTo>
                  <a:pt x="5833" y="5493"/>
                </a:lnTo>
                <a:lnTo>
                  <a:pt x="5771" y="5493"/>
                </a:lnTo>
                <a:close/>
                <a:moveTo>
                  <a:pt x="4844" y="6118"/>
                </a:moveTo>
                <a:lnTo>
                  <a:pt x="4844" y="6241"/>
                </a:lnTo>
                <a:lnTo>
                  <a:pt x="4763" y="6133"/>
                </a:lnTo>
                <a:lnTo>
                  <a:pt x="4844" y="6118"/>
                </a:lnTo>
                <a:close/>
                <a:moveTo>
                  <a:pt x="3394" y="6958"/>
                </a:moveTo>
                <a:lnTo>
                  <a:pt x="3247" y="6969"/>
                </a:lnTo>
                <a:lnTo>
                  <a:pt x="3323" y="7041"/>
                </a:lnTo>
                <a:lnTo>
                  <a:pt x="3394" y="6958"/>
                </a:lnTo>
                <a:close/>
                <a:moveTo>
                  <a:pt x="2396" y="7041"/>
                </a:moveTo>
                <a:lnTo>
                  <a:pt x="2396" y="7134"/>
                </a:lnTo>
                <a:lnTo>
                  <a:pt x="2463" y="7118"/>
                </a:lnTo>
                <a:lnTo>
                  <a:pt x="2444" y="7041"/>
                </a:lnTo>
                <a:lnTo>
                  <a:pt x="2396" y="7041"/>
                </a:lnTo>
                <a:close/>
                <a:moveTo>
                  <a:pt x="3080" y="7484"/>
                </a:moveTo>
                <a:cubicBezTo>
                  <a:pt x="3074" y="7484"/>
                  <a:pt x="3060" y="7488"/>
                  <a:pt x="3033" y="7500"/>
                </a:cubicBezTo>
                <a:cubicBezTo>
                  <a:pt x="3060" y="7538"/>
                  <a:pt x="3080" y="7577"/>
                  <a:pt x="3119" y="7639"/>
                </a:cubicBezTo>
                <a:cubicBezTo>
                  <a:pt x="3174" y="7529"/>
                  <a:pt x="3125" y="7509"/>
                  <a:pt x="3080" y="7484"/>
                </a:cubicBezTo>
                <a:close/>
                <a:moveTo>
                  <a:pt x="2049" y="7526"/>
                </a:moveTo>
                <a:lnTo>
                  <a:pt x="2049" y="7619"/>
                </a:lnTo>
                <a:lnTo>
                  <a:pt x="2078" y="7593"/>
                </a:lnTo>
                <a:cubicBezTo>
                  <a:pt x="2098" y="7635"/>
                  <a:pt x="2117" y="7682"/>
                  <a:pt x="2154" y="7758"/>
                </a:cubicBezTo>
                <a:lnTo>
                  <a:pt x="2154" y="7526"/>
                </a:lnTo>
                <a:lnTo>
                  <a:pt x="2049" y="7526"/>
                </a:lnTo>
                <a:close/>
                <a:moveTo>
                  <a:pt x="3014" y="7861"/>
                </a:moveTo>
                <a:lnTo>
                  <a:pt x="3014" y="7923"/>
                </a:lnTo>
                <a:lnTo>
                  <a:pt x="3109" y="7907"/>
                </a:lnTo>
                <a:lnTo>
                  <a:pt x="3014" y="7861"/>
                </a:lnTo>
                <a:close/>
                <a:moveTo>
                  <a:pt x="1887" y="7995"/>
                </a:moveTo>
                <a:cubicBezTo>
                  <a:pt x="1808" y="8071"/>
                  <a:pt x="1809" y="8132"/>
                  <a:pt x="1878" y="8191"/>
                </a:cubicBezTo>
                <a:lnTo>
                  <a:pt x="2035" y="8191"/>
                </a:lnTo>
                <a:lnTo>
                  <a:pt x="2006" y="8165"/>
                </a:lnTo>
                <a:lnTo>
                  <a:pt x="2078" y="8145"/>
                </a:lnTo>
                <a:lnTo>
                  <a:pt x="1987" y="7995"/>
                </a:lnTo>
                <a:lnTo>
                  <a:pt x="1887" y="7995"/>
                </a:lnTo>
                <a:close/>
                <a:moveTo>
                  <a:pt x="2215" y="8000"/>
                </a:moveTo>
                <a:lnTo>
                  <a:pt x="2130" y="8011"/>
                </a:lnTo>
                <a:lnTo>
                  <a:pt x="2120" y="8139"/>
                </a:lnTo>
                <a:lnTo>
                  <a:pt x="2282" y="8072"/>
                </a:lnTo>
                <a:lnTo>
                  <a:pt x="2215" y="8000"/>
                </a:lnTo>
                <a:close/>
                <a:moveTo>
                  <a:pt x="1654" y="8047"/>
                </a:moveTo>
                <a:lnTo>
                  <a:pt x="1654" y="8165"/>
                </a:lnTo>
                <a:lnTo>
                  <a:pt x="1731" y="8150"/>
                </a:lnTo>
                <a:lnTo>
                  <a:pt x="1654" y="8047"/>
                </a:lnTo>
                <a:close/>
                <a:moveTo>
                  <a:pt x="1517" y="8052"/>
                </a:moveTo>
                <a:lnTo>
                  <a:pt x="1455" y="8134"/>
                </a:lnTo>
                <a:lnTo>
                  <a:pt x="1479" y="8160"/>
                </a:lnTo>
                <a:lnTo>
                  <a:pt x="1536" y="8145"/>
                </a:lnTo>
                <a:lnTo>
                  <a:pt x="1517" y="8052"/>
                </a:lnTo>
                <a:close/>
                <a:moveTo>
                  <a:pt x="2044" y="8279"/>
                </a:moveTo>
                <a:cubicBezTo>
                  <a:pt x="1962" y="8275"/>
                  <a:pt x="1963" y="8308"/>
                  <a:pt x="1992" y="8361"/>
                </a:cubicBezTo>
                <a:lnTo>
                  <a:pt x="2044" y="8351"/>
                </a:lnTo>
                <a:lnTo>
                  <a:pt x="2044" y="8279"/>
                </a:lnTo>
                <a:close/>
                <a:moveTo>
                  <a:pt x="2211" y="8310"/>
                </a:moveTo>
                <a:cubicBezTo>
                  <a:pt x="2128" y="8352"/>
                  <a:pt x="2108" y="8403"/>
                  <a:pt x="2135" y="8480"/>
                </a:cubicBezTo>
                <a:cubicBezTo>
                  <a:pt x="2198" y="8471"/>
                  <a:pt x="2269" y="8506"/>
                  <a:pt x="2301" y="8423"/>
                </a:cubicBezTo>
                <a:lnTo>
                  <a:pt x="2211" y="8310"/>
                </a:lnTo>
                <a:close/>
                <a:moveTo>
                  <a:pt x="3708" y="8330"/>
                </a:moveTo>
                <a:cubicBezTo>
                  <a:pt x="3704" y="8427"/>
                  <a:pt x="3631" y="8444"/>
                  <a:pt x="3599" y="8501"/>
                </a:cubicBezTo>
                <a:lnTo>
                  <a:pt x="3565" y="8480"/>
                </a:lnTo>
                <a:cubicBezTo>
                  <a:pt x="3565" y="8445"/>
                  <a:pt x="3559" y="8411"/>
                  <a:pt x="3556" y="8377"/>
                </a:cubicBezTo>
                <a:lnTo>
                  <a:pt x="3708" y="8330"/>
                </a:lnTo>
                <a:close/>
                <a:moveTo>
                  <a:pt x="3651" y="8521"/>
                </a:moveTo>
                <a:lnTo>
                  <a:pt x="3703" y="8629"/>
                </a:lnTo>
                <a:lnTo>
                  <a:pt x="3527" y="8666"/>
                </a:lnTo>
                <a:cubicBezTo>
                  <a:pt x="3514" y="8650"/>
                  <a:pt x="3502" y="8637"/>
                  <a:pt x="3480" y="8614"/>
                </a:cubicBezTo>
                <a:lnTo>
                  <a:pt x="3584" y="8593"/>
                </a:lnTo>
                <a:lnTo>
                  <a:pt x="3651" y="8521"/>
                </a:lnTo>
                <a:close/>
                <a:moveTo>
                  <a:pt x="623" y="8588"/>
                </a:moveTo>
                <a:lnTo>
                  <a:pt x="542" y="8655"/>
                </a:lnTo>
                <a:lnTo>
                  <a:pt x="599" y="8733"/>
                </a:lnTo>
                <a:lnTo>
                  <a:pt x="652" y="8614"/>
                </a:lnTo>
                <a:lnTo>
                  <a:pt x="623" y="8588"/>
                </a:lnTo>
                <a:close/>
                <a:moveTo>
                  <a:pt x="333" y="8671"/>
                </a:moveTo>
                <a:lnTo>
                  <a:pt x="267" y="8805"/>
                </a:lnTo>
                <a:lnTo>
                  <a:pt x="442" y="8789"/>
                </a:lnTo>
                <a:lnTo>
                  <a:pt x="333" y="8671"/>
                </a:lnTo>
                <a:close/>
                <a:moveTo>
                  <a:pt x="2020" y="8681"/>
                </a:moveTo>
                <a:lnTo>
                  <a:pt x="2020" y="8805"/>
                </a:lnTo>
                <a:lnTo>
                  <a:pt x="2101" y="8789"/>
                </a:lnTo>
                <a:lnTo>
                  <a:pt x="2020" y="8681"/>
                </a:lnTo>
                <a:close/>
                <a:moveTo>
                  <a:pt x="100" y="8929"/>
                </a:moveTo>
                <a:lnTo>
                  <a:pt x="100" y="8991"/>
                </a:lnTo>
                <a:lnTo>
                  <a:pt x="205" y="8991"/>
                </a:lnTo>
                <a:lnTo>
                  <a:pt x="205" y="8929"/>
                </a:lnTo>
                <a:lnTo>
                  <a:pt x="100" y="8929"/>
                </a:lnTo>
                <a:close/>
                <a:moveTo>
                  <a:pt x="300" y="8949"/>
                </a:moveTo>
                <a:lnTo>
                  <a:pt x="238" y="9058"/>
                </a:lnTo>
                <a:cubicBezTo>
                  <a:pt x="304" y="9120"/>
                  <a:pt x="323" y="9051"/>
                  <a:pt x="343" y="9037"/>
                </a:cubicBezTo>
                <a:lnTo>
                  <a:pt x="300" y="8949"/>
                </a:lnTo>
                <a:close/>
                <a:moveTo>
                  <a:pt x="694" y="9248"/>
                </a:moveTo>
                <a:lnTo>
                  <a:pt x="694" y="9279"/>
                </a:lnTo>
                <a:lnTo>
                  <a:pt x="756" y="9264"/>
                </a:lnTo>
                <a:lnTo>
                  <a:pt x="756" y="9248"/>
                </a:lnTo>
                <a:lnTo>
                  <a:pt x="694" y="9248"/>
                </a:lnTo>
                <a:close/>
                <a:moveTo>
                  <a:pt x="171" y="9367"/>
                </a:moveTo>
                <a:lnTo>
                  <a:pt x="186" y="9434"/>
                </a:lnTo>
                <a:lnTo>
                  <a:pt x="205" y="9434"/>
                </a:lnTo>
                <a:lnTo>
                  <a:pt x="205" y="9367"/>
                </a:lnTo>
                <a:lnTo>
                  <a:pt x="171" y="9367"/>
                </a:lnTo>
                <a:close/>
                <a:moveTo>
                  <a:pt x="499" y="9398"/>
                </a:moveTo>
                <a:cubicBezTo>
                  <a:pt x="420" y="9395"/>
                  <a:pt x="416" y="9428"/>
                  <a:pt x="442" y="9481"/>
                </a:cubicBezTo>
                <a:lnTo>
                  <a:pt x="499" y="9470"/>
                </a:lnTo>
                <a:lnTo>
                  <a:pt x="499" y="9398"/>
                </a:lnTo>
                <a:close/>
                <a:moveTo>
                  <a:pt x="5" y="9486"/>
                </a:moveTo>
                <a:cubicBezTo>
                  <a:pt x="-10" y="9589"/>
                  <a:pt x="4" y="9626"/>
                  <a:pt x="62" y="9635"/>
                </a:cubicBezTo>
                <a:cubicBezTo>
                  <a:pt x="131" y="9650"/>
                  <a:pt x="164" y="9611"/>
                  <a:pt x="167" y="9486"/>
                </a:cubicBezTo>
                <a:lnTo>
                  <a:pt x="5" y="9486"/>
                </a:lnTo>
                <a:close/>
                <a:moveTo>
                  <a:pt x="1374" y="9522"/>
                </a:moveTo>
                <a:cubicBezTo>
                  <a:pt x="1212" y="9522"/>
                  <a:pt x="1210" y="9523"/>
                  <a:pt x="1136" y="9573"/>
                </a:cubicBezTo>
                <a:lnTo>
                  <a:pt x="1217" y="9677"/>
                </a:lnTo>
                <a:lnTo>
                  <a:pt x="1331" y="9677"/>
                </a:lnTo>
                <a:lnTo>
                  <a:pt x="1426" y="9579"/>
                </a:lnTo>
                <a:lnTo>
                  <a:pt x="1374" y="9522"/>
                </a:lnTo>
                <a:close/>
                <a:moveTo>
                  <a:pt x="818" y="9640"/>
                </a:moveTo>
                <a:cubicBezTo>
                  <a:pt x="679" y="9604"/>
                  <a:pt x="572" y="9749"/>
                  <a:pt x="709" y="9878"/>
                </a:cubicBezTo>
                <a:cubicBezTo>
                  <a:pt x="816" y="9801"/>
                  <a:pt x="953" y="9810"/>
                  <a:pt x="818" y="9640"/>
                </a:cubicBezTo>
                <a:close/>
                <a:moveTo>
                  <a:pt x="2463" y="10239"/>
                </a:moveTo>
                <a:lnTo>
                  <a:pt x="2482" y="10239"/>
                </a:lnTo>
                <a:lnTo>
                  <a:pt x="2482" y="10316"/>
                </a:lnTo>
                <a:lnTo>
                  <a:pt x="2467" y="10316"/>
                </a:lnTo>
                <a:lnTo>
                  <a:pt x="2463" y="10239"/>
                </a:lnTo>
                <a:close/>
                <a:moveTo>
                  <a:pt x="1460" y="10316"/>
                </a:moveTo>
                <a:lnTo>
                  <a:pt x="1350" y="10332"/>
                </a:lnTo>
                <a:cubicBezTo>
                  <a:pt x="1383" y="10377"/>
                  <a:pt x="1419" y="10353"/>
                  <a:pt x="1460" y="10347"/>
                </a:cubicBezTo>
                <a:lnTo>
                  <a:pt x="1460" y="10316"/>
                </a:lnTo>
                <a:close/>
                <a:moveTo>
                  <a:pt x="2130" y="10321"/>
                </a:moveTo>
                <a:lnTo>
                  <a:pt x="2187" y="10321"/>
                </a:lnTo>
                <a:lnTo>
                  <a:pt x="2192" y="10440"/>
                </a:lnTo>
                <a:lnTo>
                  <a:pt x="2130" y="10321"/>
                </a:lnTo>
                <a:close/>
                <a:moveTo>
                  <a:pt x="2277" y="10363"/>
                </a:moveTo>
                <a:cubicBezTo>
                  <a:pt x="2324" y="10353"/>
                  <a:pt x="2366" y="10344"/>
                  <a:pt x="2325" y="10450"/>
                </a:cubicBezTo>
                <a:lnTo>
                  <a:pt x="2277" y="10363"/>
                </a:lnTo>
                <a:close/>
                <a:moveTo>
                  <a:pt x="1498" y="10440"/>
                </a:moveTo>
                <a:lnTo>
                  <a:pt x="1426" y="10445"/>
                </a:lnTo>
                <a:lnTo>
                  <a:pt x="1426" y="10481"/>
                </a:lnTo>
                <a:lnTo>
                  <a:pt x="1498" y="10466"/>
                </a:lnTo>
                <a:lnTo>
                  <a:pt x="1498" y="10440"/>
                </a:lnTo>
                <a:close/>
                <a:moveTo>
                  <a:pt x="1422" y="10466"/>
                </a:moveTo>
                <a:cubicBezTo>
                  <a:pt x="1270" y="10534"/>
                  <a:pt x="1094" y="10511"/>
                  <a:pt x="1003" y="10698"/>
                </a:cubicBezTo>
                <a:cubicBezTo>
                  <a:pt x="1174" y="10646"/>
                  <a:pt x="1290" y="10553"/>
                  <a:pt x="1426" y="10512"/>
                </a:cubicBezTo>
                <a:lnTo>
                  <a:pt x="1422" y="10466"/>
                </a:lnTo>
                <a:close/>
                <a:moveTo>
                  <a:pt x="1721" y="10569"/>
                </a:moveTo>
                <a:lnTo>
                  <a:pt x="1721" y="10589"/>
                </a:lnTo>
                <a:lnTo>
                  <a:pt x="1792" y="10589"/>
                </a:lnTo>
                <a:lnTo>
                  <a:pt x="1792" y="10569"/>
                </a:lnTo>
                <a:lnTo>
                  <a:pt x="1721" y="10569"/>
                </a:lnTo>
                <a:close/>
                <a:moveTo>
                  <a:pt x="1925" y="10631"/>
                </a:moveTo>
                <a:lnTo>
                  <a:pt x="1826" y="10729"/>
                </a:lnTo>
                <a:lnTo>
                  <a:pt x="1826" y="10904"/>
                </a:lnTo>
                <a:lnTo>
                  <a:pt x="1997" y="10904"/>
                </a:lnTo>
                <a:lnTo>
                  <a:pt x="2054" y="10837"/>
                </a:lnTo>
                <a:lnTo>
                  <a:pt x="2016" y="10775"/>
                </a:lnTo>
                <a:lnTo>
                  <a:pt x="2054" y="10698"/>
                </a:lnTo>
                <a:lnTo>
                  <a:pt x="1925" y="10631"/>
                </a:lnTo>
                <a:close/>
                <a:moveTo>
                  <a:pt x="5913" y="10636"/>
                </a:moveTo>
                <a:cubicBezTo>
                  <a:pt x="5895" y="10629"/>
                  <a:pt x="5866" y="10640"/>
                  <a:pt x="5837" y="10646"/>
                </a:cubicBezTo>
                <a:cubicBezTo>
                  <a:pt x="5882" y="10708"/>
                  <a:pt x="5926" y="10733"/>
                  <a:pt x="5990" y="10693"/>
                </a:cubicBezTo>
                <a:cubicBezTo>
                  <a:pt x="5965" y="10671"/>
                  <a:pt x="5942" y="10655"/>
                  <a:pt x="5913" y="10641"/>
                </a:cubicBezTo>
                <a:lnTo>
                  <a:pt x="5913" y="10636"/>
                </a:lnTo>
                <a:close/>
                <a:moveTo>
                  <a:pt x="880" y="10646"/>
                </a:moveTo>
                <a:lnTo>
                  <a:pt x="880" y="10713"/>
                </a:lnTo>
                <a:lnTo>
                  <a:pt x="908" y="10713"/>
                </a:lnTo>
                <a:lnTo>
                  <a:pt x="894" y="10646"/>
                </a:lnTo>
                <a:lnTo>
                  <a:pt x="880" y="10646"/>
                </a:lnTo>
                <a:close/>
                <a:moveTo>
                  <a:pt x="2643" y="10651"/>
                </a:moveTo>
                <a:cubicBezTo>
                  <a:pt x="2651" y="10639"/>
                  <a:pt x="2675" y="10635"/>
                  <a:pt x="2724" y="10657"/>
                </a:cubicBezTo>
                <a:lnTo>
                  <a:pt x="2643" y="10713"/>
                </a:lnTo>
                <a:cubicBezTo>
                  <a:pt x="2639" y="10688"/>
                  <a:pt x="2635" y="10664"/>
                  <a:pt x="2643" y="10651"/>
                </a:cubicBezTo>
                <a:close/>
                <a:moveTo>
                  <a:pt x="1659" y="10698"/>
                </a:moveTo>
                <a:lnTo>
                  <a:pt x="1536" y="10822"/>
                </a:lnTo>
                <a:cubicBezTo>
                  <a:pt x="1681" y="10835"/>
                  <a:pt x="1683" y="10836"/>
                  <a:pt x="1659" y="10698"/>
                </a:cubicBezTo>
                <a:close/>
                <a:moveTo>
                  <a:pt x="2572" y="11007"/>
                </a:moveTo>
                <a:lnTo>
                  <a:pt x="2572" y="11069"/>
                </a:lnTo>
                <a:lnTo>
                  <a:pt x="2605" y="11069"/>
                </a:lnTo>
                <a:lnTo>
                  <a:pt x="2591" y="11007"/>
                </a:lnTo>
                <a:lnTo>
                  <a:pt x="2572" y="11007"/>
                </a:lnTo>
                <a:close/>
                <a:moveTo>
                  <a:pt x="1536" y="11043"/>
                </a:moveTo>
                <a:lnTo>
                  <a:pt x="1536" y="11177"/>
                </a:lnTo>
                <a:lnTo>
                  <a:pt x="1626" y="11224"/>
                </a:lnTo>
                <a:lnTo>
                  <a:pt x="1716" y="11141"/>
                </a:lnTo>
                <a:lnTo>
                  <a:pt x="1673" y="11043"/>
                </a:lnTo>
                <a:lnTo>
                  <a:pt x="1536" y="11043"/>
                </a:lnTo>
                <a:close/>
                <a:moveTo>
                  <a:pt x="2467" y="11074"/>
                </a:moveTo>
                <a:cubicBezTo>
                  <a:pt x="2449" y="11134"/>
                  <a:pt x="2433" y="11183"/>
                  <a:pt x="2410" y="11255"/>
                </a:cubicBezTo>
                <a:lnTo>
                  <a:pt x="2510" y="11121"/>
                </a:lnTo>
                <a:lnTo>
                  <a:pt x="2467" y="11074"/>
                </a:lnTo>
                <a:close/>
                <a:moveTo>
                  <a:pt x="4388" y="11208"/>
                </a:moveTo>
                <a:cubicBezTo>
                  <a:pt x="4373" y="11267"/>
                  <a:pt x="4370" y="11268"/>
                  <a:pt x="4459" y="11260"/>
                </a:cubicBezTo>
                <a:lnTo>
                  <a:pt x="4388" y="11208"/>
                </a:lnTo>
                <a:close/>
                <a:moveTo>
                  <a:pt x="1136" y="11291"/>
                </a:moveTo>
                <a:lnTo>
                  <a:pt x="1136" y="11322"/>
                </a:lnTo>
                <a:lnTo>
                  <a:pt x="1198" y="11306"/>
                </a:lnTo>
                <a:lnTo>
                  <a:pt x="1198" y="11291"/>
                </a:lnTo>
                <a:lnTo>
                  <a:pt x="1136" y="11291"/>
                </a:lnTo>
                <a:close/>
                <a:moveTo>
                  <a:pt x="2895" y="11410"/>
                </a:moveTo>
                <a:lnTo>
                  <a:pt x="2805" y="11523"/>
                </a:lnTo>
                <a:lnTo>
                  <a:pt x="2933" y="11466"/>
                </a:lnTo>
                <a:lnTo>
                  <a:pt x="2895" y="11410"/>
                </a:lnTo>
                <a:close/>
                <a:moveTo>
                  <a:pt x="1807" y="11420"/>
                </a:moveTo>
                <a:lnTo>
                  <a:pt x="1745" y="11564"/>
                </a:lnTo>
                <a:lnTo>
                  <a:pt x="1883" y="11554"/>
                </a:lnTo>
                <a:lnTo>
                  <a:pt x="1807" y="11420"/>
                </a:lnTo>
                <a:close/>
                <a:moveTo>
                  <a:pt x="3337" y="11446"/>
                </a:moveTo>
                <a:lnTo>
                  <a:pt x="3370" y="11446"/>
                </a:lnTo>
                <a:lnTo>
                  <a:pt x="3370" y="11513"/>
                </a:lnTo>
                <a:lnTo>
                  <a:pt x="3351" y="11513"/>
                </a:lnTo>
                <a:lnTo>
                  <a:pt x="3337" y="11446"/>
                </a:lnTo>
                <a:close/>
                <a:moveTo>
                  <a:pt x="6199" y="11471"/>
                </a:moveTo>
                <a:lnTo>
                  <a:pt x="6123" y="11487"/>
                </a:lnTo>
                <a:lnTo>
                  <a:pt x="6218" y="11585"/>
                </a:lnTo>
                <a:cubicBezTo>
                  <a:pt x="6204" y="11518"/>
                  <a:pt x="6203" y="11496"/>
                  <a:pt x="6199" y="11471"/>
                </a:cubicBezTo>
                <a:close/>
                <a:moveTo>
                  <a:pt x="2572" y="11497"/>
                </a:moveTo>
                <a:lnTo>
                  <a:pt x="2572" y="11678"/>
                </a:lnTo>
                <a:lnTo>
                  <a:pt x="2634" y="11631"/>
                </a:lnTo>
                <a:lnTo>
                  <a:pt x="2572" y="11497"/>
                </a:lnTo>
                <a:close/>
                <a:moveTo>
                  <a:pt x="2928" y="11678"/>
                </a:moveTo>
                <a:lnTo>
                  <a:pt x="2867" y="11693"/>
                </a:lnTo>
                <a:lnTo>
                  <a:pt x="2867" y="11714"/>
                </a:lnTo>
                <a:lnTo>
                  <a:pt x="2928" y="11714"/>
                </a:lnTo>
                <a:lnTo>
                  <a:pt x="2928" y="11678"/>
                </a:lnTo>
                <a:close/>
                <a:moveTo>
                  <a:pt x="3009" y="11693"/>
                </a:moveTo>
                <a:cubicBezTo>
                  <a:pt x="2994" y="11707"/>
                  <a:pt x="2983" y="11726"/>
                  <a:pt x="2966" y="11740"/>
                </a:cubicBezTo>
                <a:cubicBezTo>
                  <a:pt x="3036" y="11782"/>
                  <a:pt x="3047" y="11720"/>
                  <a:pt x="3080" y="11693"/>
                </a:cubicBezTo>
                <a:cubicBezTo>
                  <a:pt x="3046" y="11672"/>
                  <a:pt x="3025" y="11680"/>
                  <a:pt x="3009" y="11693"/>
                </a:cubicBezTo>
                <a:close/>
                <a:moveTo>
                  <a:pt x="3313" y="11745"/>
                </a:moveTo>
                <a:cubicBezTo>
                  <a:pt x="3293" y="11789"/>
                  <a:pt x="3273" y="11822"/>
                  <a:pt x="3256" y="11853"/>
                </a:cubicBezTo>
                <a:lnTo>
                  <a:pt x="3290" y="11884"/>
                </a:lnTo>
                <a:lnTo>
                  <a:pt x="3370" y="11817"/>
                </a:lnTo>
                <a:lnTo>
                  <a:pt x="3313" y="11745"/>
                </a:lnTo>
                <a:close/>
                <a:moveTo>
                  <a:pt x="2648" y="11869"/>
                </a:moveTo>
                <a:cubicBezTo>
                  <a:pt x="2627" y="11865"/>
                  <a:pt x="2614" y="11875"/>
                  <a:pt x="2619" y="11915"/>
                </a:cubicBezTo>
                <a:lnTo>
                  <a:pt x="2657" y="12013"/>
                </a:lnTo>
                <a:lnTo>
                  <a:pt x="2729" y="11884"/>
                </a:lnTo>
                <a:cubicBezTo>
                  <a:pt x="2699" y="11885"/>
                  <a:pt x="2669" y="11872"/>
                  <a:pt x="2648" y="11869"/>
                </a:cubicBezTo>
                <a:close/>
                <a:moveTo>
                  <a:pt x="3190" y="11900"/>
                </a:moveTo>
                <a:lnTo>
                  <a:pt x="3114" y="11930"/>
                </a:lnTo>
                <a:cubicBezTo>
                  <a:pt x="3183" y="11957"/>
                  <a:pt x="3202" y="11938"/>
                  <a:pt x="3190" y="11900"/>
                </a:cubicBezTo>
                <a:close/>
                <a:moveTo>
                  <a:pt x="2082" y="11967"/>
                </a:moveTo>
                <a:lnTo>
                  <a:pt x="2082" y="11987"/>
                </a:lnTo>
                <a:lnTo>
                  <a:pt x="2158" y="11987"/>
                </a:lnTo>
                <a:lnTo>
                  <a:pt x="2158" y="11967"/>
                </a:lnTo>
                <a:lnTo>
                  <a:pt x="2082" y="11967"/>
                </a:lnTo>
                <a:close/>
                <a:moveTo>
                  <a:pt x="5662" y="12482"/>
                </a:moveTo>
                <a:lnTo>
                  <a:pt x="5581" y="12539"/>
                </a:lnTo>
                <a:cubicBezTo>
                  <a:pt x="5616" y="12607"/>
                  <a:pt x="5605" y="12654"/>
                  <a:pt x="5662" y="12689"/>
                </a:cubicBezTo>
                <a:lnTo>
                  <a:pt x="5776" y="12632"/>
                </a:lnTo>
                <a:cubicBezTo>
                  <a:pt x="5707" y="12496"/>
                  <a:pt x="5694" y="12484"/>
                  <a:pt x="5662" y="12482"/>
                </a:cubicBezTo>
                <a:close/>
                <a:moveTo>
                  <a:pt x="6246" y="12529"/>
                </a:moveTo>
                <a:lnTo>
                  <a:pt x="6246" y="12591"/>
                </a:lnTo>
                <a:lnTo>
                  <a:pt x="6356" y="12529"/>
                </a:lnTo>
                <a:lnTo>
                  <a:pt x="6246" y="12529"/>
                </a:lnTo>
                <a:close/>
                <a:moveTo>
                  <a:pt x="6279" y="12653"/>
                </a:moveTo>
                <a:cubicBezTo>
                  <a:pt x="6295" y="12735"/>
                  <a:pt x="6308" y="12818"/>
                  <a:pt x="6322" y="12900"/>
                </a:cubicBezTo>
                <a:lnTo>
                  <a:pt x="6246" y="12941"/>
                </a:lnTo>
                <a:lnTo>
                  <a:pt x="6260" y="13008"/>
                </a:lnTo>
                <a:lnTo>
                  <a:pt x="6351" y="12967"/>
                </a:lnTo>
                <a:cubicBezTo>
                  <a:pt x="6389" y="12847"/>
                  <a:pt x="6330" y="12750"/>
                  <a:pt x="6279" y="12653"/>
                </a:cubicBezTo>
                <a:close/>
                <a:moveTo>
                  <a:pt x="6650" y="12704"/>
                </a:moveTo>
                <a:cubicBezTo>
                  <a:pt x="6667" y="12747"/>
                  <a:pt x="6636" y="12752"/>
                  <a:pt x="6574" y="12730"/>
                </a:cubicBezTo>
                <a:lnTo>
                  <a:pt x="6650" y="12704"/>
                </a:lnTo>
                <a:close/>
                <a:moveTo>
                  <a:pt x="6474" y="12838"/>
                </a:moveTo>
                <a:lnTo>
                  <a:pt x="6474" y="12874"/>
                </a:lnTo>
                <a:lnTo>
                  <a:pt x="6536" y="12859"/>
                </a:lnTo>
                <a:lnTo>
                  <a:pt x="6536" y="12838"/>
                </a:lnTo>
                <a:lnTo>
                  <a:pt x="6474" y="12838"/>
                </a:lnTo>
                <a:close/>
                <a:moveTo>
                  <a:pt x="6360" y="12957"/>
                </a:moveTo>
                <a:cubicBezTo>
                  <a:pt x="6374" y="12995"/>
                  <a:pt x="6324" y="13053"/>
                  <a:pt x="6389" y="13076"/>
                </a:cubicBezTo>
                <a:cubicBezTo>
                  <a:pt x="6394" y="13104"/>
                  <a:pt x="6402" y="13128"/>
                  <a:pt x="6403" y="13132"/>
                </a:cubicBezTo>
                <a:lnTo>
                  <a:pt x="6474" y="13106"/>
                </a:lnTo>
                <a:lnTo>
                  <a:pt x="6460" y="13086"/>
                </a:lnTo>
                <a:lnTo>
                  <a:pt x="6394" y="13081"/>
                </a:lnTo>
                <a:lnTo>
                  <a:pt x="6427" y="12962"/>
                </a:lnTo>
                <a:lnTo>
                  <a:pt x="6360" y="12957"/>
                </a:lnTo>
                <a:close/>
                <a:moveTo>
                  <a:pt x="6170" y="12993"/>
                </a:moveTo>
                <a:lnTo>
                  <a:pt x="6108" y="13008"/>
                </a:lnTo>
                <a:lnTo>
                  <a:pt x="6108" y="13024"/>
                </a:lnTo>
                <a:lnTo>
                  <a:pt x="6170" y="13024"/>
                </a:lnTo>
                <a:lnTo>
                  <a:pt x="6170" y="12993"/>
                </a:lnTo>
                <a:close/>
                <a:moveTo>
                  <a:pt x="6227" y="13008"/>
                </a:moveTo>
                <a:cubicBezTo>
                  <a:pt x="6217" y="13055"/>
                  <a:pt x="6208" y="13080"/>
                  <a:pt x="6208" y="13106"/>
                </a:cubicBezTo>
                <a:lnTo>
                  <a:pt x="6341" y="13106"/>
                </a:lnTo>
                <a:lnTo>
                  <a:pt x="6227" y="13008"/>
                </a:lnTo>
                <a:close/>
                <a:moveTo>
                  <a:pt x="6066" y="13091"/>
                </a:moveTo>
                <a:lnTo>
                  <a:pt x="6070" y="13199"/>
                </a:lnTo>
                <a:lnTo>
                  <a:pt x="6161" y="13199"/>
                </a:lnTo>
                <a:lnTo>
                  <a:pt x="6175" y="13272"/>
                </a:lnTo>
                <a:cubicBezTo>
                  <a:pt x="6219" y="13255"/>
                  <a:pt x="6298" y="13288"/>
                  <a:pt x="6318" y="13230"/>
                </a:cubicBezTo>
                <a:cubicBezTo>
                  <a:pt x="6259" y="13143"/>
                  <a:pt x="6150" y="13166"/>
                  <a:pt x="6066" y="13091"/>
                </a:cubicBezTo>
                <a:close/>
                <a:moveTo>
                  <a:pt x="5952" y="13158"/>
                </a:moveTo>
                <a:lnTo>
                  <a:pt x="5952" y="13179"/>
                </a:lnTo>
                <a:lnTo>
                  <a:pt x="6023" y="13179"/>
                </a:lnTo>
                <a:lnTo>
                  <a:pt x="6023" y="13158"/>
                </a:lnTo>
                <a:lnTo>
                  <a:pt x="5952" y="13158"/>
                </a:lnTo>
                <a:close/>
                <a:moveTo>
                  <a:pt x="5676" y="13204"/>
                </a:moveTo>
                <a:lnTo>
                  <a:pt x="5662" y="13215"/>
                </a:lnTo>
                <a:lnTo>
                  <a:pt x="5662" y="13287"/>
                </a:lnTo>
                <a:lnTo>
                  <a:pt x="5700" y="13277"/>
                </a:lnTo>
                <a:lnTo>
                  <a:pt x="5676" y="13204"/>
                </a:lnTo>
                <a:close/>
                <a:moveTo>
                  <a:pt x="5904" y="13204"/>
                </a:moveTo>
                <a:lnTo>
                  <a:pt x="5814" y="13241"/>
                </a:lnTo>
                <a:lnTo>
                  <a:pt x="5814" y="13246"/>
                </a:lnTo>
                <a:cubicBezTo>
                  <a:pt x="5805" y="13202"/>
                  <a:pt x="5806" y="13202"/>
                  <a:pt x="5904" y="13204"/>
                </a:cubicBezTo>
                <a:close/>
                <a:moveTo>
                  <a:pt x="6018" y="13272"/>
                </a:moveTo>
                <a:cubicBezTo>
                  <a:pt x="6027" y="13329"/>
                  <a:pt x="6031" y="13362"/>
                  <a:pt x="6042" y="13426"/>
                </a:cubicBezTo>
                <a:lnTo>
                  <a:pt x="6165" y="13287"/>
                </a:lnTo>
                <a:lnTo>
                  <a:pt x="6018" y="13272"/>
                </a:lnTo>
                <a:close/>
                <a:moveTo>
                  <a:pt x="5571" y="13308"/>
                </a:moveTo>
                <a:lnTo>
                  <a:pt x="5514" y="13323"/>
                </a:lnTo>
                <a:lnTo>
                  <a:pt x="5514" y="13344"/>
                </a:lnTo>
                <a:lnTo>
                  <a:pt x="5576" y="13344"/>
                </a:lnTo>
                <a:lnTo>
                  <a:pt x="5571" y="13308"/>
                </a:lnTo>
                <a:close/>
                <a:moveTo>
                  <a:pt x="6213" y="13359"/>
                </a:moveTo>
                <a:lnTo>
                  <a:pt x="6213" y="13395"/>
                </a:lnTo>
                <a:lnTo>
                  <a:pt x="6275" y="13380"/>
                </a:lnTo>
                <a:lnTo>
                  <a:pt x="6275" y="13359"/>
                </a:lnTo>
                <a:lnTo>
                  <a:pt x="6213" y="13359"/>
                </a:lnTo>
                <a:close/>
                <a:moveTo>
                  <a:pt x="5690" y="13385"/>
                </a:moveTo>
                <a:lnTo>
                  <a:pt x="5628" y="13400"/>
                </a:lnTo>
                <a:lnTo>
                  <a:pt x="5628" y="13421"/>
                </a:lnTo>
                <a:lnTo>
                  <a:pt x="5690" y="13421"/>
                </a:lnTo>
                <a:lnTo>
                  <a:pt x="5690" y="13385"/>
                </a:lnTo>
                <a:close/>
                <a:moveTo>
                  <a:pt x="5766" y="13395"/>
                </a:moveTo>
                <a:cubicBezTo>
                  <a:pt x="5766" y="13421"/>
                  <a:pt x="5766" y="13425"/>
                  <a:pt x="5766" y="13431"/>
                </a:cubicBezTo>
                <a:lnTo>
                  <a:pt x="5766" y="13498"/>
                </a:lnTo>
                <a:lnTo>
                  <a:pt x="5980" y="13555"/>
                </a:lnTo>
                <a:cubicBezTo>
                  <a:pt x="5996" y="13522"/>
                  <a:pt x="6013" y="13486"/>
                  <a:pt x="6032" y="13447"/>
                </a:cubicBezTo>
                <a:lnTo>
                  <a:pt x="5766" y="13395"/>
                </a:lnTo>
                <a:close/>
                <a:moveTo>
                  <a:pt x="6113" y="13395"/>
                </a:moveTo>
                <a:cubicBezTo>
                  <a:pt x="6101" y="13557"/>
                  <a:pt x="6100" y="13554"/>
                  <a:pt x="6227" y="13529"/>
                </a:cubicBezTo>
                <a:lnTo>
                  <a:pt x="6232" y="13529"/>
                </a:lnTo>
                <a:lnTo>
                  <a:pt x="6113" y="13395"/>
                </a:lnTo>
                <a:close/>
                <a:moveTo>
                  <a:pt x="5495" y="13437"/>
                </a:moveTo>
                <a:lnTo>
                  <a:pt x="5524" y="13519"/>
                </a:lnTo>
                <a:lnTo>
                  <a:pt x="5543" y="13509"/>
                </a:lnTo>
                <a:lnTo>
                  <a:pt x="5543" y="13437"/>
                </a:lnTo>
                <a:lnTo>
                  <a:pt x="5495" y="13437"/>
                </a:lnTo>
                <a:close/>
                <a:moveTo>
                  <a:pt x="6298" y="13478"/>
                </a:moveTo>
                <a:cubicBezTo>
                  <a:pt x="6282" y="13518"/>
                  <a:pt x="6263" y="13557"/>
                  <a:pt x="6246" y="13596"/>
                </a:cubicBezTo>
                <a:lnTo>
                  <a:pt x="6298" y="13715"/>
                </a:lnTo>
                <a:cubicBezTo>
                  <a:pt x="6418" y="13701"/>
                  <a:pt x="6417" y="13698"/>
                  <a:pt x="6422" y="13560"/>
                </a:cubicBezTo>
                <a:lnTo>
                  <a:pt x="6427" y="13555"/>
                </a:lnTo>
                <a:lnTo>
                  <a:pt x="6298" y="13478"/>
                </a:lnTo>
                <a:close/>
                <a:moveTo>
                  <a:pt x="5913" y="13550"/>
                </a:moveTo>
                <a:cubicBezTo>
                  <a:pt x="5851" y="13550"/>
                  <a:pt x="5809" y="13578"/>
                  <a:pt x="5804" y="13664"/>
                </a:cubicBezTo>
                <a:lnTo>
                  <a:pt x="5913" y="13664"/>
                </a:lnTo>
                <a:lnTo>
                  <a:pt x="5913" y="13550"/>
                </a:lnTo>
                <a:close/>
                <a:moveTo>
                  <a:pt x="5671" y="13560"/>
                </a:moveTo>
                <a:lnTo>
                  <a:pt x="5704" y="13643"/>
                </a:lnTo>
                <a:lnTo>
                  <a:pt x="5723" y="13627"/>
                </a:lnTo>
                <a:lnTo>
                  <a:pt x="5723" y="13560"/>
                </a:lnTo>
                <a:lnTo>
                  <a:pt x="5671" y="13560"/>
                </a:lnTo>
                <a:close/>
                <a:moveTo>
                  <a:pt x="5524" y="13571"/>
                </a:moveTo>
                <a:cubicBezTo>
                  <a:pt x="5518" y="13581"/>
                  <a:pt x="5520" y="13610"/>
                  <a:pt x="5524" y="13658"/>
                </a:cubicBezTo>
                <a:lnTo>
                  <a:pt x="5571" y="13571"/>
                </a:lnTo>
                <a:cubicBezTo>
                  <a:pt x="5544" y="13564"/>
                  <a:pt x="5530" y="13560"/>
                  <a:pt x="5524" y="13571"/>
                </a:cubicBezTo>
                <a:close/>
                <a:moveTo>
                  <a:pt x="5234" y="13669"/>
                </a:moveTo>
                <a:cubicBezTo>
                  <a:pt x="5260" y="13700"/>
                  <a:pt x="5266" y="13716"/>
                  <a:pt x="5272" y="13715"/>
                </a:cubicBezTo>
                <a:cubicBezTo>
                  <a:pt x="5289" y="13710"/>
                  <a:pt x="5307" y="13701"/>
                  <a:pt x="5324" y="13694"/>
                </a:cubicBezTo>
                <a:lnTo>
                  <a:pt x="5234" y="13669"/>
                </a:lnTo>
                <a:close/>
                <a:moveTo>
                  <a:pt x="4901" y="13994"/>
                </a:moveTo>
                <a:cubicBezTo>
                  <a:pt x="4876" y="14030"/>
                  <a:pt x="4818" y="14043"/>
                  <a:pt x="4858" y="14117"/>
                </a:cubicBezTo>
                <a:cubicBezTo>
                  <a:pt x="4886" y="14080"/>
                  <a:pt x="4946" y="14070"/>
                  <a:pt x="4906" y="13994"/>
                </a:cubicBezTo>
                <a:lnTo>
                  <a:pt x="4901" y="13994"/>
                </a:lnTo>
                <a:close/>
                <a:moveTo>
                  <a:pt x="5143" y="13999"/>
                </a:moveTo>
                <a:lnTo>
                  <a:pt x="5143" y="14035"/>
                </a:lnTo>
                <a:lnTo>
                  <a:pt x="5205" y="14019"/>
                </a:lnTo>
                <a:lnTo>
                  <a:pt x="5210" y="13999"/>
                </a:lnTo>
                <a:lnTo>
                  <a:pt x="5143" y="13999"/>
                </a:lnTo>
                <a:close/>
                <a:moveTo>
                  <a:pt x="4896" y="14313"/>
                </a:moveTo>
                <a:lnTo>
                  <a:pt x="4896" y="14396"/>
                </a:lnTo>
                <a:lnTo>
                  <a:pt x="4915" y="14396"/>
                </a:lnTo>
                <a:lnTo>
                  <a:pt x="4915" y="14313"/>
                </a:lnTo>
                <a:lnTo>
                  <a:pt x="4896" y="14313"/>
                </a:lnTo>
                <a:close/>
                <a:moveTo>
                  <a:pt x="5053" y="14391"/>
                </a:moveTo>
                <a:lnTo>
                  <a:pt x="4996" y="14406"/>
                </a:lnTo>
                <a:lnTo>
                  <a:pt x="4996" y="14427"/>
                </a:lnTo>
                <a:lnTo>
                  <a:pt x="5058" y="14427"/>
                </a:lnTo>
                <a:lnTo>
                  <a:pt x="5053" y="14391"/>
                </a:lnTo>
                <a:close/>
                <a:moveTo>
                  <a:pt x="4236" y="14437"/>
                </a:moveTo>
                <a:lnTo>
                  <a:pt x="4236" y="14515"/>
                </a:lnTo>
                <a:lnTo>
                  <a:pt x="4255" y="14515"/>
                </a:lnTo>
                <a:lnTo>
                  <a:pt x="4255" y="14437"/>
                </a:lnTo>
                <a:lnTo>
                  <a:pt x="4236" y="14437"/>
                </a:lnTo>
                <a:close/>
                <a:moveTo>
                  <a:pt x="4140" y="14509"/>
                </a:moveTo>
                <a:lnTo>
                  <a:pt x="4079" y="14525"/>
                </a:lnTo>
                <a:lnTo>
                  <a:pt x="4079" y="14546"/>
                </a:lnTo>
                <a:lnTo>
                  <a:pt x="4140" y="14546"/>
                </a:lnTo>
                <a:lnTo>
                  <a:pt x="4140" y="14509"/>
                </a:lnTo>
                <a:close/>
                <a:moveTo>
                  <a:pt x="3922" y="14602"/>
                </a:moveTo>
                <a:lnTo>
                  <a:pt x="3922" y="14623"/>
                </a:lnTo>
                <a:lnTo>
                  <a:pt x="3998" y="14623"/>
                </a:lnTo>
                <a:lnTo>
                  <a:pt x="3998" y="14602"/>
                </a:lnTo>
                <a:lnTo>
                  <a:pt x="3922" y="14602"/>
                </a:lnTo>
                <a:close/>
                <a:moveTo>
                  <a:pt x="4297" y="14607"/>
                </a:moveTo>
                <a:lnTo>
                  <a:pt x="4297" y="14623"/>
                </a:lnTo>
                <a:lnTo>
                  <a:pt x="4369" y="14623"/>
                </a:lnTo>
                <a:lnTo>
                  <a:pt x="4369" y="14607"/>
                </a:lnTo>
                <a:lnTo>
                  <a:pt x="4297" y="14607"/>
                </a:lnTo>
                <a:close/>
                <a:moveTo>
                  <a:pt x="3779" y="14638"/>
                </a:moveTo>
                <a:cubicBezTo>
                  <a:pt x="3785" y="14660"/>
                  <a:pt x="3789" y="14684"/>
                  <a:pt x="3793" y="14705"/>
                </a:cubicBezTo>
                <a:lnTo>
                  <a:pt x="3813" y="14705"/>
                </a:lnTo>
                <a:lnTo>
                  <a:pt x="3813" y="14638"/>
                </a:lnTo>
                <a:lnTo>
                  <a:pt x="3779" y="14638"/>
                </a:lnTo>
                <a:close/>
                <a:moveTo>
                  <a:pt x="4217" y="14664"/>
                </a:moveTo>
                <a:lnTo>
                  <a:pt x="4136" y="14680"/>
                </a:lnTo>
                <a:lnTo>
                  <a:pt x="4217" y="14788"/>
                </a:lnTo>
                <a:lnTo>
                  <a:pt x="4217" y="14664"/>
                </a:lnTo>
                <a:close/>
                <a:moveTo>
                  <a:pt x="3993" y="14685"/>
                </a:moveTo>
                <a:lnTo>
                  <a:pt x="4012" y="14793"/>
                </a:lnTo>
                <a:lnTo>
                  <a:pt x="4088" y="14778"/>
                </a:lnTo>
                <a:lnTo>
                  <a:pt x="3993" y="14685"/>
                </a:lnTo>
                <a:close/>
                <a:moveTo>
                  <a:pt x="3637" y="14716"/>
                </a:moveTo>
                <a:lnTo>
                  <a:pt x="3641" y="14752"/>
                </a:lnTo>
                <a:lnTo>
                  <a:pt x="3698" y="14736"/>
                </a:lnTo>
                <a:lnTo>
                  <a:pt x="3703" y="14716"/>
                </a:lnTo>
                <a:lnTo>
                  <a:pt x="3637" y="14716"/>
                </a:lnTo>
                <a:close/>
                <a:moveTo>
                  <a:pt x="3546" y="14793"/>
                </a:moveTo>
                <a:lnTo>
                  <a:pt x="3485" y="14809"/>
                </a:lnTo>
                <a:lnTo>
                  <a:pt x="3485" y="14824"/>
                </a:lnTo>
                <a:lnTo>
                  <a:pt x="3546" y="14824"/>
                </a:lnTo>
                <a:lnTo>
                  <a:pt x="3546" y="14793"/>
                </a:lnTo>
                <a:close/>
                <a:moveTo>
                  <a:pt x="3922" y="14793"/>
                </a:moveTo>
                <a:lnTo>
                  <a:pt x="3860" y="14809"/>
                </a:lnTo>
                <a:lnTo>
                  <a:pt x="3860" y="14865"/>
                </a:lnTo>
                <a:lnTo>
                  <a:pt x="3936" y="14865"/>
                </a:lnTo>
                <a:lnTo>
                  <a:pt x="3922" y="14793"/>
                </a:lnTo>
                <a:close/>
                <a:moveTo>
                  <a:pt x="4283" y="14829"/>
                </a:moveTo>
                <a:lnTo>
                  <a:pt x="4231" y="14845"/>
                </a:lnTo>
                <a:lnTo>
                  <a:pt x="4231" y="14912"/>
                </a:lnTo>
                <a:cubicBezTo>
                  <a:pt x="4313" y="14912"/>
                  <a:pt x="4312" y="14882"/>
                  <a:pt x="4283" y="14829"/>
                </a:cubicBezTo>
                <a:close/>
                <a:moveTo>
                  <a:pt x="4145" y="14850"/>
                </a:moveTo>
                <a:lnTo>
                  <a:pt x="4017" y="14932"/>
                </a:lnTo>
                <a:lnTo>
                  <a:pt x="4155" y="14999"/>
                </a:lnTo>
                <a:cubicBezTo>
                  <a:pt x="4155" y="14940"/>
                  <a:pt x="4148" y="14903"/>
                  <a:pt x="4145" y="14850"/>
                </a:cubicBezTo>
                <a:close/>
                <a:moveTo>
                  <a:pt x="3342" y="14886"/>
                </a:moveTo>
                <a:lnTo>
                  <a:pt x="3342" y="14907"/>
                </a:lnTo>
                <a:lnTo>
                  <a:pt x="3413" y="14907"/>
                </a:lnTo>
                <a:lnTo>
                  <a:pt x="3413" y="14886"/>
                </a:lnTo>
                <a:lnTo>
                  <a:pt x="3342" y="14886"/>
                </a:lnTo>
                <a:close/>
                <a:moveTo>
                  <a:pt x="3256" y="14953"/>
                </a:moveTo>
                <a:lnTo>
                  <a:pt x="3157" y="14963"/>
                </a:lnTo>
                <a:lnTo>
                  <a:pt x="3157" y="14989"/>
                </a:lnTo>
                <a:lnTo>
                  <a:pt x="3256" y="14989"/>
                </a:lnTo>
                <a:lnTo>
                  <a:pt x="3256" y="14953"/>
                </a:lnTo>
                <a:close/>
                <a:moveTo>
                  <a:pt x="3408" y="14958"/>
                </a:moveTo>
                <a:lnTo>
                  <a:pt x="3337" y="14963"/>
                </a:lnTo>
                <a:lnTo>
                  <a:pt x="3342" y="15030"/>
                </a:lnTo>
                <a:lnTo>
                  <a:pt x="3413" y="15041"/>
                </a:lnTo>
                <a:cubicBezTo>
                  <a:pt x="3413" y="15015"/>
                  <a:pt x="3414" y="14991"/>
                  <a:pt x="3408" y="14958"/>
                </a:cubicBezTo>
                <a:close/>
                <a:moveTo>
                  <a:pt x="3461" y="15030"/>
                </a:moveTo>
                <a:cubicBezTo>
                  <a:pt x="3443" y="15034"/>
                  <a:pt x="3425" y="15043"/>
                  <a:pt x="3408" y="15051"/>
                </a:cubicBezTo>
                <a:lnTo>
                  <a:pt x="3494" y="15077"/>
                </a:lnTo>
                <a:cubicBezTo>
                  <a:pt x="3473" y="15049"/>
                  <a:pt x="3470" y="15030"/>
                  <a:pt x="3461" y="15030"/>
                </a:cubicBezTo>
                <a:close/>
                <a:moveTo>
                  <a:pt x="3494" y="15195"/>
                </a:moveTo>
                <a:lnTo>
                  <a:pt x="3494" y="15273"/>
                </a:lnTo>
                <a:lnTo>
                  <a:pt x="3508" y="15273"/>
                </a:lnTo>
                <a:lnTo>
                  <a:pt x="3508" y="15195"/>
                </a:lnTo>
                <a:lnTo>
                  <a:pt x="3494" y="15195"/>
                </a:lnTo>
                <a:close/>
                <a:moveTo>
                  <a:pt x="3351" y="15273"/>
                </a:moveTo>
                <a:cubicBezTo>
                  <a:pt x="3280" y="15286"/>
                  <a:pt x="3281" y="15284"/>
                  <a:pt x="3214" y="15366"/>
                </a:cubicBezTo>
                <a:lnTo>
                  <a:pt x="3337" y="15433"/>
                </a:lnTo>
                <a:lnTo>
                  <a:pt x="3408" y="15386"/>
                </a:lnTo>
                <a:lnTo>
                  <a:pt x="3351" y="15273"/>
                </a:lnTo>
                <a:close/>
                <a:moveTo>
                  <a:pt x="2653" y="15330"/>
                </a:moveTo>
                <a:cubicBezTo>
                  <a:pt x="2674" y="15354"/>
                  <a:pt x="2690" y="15382"/>
                  <a:pt x="2705" y="15412"/>
                </a:cubicBezTo>
                <a:cubicBezTo>
                  <a:pt x="2710" y="15440"/>
                  <a:pt x="2713" y="15471"/>
                  <a:pt x="2714" y="15500"/>
                </a:cubicBezTo>
                <a:lnTo>
                  <a:pt x="2848" y="15556"/>
                </a:lnTo>
                <a:lnTo>
                  <a:pt x="2862" y="15438"/>
                </a:lnTo>
                <a:lnTo>
                  <a:pt x="2938" y="15422"/>
                </a:lnTo>
                <a:lnTo>
                  <a:pt x="2857" y="15340"/>
                </a:lnTo>
                <a:lnTo>
                  <a:pt x="2843" y="15391"/>
                </a:lnTo>
                <a:lnTo>
                  <a:pt x="2653" y="15330"/>
                </a:lnTo>
                <a:close/>
                <a:moveTo>
                  <a:pt x="2158" y="15402"/>
                </a:moveTo>
                <a:lnTo>
                  <a:pt x="2244" y="15453"/>
                </a:lnTo>
                <a:lnTo>
                  <a:pt x="2310" y="15422"/>
                </a:lnTo>
                <a:lnTo>
                  <a:pt x="2296" y="15402"/>
                </a:lnTo>
                <a:lnTo>
                  <a:pt x="2158" y="15402"/>
                </a:lnTo>
                <a:close/>
                <a:moveTo>
                  <a:pt x="2054" y="15428"/>
                </a:moveTo>
                <a:lnTo>
                  <a:pt x="1906" y="15458"/>
                </a:lnTo>
                <a:lnTo>
                  <a:pt x="2040" y="15593"/>
                </a:lnTo>
                <a:cubicBezTo>
                  <a:pt x="2044" y="15519"/>
                  <a:pt x="2050" y="15482"/>
                  <a:pt x="2054" y="15428"/>
                </a:cubicBezTo>
                <a:close/>
                <a:moveTo>
                  <a:pt x="1697" y="15639"/>
                </a:moveTo>
                <a:lnTo>
                  <a:pt x="1816" y="15732"/>
                </a:lnTo>
                <a:lnTo>
                  <a:pt x="1830" y="15639"/>
                </a:lnTo>
                <a:lnTo>
                  <a:pt x="1697" y="15639"/>
                </a:lnTo>
                <a:close/>
                <a:moveTo>
                  <a:pt x="1840" y="15711"/>
                </a:moveTo>
                <a:lnTo>
                  <a:pt x="1902" y="15809"/>
                </a:lnTo>
                <a:lnTo>
                  <a:pt x="1982" y="15711"/>
                </a:lnTo>
                <a:lnTo>
                  <a:pt x="1840" y="15711"/>
                </a:lnTo>
                <a:close/>
                <a:moveTo>
                  <a:pt x="1612" y="16150"/>
                </a:moveTo>
                <a:cubicBezTo>
                  <a:pt x="1583" y="16153"/>
                  <a:pt x="1560" y="16168"/>
                  <a:pt x="1545" y="16206"/>
                </a:cubicBezTo>
                <a:lnTo>
                  <a:pt x="1578" y="16304"/>
                </a:lnTo>
                <a:lnTo>
                  <a:pt x="1669" y="16351"/>
                </a:lnTo>
                <a:cubicBezTo>
                  <a:pt x="1736" y="16301"/>
                  <a:pt x="1724" y="16228"/>
                  <a:pt x="1707" y="16155"/>
                </a:cubicBezTo>
                <a:cubicBezTo>
                  <a:pt x="1674" y="16152"/>
                  <a:pt x="1641" y="16146"/>
                  <a:pt x="1612" y="16150"/>
                </a:cubicBezTo>
                <a:close/>
                <a:moveTo>
                  <a:pt x="1726" y="17320"/>
                </a:moveTo>
                <a:lnTo>
                  <a:pt x="1740" y="17320"/>
                </a:lnTo>
                <a:lnTo>
                  <a:pt x="1754" y="17382"/>
                </a:lnTo>
                <a:lnTo>
                  <a:pt x="1726" y="17388"/>
                </a:lnTo>
                <a:lnTo>
                  <a:pt x="1726" y="17320"/>
                </a:lnTo>
                <a:close/>
                <a:moveTo>
                  <a:pt x="675" y="17836"/>
                </a:moveTo>
                <a:lnTo>
                  <a:pt x="575" y="17893"/>
                </a:lnTo>
                <a:lnTo>
                  <a:pt x="575" y="17908"/>
                </a:lnTo>
                <a:cubicBezTo>
                  <a:pt x="486" y="17912"/>
                  <a:pt x="444" y="17966"/>
                  <a:pt x="423" y="18074"/>
                </a:cubicBezTo>
                <a:lnTo>
                  <a:pt x="575" y="17970"/>
                </a:lnTo>
                <a:lnTo>
                  <a:pt x="575" y="17914"/>
                </a:lnTo>
                <a:lnTo>
                  <a:pt x="694" y="17898"/>
                </a:lnTo>
                <a:lnTo>
                  <a:pt x="675" y="17836"/>
                </a:lnTo>
                <a:close/>
                <a:moveTo>
                  <a:pt x="2372" y="18058"/>
                </a:moveTo>
                <a:lnTo>
                  <a:pt x="2101" y="18228"/>
                </a:lnTo>
                <a:cubicBezTo>
                  <a:pt x="2217" y="18244"/>
                  <a:pt x="2327" y="18174"/>
                  <a:pt x="2372" y="18058"/>
                </a:cubicBezTo>
                <a:close/>
                <a:moveTo>
                  <a:pt x="1978" y="18280"/>
                </a:moveTo>
                <a:lnTo>
                  <a:pt x="1978" y="18300"/>
                </a:lnTo>
                <a:lnTo>
                  <a:pt x="2049" y="18300"/>
                </a:lnTo>
                <a:lnTo>
                  <a:pt x="2049" y="18280"/>
                </a:lnTo>
                <a:lnTo>
                  <a:pt x="1978" y="18280"/>
                </a:lnTo>
                <a:close/>
                <a:moveTo>
                  <a:pt x="2258" y="18306"/>
                </a:moveTo>
                <a:cubicBezTo>
                  <a:pt x="2134" y="18332"/>
                  <a:pt x="2149" y="18464"/>
                  <a:pt x="2087" y="18533"/>
                </a:cubicBezTo>
                <a:cubicBezTo>
                  <a:pt x="2074" y="18547"/>
                  <a:pt x="2097" y="18599"/>
                  <a:pt x="2106" y="18661"/>
                </a:cubicBezTo>
                <a:cubicBezTo>
                  <a:pt x="2194" y="18565"/>
                  <a:pt x="2246" y="18441"/>
                  <a:pt x="2258" y="18306"/>
                </a:cubicBezTo>
                <a:close/>
                <a:moveTo>
                  <a:pt x="4991" y="18708"/>
                </a:moveTo>
                <a:cubicBezTo>
                  <a:pt x="4965" y="18714"/>
                  <a:pt x="4924" y="18694"/>
                  <a:pt x="4920" y="18749"/>
                </a:cubicBezTo>
                <a:cubicBezTo>
                  <a:pt x="4948" y="18743"/>
                  <a:pt x="4989" y="18768"/>
                  <a:pt x="4991" y="18708"/>
                </a:cubicBezTo>
                <a:close/>
                <a:moveTo>
                  <a:pt x="4906" y="18744"/>
                </a:moveTo>
                <a:lnTo>
                  <a:pt x="4725" y="18811"/>
                </a:lnTo>
                <a:cubicBezTo>
                  <a:pt x="4813" y="18855"/>
                  <a:pt x="4856" y="18796"/>
                  <a:pt x="4906" y="18744"/>
                </a:cubicBezTo>
                <a:close/>
                <a:moveTo>
                  <a:pt x="2962" y="18790"/>
                </a:moveTo>
                <a:lnTo>
                  <a:pt x="2900" y="18806"/>
                </a:lnTo>
                <a:lnTo>
                  <a:pt x="2900" y="18827"/>
                </a:lnTo>
                <a:lnTo>
                  <a:pt x="2962" y="18827"/>
                </a:lnTo>
                <a:lnTo>
                  <a:pt x="2962" y="18790"/>
                </a:lnTo>
                <a:close/>
                <a:moveTo>
                  <a:pt x="3960" y="18827"/>
                </a:moveTo>
                <a:lnTo>
                  <a:pt x="3893" y="18842"/>
                </a:lnTo>
                <a:lnTo>
                  <a:pt x="3893" y="18868"/>
                </a:lnTo>
                <a:lnTo>
                  <a:pt x="3960" y="18863"/>
                </a:lnTo>
                <a:lnTo>
                  <a:pt x="3960" y="18827"/>
                </a:lnTo>
                <a:close/>
                <a:moveTo>
                  <a:pt x="3223" y="19033"/>
                </a:moveTo>
                <a:lnTo>
                  <a:pt x="3152" y="19038"/>
                </a:lnTo>
                <a:lnTo>
                  <a:pt x="3152" y="19074"/>
                </a:lnTo>
                <a:lnTo>
                  <a:pt x="3223" y="19059"/>
                </a:lnTo>
                <a:lnTo>
                  <a:pt x="3223" y="19033"/>
                </a:lnTo>
                <a:close/>
                <a:moveTo>
                  <a:pt x="3080" y="19110"/>
                </a:moveTo>
                <a:cubicBezTo>
                  <a:pt x="3033" y="19097"/>
                  <a:pt x="2983" y="19126"/>
                  <a:pt x="2971" y="19177"/>
                </a:cubicBezTo>
                <a:cubicBezTo>
                  <a:pt x="2970" y="19181"/>
                  <a:pt x="2972" y="19184"/>
                  <a:pt x="2971" y="19188"/>
                </a:cubicBezTo>
                <a:cubicBezTo>
                  <a:pt x="3019" y="19201"/>
                  <a:pt x="3064" y="19172"/>
                  <a:pt x="3076" y="19121"/>
                </a:cubicBezTo>
                <a:cubicBezTo>
                  <a:pt x="3077" y="19117"/>
                  <a:pt x="3080" y="19114"/>
                  <a:pt x="3080" y="19110"/>
                </a:cubicBezTo>
                <a:close/>
                <a:moveTo>
                  <a:pt x="2895" y="19229"/>
                </a:moveTo>
                <a:cubicBezTo>
                  <a:pt x="2892" y="19289"/>
                  <a:pt x="2851" y="19264"/>
                  <a:pt x="2824" y="19270"/>
                </a:cubicBezTo>
                <a:lnTo>
                  <a:pt x="2824" y="19275"/>
                </a:lnTo>
                <a:cubicBezTo>
                  <a:pt x="2826" y="19212"/>
                  <a:pt x="2867" y="19235"/>
                  <a:pt x="2895" y="19229"/>
                </a:cubicBezTo>
                <a:close/>
                <a:moveTo>
                  <a:pt x="2819" y="19265"/>
                </a:moveTo>
                <a:lnTo>
                  <a:pt x="2748" y="19280"/>
                </a:lnTo>
                <a:lnTo>
                  <a:pt x="2748" y="19306"/>
                </a:lnTo>
                <a:lnTo>
                  <a:pt x="2819" y="19301"/>
                </a:lnTo>
                <a:lnTo>
                  <a:pt x="2819" y="19265"/>
                </a:lnTo>
                <a:close/>
                <a:moveTo>
                  <a:pt x="2638" y="19317"/>
                </a:moveTo>
                <a:lnTo>
                  <a:pt x="2638" y="19337"/>
                </a:lnTo>
                <a:lnTo>
                  <a:pt x="2710" y="19337"/>
                </a:lnTo>
                <a:lnTo>
                  <a:pt x="2710" y="19317"/>
                </a:lnTo>
                <a:lnTo>
                  <a:pt x="2638" y="19317"/>
                </a:lnTo>
                <a:close/>
                <a:moveTo>
                  <a:pt x="5248" y="19476"/>
                </a:moveTo>
                <a:lnTo>
                  <a:pt x="5248" y="19497"/>
                </a:lnTo>
                <a:lnTo>
                  <a:pt x="5319" y="19497"/>
                </a:lnTo>
                <a:lnTo>
                  <a:pt x="5319" y="19476"/>
                </a:lnTo>
                <a:lnTo>
                  <a:pt x="5248" y="19476"/>
                </a:lnTo>
                <a:close/>
                <a:moveTo>
                  <a:pt x="5357" y="19827"/>
                </a:moveTo>
                <a:cubicBezTo>
                  <a:pt x="5275" y="19827"/>
                  <a:pt x="5271" y="19857"/>
                  <a:pt x="5300" y="19910"/>
                </a:cubicBezTo>
                <a:lnTo>
                  <a:pt x="5357" y="19899"/>
                </a:lnTo>
                <a:lnTo>
                  <a:pt x="5357" y="19827"/>
                </a:lnTo>
                <a:close/>
                <a:moveTo>
                  <a:pt x="5281" y="19946"/>
                </a:moveTo>
                <a:lnTo>
                  <a:pt x="5234" y="20044"/>
                </a:lnTo>
                <a:lnTo>
                  <a:pt x="5267" y="20116"/>
                </a:lnTo>
                <a:lnTo>
                  <a:pt x="5281" y="20101"/>
                </a:lnTo>
                <a:lnTo>
                  <a:pt x="5281" y="19946"/>
                </a:lnTo>
                <a:close/>
                <a:moveTo>
                  <a:pt x="5072" y="19956"/>
                </a:moveTo>
                <a:lnTo>
                  <a:pt x="5072" y="20023"/>
                </a:lnTo>
                <a:lnTo>
                  <a:pt x="5177" y="19956"/>
                </a:lnTo>
                <a:lnTo>
                  <a:pt x="5072" y="19956"/>
                </a:lnTo>
                <a:close/>
                <a:moveTo>
                  <a:pt x="5462" y="20064"/>
                </a:moveTo>
                <a:lnTo>
                  <a:pt x="5338" y="20085"/>
                </a:lnTo>
                <a:lnTo>
                  <a:pt x="5419" y="20193"/>
                </a:lnTo>
                <a:lnTo>
                  <a:pt x="5481" y="20106"/>
                </a:lnTo>
                <a:lnTo>
                  <a:pt x="5462" y="20064"/>
                </a:lnTo>
                <a:close/>
                <a:moveTo>
                  <a:pt x="5243" y="20183"/>
                </a:moveTo>
                <a:lnTo>
                  <a:pt x="5177" y="20199"/>
                </a:lnTo>
                <a:cubicBezTo>
                  <a:pt x="5181" y="20226"/>
                  <a:pt x="5182" y="20245"/>
                  <a:pt x="5186" y="20266"/>
                </a:cubicBezTo>
                <a:lnTo>
                  <a:pt x="5191" y="20266"/>
                </a:lnTo>
                <a:lnTo>
                  <a:pt x="5243" y="20266"/>
                </a:lnTo>
                <a:lnTo>
                  <a:pt x="5243" y="20183"/>
                </a:lnTo>
                <a:close/>
                <a:moveTo>
                  <a:pt x="5343" y="20219"/>
                </a:moveTo>
                <a:cubicBezTo>
                  <a:pt x="5285" y="20290"/>
                  <a:pt x="5355" y="20312"/>
                  <a:pt x="5362" y="20322"/>
                </a:cubicBezTo>
                <a:lnTo>
                  <a:pt x="5448" y="20286"/>
                </a:lnTo>
                <a:lnTo>
                  <a:pt x="5343" y="20219"/>
                </a:lnTo>
                <a:close/>
                <a:moveTo>
                  <a:pt x="5571" y="20307"/>
                </a:moveTo>
                <a:lnTo>
                  <a:pt x="5443" y="20327"/>
                </a:lnTo>
                <a:lnTo>
                  <a:pt x="5524" y="20431"/>
                </a:lnTo>
                <a:cubicBezTo>
                  <a:pt x="5547" y="20399"/>
                  <a:pt x="5566" y="20372"/>
                  <a:pt x="5585" y="20343"/>
                </a:cubicBezTo>
                <a:lnTo>
                  <a:pt x="5571" y="20307"/>
                </a:lnTo>
                <a:close/>
                <a:moveTo>
                  <a:pt x="5624" y="20395"/>
                </a:moveTo>
                <a:lnTo>
                  <a:pt x="5624" y="20462"/>
                </a:lnTo>
                <a:cubicBezTo>
                  <a:pt x="5669" y="20458"/>
                  <a:pt x="5731" y="20506"/>
                  <a:pt x="5728" y="20395"/>
                </a:cubicBezTo>
                <a:lnTo>
                  <a:pt x="5624" y="20395"/>
                </a:lnTo>
                <a:close/>
                <a:moveTo>
                  <a:pt x="5448" y="20503"/>
                </a:moveTo>
                <a:lnTo>
                  <a:pt x="5429" y="20529"/>
                </a:lnTo>
                <a:cubicBezTo>
                  <a:pt x="5429" y="20546"/>
                  <a:pt x="5434" y="20565"/>
                  <a:pt x="5438" y="20591"/>
                </a:cubicBezTo>
                <a:lnTo>
                  <a:pt x="5528" y="20570"/>
                </a:lnTo>
                <a:lnTo>
                  <a:pt x="5448" y="20503"/>
                </a:lnTo>
                <a:close/>
                <a:moveTo>
                  <a:pt x="5576" y="20560"/>
                </a:moveTo>
                <a:cubicBezTo>
                  <a:pt x="5589" y="20588"/>
                  <a:pt x="5585" y="20606"/>
                  <a:pt x="5585" y="20632"/>
                </a:cubicBezTo>
                <a:lnTo>
                  <a:pt x="5652" y="20616"/>
                </a:lnTo>
                <a:lnTo>
                  <a:pt x="5652" y="20560"/>
                </a:lnTo>
                <a:lnTo>
                  <a:pt x="5576" y="20560"/>
                </a:lnTo>
                <a:close/>
                <a:moveTo>
                  <a:pt x="5833" y="20627"/>
                </a:moveTo>
                <a:lnTo>
                  <a:pt x="5671" y="20637"/>
                </a:lnTo>
                <a:lnTo>
                  <a:pt x="5776" y="20694"/>
                </a:lnTo>
                <a:lnTo>
                  <a:pt x="5847" y="20652"/>
                </a:lnTo>
                <a:lnTo>
                  <a:pt x="5833" y="20627"/>
                </a:lnTo>
                <a:close/>
                <a:moveTo>
                  <a:pt x="5785" y="20781"/>
                </a:moveTo>
                <a:cubicBezTo>
                  <a:pt x="5766" y="20788"/>
                  <a:pt x="5746" y="20797"/>
                  <a:pt x="5728" y="20807"/>
                </a:cubicBezTo>
                <a:cubicBezTo>
                  <a:pt x="5714" y="20819"/>
                  <a:pt x="5701" y="20833"/>
                  <a:pt x="5690" y="20848"/>
                </a:cubicBezTo>
                <a:lnTo>
                  <a:pt x="5714" y="20874"/>
                </a:lnTo>
                <a:lnTo>
                  <a:pt x="5804" y="20812"/>
                </a:lnTo>
                <a:lnTo>
                  <a:pt x="5785" y="20781"/>
                </a:lnTo>
                <a:close/>
                <a:moveTo>
                  <a:pt x="5842" y="20879"/>
                </a:moveTo>
                <a:lnTo>
                  <a:pt x="5842" y="20895"/>
                </a:lnTo>
                <a:lnTo>
                  <a:pt x="5913" y="20895"/>
                </a:lnTo>
                <a:lnTo>
                  <a:pt x="5913" y="20879"/>
                </a:lnTo>
                <a:lnTo>
                  <a:pt x="5842" y="20879"/>
                </a:lnTo>
                <a:close/>
                <a:moveTo>
                  <a:pt x="5814" y="20910"/>
                </a:moveTo>
                <a:lnTo>
                  <a:pt x="5814" y="21034"/>
                </a:lnTo>
                <a:lnTo>
                  <a:pt x="5890" y="21013"/>
                </a:lnTo>
                <a:lnTo>
                  <a:pt x="5814" y="20910"/>
                </a:lnTo>
                <a:close/>
                <a:moveTo>
                  <a:pt x="5942" y="21153"/>
                </a:moveTo>
                <a:lnTo>
                  <a:pt x="5880" y="21163"/>
                </a:lnTo>
                <a:lnTo>
                  <a:pt x="5880" y="21184"/>
                </a:lnTo>
                <a:lnTo>
                  <a:pt x="5942" y="21184"/>
                </a:lnTo>
                <a:lnTo>
                  <a:pt x="5942" y="21153"/>
                </a:lnTo>
                <a:close/>
                <a:moveTo>
                  <a:pt x="6051" y="21473"/>
                </a:moveTo>
                <a:lnTo>
                  <a:pt x="5990" y="21483"/>
                </a:lnTo>
                <a:lnTo>
                  <a:pt x="5990" y="21503"/>
                </a:lnTo>
                <a:lnTo>
                  <a:pt x="6051" y="21503"/>
                </a:lnTo>
                <a:lnTo>
                  <a:pt x="6051" y="21473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30" name="Google Shape;130;p22"/>
          <p:cNvSpPr txBox="1">
            <a:spLocks noGrp="1"/>
          </p:cNvSpPr>
          <p:nvPr>
            <p:ph type="title" idx="4294967295"/>
          </p:nvPr>
        </p:nvSpPr>
        <p:spPr>
          <a:xfrm>
            <a:off x="0" y="1731963"/>
            <a:ext cx="3962400" cy="478155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90168" algn="l"/>
                <a:tab pos="180335" algn="l"/>
              </a:tabLst>
            </a:pPr>
            <a:r>
              <a:rPr lang="en-US" sz="6600" b="1" dirty="0" err="1">
                <a:solidFill>
                  <a:srgbClr val="FF0000"/>
                </a:solidFill>
                <a:latin typeface="#9Slide07 IcielLa Chic Pro Shad" panose="0200050609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6600" b="1" dirty="0">
                <a:solidFill>
                  <a:srgbClr val="FF0000"/>
                </a:solidFill>
                <a:latin typeface="#9Slide07 IcielLa Chic Pro Shad" panose="0200050609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#9Slide07 IcielLa Chic Pro Shad" panose="0200050609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6600" b="1" dirty="0">
                <a:solidFill>
                  <a:srgbClr val="FF0000"/>
                </a:solidFill>
                <a:latin typeface="#9Slide07 IcielLa Chic Pro Shad" panose="0200050609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#9Slide07 IcielLa Chic Pro Shad" panose="0200050609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6600" b="1" dirty="0">
                <a:solidFill>
                  <a:srgbClr val="FF0000"/>
                </a:solidFill>
                <a:latin typeface="#9Slide07 IcielLa Chic Pro Shad" panose="0200050609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#9Slide07 IcielLa Chic Pro Shad" panose="0200050609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thuyết</a:t>
            </a:r>
            <a:r>
              <a:rPr lang="en-US" sz="6600" b="1" dirty="0">
                <a:solidFill>
                  <a:srgbClr val="FF0000"/>
                </a:solidFill>
                <a:latin typeface="#9Slide07 IcielLa Chic Pro Shad" panose="0200050609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6600" b="1" dirty="0" err="1">
                <a:solidFill>
                  <a:srgbClr val="FF0000"/>
                </a:solidFill>
                <a:latin typeface="#9Slide07 IcielLa Chic Pro Shad" panose="0200050609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Thánh</a:t>
            </a:r>
            <a:r>
              <a:rPr lang="en-US" sz="6600" b="1" dirty="0">
                <a:solidFill>
                  <a:srgbClr val="FF0000"/>
                </a:solidFill>
                <a:latin typeface="#9Slide07 IcielLa Chic Pro Shad" panose="0200050609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#9Slide07 IcielLa Chic Pro Shad" panose="0200050609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Gióng</a:t>
            </a:r>
            <a:r>
              <a:rPr lang="en-US" sz="6600" b="1" dirty="0">
                <a:solidFill>
                  <a:srgbClr val="FF0000"/>
                </a:solidFill>
                <a:latin typeface="#9Slide07 IcielLa Chic Pro Shad" panose="0200050609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endParaRPr lang="en-US" sz="5400" dirty="0">
              <a:solidFill>
                <a:srgbClr val="FF0000"/>
              </a:solidFill>
              <a:latin typeface="#9Slide07 IcielLa Chic Pro Shad" panose="0200050609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5FC0E8A-04D7-4177-9D8F-1B42D9D464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51"/>
          <a:stretch/>
        </p:blipFill>
        <p:spPr>
          <a:xfrm>
            <a:off x="0" y="347135"/>
            <a:ext cx="10248053" cy="73575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E9D8A3-32CA-4AD5-BEF9-88C8632797DA}"/>
              </a:ext>
            </a:extLst>
          </p:cNvPr>
          <p:cNvSpPr txBox="1"/>
          <p:nvPr/>
        </p:nvSpPr>
        <p:spPr>
          <a:xfrm>
            <a:off x="996528" y="850900"/>
            <a:ext cx="753787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400" dirty="0" err="1">
                <a:solidFill>
                  <a:schemeClr val="bg1"/>
                </a:solidFill>
                <a:latin typeface="#9Slide05 SVNCookie" panose="020B0606040200020203" pitchFamily="34" charset="0"/>
              </a:rPr>
              <a:t>Nêu</a:t>
            </a:r>
            <a:r>
              <a:rPr lang="en-US" sz="6400" dirty="0">
                <a:solidFill>
                  <a:schemeClr val="bg1"/>
                </a:solidFill>
                <a:latin typeface="#9Slide05 SVNCookie" panose="020B0606040200020203" pitchFamily="34" charset="0"/>
              </a:rPr>
              <a:t> </a:t>
            </a:r>
            <a:r>
              <a:rPr lang="en-US" sz="6400" dirty="0" err="1">
                <a:solidFill>
                  <a:schemeClr val="bg1"/>
                </a:solidFill>
                <a:latin typeface="#9Slide05 SVNCookie" panose="020B0606040200020203" pitchFamily="34" charset="0"/>
              </a:rPr>
              <a:t>các</a:t>
            </a:r>
            <a:r>
              <a:rPr lang="en-US" sz="6400" dirty="0">
                <a:solidFill>
                  <a:schemeClr val="bg1"/>
                </a:solidFill>
                <a:latin typeface="#9Slide05 SVNCookie" panose="020B0606040200020203" pitchFamily="34" charset="0"/>
              </a:rPr>
              <a:t> </a:t>
            </a:r>
            <a:r>
              <a:rPr lang="en-US" sz="6400" dirty="0" err="1">
                <a:solidFill>
                  <a:schemeClr val="bg1"/>
                </a:solidFill>
                <a:latin typeface="#9Slide05 SVNCookie" panose="020B0606040200020203" pitchFamily="34" charset="0"/>
              </a:rPr>
              <a:t>bước</a:t>
            </a:r>
            <a:r>
              <a:rPr lang="en-US" sz="6400" dirty="0">
                <a:solidFill>
                  <a:schemeClr val="bg1"/>
                </a:solidFill>
                <a:latin typeface="#9Slide05 SVNCookie" panose="020B0606040200020203" pitchFamily="34" charset="0"/>
              </a:rPr>
              <a:t> </a:t>
            </a:r>
            <a:r>
              <a:rPr lang="en-US" sz="6400" dirty="0" err="1">
                <a:solidFill>
                  <a:schemeClr val="bg1"/>
                </a:solidFill>
                <a:latin typeface="#9Slide05 SVNCookie" panose="020B0606040200020203" pitchFamily="34" charset="0"/>
              </a:rPr>
              <a:t>cụ</a:t>
            </a:r>
            <a:r>
              <a:rPr lang="en-US" sz="6400" dirty="0">
                <a:solidFill>
                  <a:schemeClr val="bg1"/>
                </a:solidFill>
                <a:latin typeface="#9Slide05 SVNCookie" panose="020B0606040200020203" pitchFamily="34" charset="0"/>
              </a:rPr>
              <a:t> </a:t>
            </a:r>
            <a:r>
              <a:rPr lang="en-US" sz="6400" dirty="0" err="1">
                <a:solidFill>
                  <a:schemeClr val="bg1"/>
                </a:solidFill>
                <a:latin typeface="#9Slide05 SVNCookie" panose="020B0606040200020203" pitchFamily="34" charset="0"/>
              </a:rPr>
              <a:t>thể</a:t>
            </a:r>
            <a:r>
              <a:rPr lang="en-US" sz="6400" dirty="0">
                <a:solidFill>
                  <a:schemeClr val="bg1"/>
                </a:solidFill>
                <a:latin typeface="#9Slide05 SVNCookie" panose="020B0606040200020203" pitchFamily="34" charset="0"/>
              </a:rPr>
              <a:t> </a:t>
            </a:r>
            <a:r>
              <a:rPr lang="en-US" sz="6400" dirty="0" err="1">
                <a:solidFill>
                  <a:schemeClr val="bg1"/>
                </a:solidFill>
                <a:latin typeface="#9Slide05 SVNCookie" panose="020B0606040200020203" pitchFamily="34" charset="0"/>
              </a:rPr>
              <a:t>cần</a:t>
            </a:r>
            <a:r>
              <a:rPr lang="en-US" sz="6400" dirty="0">
                <a:solidFill>
                  <a:schemeClr val="bg1"/>
                </a:solidFill>
                <a:latin typeface="#9Slide05 SVNCookie" panose="020B0606040200020203" pitchFamily="34" charset="0"/>
              </a:rPr>
              <a:t> </a:t>
            </a:r>
            <a:r>
              <a:rPr lang="en-US" sz="6400" dirty="0" err="1">
                <a:solidFill>
                  <a:schemeClr val="bg1"/>
                </a:solidFill>
                <a:latin typeface="#9Slide05 SVNCookie" panose="020B0606040200020203" pitchFamily="34" charset="0"/>
              </a:rPr>
              <a:t>làm</a:t>
            </a:r>
            <a:r>
              <a:rPr lang="en-US" sz="6400" dirty="0">
                <a:solidFill>
                  <a:schemeClr val="bg1"/>
                </a:solidFill>
                <a:latin typeface="#9Slide05 SVNCookie" panose="020B0606040200020203" pitchFamily="34" charset="0"/>
              </a:rPr>
              <a:t> </a:t>
            </a:r>
            <a:r>
              <a:rPr lang="en-US" sz="6400" dirty="0" err="1">
                <a:solidFill>
                  <a:schemeClr val="bg1"/>
                </a:solidFill>
                <a:latin typeface="#9Slide05 SVNCookie" panose="020B0606040200020203" pitchFamily="34" charset="0"/>
              </a:rPr>
              <a:t>trước</a:t>
            </a:r>
            <a:r>
              <a:rPr lang="en-US" sz="6400" dirty="0">
                <a:solidFill>
                  <a:schemeClr val="bg1"/>
                </a:solidFill>
                <a:latin typeface="#9Slide05 SVNCookie" panose="020B0606040200020203" pitchFamily="34" charset="0"/>
              </a:rPr>
              <a:t> – </a:t>
            </a:r>
            <a:r>
              <a:rPr lang="en-US" sz="6400" dirty="0" err="1">
                <a:solidFill>
                  <a:schemeClr val="bg1"/>
                </a:solidFill>
                <a:latin typeface="#9Slide05 SVNCookie" panose="020B0606040200020203" pitchFamily="34" charset="0"/>
              </a:rPr>
              <a:t>trong</a:t>
            </a:r>
            <a:r>
              <a:rPr lang="en-US" sz="6400" dirty="0">
                <a:solidFill>
                  <a:schemeClr val="bg1"/>
                </a:solidFill>
                <a:latin typeface="#9Slide05 SVNCookie" panose="020B0606040200020203" pitchFamily="34" charset="0"/>
              </a:rPr>
              <a:t> </a:t>
            </a:r>
            <a:r>
              <a:rPr lang="en-US" sz="6400" dirty="0" err="1">
                <a:solidFill>
                  <a:schemeClr val="bg1"/>
                </a:solidFill>
                <a:latin typeface="#9Slide05 SVNCookie" panose="020B0606040200020203" pitchFamily="34" charset="0"/>
              </a:rPr>
              <a:t>và</a:t>
            </a:r>
            <a:r>
              <a:rPr lang="en-US" sz="6400" dirty="0">
                <a:solidFill>
                  <a:schemeClr val="bg1"/>
                </a:solidFill>
                <a:latin typeface="#9Slide05 SVNCookie" panose="020B0606040200020203" pitchFamily="34" charset="0"/>
              </a:rPr>
              <a:t> </a:t>
            </a:r>
            <a:r>
              <a:rPr lang="en-US" sz="6400" dirty="0" err="1">
                <a:solidFill>
                  <a:schemeClr val="bg1"/>
                </a:solidFill>
                <a:latin typeface="#9Slide05 SVNCookie" panose="020B0606040200020203" pitchFamily="34" charset="0"/>
              </a:rPr>
              <a:t>sau</a:t>
            </a:r>
            <a:r>
              <a:rPr lang="en-US" sz="6400" dirty="0">
                <a:solidFill>
                  <a:schemeClr val="bg1"/>
                </a:solidFill>
                <a:latin typeface="#9Slide05 SVNCookie" panose="020B0606040200020203" pitchFamily="34" charset="0"/>
              </a:rPr>
              <a:t> </a:t>
            </a:r>
            <a:r>
              <a:rPr lang="en-US" sz="6400" dirty="0" err="1">
                <a:solidFill>
                  <a:schemeClr val="bg1"/>
                </a:solidFill>
                <a:latin typeface="#9Slide05 SVNCookie" panose="020B0606040200020203" pitchFamily="34" charset="0"/>
              </a:rPr>
              <a:t>khi</a:t>
            </a:r>
            <a:r>
              <a:rPr lang="en-US" sz="6400" dirty="0">
                <a:solidFill>
                  <a:schemeClr val="bg1"/>
                </a:solidFill>
                <a:latin typeface="#9Slide05 SVNCookie" panose="020B0606040200020203" pitchFamily="34" charset="0"/>
              </a:rPr>
              <a:t> </a:t>
            </a:r>
          </a:p>
          <a:p>
            <a:pPr algn="ctr"/>
            <a:r>
              <a:rPr lang="en-US" sz="6400" dirty="0" err="1">
                <a:solidFill>
                  <a:schemeClr val="bg1"/>
                </a:solidFill>
                <a:latin typeface="#9Slide05 SVNCookie" panose="020B0606040200020203" pitchFamily="34" charset="0"/>
              </a:rPr>
              <a:t>nói</a:t>
            </a:r>
            <a:r>
              <a:rPr lang="en-US" sz="6400" dirty="0">
                <a:solidFill>
                  <a:schemeClr val="bg1"/>
                </a:solidFill>
                <a:latin typeface="#9Slide05 SVNCookie" panose="020B0606040200020203" pitchFamily="34" charset="0"/>
              </a:rPr>
              <a:t> - </a:t>
            </a:r>
            <a:r>
              <a:rPr lang="en-US" sz="6400" dirty="0" err="1">
                <a:solidFill>
                  <a:schemeClr val="bg1"/>
                </a:solidFill>
                <a:latin typeface="#9Slide05 SVNCookie" panose="020B0606040200020203" pitchFamily="34" charset="0"/>
              </a:rPr>
              <a:t>nghe</a:t>
            </a:r>
            <a:endParaRPr lang="en-US" sz="6400" dirty="0">
              <a:solidFill>
                <a:schemeClr val="bg1"/>
              </a:solidFill>
              <a:latin typeface="#9Slide05 SVNCookie" panose="020B0606040200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96F985-B950-4D34-97B0-B4680B6053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6773" y="1193800"/>
            <a:ext cx="5664200" cy="566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464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F13223EF-3C28-CD44-8631-B0D3A78B67DB}"/>
              </a:ext>
            </a:extLst>
          </p:cNvPr>
          <p:cNvSpPr txBox="1"/>
          <p:nvPr/>
        </p:nvSpPr>
        <p:spPr>
          <a:xfrm>
            <a:off x="2983931" y="671123"/>
            <a:ext cx="6054436" cy="956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400"/>
              </a:lnSpc>
            </a:pPr>
            <a:r>
              <a:rPr lang="en-US" sz="7200" b="1" dirty="0" err="1">
                <a:solidFill>
                  <a:srgbClr val="FF0000"/>
                </a:solidFill>
                <a:latin typeface="#9Slide07 IcielLa Chic Pro Shad" panose="02000506090000020004" pitchFamily="2" charset="0"/>
                <a:ea typeface="Nunito Bold" charset="0"/>
                <a:cs typeface="Arima Madurai" pitchFamily="2" charset="77"/>
              </a:rPr>
              <a:t>Các</a:t>
            </a:r>
            <a:r>
              <a:rPr lang="en-US" sz="7200" b="1" dirty="0">
                <a:solidFill>
                  <a:srgbClr val="FF0000"/>
                </a:solidFill>
                <a:latin typeface="#9Slide07 IcielLa Chic Pro Shad" panose="02000506090000020004" pitchFamily="2" charset="0"/>
                <a:ea typeface="Nunito Bold" charset="0"/>
                <a:cs typeface="Arima Madurai" pitchFamily="2" charset="77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#9Slide07 IcielLa Chic Pro Shad" panose="02000506090000020004" pitchFamily="2" charset="0"/>
                <a:ea typeface="Nunito Bold" charset="0"/>
                <a:cs typeface="Arima Madurai" pitchFamily="2" charset="77"/>
              </a:rPr>
              <a:t>bước</a:t>
            </a:r>
            <a:endParaRPr lang="en-US" sz="7200" b="1" dirty="0">
              <a:solidFill>
                <a:srgbClr val="FF0000"/>
              </a:solidFill>
              <a:latin typeface="#9Slide07 IcielLa Chic Pro Shad" panose="02000506090000020004" pitchFamily="2" charset="0"/>
              <a:ea typeface="Nunito Bold" charset="0"/>
              <a:cs typeface="Arima Madurai" pitchFamily="2" charset="77"/>
            </a:endParaRPr>
          </a:p>
        </p:txBody>
      </p:sp>
      <p:grpSp>
        <p:nvGrpSpPr>
          <p:cNvPr id="16" name="Group 119">
            <a:extLst>
              <a:ext uri="{FF2B5EF4-FFF2-40B4-BE49-F238E27FC236}">
                <a16:creationId xmlns:a16="http://schemas.microsoft.com/office/drawing/2014/main" id="{E110ADE1-D0FF-8445-8B9E-786C806554C7}"/>
              </a:ext>
            </a:extLst>
          </p:cNvPr>
          <p:cNvGrpSpPr>
            <a:grpSpLocks/>
          </p:cNvGrpSpPr>
          <p:nvPr/>
        </p:nvGrpSpPr>
        <p:grpSpPr bwMode="auto">
          <a:xfrm>
            <a:off x="31750" y="44450"/>
            <a:ext cx="12133263" cy="6773863"/>
            <a:chOff x="31588" y="44624"/>
            <a:chExt cx="12134080" cy="6773350"/>
          </a:xfrm>
        </p:grpSpPr>
        <p:grpSp>
          <p:nvGrpSpPr>
            <p:cNvPr id="17" name="Group 1">
              <a:extLst>
                <a:ext uri="{FF2B5EF4-FFF2-40B4-BE49-F238E27FC236}">
                  <a16:creationId xmlns:a16="http://schemas.microsoft.com/office/drawing/2014/main" id="{053809FE-0AF6-8644-8075-27C8656DB85A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3668" y="44624"/>
              <a:ext cx="12132000" cy="148614"/>
              <a:chOff x="495425" y="1620126"/>
              <a:chExt cx="11129769" cy="136337"/>
            </a:xfrm>
          </p:grpSpPr>
          <p:sp>
            <p:nvSpPr>
              <p:cNvPr id="90" name="Freeform 1">
                <a:extLst>
                  <a:ext uri="{FF2B5EF4-FFF2-40B4-BE49-F238E27FC236}">
                    <a16:creationId xmlns:a16="http://schemas.microsoft.com/office/drawing/2014/main" id="{FAF20762-536C-AB4C-812D-60AFCB38EF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22216" y="1620126"/>
                <a:ext cx="452958" cy="136887"/>
              </a:xfrm>
              <a:custGeom>
                <a:avLst/>
                <a:gdLst>
                  <a:gd name="T0" fmla="*/ 1009 w 1041"/>
                  <a:gd name="T1" fmla="*/ 5 h 311"/>
                  <a:gd name="T2" fmla="*/ 1009 w 1041"/>
                  <a:gd name="T3" fmla="*/ 5 h 311"/>
                  <a:gd name="T4" fmla="*/ 522 w 1041"/>
                  <a:gd name="T5" fmla="*/ 144 h 311"/>
                  <a:gd name="T6" fmla="*/ 522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4 w 1041"/>
                  <a:gd name="T13" fmla="*/ 305 h 311"/>
                  <a:gd name="T14" fmla="*/ 34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09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7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2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3" y="310"/>
                      <a:pt x="34" y="305"/>
                    </a:cubicBezTo>
                    <a:lnTo>
                      <a:pt x="34" y="305"/>
                    </a:lnTo>
                    <a:cubicBezTo>
                      <a:pt x="200" y="280"/>
                      <a:pt x="364" y="238"/>
                      <a:pt x="527" y="193"/>
                    </a:cubicBezTo>
                    <a:lnTo>
                      <a:pt x="527" y="193"/>
                    </a:lnTo>
                    <a:cubicBezTo>
                      <a:pt x="691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91" name="Freeform 2">
                <a:extLst>
                  <a:ext uri="{FF2B5EF4-FFF2-40B4-BE49-F238E27FC236}">
                    <a16:creationId xmlns:a16="http://schemas.microsoft.com/office/drawing/2014/main" id="{E0D40D12-5D18-D444-8576-55086BB68F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51374" y="1620126"/>
                <a:ext cx="454414" cy="136887"/>
              </a:xfrm>
              <a:custGeom>
                <a:avLst/>
                <a:gdLst>
                  <a:gd name="T0" fmla="*/ 1011 w 1041"/>
                  <a:gd name="T1" fmla="*/ 5 h 311"/>
                  <a:gd name="T2" fmla="*/ 1011 w 1041"/>
                  <a:gd name="T3" fmla="*/ 5 h 311"/>
                  <a:gd name="T4" fmla="*/ 522 w 1041"/>
                  <a:gd name="T5" fmla="*/ 144 h 311"/>
                  <a:gd name="T6" fmla="*/ 522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4 w 1041"/>
                  <a:gd name="T13" fmla="*/ 305 h 311"/>
                  <a:gd name="T14" fmla="*/ 34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11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6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4" y="305"/>
                    </a:cubicBezTo>
                    <a:lnTo>
                      <a:pt x="34" y="305"/>
                    </a:lnTo>
                    <a:cubicBezTo>
                      <a:pt x="201" y="280"/>
                      <a:pt x="364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9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92" name="Freeform 3">
                <a:extLst>
                  <a:ext uri="{FF2B5EF4-FFF2-40B4-BE49-F238E27FC236}">
                    <a16:creationId xmlns:a16="http://schemas.microsoft.com/office/drawing/2014/main" id="{0B248BE5-2970-564F-BE88-81EB22BEAA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28557" y="1620126"/>
                <a:ext cx="453179" cy="136337"/>
              </a:xfrm>
              <a:custGeom>
                <a:avLst/>
                <a:gdLst>
                  <a:gd name="T0" fmla="*/ 439684 w 1041"/>
                  <a:gd name="T1" fmla="*/ 2192 h 311"/>
                  <a:gd name="T2" fmla="*/ 439684 w 1041"/>
                  <a:gd name="T3" fmla="*/ 2192 h 311"/>
                  <a:gd name="T4" fmla="*/ 227242 w 1041"/>
                  <a:gd name="T5" fmla="*/ 63127 h 311"/>
                  <a:gd name="T6" fmla="*/ 227242 w 1041"/>
                  <a:gd name="T7" fmla="*/ 63127 h 311"/>
                  <a:gd name="T8" fmla="*/ 12625 w 1041"/>
                  <a:gd name="T9" fmla="*/ 112664 h 311"/>
                  <a:gd name="T10" fmla="*/ 12625 w 1041"/>
                  <a:gd name="T11" fmla="*/ 112664 h 311"/>
                  <a:gd name="T12" fmla="*/ 15237 w 1041"/>
                  <a:gd name="T13" fmla="*/ 133707 h 311"/>
                  <a:gd name="T14" fmla="*/ 15237 w 1041"/>
                  <a:gd name="T15" fmla="*/ 133707 h 311"/>
                  <a:gd name="T16" fmla="*/ 228984 w 1041"/>
                  <a:gd name="T17" fmla="*/ 84608 h 311"/>
                  <a:gd name="T18" fmla="*/ 228984 w 1041"/>
                  <a:gd name="T19" fmla="*/ 84608 h 311"/>
                  <a:gd name="T20" fmla="*/ 444472 w 1041"/>
                  <a:gd name="T21" fmla="*/ 14905 h 311"/>
                  <a:gd name="T22" fmla="*/ 444472 w 1041"/>
                  <a:gd name="T23" fmla="*/ 14905 h 311"/>
                  <a:gd name="T24" fmla="*/ 439684 w 1041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7" y="48"/>
                      <a:pt x="686" y="102"/>
                      <a:pt x="522" y="144"/>
                    </a:cubicBezTo>
                    <a:cubicBezTo>
                      <a:pt x="359" y="186"/>
                      <a:pt x="194" y="219"/>
                      <a:pt x="29" y="257"/>
                    </a:cubicBezTo>
                    <a:cubicBezTo>
                      <a:pt x="0" y="265"/>
                      <a:pt x="4" y="310"/>
                      <a:pt x="35" y="305"/>
                    </a:cubicBezTo>
                    <a:cubicBezTo>
                      <a:pt x="201" y="280"/>
                      <a:pt x="366" y="238"/>
                      <a:pt x="526" y="193"/>
                    </a:cubicBezTo>
                    <a:cubicBezTo>
                      <a:pt x="693" y="147"/>
                      <a:pt x="864" y="101"/>
                      <a:pt x="1021" y="34"/>
                    </a:cubicBezTo>
                    <a:cubicBezTo>
                      <a:pt x="1040" y="26"/>
                      <a:pt x="1028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93" name="Freeform 4">
                <a:extLst>
                  <a:ext uri="{FF2B5EF4-FFF2-40B4-BE49-F238E27FC236}">
                    <a16:creationId xmlns:a16="http://schemas.microsoft.com/office/drawing/2014/main" id="{941D1460-C315-134F-8BBE-A5793D6D39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9211" y="1620126"/>
                <a:ext cx="452958" cy="136887"/>
              </a:xfrm>
              <a:custGeom>
                <a:avLst/>
                <a:gdLst>
                  <a:gd name="T0" fmla="*/ 1011 w 1041"/>
                  <a:gd name="T1" fmla="*/ 5 h 311"/>
                  <a:gd name="T2" fmla="*/ 1011 w 1041"/>
                  <a:gd name="T3" fmla="*/ 5 h 311"/>
                  <a:gd name="T4" fmla="*/ 523 w 1041"/>
                  <a:gd name="T5" fmla="*/ 144 h 311"/>
                  <a:gd name="T6" fmla="*/ 523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4 w 1041"/>
                  <a:gd name="T13" fmla="*/ 305 h 311"/>
                  <a:gd name="T14" fmla="*/ 34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11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7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4" y="305"/>
                    </a:cubicBezTo>
                    <a:lnTo>
                      <a:pt x="34" y="305"/>
                    </a:lnTo>
                    <a:cubicBezTo>
                      <a:pt x="201" y="280"/>
                      <a:pt x="366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4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8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94" name="Freeform 5">
                <a:extLst>
                  <a:ext uri="{FF2B5EF4-FFF2-40B4-BE49-F238E27FC236}">
                    <a16:creationId xmlns:a16="http://schemas.microsoft.com/office/drawing/2014/main" id="{F39732DA-86C4-5947-B421-79BA61EB15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69436" y="1620126"/>
                <a:ext cx="452957" cy="136887"/>
              </a:xfrm>
              <a:custGeom>
                <a:avLst/>
                <a:gdLst>
                  <a:gd name="T0" fmla="*/ 1011 w 1041"/>
                  <a:gd name="T1" fmla="*/ 5 h 311"/>
                  <a:gd name="T2" fmla="*/ 1011 w 1041"/>
                  <a:gd name="T3" fmla="*/ 5 h 311"/>
                  <a:gd name="T4" fmla="*/ 523 w 1041"/>
                  <a:gd name="T5" fmla="*/ 144 h 311"/>
                  <a:gd name="T6" fmla="*/ 523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5 w 1041"/>
                  <a:gd name="T13" fmla="*/ 305 h 311"/>
                  <a:gd name="T14" fmla="*/ 35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11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7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4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5" y="305"/>
                    </a:cubicBezTo>
                    <a:lnTo>
                      <a:pt x="35" y="305"/>
                    </a:lnTo>
                    <a:cubicBezTo>
                      <a:pt x="201" y="280"/>
                      <a:pt x="366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4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8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95" name="Freeform 6">
                <a:extLst>
                  <a:ext uri="{FF2B5EF4-FFF2-40B4-BE49-F238E27FC236}">
                    <a16:creationId xmlns:a16="http://schemas.microsoft.com/office/drawing/2014/main" id="{2EB76882-6469-B54D-B408-C02B00A61A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00203" y="1620126"/>
                <a:ext cx="453179" cy="136337"/>
              </a:xfrm>
              <a:custGeom>
                <a:avLst/>
                <a:gdLst>
                  <a:gd name="T0" fmla="*/ 440119 w 1041"/>
                  <a:gd name="T1" fmla="*/ 2192 h 311"/>
                  <a:gd name="T2" fmla="*/ 440119 w 1041"/>
                  <a:gd name="T3" fmla="*/ 2192 h 311"/>
                  <a:gd name="T4" fmla="*/ 227678 w 1041"/>
                  <a:gd name="T5" fmla="*/ 63127 h 311"/>
                  <a:gd name="T6" fmla="*/ 227678 w 1041"/>
                  <a:gd name="T7" fmla="*/ 63127 h 311"/>
                  <a:gd name="T8" fmla="*/ 13495 w 1041"/>
                  <a:gd name="T9" fmla="*/ 112664 h 311"/>
                  <a:gd name="T10" fmla="*/ 13495 w 1041"/>
                  <a:gd name="T11" fmla="*/ 112664 h 311"/>
                  <a:gd name="T12" fmla="*/ 15672 w 1041"/>
                  <a:gd name="T13" fmla="*/ 133707 h 311"/>
                  <a:gd name="T14" fmla="*/ 15672 w 1041"/>
                  <a:gd name="T15" fmla="*/ 133707 h 311"/>
                  <a:gd name="T16" fmla="*/ 229419 w 1041"/>
                  <a:gd name="T17" fmla="*/ 84608 h 311"/>
                  <a:gd name="T18" fmla="*/ 229419 w 1041"/>
                  <a:gd name="T19" fmla="*/ 84608 h 311"/>
                  <a:gd name="T20" fmla="*/ 444472 w 1041"/>
                  <a:gd name="T21" fmla="*/ 14905 h 311"/>
                  <a:gd name="T22" fmla="*/ 444472 w 1041"/>
                  <a:gd name="T23" fmla="*/ 14905 h 311"/>
                  <a:gd name="T24" fmla="*/ 440119 w 1041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7" y="48"/>
                      <a:pt x="686" y="102"/>
                      <a:pt x="523" y="144"/>
                    </a:cubicBezTo>
                    <a:cubicBezTo>
                      <a:pt x="359" y="186"/>
                      <a:pt x="195" y="219"/>
                      <a:pt x="31" y="257"/>
                    </a:cubicBezTo>
                    <a:cubicBezTo>
                      <a:pt x="0" y="265"/>
                      <a:pt x="4" y="310"/>
                      <a:pt x="36" y="305"/>
                    </a:cubicBezTo>
                    <a:cubicBezTo>
                      <a:pt x="201" y="280"/>
                      <a:pt x="366" y="238"/>
                      <a:pt x="527" y="193"/>
                    </a:cubicBezTo>
                    <a:cubicBezTo>
                      <a:pt x="694" y="147"/>
                      <a:pt x="864" y="101"/>
                      <a:pt x="1021" y="34"/>
                    </a:cubicBezTo>
                    <a:cubicBezTo>
                      <a:pt x="1040" y="26"/>
                      <a:pt x="1029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96" name="Freeform 7">
                <a:extLst>
                  <a:ext uri="{FF2B5EF4-FFF2-40B4-BE49-F238E27FC236}">
                    <a16:creationId xmlns:a16="http://schemas.microsoft.com/office/drawing/2014/main" id="{8905B627-F5BC-9141-BF62-F9B8E0ED68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78728" y="1620126"/>
                <a:ext cx="452958" cy="136887"/>
              </a:xfrm>
              <a:custGeom>
                <a:avLst/>
                <a:gdLst>
                  <a:gd name="T0" fmla="*/ 1010 w 1040"/>
                  <a:gd name="T1" fmla="*/ 5 h 311"/>
                  <a:gd name="T2" fmla="*/ 1010 w 1040"/>
                  <a:gd name="T3" fmla="*/ 5 h 311"/>
                  <a:gd name="T4" fmla="*/ 523 w 1040"/>
                  <a:gd name="T5" fmla="*/ 144 h 311"/>
                  <a:gd name="T6" fmla="*/ 523 w 1040"/>
                  <a:gd name="T7" fmla="*/ 144 h 311"/>
                  <a:gd name="T8" fmla="*/ 28 w 1040"/>
                  <a:gd name="T9" fmla="*/ 257 h 311"/>
                  <a:gd name="T10" fmla="*/ 28 w 1040"/>
                  <a:gd name="T11" fmla="*/ 257 h 311"/>
                  <a:gd name="T12" fmla="*/ 35 w 1040"/>
                  <a:gd name="T13" fmla="*/ 305 h 311"/>
                  <a:gd name="T14" fmla="*/ 35 w 1040"/>
                  <a:gd name="T15" fmla="*/ 305 h 311"/>
                  <a:gd name="T16" fmla="*/ 526 w 1040"/>
                  <a:gd name="T17" fmla="*/ 193 h 311"/>
                  <a:gd name="T18" fmla="*/ 526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10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6" y="48"/>
                      <a:pt x="685" y="102"/>
                      <a:pt x="523" y="144"/>
                    </a:cubicBezTo>
                    <a:lnTo>
                      <a:pt x="523" y="144"/>
                    </a:lnTo>
                    <a:cubicBezTo>
                      <a:pt x="360" y="186"/>
                      <a:pt x="193" y="219"/>
                      <a:pt x="28" y="257"/>
                    </a:cubicBezTo>
                    <a:lnTo>
                      <a:pt x="28" y="257"/>
                    </a:lnTo>
                    <a:cubicBezTo>
                      <a:pt x="0" y="265"/>
                      <a:pt x="4" y="310"/>
                      <a:pt x="35" y="305"/>
                    </a:cubicBezTo>
                    <a:lnTo>
                      <a:pt x="35" y="305"/>
                    </a:lnTo>
                    <a:cubicBezTo>
                      <a:pt x="201" y="280"/>
                      <a:pt x="365" y="238"/>
                      <a:pt x="526" y="193"/>
                    </a:cubicBezTo>
                    <a:lnTo>
                      <a:pt x="526" y="193"/>
                    </a:lnTo>
                    <a:cubicBezTo>
                      <a:pt x="692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8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97" name="Freeform 8">
                <a:extLst>
                  <a:ext uri="{FF2B5EF4-FFF2-40B4-BE49-F238E27FC236}">
                    <a16:creationId xmlns:a16="http://schemas.microsoft.com/office/drawing/2014/main" id="{70A44212-E62E-464B-B597-5E33C82E8D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09344" y="1620126"/>
                <a:ext cx="452957" cy="136887"/>
              </a:xfrm>
              <a:custGeom>
                <a:avLst/>
                <a:gdLst>
                  <a:gd name="T0" fmla="*/ 1009 w 1040"/>
                  <a:gd name="T1" fmla="*/ 5 h 311"/>
                  <a:gd name="T2" fmla="*/ 1009 w 1040"/>
                  <a:gd name="T3" fmla="*/ 5 h 311"/>
                  <a:gd name="T4" fmla="*/ 521 w 1040"/>
                  <a:gd name="T5" fmla="*/ 144 h 311"/>
                  <a:gd name="T6" fmla="*/ 521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4 w 1040"/>
                  <a:gd name="T13" fmla="*/ 305 h 311"/>
                  <a:gd name="T14" fmla="*/ 34 w 1040"/>
                  <a:gd name="T15" fmla="*/ 305 h 311"/>
                  <a:gd name="T16" fmla="*/ 525 w 1040"/>
                  <a:gd name="T17" fmla="*/ 193 h 311"/>
                  <a:gd name="T18" fmla="*/ 525 w 1040"/>
                  <a:gd name="T19" fmla="*/ 193 h 311"/>
                  <a:gd name="T20" fmla="*/ 1019 w 1040"/>
                  <a:gd name="T21" fmla="*/ 34 h 311"/>
                  <a:gd name="T22" fmla="*/ 1019 w 1040"/>
                  <a:gd name="T23" fmla="*/ 34 h 311"/>
                  <a:gd name="T24" fmla="*/ 1009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4" y="102"/>
                      <a:pt x="521" y="144"/>
                    </a:cubicBezTo>
                    <a:lnTo>
                      <a:pt x="521" y="144"/>
                    </a:lnTo>
                    <a:cubicBezTo>
                      <a:pt x="358" y="186"/>
                      <a:pt x="192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2" y="310"/>
                      <a:pt x="34" y="305"/>
                    </a:cubicBezTo>
                    <a:lnTo>
                      <a:pt x="34" y="305"/>
                    </a:lnTo>
                    <a:cubicBezTo>
                      <a:pt x="199" y="280"/>
                      <a:pt x="364" y="238"/>
                      <a:pt x="525" y="193"/>
                    </a:cubicBezTo>
                    <a:lnTo>
                      <a:pt x="525" y="193"/>
                    </a:lnTo>
                    <a:cubicBezTo>
                      <a:pt x="691" y="147"/>
                      <a:pt x="862" y="101"/>
                      <a:pt x="1019" y="34"/>
                    </a:cubicBezTo>
                    <a:lnTo>
                      <a:pt x="1019" y="34"/>
                    </a:lnTo>
                    <a:cubicBezTo>
                      <a:pt x="1039" y="26"/>
                      <a:pt x="1027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98" name="Freeform 9">
                <a:extLst>
                  <a:ext uri="{FF2B5EF4-FFF2-40B4-BE49-F238E27FC236}">
                    <a16:creationId xmlns:a16="http://schemas.microsoft.com/office/drawing/2014/main" id="{6E1A70E6-F85C-004A-A834-138E930526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5145" y="1620126"/>
                <a:ext cx="453179" cy="136337"/>
              </a:xfrm>
              <a:custGeom>
                <a:avLst/>
                <a:gdLst>
                  <a:gd name="T0" fmla="*/ 440107 w 1040"/>
                  <a:gd name="T1" fmla="*/ 2192 h 311"/>
                  <a:gd name="T2" fmla="*/ 440107 w 1040"/>
                  <a:gd name="T3" fmla="*/ 2192 h 311"/>
                  <a:gd name="T4" fmla="*/ 227897 w 1040"/>
                  <a:gd name="T5" fmla="*/ 63127 h 311"/>
                  <a:gd name="T6" fmla="*/ 227897 w 1040"/>
                  <a:gd name="T7" fmla="*/ 63127 h 311"/>
                  <a:gd name="T8" fmla="*/ 12637 w 1040"/>
                  <a:gd name="T9" fmla="*/ 112664 h 311"/>
                  <a:gd name="T10" fmla="*/ 12637 w 1040"/>
                  <a:gd name="T11" fmla="*/ 112664 h 311"/>
                  <a:gd name="T12" fmla="*/ 14815 w 1040"/>
                  <a:gd name="T13" fmla="*/ 133707 h 311"/>
                  <a:gd name="T14" fmla="*/ 14815 w 1040"/>
                  <a:gd name="T15" fmla="*/ 133707 h 311"/>
                  <a:gd name="T16" fmla="*/ 229640 w 1040"/>
                  <a:gd name="T17" fmla="*/ 84608 h 311"/>
                  <a:gd name="T18" fmla="*/ 229640 w 1040"/>
                  <a:gd name="T19" fmla="*/ 84608 h 311"/>
                  <a:gd name="T20" fmla="*/ 444900 w 1040"/>
                  <a:gd name="T21" fmla="*/ 14905 h 311"/>
                  <a:gd name="T22" fmla="*/ 444900 w 1040"/>
                  <a:gd name="T23" fmla="*/ 14905 h 311"/>
                  <a:gd name="T24" fmla="*/ 440107 w 1040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6" y="48"/>
                      <a:pt x="686" y="102"/>
                      <a:pt x="523" y="144"/>
                    </a:cubicBezTo>
                    <a:cubicBezTo>
                      <a:pt x="358" y="186"/>
                      <a:pt x="193" y="219"/>
                      <a:pt x="29" y="257"/>
                    </a:cubicBezTo>
                    <a:cubicBezTo>
                      <a:pt x="0" y="265"/>
                      <a:pt x="4" y="310"/>
                      <a:pt x="34" y="305"/>
                    </a:cubicBezTo>
                    <a:cubicBezTo>
                      <a:pt x="201" y="280"/>
                      <a:pt x="365" y="238"/>
                      <a:pt x="527" y="193"/>
                    </a:cubicBezTo>
                    <a:cubicBezTo>
                      <a:pt x="692" y="147"/>
                      <a:pt x="863" y="101"/>
                      <a:pt x="1021" y="34"/>
                    </a:cubicBezTo>
                    <a:cubicBezTo>
                      <a:pt x="1039" y="26"/>
                      <a:pt x="1029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99" name="Freeform 10">
                <a:extLst>
                  <a:ext uri="{FF2B5EF4-FFF2-40B4-BE49-F238E27FC236}">
                    <a16:creationId xmlns:a16="http://schemas.microsoft.com/office/drawing/2014/main" id="{C8003DA0-6498-F044-B4B2-3A82C9BAB2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15724" y="1620126"/>
                <a:ext cx="452958" cy="136887"/>
              </a:xfrm>
              <a:custGeom>
                <a:avLst/>
                <a:gdLst>
                  <a:gd name="T0" fmla="*/ 1009 w 1039"/>
                  <a:gd name="T1" fmla="*/ 5 h 311"/>
                  <a:gd name="T2" fmla="*/ 1009 w 1039"/>
                  <a:gd name="T3" fmla="*/ 5 h 311"/>
                  <a:gd name="T4" fmla="*/ 522 w 1039"/>
                  <a:gd name="T5" fmla="*/ 144 h 311"/>
                  <a:gd name="T6" fmla="*/ 522 w 1039"/>
                  <a:gd name="T7" fmla="*/ 144 h 311"/>
                  <a:gd name="T8" fmla="*/ 29 w 1039"/>
                  <a:gd name="T9" fmla="*/ 257 h 311"/>
                  <a:gd name="T10" fmla="*/ 29 w 1039"/>
                  <a:gd name="T11" fmla="*/ 257 h 311"/>
                  <a:gd name="T12" fmla="*/ 34 w 1039"/>
                  <a:gd name="T13" fmla="*/ 305 h 311"/>
                  <a:gd name="T14" fmla="*/ 34 w 1039"/>
                  <a:gd name="T15" fmla="*/ 305 h 311"/>
                  <a:gd name="T16" fmla="*/ 525 w 1039"/>
                  <a:gd name="T17" fmla="*/ 193 h 311"/>
                  <a:gd name="T18" fmla="*/ 525 w 1039"/>
                  <a:gd name="T19" fmla="*/ 193 h 311"/>
                  <a:gd name="T20" fmla="*/ 1021 w 1039"/>
                  <a:gd name="T21" fmla="*/ 34 h 311"/>
                  <a:gd name="T22" fmla="*/ 1021 w 1039"/>
                  <a:gd name="T23" fmla="*/ 34 h 311"/>
                  <a:gd name="T24" fmla="*/ 1009 w 1039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39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5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2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3" y="310"/>
                      <a:pt x="34" y="305"/>
                    </a:cubicBezTo>
                    <a:lnTo>
                      <a:pt x="34" y="305"/>
                    </a:lnTo>
                    <a:cubicBezTo>
                      <a:pt x="201" y="280"/>
                      <a:pt x="364" y="238"/>
                      <a:pt x="525" y="193"/>
                    </a:cubicBezTo>
                    <a:lnTo>
                      <a:pt x="525" y="193"/>
                    </a:lnTo>
                    <a:cubicBezTo>
                      <a:pt x="692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8" y="26"/>
                      <a:pt x="1027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100" name="Freeform 11">
                <a:extLst>
                  <a:ext uri="{FF2B5EF4-FFF2-40B4-BE49-F238E27FC236}">
                    <a16:creationId xmlns:a16="http://schemas.microsoft.com/office/drawing/2014/main" id="{6E5E6DB8-15EC-754E-95D9-294434AAE3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91489" y="1620126"/>
                <a:ext cx="452958" cy="136887"/>
              </a:xfrm>
              <a:custGeom>
                <a:avLst/>
                <a:gdLst>
                  <a:gd name="T0" fmla="*/ 1010 w 1040"/>
                  <a:gd name="T1" fmla="*/ 5 h 311"/>
                  <a:gd name="T2" fmla="*/ 1010 w 1040"/>
                  <a:gd name="T3" fmla="*/ 5 h 311"/>
                  <a:gd name="T4" fmla="*/ 523 w 1040"/>
                  <a:gd name="T5" fmla="*/ 144 h 311"/>
                  <a:gd name="T6" fmla="*/ 523 w 1040"/>
                  <a:gd name="T7" fmla="*/ 144 h 311"/>
                  <a:gd name="T8" fmla="*/ 30 w 1040"/>
                  <a:gd name="T9" fmla="*/ 257 h 311"/>
                  <a:gd name="T10" fmla="*/ 30 w 1040"/>
                  <a:gd name="T11" fmla="*/ 257 h 311"/>
                  <a:gd name="T12" fmla="*/ 35 w 1040"/>
                  <a:gd name="T13" fmla="*/ 305 h 311"/>
                  <a:gd name="T14" fmla="*/ 35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10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7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3" y="219"/>
                      <a:pt x="30" y="257"/>
                    </a:cubicBezTo>
                    <a:lnTo>
                      <a:pt x="30" y="257"/>
                    </a:lnTo>
                    <a:cubicBezTo>
                      <a:pt x="0" y="265"/>
                      <a:pt x="4" y="310"/>
                      <a:pt x="35" y="305"/>
                    </a:cubicBezTo>
                    <a:lnTo>
                      <a:pt x="35" y="305"/>
                    </a:lnTo>
                    <a:cubicBezTo>
                      <a:pt x="201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2" y="147"/>
                      <a:pt x="863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9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101" name="Freeform 12">
                <a:extLst>
                  <a:ext uri="{FF2B5EF4-FFF2-40B4-BE49-F238E27FC236}">
                    <a16:creationId xmlns:a16="http://schemas.microsoft.com/office/drawing/2014/main" id="{88E37158-45B8-454B-8B69-23EF966DED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22080" y="1620126"/>
                <a:ext cx="453179" cy="136337"/>
              </a:xfrm>
              <a:custGeom>
                <a:avLst/>
                <a:gdLst>
                  <a:gd name="T0" fmla="*/ 439671 w 1040"/>
                  <a:gd name="T1" fmla="*/ 2192 h 311"/>
                  <a:gd name="T2" fmla="*/ 439671 w 1040"/>
                  <a:gd name="T3" fmla="*/ 2192 h 311"/>
                  <a:gd name="T4" fmla="*/ 227461 w 1040"/>
                  <a:gd name="T5" fmla="*/ 63127 h 311"/>
                  <a:gd name="T6" fmla="*/ 227461 w 1040"/>
                  <a:gd name="T7" fmla="*/ 63127 h 311"/>
                  <a:gd name="T8" fmla="*/ 12637 w 1040"/>
                  <a:gd name="T9" fmla="*/ 112664 h 311"/>
                  <a:gd name="T10" fmla="*/ 12637 w 1040"/>
                  <a:gd name="T11" fmla="*/ 112664 h 311"/>
                  <a:gd name="T12" fmla="*/ 14815 w 1040"/>
                  <a:gd name="T13" fmla="*/ 133707 h 311"/>
                  <a:gd name="T14" fmla="*/ 14815 w 1040"/>
                  <a:gd name="T15" fmla="*/ 133707 h 311"/>
                  <a:gd name="T16" fmla="*/ 229640 w 1040"/>
                  <a:gd name="T17" fmla="*/ 84608 h 311"/>
                  <a:gd name="T18" fmla="*/ 229640 w 1040"/>
                  <a:gd name="T19" fmla="*/ 84608 h 311"/>
                  <a:gd name="T20" fmla="*/ 444900 w 1040"/>
                  <a:gd name="T21" fmla="*/ 14905 h 311"/>
                  <a:gd name="T22" fmla="*/ 444900 w 1040"/>
                  <a:gd name="T23" fmla="*/ 14905 h 311"/>
                  <a:gd name="T24" fmla="*/ 439671 w 1040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cubicBezTo>
                      <a:pt x="359" y="186"/>
                      <a:pt x="193" y="219"/>
                      <a:pt x="29" y="257"/>
                    </a:cubicBezTo>
                    <a:cubicBezTo>
                      <a:pt x="0" y="265"/>
                      <a:pt x="3" y="310"/>
                      <a:pt x="34" y="305"/>
                    </a:cubicBezTo>
                    <a:cubicBezTo>
                      <a:pt x="200" y="280"/>
                      <a:pt x="364" y="238"/>
                      <a:pt x="527" y="193"/>
                    </a:cubicBezTo>
                    <a:cubicBezTo>
                      <a:pt x="692" y="147"/>
                      <a:pt x="862" y="101"/>
                      <a:pt x="1021" y="34"/>
                    </a:cubicBezTo>
                    <a:cubicBezTo>
                      <a:pt x="1039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02" name="Freeform 13">
                <a:extLst>
                  <a:ext uri="{FF2B5EF4-FFF2-40B4-BE49-F238E27FC236}">
                    <a16:creationId xmlns:a16="http://schemas.microsoft.com/office/drawing/2014/main" id="{8D15C53D-B2FD-1D4C-988E-618591D66B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35241" y="1620126"/>
                <a:ext cx="452958" cy="136887"/>
              </a:xfrm>
              <a:custGeom>
                <a:avLst/>
                <a:gdLst>
                  <a:gd name="T0" fmla="*/ 1009 w 1041"/>
                  <a:gd name="T1" fmla="*/ 5 h 311"/>
                  <a:gd name="T2" fmla="*/ 1009 w 1041"/>
                  <a:gd name="T3" fmla="*/ 5 h 311"/>
                  <a:gd name="T4" fmla="*/ 522 w 1041"/>
                  <a:gd name="T5" fmla="*/ 144 h 311"/>
                  <a:gd name="T6" fmla="*/ 522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4 w 1041"/>
                  <a:gd name="T13" fmla="*/ 305 h 311"/>
                  <a:gd name="T14" fmla="*/ 34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0 w 1041"/>
                  <a:gd name="T21" fmla="*/ 34 h 311"/>
                  <a:gd name="T22" fmla="*/ 1020 w 1041"/>
                  <a:gd name="T23" fmla="*/ 34 h 311"/>
                  <a:gd name="T24" fmla="*/ 1009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3" y="310"/>
                      <a:pt x="34" y="305"/>
                    </a:cubicBezTo>
                    <a:lnTo>
                      <a:pt x="34" y="305"/>
                    </a:lnTo>
                    <a:cubicBezTo>
                      <a:pt x="200" y="280"/>
                      <a:pt x="364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2" y="101"/>
                      <a:pt x="1020" y="34"/>
                    </a:cubicBezTo>
                    <a:lnTo>
                      <a:pt x="1020" y="34"/>
                    </a:lnTo>
                    <a:cubicBezTo>
                      <a:pt x="1040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103" name="Freeform 14">
                <a:extLst>
                  <a:ext uri="{FF2B5EF4-FFF2-40B4-BE49-F238E27FC236}">
                    <a16:creationId xmlns:a16="http://schemas.microsoft.com/office/drawing/2014/main" id="{681DEDE7-A881-4A4B-8FA7-D9D285BDE6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62944" y="1620126"/>
                <a:ext cx="452957" cy="136887"/>
              </a:xfrm>
              <a:custGeom>
                <a:avLst/>
                <a:gdLst>
                  <a:gd name="T0" fmla="*/ 1009 w 1040"/>
                  <a:gd name="T1" fmla="*/ 5 h 311"/>
                  <a:gd name="T2" fmla="*/ 1009 w 1040"/>
                  <a:gd name="T3" fmla="*/ 5 h 311"/>
                  <a:gd name="T4" fmla="*/ 522 w 1040"/>
                  <a:gd name="T5" fmla="*/ 144 h 311"/>
                  <a:gd name="T6" fmla="*/ 522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5 w 1040"/>
                  <a:gd name="T13" fmla="*/ 305 h 311"/>
                  <a:gd name="T14" fmla="*/ 35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09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5" y="305"/>
                    </a:cubicBezTo>
                    <a:lnTo>
                      <a:pt x="35" y="305"/>
                    </a:lnTo>
                    <a:cubicBezTo>
                      <a:pt x="201" y="280"/>
                      <a:pt x="364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9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104" name="Freeform 15">
                <a:extLst>
                  <a:ext uri="{FF2B5EF4-FFF2-40B4-BE49-F238E27FC236}">
                    <a16:creationId xmlns:a16="http://schemas.microsoft.com/office/drawing/2014/main" id="{D98A80B9-3DFA-7944-8F79-0FC2B97D6A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41732" y="1620126"/>
                <a:ext cx="453179" cy="136337"/>
              </a:xfrm>
              <a:custGeom>
                <a:avLst/>
                <a:gdLst>
                  <a:gd name="T0" fmla="*/ 439248 w 1041"/>
                  <a:gd name="T1" fmla="*/ 2192 h 311"/>
                  <a:gd name="T2" fmla="*/ 439248 w 1041"/>
                  <a:gd name="T3" fmla="*/ 2192 h 311"/>
                  <a:gd name="T4" fmla="*/ 227242 w 1041"/>
                  <a:gd name="T5" fmla="*/ 63127 h 311"/>
                  <a:gd name="T6" fmla="*/ 227242 w 1041"/>
                  <a:gd name="T7" fmla="*/ 63127 h 311"/>
                  <a:gd name="T8" fmla="*/ 12625 w 1041"/>
                  <a:gd name="T9" fmla="*/ 112664 h 311"/>
                  <a:gd name="T10" fmla="*/ 12625 w 1041"/>
                  <a:gd name="T11" fmla="*/ 112664 h 311"/>
                  <a:gd name="T12" fmla="*/ 14801 w 1041"/>
                  <a:gd name="T13" fmla="*/ 133707 h 311"/>
                  <a:gd name="T14" fmla="*/ 14801 w 1041"/>
                  <a:gd name="T15" fmla="*/ 133707 h 311"/>
                  <a:gd name="T16" fmla="*/ 229419 w 1041"/>
                  <a:gd name="T17" fmla="*/ 84608 h 311"/>
                  <a:gd name="T18" fmla="*/ 229419 w 1041"/>
                  <a:gd name="T19" fmla="*/ 84608 h 311"/>
                  <a:gd name="T20" fmla="*/ 444472 w 1041"/>
                  <a:gd name="T21" fmla="*/ 14905 h 311"/>
                  <a:gd name="T22" fmla="*/ 444472 w 1041"/>
                  <a:gd name="T23" fmla="*/ 14905 h 311"/>
                  <a:gd name="T24" fmla="*/ 439248 w 1041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cubicBezTo>
                      <a:pt x="359" y="186"/>
                      <a:pt x="193" y="219"/>
                      <a:pt x="29" y="257"/>
                    </a:cubicBezTo>
                    <a:cubicBezTo>
                      <a:pt x="0" y="265"/>
                      <a:pt x="4" y="310"/>
                      <a:pt x="34" y="305"/>
                    </a:cubicBezTo>
                    <a:cubicBezTo>
                      <a:pt x="201" y="280"/>
                      <a:pt x="364" y="238"/>
                      <a:pt x="527" y="193"/>
                    </a:cubicBezTo>
                    <a:cubicBezTo>
                      <a:pt x="693" y="147"/>
                      <a:pt x="864" y="101"/>
                      <a:pt x="1021" y="34"/>
                    </a:cubicBezTo>
                    <a:cubicBezTo>
                      <a:pt x="1040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05" name="Freeform 16">
                <a:extLst>
                  <a:ext uri="{FF2B5EF4-FFF2-40B4-BE49-F238E27FC236}">
                    <a16:creationId xmlns:a16="http://schemas.microsoft.com/office/drawing/2014/main" id="{23D01828-7FFF-FD46-9F14-7C9D7344E9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72236" y="1620126"/>
                <a:ext cx="452958" cy="136887"/>
              </a:xfrm>
              <a:custGeom>
                <a:avLst/>
                <a:gdLst>
                  <a:gd name="T0" fmla="*/ 1011 w 1041"/>
                  <a:gd name="T1" fmla="*/ 5 h 311"/>
                  <a:gd name="T2" fmla="*/ 1011 w 1041"/>
                  <a:gd name="T3" fmla="*/ 5 h 311"/>
                  <a:gd name="T4" fmla="*/ 523 w 1041"/>
                  <a:gd name="T5" fmla="*/ 144 h 311"/>
                  <a:gd name="T6" fmla="*/ 523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4 w 1041"/>
                  <a:gd name="T13" fmla="*/ 305 h 311"/>
                  <a:gd name="T14" fmla="*/ 34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11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6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4" y="305"/>
                    </a:cubicBezTo>
                    <a:lnTo>
                      <a:pt x="34" y="305"/>
                    </a:lnTo>
                    <a:cubicBezTo>
                      <a:pt x="201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3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8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106" name="Freeform 17">
                <a:extLst>
                  <a:ext uri="{FF2B5EF4-FFF2-40B4-BE49-F238E27FC236}">
                    <a16:creationId xmlns:a16="http://schemas.microsoft.com/office/drawing/2014/main" id="{6688958D-BB9F-3C4C-A411-ED898F6BB4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5425" y="1620126"/>
                <a:ext cx="453179" cy="136337"/>
              </a:xfrm>
              <a:custGeom>
                <a:avLst/>
                <a:gdLst>
                  <a:gd name="T0" fmla="*/ 440094 w 1039"/>
                  <a:gd name="T1" fmla="*/ 2192 h 311"/>
                  <a:gd name="T2" fmla="*/ 440094 w 1039"/>
                  <a:gd name="T3" fmla="*/ 2192 h 311"/>
                  <a:gd name="T4" fmla="*/ 227680 w 1039"/>
                  <a:gd name="T5" fmla="*/ 63127 h 311"/>
                  <a:gd name="T6" fmla="*/ 227680 w 1039"/>
                  <a:gd name="T7" fmla="*/ 63127 h 311"/>
                  <a:gd name="T8" fmla="*/ 12213 w 1039"/>
                  <a:gd name="T9" fmla="*/ 112664 h 311"/>
                  <a:gd name="T10" fmla="*/ 12213 w 1039"/>
                  <a:gd name="T11" fmla="*/ 112664 h 311"/>
                  <a:gd name="T12" fmla="*/ 14830 w 1039"/>
                  <a:gd name="T13" fmla="*/ 133707 h 311"/>
                  <a:gd name="T14" fmla="*/ 14830 w 1039"/>
                  <a:gd name="T15" fmla="*/ 133707 h 311"/>
                  <a:gd name="T16" fmla="*/ 229425 w 1039"/>
                  <a:gd name="T17" fmla="*/ 84608 h 311"/>
                  <a:gd name="T18" fmla="*/ 229425 w 1039"/>
                  <a:gd name="T19" fmla="*/ 84608 h 311"/>
                  <a:gd name="T20" fmla="*/ 444892 w 1039"/>
                  <a:gd name="T21" fmla="*/ 14905 h 311"/>
                  <a:gd name="T22" fmla="*/ 444892 w 1039"/>
                  <a:gd name="T23" fmla="*/ 14905 h 311"/>
                  <a:gd name="T24" fmla="*/ 440094 w 1039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39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5" y="48"/>
                      <a:pt x="686" y="102"/>
                      <a:pt x="522" y="144"/>
                    </a:cubicBezTo>
                    <a:cubicBezTo>
                      <a:pt x="359" y="186"/>
                      <a:pt x="192" y="219"/>
                      <a:pt x="28" y="257"/>
                    </a:cubicBezTo>
                    <a:cubicBezTo>
                      <a:pt x="0" y="265"/>
                      <a:pt x="3" y="310"/>
                      <a:pt x="34" y="305"/>
                    </a:cubicBezTo>
                    <a:cubicBezTo>
                      <a:pt x="200" y="280"/>
                      <a:pt x="364" y="238"/>
                      <a:pt x="526" y="193"/>
                    </a:cubicBezTo>
                    <a:cubicBezTo>
                      <a:pt x="691" y="147"/>
                      <a:pt x="862" y="101"/>
                      <a:pt x="1020" y="34"/>
                    </a:cubicBezTo>
                    <a:cubicBezTo>
                      <a:pt x="1038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07" name="Freeform 18">
                <a:extLst>
                  <a:ext uri="{FF2B5EF4-FFF2-40B4-BE49-F238E27FC236}">
                    <a16:creationId xmlns:a16="http://schemas.microsoft.com/office/drawing/2014/main" id="{66087DC7-C9F8-714B-95B6-E3E386D904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5588" y="1620126"/>
                <a:ext cx="452958" cy="136887"/>
              </a:xfrm>
              <a:custGeom>
                <a:avLst/>
                <a:gdLst>
                  <a:gd name="T0" fmla="*/ 1009 w 1040"/>
                  <a:gd name="T1" fmla="*/ 5 h 311"/>
                  <a:gd name="T2" fmla="*/ 1009 w 1040"/>
                  <a:gd name="T3" fmla="*/ 5 h 311"/>
                  <a:gd name="T4" fmla="*/ 522 w 1040"/>
                  <a:gd name="T5" fmla="*/ 144 h 311"/>
                  <a:gd name="T6" fmla="*/ 522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4 w 1040"/>
                  <a:gd name="T13" fmla="*/ 305 h 311"/>
                  <a:gd name="T14" fmla="*/ 34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09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4" y="305"/>
                    </a:cubicBezTo>
                    <a:lnTo>
                      <a:pt x="34" y="305"/>
                    </a:lnTo>
                    <a:cubicBezTo>
                      <a:pt x="200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108" name="Freeform 19">
                <a:extLst>
                  <a:ext uri="{FF2B5EF4-FFF2-40B4-BE49-F238E27FC236}">
                    <a16:creationId xmlns:a16="http://schemas.microsoft.com/office/drawing/2014/main" id="{A19F2DF4-D285-6F47-98CB-68223A45F5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1353" y="1620126"/>
                <a:ext cx="452958" cy="136887"/>
              </a:xfrm>
              <a:custGeom>
                <a:avLst/>
                <a:gdLst>
                  <a:gd name="T0" fmla="*/ 1010 w 1042"/>
                  <a:gd name="T1" fmla="*/ 5 h 311"/>
                  <a:gd name="T2" fmla="*/ 1010 w 1042"/>
                  <a:gd name="T3" fmla="*/ 5 h 311"/>
                  <a:gd name="T4" fmla="*/ 523 w 1042"/>
                  <a:gd name="T5" fmla="*/ 144 h 311"/>
                  <a:gd name="T6" fmla="*/ 523 w 1042"/>
                  <a:gd name="T7" fmla="*/ 144 h 311"/>
                  <a:gd name="T8" fmla="*/ 30 w 1042"/>
                  <a:gd name="T9" fmla="*/ 257 h 311"/>
                  <a:gd name="T10" fmla="*/ 30 w 1042"/>
                  <a:gd name="T11" fmla="*/ 257 h 311"/>
                  <a:gd name="T12" fmla="*/ 35 w 1042"/>
                  <a:gd name="T13" fmla="*/ 305 h 311"/>
                  <a:gd name="T14" fmla="*/ 35 w 1042"/>
                  <a:gd name="T15" fmla="*/ 305 h 311"/>
                  <a:gd name="T16" fmla="*/ 527 w 1042"/>
                  <a:gd name="T17" fmla="*/ 193 h 311"/>
                  <a:gd name="T18" fmla="*/ 527 w 1042"/>
                  <a:gd name="T19" fmla="*/ 193 h 311"/>
                  <a:gd name="T20" fmla="*/ 1021 w 1042"/>
                  <a:gd name="T21" fmla="*/ 34 h 311"/>
                  <a:gd name="T22" fmla="*/ 1021 w 1042"/>
                  <a:gd name="T23" fmla="*/ 34 h 311"/>
                  <a:gd name="T24" fmla="*/ 1010 w 1042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2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6" y="48"/>
                      <a:pt x="687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4" y="219"/>
                      <a:pt x="30" y="257"/>
                    </a:cubicBezTo>
                    <a:lnTo>
                      <a:pt x="30" y="257"/>
                    </a:lnTo>
                    <a:cubicBezTo>
                      <a:pt x="0" y="265"/>
                      <a:pt x="4" y="310"/>
                      <a:pt x="35" y="305"/>
                    </a:cubicBezTo>
                    <a:lnTo>
                      <a:pt x="35" y="305"/>
                    </a:lnTo>
                    <a:cubicBezTo>
                      <a:pt x="202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4" y="147"/>
                      <a:pt x="863" y="101"/>
                      <a:pt x="1021" y="34"/>
                    </a:cubicBezTo>
                    <a:lnTo>
                      <a:pt x="1021" y="34"/>
                    </a:lnTo>
                    <a:cubicBezTo>
                      <a:pt x="1041" y="26"/>
                      <a:pt x="1029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109" name="Freeform 20">
                <a:extLst>
                  <a:ext uri="{FF2B5EF4-FFF2-40B4-BE49-F238E27FC236}">
                    <a16:creationId xmlns:a16="http://schemas.microsoft.com/office/drawing/2014/main" id="{91BD1D10-28ED-D74E-9786-BA115548C2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2360" y="1620126"/>
                <a:ext cx="453179" cy="136337"/>
              </a:xfrm>
              <a:custGeom>
                <a:avLst/>
                <a:gdLst>
                  <a:gd name="T0" fmla="*/ 439248 w 1041"/>
                  <a:gd name="T1" fmla="*/ 2192 h 311"/>
                  <a:gd name="T2" fmla="*/ 439248 w 1041"/>
                  <a:gd name="T3" fmla="*/ 2192 h 311"/>
                  <a:gd name="T4" fmla="*/ 227678 w 1041"/>
                  <a:gd name="T5" fmla="*/ 63127 h 311"/>
                  <a:gd name="T6" fmla="*/ 227678 w 1041"/>
                  <a:gd name="T7" fmla="*/ 63127 h 311"/>
                  <a:gd name="T8" fmla="*/ 12625 w 1041"/>
                  <a:gd name="T9" fmla="*/ 112664 h 311"/>
                  <a:gd name="T10" fmla="*/ 12625 w 1041"/>
                  <a:gd name="T11" fmla="*/ 112664 h 311"/>
                  <a:gd name="T12" fmla="*/ 14801 w 1041"/>
                  <a:gd name="T13" fmla="*/ 133707 h 311"/>
                  <a:gd name="T14" fmla="*/ 14801 w 1041"/>
                  <a:gd name="T15" fmla="*/ 133707 h 311"/>
                  <a:gd name="T16" fmla="*/ 229419 w 1041"/>
                  <a:gd name="T17" fmla="*/ 84608 h 311"/>
                  <a:gd name="T18" fmla="*/ 229419 w 1041"/>
                  <a:gd name="T19" fmla="*/ 84608 h 311"/>
                  <a:gd name="T20" fmla="*/ 444472 w 1041"/>
                  <a:gd name="T21" fmla="*/ 14905 h 311"/>
                  <a:gd name="T22" fmla="*/ 444472 w 1041"/>
                  <a:gd name="T23" fmla="*/ 14905 h 311"/>
                  <a:gd name="T24" fmla="*/ 439248 w 1041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3" y="144"/>
                    </a:cubicBezTo>
                    <a:cubicBezTo>
                      <a:pt x="359" y="186"/>
                      <a:pt x="193" y="219"/>
                      <a:pt x="29" y="257"/>
                    </a:cubicBezTo>
                    <a:cubicBezTo>
                      <a:pt x="0" y="265"/>
                      <a:pt x="3" y="310"/>
                      <a:pt x="34" y="305"/>
                    </a:cubicBezTo>
                    <a:cubicBezTo>
                      <a:pt x="201" y="280"/>
                      <a:pt x="366" y="238"/>
                      <a:pt x="527" y="193"/>
                    </a:cubicBezTo>
                    <a:cubicBezTo>
                      <a:pt x="693" y="147"/>
                      <a:pt x="862" y="101"/>
                      <a:pt x="1021" y="34"/>
                    </a:cubicBezTo>
                    <a:cubicBezTo>
                      <a:pt x="1040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10" name="Freeform 21">
                <a:extLst>
                  <a:ext uri="{FF2B5EF4-FFF2-40B4-BE49-F238E27FC236}">
                    <a16:creationId xmlns:a16="http://schemas.microsoft.com/office/drawing/2014/main" id="{F3A24915-A4A6-9843-AE5D-52C9207791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43650" y="1620126"/>
                <a:ext cx="452957" cy="136887"/>
              </a:xfrm>
              <a:custGeom>
                <a:avLst/>
                <a:gdLst>
                  <a:gd name="T0" fmla="*/ 1010 w 1041"/>
                  <a:gd name="T1" fmla="*/ 5 h 311"/>
                  <a:gd name="T2" fmla="*/ 1010 w 1041"/>
                  <a:gd name="T3" fmla="*/ 5 h 311"/>
                  <a:gd name="T4" fmla="*/ 522 w 1041"/>
                  <a:gd name="T5" fmla="*/ 144 h 311"/>
                  <a:gd name="T6" fmla="*/ 522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5 w 1041"/>
                  <a:gd name="T13" fmla="*/ 305 h 311"/>
                  <a:gd name="T14" fmla="*/ 35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10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7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8" y="186"/>
                      <a:pt x="194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3" y="310"/>
                      <a:pt x="35" y="305"/>
                    </a:cubicBezTo>
                    <a:lnTo>
                      <a:pt x="35" y="305"/>
                    </a:lnTo>
                    <a:cubicBezTo>
                      <a:pt x="201" y="280"/>
                      <a:pt x="366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8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111" name="Freeform 22">
                <a:extLst>
                  <a:ext uri="{FF2B5EF4-FFF2-40B4-BE49-F238E27FC236}">
                    <a16:creationId xmlns:a16="http://schemas.microsoft.com/office/drawing/2014/main" id="{282232B0-5003-EA4B-805C-8A26FEEE5B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2808" y="1620126"/>
                <a:ext cx="454414" cy="136887"/>
              </a:xfrm>
              <a:custGeom>
                <a:avLst/>
                <a:gdLst>
                  <a:gd name="T0" fmla="*/ 1009 w 1041"/>
                  <a:gd name="T1" fmla="*/ 5 h 311"/>
                  <a:gd name="T2" fmla="*/ 1009 w 1041"/>
                  <a:gd name="T3" fmla="*/ 5 h 311"/>
                  <a:gd name="T4" fmla="*/ 523 w 1041"/>
                  <a:gd name="T5" fmla="*/ 144 h 311"/>
                  <a:gd name="T6" fmla="*/ 523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6 w 1041"/>
                  <a:gd name="T13" fmla="*/ 305 h 311"/>
                  <a:gd name="T14" fmla="*/ 36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09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8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6" y="305"/>
                    </a:cubicBezTo>
                    <a:lnTo>
                      <a:pt x="36" y="305"/>
                    </a:lnTo>
                    <a:cubicBezTo>
                      <a:pt x="201" y="280"/>
                      <a:pt x="366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4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9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112" name="Freeform 23">
                <a:extLst>
                  <a:ext uri="{FF2B5EF4-FFF2-40B4-BE49-F238E27FC236}">
                    <a16:creationId xmlns:a16="http://schemas.microsoft.com/office/drawing/2014/main" id="{68BE4BBD-B43B-B747-AF00-CCD5251C72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50093" y="1620126"/>
                <a:ext cx="453179" cy="136337"/>
              </a:xfrm>
              <a:custGeom>
                <a:avLst/>
                <a:gdLst>
                  <a:gd name="T0" fmla="*/ 440119 w 1041"/>
                  <a:gd name="T1" fmla="*/ 2192 h 311"/>
                  <a:gd name="T2" fmla="*/ 440119 w 1041"/>
                  <a:gd name="T3" fmla="*/ 2192 h 311"/>
                  <a:gd name="T4" fmla="*/ 227242 w 1041"/>
                  <a:gd name="T5" fmla="*/ 63127 h 311"/>
                  <a:gd name="T6" fmla="*/ 227242 w 1041"/>
                  <a:gd name="T7" fmla="*/ 63127 h 311"/>
                  <a:gd name="T8" fmla="*/ 12625 w 1041"/>
                  <a:gd name="T9" fmla="*/ 112664 h 311"/>
                  <a:gd name="T10" fmla="*/ 12625 w 1041"/>
                  <a:gd name="T11" fmla="*/ 112664 h 311"/>
                  <a:gd name="T12" fmla="*/ 15237 w 1041"/>
                  <a:gd name="T13" fmla="*/ 133707 h 311"/>
                  <a:gd name="T14" fmla="*/ 15237 w 1041"/>
                  <a:gd name="T15" fmla="*/ 133707 h 311"/>
                  <a:gd name="T16" fmla="*/ 229419 w 1041"/>
                  <a:gd name="T17" fmla="*/ 84608 h 311"/>
                  <a:gd name="T18" fmla="*/ 229419 w 1041"/>
                  <a:gd name="T19" fmla="*/ 84608 h 311"/>
                  <a:gd name="T20" fmla="*/ 444472 w 1041"/>
                  <a:gd name="T21" fmla="*/ 14905 h 311"/>
                  <a:gd name="T22" fmla="*/ 444472 w 1041"/>
                  <a:gd name="T23" fmla="*/ 14905 h 311"/>
                  <a:gd name="T24" fmla="*/ 440119 w 1041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7" y="48"/>
                      <a:pt x="686" y="102"/>
                      <a:pt x="522" y="144"/>
                    </a:cubicBezTo>
                    <a:cubicBezTo>
                      <a:pt x="359" y="186"/>
                      <a:pt x="194" y="219"/>
                      <a:pt x="29" y="257"/>
                    </a:cubicBezTo>
                    <a:cubicBezTo>
                      <a:pt x="0" y="265"/>
                      <a:pt x="4" y="310"/>
                      <a:pt x="35" y="305"/>
                    </a:cubicBezTo>
                    <a:cubicBezTo>
                      <a:pt x="200" y="280"/>
                      <a:pt x="366" y="238"/>
                      <a:pt x="527" y="193"/>
                    </a:cubicBezTo>
                    <a:cubicBezTo>
                      <a:pt x="693" y="147"/>
                      <a:pt x="862" y="101"/>
                      <a:pt x="1021" y="34"/>
                    </a:cubicBezTo>
                    <a:cubicBezTo>
                      <a:pt x="1040" y="26"/>
                      <a:pt x="1028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13" name="Freeform 24">
                <a:extLst>
                  <a:ext uri="{FF2B5EF4-FFF2-40B4-BE49-F238E27FC236}">
                    <a16:creationId xmlns:a16="http://schemas.microsoft.com/office/drawing/2014/main" id="{5568E393-90BF-214E-8E8C-6D9404BAE6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645" y="1620126"/>
                <a:ext cx="452957" cy="136887"/>
              </a:xfrm>
              <a:custGeom>
                <a:avLst/>
                <a:gdLst>
                  <a:gd name="T0" fmla="*/ 1011 w 1041"/>
                  <a:gd name="T1" fmla="*/ 5 h 311"/>
                  <a:gd name="T2" fmla="*/ 1011 w 1041"/>
                  <a:gd name="T3" fmla="*/ 5 h 311"/>
                  <a:gd name="T4" fmla="*/ 523 w 1041"/>
                  <a:gd name="T5" fmla="*/ 144 h 311"/>
                  <a:gd name="T6" fmla="*/ 523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6 w 1041"/>
                  <a:gd name="T13" fmla="*/ 305 h 311"/>
                  <a:gd name="T14" fmla="*/ 36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11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7" y="48"/>
                      <a:pt x="688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4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6" y="305"/>
                    </a:cubicBezTo>
                    <a:lnTo>
                      <a:pt x="36" y="305"/>
                    </a:lnTo>
                    <a:cubicBezTo>
                      <a:pt x="201" y="280"/>
                      <a:pt x="366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9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114" name="Freeform 25">
                <a:extLst>
                  <a:ext uri="{FF2B5EF4-FFF2-40B4-BE49-F238E27FC236}">
                    <a16:creationId xmlns:a16="http://schemas.microsoft.com/office/drawing/2014/main" id="{E3722E96-FBA4-CE4E-9909-968A04D97C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7866" y="1620126"/>
                <a:ext cx="452958" cy="136887"/>
              </a:xfrm>
              <a:custGeom>
                <a:avLst/>
                <a:gdLst>
                  <a:gd name="T0" fmla="*/ 1010 w 1040"/>
                  <a:gd name="T1" fmla="*/ 5 h 311"/>
                  <a:gd name="T2" fmla="*/ 1010 w 1040"/>
                  <a:gd name="T3" fmla="*/ 5 h 311"/>
                  <a:gd name="T4" fmla="*/ 523 w 1040"/>
                  <a:gd name="T5" fmla="*/ 144 h 311"/>
                  <a:gd name="T6" fmla="*/ 523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4 w 1040"/>
                  <a:gd name="T13" fmla="*/ 305 h 311"/>
                  <a:gd name="T14" fmla="*/ 34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10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6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58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4" y="305"/>
                    </a:cubicBezTo>
                    <a:lnTo>
                      <a:pt x="34" y="305"/>
                    </a:lnTo>
                    <a:cubicBezTo>
                      <a:pt x="201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2" y="147"/>
                      <a:pt x="863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7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115" name="Freeform 26">
                <a:extLst>
                  <a:ext uri="{FF2B5EF4-FFF2-40B4-BE49-F238E27FC236}">
                    <a16:creationId xmlns:a16="http://schemas.microsoft.com/office/drawing/2014/main" id="{96905D1A-FD7F-E040-B54F-33ABF87173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7028" y="1620126"/>
                <a:ext cx="453179" cy="136337"/>
              </a:xfrm>
              <a:custGeom>
                <a:avLst/>
                <a:gdLst>
                  <a:gd name="T0" fmla="*/ 440119 w 1041"/>
                  <a:gd name="T1" fmla="*/ 2192 h 311"/>
                  <a:gd name="T2" fmla="*/ 440119 w 1041"/>
                  <a:gd name="T3" fmla="*/ 2192 h 311"/>
                  <a:gd name="T4" fmla="*/ 227678 w 1041"/>
                  <a:gd name="T5" fmla="*/ 63127 h 311"/>
                  <a:gd name="T6" fmla="*/ 227678 w 1041"/>
                  <a:gd name="T7" fmla="*/ 63127 h 311"/>
                  <a:gd name="T8" fmla="*/ 13495 w 1041"/>
                  <a:gd name="T9" fmla="*/ 112664 h 311"/>
                  <a:gd name="T10" fmla="*/ 13495 w 1041"/>
                  <a:gd name="T11" fmla="*/ 112664 h 311"/>
                  <a:gd name="T12" fmla="*/ 15672 w 1041"/>
                  <a:gd name="T13" fmla="*/ 133707 h 311"/>
                  <a:gd name="T14" fmla="*/ 15672 w 1041"/>
                  <a:gd name="T15" fmla="*/ 133707 h 311"/>
                  <a:gd name="T16" fmla="*/ 229419 w 1041"/>
                  <a:gd name="T17" fmla="*/ 84608 h 311"/>
                  <a:gd name="T18" fmla="*/ 229419 w 1041"/>
                  <a:gd name="T19" fmla="*/ 84608 h 311"/>
                  <a:gd name="T20" fmla="*/ 444472 w 1041"/>
                  <a:gd name="T21" fmla="*/ 14905 h 311"/>
                  <a:gd name="T22" fmla="*/ 444472 w 1041"/>
                  <a:gd name="T23" fmla="*/ 14905 h 311"/>
                  <a:gd name="T24" fmla="*/ 440119 w 1041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7" y="48"/>
                      <a:pt x="686" y="102"/>
                      <a:pt x="523" y="144"/>
                    </a:cubicBezTo>
                    <a:cubicBezTo>
                      <a:pt x="359" y="186"/>
                      <a:pt x="194" y="219"/>
                      <a:pt x="31" y="257"/>
                    </a:cubicBezTo>
                    <a:cubicBezTo>
                      <a:pt x="0" y="265"/>
                      <a:pt x="4" y="310"/>
                      <a:pt x="36" y="305"/>
                    </a:cubicBezTo>
                    <a:cubicBezTo>
                      <a:pt x="202" y="280"/>
                      <a:pt x="366" y="238"/>
                      <a:pt x="527" y="193"/>
                    </a:cubicBezTo>
                    <a:cubicBezTo>
                      <a:pt x="693" y="147"/>
                      <a:pt x="864" y="101"/>
                      <a:pt x="1021" y="34"/>
                    </a:cubicBezTo>
                    <a:cubicBezTo>
                      <a:pt x="1040" y="26"/>
                      <a:pt x="1029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16" name="Freeform 27">
                <a:extLst>
                  <a:ext uri="{FF2B5EF4-FFF2-40B4-BE49-F238E27FC236}">
                    <a16:creationId xmlns:a16="http://schemas.microsoft.com/office/drawing/2014/main" id="{0F19B3DC-F0F3-9A4F-83A8-5716C3A4CD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65703" y="1620126"/>
                <a:ext cx="452958" cy="136887"/>
              </a:xfrm>
              <a:custGeom>
                <a:avLst/>
                <a:gdLst>
                  <a:gd name="T0" fmla="*/ 1010 w 1040"/>
                  <a:gd name="T1" fmla="*/ 5 h 311"/>
                  <a:gd name="T2" fmla="*/ 1010 w 1040"/>
                  <a:gd name="T3" fmla="*/ 5 h 311"/>
                  <a:gd name="T4" fmla="*/ 523 w 1040"/>
                  <a:gd name="T5" fmla="*/ 144 h 311"/>
                  <a:gd name="T6" fmla="*/ 523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5 w 1040"/>
                  <a:gd name="T13" fmla="*/ 305 h 311"/>
                  <a:gd name="T14" fmla="*/ 35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10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6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60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5" y="305"/>
                    </a:cubicBezTo>
                    <a:lnTo>
                      <a:pt x="35" y="305"/>
                    </a:lnTo>
                    <a:cubicBezTo>
                      <a:pt x="201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2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9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117" name="Freeform 28">
                <a:extLst>
                  <a:ext uri="{FF2B5EF4-FFF2-40B4-BE49-F238E27FC236}">
                    <a16:creationId xmlns:a16="http://schemas.microsoft.com/office/drawing/2014/main" id="{26860557-09BF-AE4E-84E7-9E2A2712B3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94861" y="1620126"/>
                <a:ext cx="452958" cy="136887"/>
              </a:xfrm>
              <a:custGeom>
                <a:avLst/>
                <a:gdLst>
                  <a:gd name="T0" fmla="*/ 1009 w 1040"/>
                  <a:gd name="T1" fmla="*/ 5 h 311"/>
                  <a:gd name="T2" fmla="*/ 1009 w 1040"/>
                  <a:gd name="T3" fmla="*/ 5 h 311"/>
                  <a:gd name="T4" fmla="*/ 522 w 1040"/>
                  <a:gd name="T5" fmla="*/ 144 h 311"/>
                  <a:gd name="T6" fmla="*/ 522 w 1040"/>
                  <a:gd name="T7" fmla="*/ 144 h 311"/>
                  <a:gd name="T8" fmla="*/ 28 w 1040"/>
                  <a:gd name="T9" fmla="*/ 257 h 311"/>
                  <a:gd name="T10" fmla="*/ 28 w 1040"/>
                  <a:gd name="T11" fmla="*/ 257 h 311"/>
                  <a:gd name="T12" fmla="*/ 34 w 1040"/>
                  <a:gd name="T13" fmla="*/ 305 h 311"/>
                  <a:gd name="T14" fmla="*/ 34 w 1040"/>
                  <a:gd name="T15" fmla="*/ 305 h 311"/>
                  <a:gd name="T16" fmla="*/ 526 w 1040"/>
                  <a:gd name="T17" fmla="*/ 193 h 311"/>
                  <a:gd name="T18" fmla="*/ 526 w 1040"/>
                  <a:gd name="T19" fmla="*/ 193 h 311"/>
                  <a:gd name="T20" fmla="*/ 1020 w 1040"/>
                  <a:gd name="T21" fmla="*/ 34 h 311"/>
                  <a:gd name="T22" fmla="*/ 1020 w 1040"/>
                  <a:gd name="T23" fmla="*/ 34 h 311"/>
                  <a:gd name="T24" fmla="*/ 1009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2" y="219"/>
                      <a:pt x="28" y="257"/>
                    </a:cubicBezTo>
                    <a:lnTo>
                      <a:pt x="28" y="257"/>
                    </a:lnTo>
                    <a:cubicBezTo>
                      <a:pt x="0" y="265"/>
                      <a:pt x="3" y="310"/>
                      <a:pt x="34" y="305"/>
                    </a:cubicBezTo>
                    <a:lnTo>
                      <a:pt x="34" y="305"/>
                    </a:lnTo>
                    <a:cubicBezTo>
                      <a:pt x="200" y="280"/>
                      <a:pt x="364" y="238"/>
                      <a:pt x="526" y="193"/>
                    </a:cubicBezTo>
                    <a:lnTo>
                      <a:pt x="526" y="193"/>
                    </a:lnTo>
                    <a:cubicBezTo>
                      <a:pt x="691" y="147"/>
                      <a:pt x="862" y="101"/>
                      <a:pt x="1020" y="34"/>
                    </a:cubicBezTo>
                    <a:lnTo>
                      <a:pt x="1020" y="34"/>
                    </a:lnTo>
                    <a:cubicBezTo>
                      <a:pt x="1039" y="26"/>
                      <a:pt x="1027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118" name="Freeform 29">
                <a:extLst>
                  <a:ext uri="{FF2B5EF4-FFF2-40B4-BE49-F238E27FC236}">
                    <a16:creationId xmlns:a16="http://schemas.microsoft.com/office/drawing/2014/main" id="{ED3BA7BF-8513-5348-A2EC-E8147103BE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6681" y="1620126"/>
                <a:ext cx="453179" cy="136337"/>
              </a:xfrm>
              <a:custGeom>
                <a:avLst/>
                <a:gdLst>
                  <a:gd name="T0" fmla="*/ 439671 w 1040"/>
                  <a:gd name="T1" fmla="*/ 2192 h 311"/>
                  <a:gd name="T2" fmla="*/ 439671 w 1040"/>
                  <a:gd name="T3" fmla="*/ 2192 h 311"/>
                  <a:gd name="T4" fmla="*/ 227461 w 1040"/>
                  <a:gd name="T5" fmla="*/ 63127 h 311"/>
                  <a:gd name="T6" fmla="*/ 227461 w 1040"/>
                  <a:gd name="T7" fmla="*/ 63127 h 311"/>
                  <a:gd name="T8" fmla="*/ 12201 w 1040"/>
                  <a:gd name="T9" fmla="*/ 112664 h 311"/>
                  <a:gd name="T10" fmla="*/ 12201 w 1040"/>
                  <a:gd name="T11" fmla="*/ 112664 h 311"/>
                  <a:gd name="T12" fmla="*/ 14815 w 1040"/>
                  <a:gd name="T13" fmla="*/ 133707 h 311"/>
                  <a:gd name="T14" fmla="*/ 14815 w 1040"/>
                  <a:gd name="T15" fmla="*/ 133707 h 311"/>
                  <a:gd name="T16" fmla="*/ 229204 w 1040"/>
                  <a:gd name="T17" fmla="*/ 84608 h 311"/>
                  <a:gd name="T18" fmla="*/ 229204 w 1040"/>
                  <a:gd name="T19" fmla="*/ 84608 h 311"/>
                  <a:gd name="T20" fmla="*/ 444464 w 1040"/>
                  <a:gd name="T21" fmla="*/ 14905 h 311"/>
                  <a:gd name="T22" fmla="*/ 444464 w 1040"/>
                  <a:gd name="T23" fmla="*/ 14905 h 311"/>
                  <a:gd name="T24" fmla="*/ 439671 w 1040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cubicBezTo>
                      <a:pt x="359" y="186"/>
                      <a:pt x="192" y="219"/>
                      <a:pt x="28" y="257"/>
                    </a:cubicBezTo>
                    <a:cubicBezTo>
                      <a:pt x="0" y="265"/>
                      <a:pt x="4" y="310"/>
                      <a:pt x="34" y="305"/>
                    </a:cubicBezTo>
                    <a:cubicBezTo>
                      <a:pt x="200" y="280"/>
                      <a:pt x="364" y="238"/>
                      <a:pt x="526" y="193"/>
                    </a:cubicBezTo>
                    <a:cubicBezTo>
                      <a:pt x="691" y="147"/>
                      <a:pt x="862" y="101"/>
                      <a:pt x="1020" y="34"/>
                    </a:cubicBezTo>
                    <a:cubicBezTo>
                      <a:pt x="1039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19" name="Freeform 30">
                <a:extLst>
                  <a:ext uri="{FF2B5EF4-FFF2-40B4-BE49-F238E27FC236}">
                    <a16:creationId xmlns:a16="http://schemas.microsoft.com/office/drawing/2014/main" id="{5AA4DA60-3AD8-7348-BCB3-5918C39E95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7158" y="1620126"/>
                <a:ext cx="452957" cy="136887"/>
              </a:xfrm>
              <a:custGeom>
                <a:avLst/>
                <a:gdLst>
                  <a:gd name="T0" fmla="*/ 1009 w 1040"/>
                  <a:gd name="T1" fmla="*/ 5 h 311"/>
                  <a:gd name="T2" fmla="*/ 1009 w 1040"/>
                  <a:gd name="T3" fmla="*/ 5 h 311"/>
                  <a:gd name="T4" fmla="*/ 522 w 1040"/>
                  <a:gd name="T5" fmla="*/ 144 h 311"/>
                  <a:gd name="T6" fmla="*/ 522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4 w 1040"/>
                  <a:gd name="T13" fmla="*/ 305 h 311"/>
                  <a:gd name="T14" fmla="*/ 34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09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4" y="305"/>
                    </a:cubicBezTo>
                    <a:lnTo>
                      <a:pt x="34" y="305"/>
                    </a:lnTo>
                    <a:cubicBezTo>
                      <a:pt x="200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1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7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120" name="Freeform 31">
                <a:extLst>
                  <a:ext uri="{FF2B5EF4-FFF2-40B4-BE49-F238E27FC236}">
                    <a16:creationId xmlns:a16="http://schemas.microsoft.com/office/drawing/2014/main" id="{75241924-C106-1444-95DA-584CA888BA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14379" y="1620126"/>
                <a:ext cx="454414" cy="136887"/>
              </a:xfrm>
              <a:custGeom>
                <a:avLst/>
                <a:gdLst>
                  <a:gd name="T0" fmla="*/ 1009 w 1039"/>
                  <a:gd name="T1" fmla="*/ 5 h 311"/>
                  <a:gd name="T2" fmla="*/ 1009 w 1039"/>
                  <a:gd name="T3" fmla="*/ 5 h 311"/>
                  <a:gd name="T4" fmla="*/ 522 w 1039"/>
                  <a:gd name="T5" fmla="*/ 144 h 311"/>
                  <a:gd name="T6" fmla="*/ 522 w 1039"/>
                  <a:gd name="T7" fmla="*/ 144 h 311"/>
                  <a:gd name="T8" fmla="*/ 29 w 1039"/>
                  <a:gd name="T9" fmla="*/ 257 h 311"/>
                  <a:gd name="T10" fmla="*/ 29 w 1039"/>
                  <a:gd name="T11" fmla="*/ 257 h 311"/>
                  <a:gd name="T12" fmla="*/ 34 w 1039"/>
                  <a:gd name="T13" fmla="*/ 305 h 311"/>
                  <a:gd name="T14" fmla="*/ 34 w 1039"/>
                  <a:gd name="T15" fmla="*/ 305 h 311"/>
                  <a:gd name="T16" fmla="*/ 526 w 1039"/>
                  <a:gd name="T17" fmla="*/ 193 h 311"/>
                  <a:gd name="T18" fmla="*/ 526 w 1039"/>
                  <a:gd name="T19" fmla="*/ 193 h 311"/>
                  <a:gd name="T20" fmla="*/ 1021 w 1039"/>
                  <a:gd name="T21" fmla="*/ 34 h 311"/>
                  <a:gd name="T22" fmla="*/ 1021 w 1039"/>
                  <a:gd name="T23" fmla="*/ 34 h 311"/>
                  <a:gd name="T24" fmla="*/ 1009 w 1039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39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5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8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3" y="310"/>
                      <a:pt x="34" y="305"/>
                    </a:cubicBezTo>
                    <a:lnTo>
                      <a:pt x="34" y="305"/>
                    </a:lnTo>
                    <a:cubicBezTo>
                      <a:pt x="201" y="280"/>
                      <a:pt x="365" y="238"/>
                      <a:pt x="526" y="193"/>
                    </a:cubicBezTo>
                    <a:lnTo>
                      <a:pt x="526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8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121" name="Freeform 32">
                <a:extLst>
                  <a:ext uri="{FF2B5EF4-FFF2-40B4-BE49-F238E27FC236}">
                    <a16:creationId xmlns:a16="http://schemas.microsoft.com/office/drawing/2014/main" id="{5D0BD3A4-9FCE-3C4B-A0D3-79C43BC5FF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3616" y="1620126"/>
                <a:ext cx="453179" cy="136337"/>
              </a:xfrm>
              <a:custGeom>
                <a:avLst/>
                <a:gdLst>
                  <a:gd name="T0" fmla="*/ 439671 w 1040"/>
                  <a:gd name="T1" fmla="*/ 2192 h 311"/>
                  <a:gd name="T2" fmla="*/ 439671 w 1040"/>
                  <a:gd name="T3" fmla="*/ 2192 h 311"/>
                  <a:gd name="T4" fmla="*/ 227897 w 1040"/>
                  <a:gd name="T5" fmla="*/ 63127 h 311"/>
                  <a:gd name="T6" fmla="*/ 227897 w 1040"/>
                  <a:gd name="T7" fmla="*/ 63127 h 311"/>
                  <a:gd name="T8" fmla="*/ 12637 w 1040"/>
                  <a:gd name="T9" fmla="*/ 112664 h 311"/>
                  <a:gd name="T10" fmla="*/ 12637 w 1040"/>
                  <a:gd name="T11" fmla="*/ 112664 h 311"/>
                  <a:gd name="T12" fmla="*/ 14815 w 1040"/>
                  <a:gd name="T13" fmla="*/ 133707 h 311"/>
                  <a:gd name="T14" fmla="*/ 14815 w 1040"/>
                  <a:gd name="T15" fmla="*/ 133707 h 311"/>
                  <a:gd name="T16" fmla="*/ 229204 w 1040"/>
                  <a:gd name="T17" fmla="*/ 84608 h 311"/>
                  <a:gd name="T18" fmla="*/ 229204 w 1040"/>
                  <a:gd name="T19" fmla="*/ 84608 h 311"/>
                  <a:gd name="T20" fmla="*/ 444900 w 1040"/>
                  <a:gd name="T21" fmla="*/ 14905 h 311"/>
                  <a:gd name="T22" fmla="*/ 444900 w 1040"/>
                  <a:gd name="T23" fmla="*/ 14905 h 311"/>
                  <a:gd name="T24" fmla="*/ 439671 w 1040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3" y="144"/>
                    </a:cubicBezTo>
                    <a:cubicBezTo>
                      <a:pt x="359" y="186"/>
                      <a:pt x="193" y="219"/>
                      <a:pt x="29" y="257"/>
                    </a:cubicBezTo>
                    <a:cubicBezTo>
                      <a:pt x="0" y="265"/>
                      <a:pt x="3" y="310"/>
                      <a:pt x="34" y="305"/>
                    </a:cubicBezTo>
                    <a:cubicBezTo>
                      <a:pt x="201" y="280"/>
                      <a:pt x="365" y="238"/>
                      <a:pt x="526" y="193"/>
                    </a:cubicBezTo>
                    <a:cubicBezTo>
                      <a:pt x="693" y="147"/>
                      <a:pt x="863" y="101"/>
                      <a:pt x="1021" y="34"/>
                    </a:cubicBezTo>
                    <a:cubicBezTo>
                      <a:pt x="1039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</p:grpSp>
        <p:grpSp>
          <p:nvGrpSpPr>
            <p:cNvPr id="21" name="Group 34">
              <a:extLst>
                <a:ext uri="{FF2B5EF4-FFF2-40B4-BE49-F238E27FC236}">
                  <a16:creationId xmlns:a16="http://schemas.microsoft.com/office/drawing/2014/main" id="{1F14ADE1-751C-494D-8338-CDE1A038E748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1588" y="6669360"/>
              <a:ext cx="12132000" cy="148614"/>
              <a:chOff x="495425" y="1620126"/>
              <a:chExt cx="11129769" cy="136337"/>
            </a:xfrm>
          </p:grpSpPr>
          <p:sp>
            <p:nvSpPr>
              <p:cNvPr id="58" name="Freeform 1">
                <a:extLst>
                  <a:ext uri="{FF2B5EF4-FFF2-40B4-BE49-F238E27FC236}">
                    <a16:creationId xmlns:a16="http://schemas.microsoft.com/office/drawing/2014/main" id="{C70417D9-D824-BE45-8513-2E96035D1C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22668" y="1619576"/>
                <a:ext cx="452957" cy="136887"/>
              </a:xfrm>
              <a:custGeom>
                <a:avLst/>
                <a:gdLst>
                  <a:gd name="T0" fmla="*/ 1009 w 1041"/>
                  <a:gd name="T1" fmla="*/ 5 h 311"/>
                  <a:gd name="T2" fmla="*/ 1009 w 1041"/>
                  <a:gd name="T3" fmla="*/ 5 h 311"/>
                  <a:gd name="T4" fmla="*/ 522 w 1041"/>
                  <a:gd name="T5" fmla="*/ 144 h 311"/>
                  <a:gd name="T6" fmla="*/ 522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4 w 1041"/>
                  <a:gd name="T13" fmla="*/ 305 h 311"/>
                  <a:gd name="T14" fmla="*/ 34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09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7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2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3" y="310"/>
                      <a:pt x="34" y="305"/>
                    </a:cubicBezTo>
                    <a:lnTo>
                      <a:pt x="34" y="305"/>
                    </a:lnTo>
                    <a:cubicBezTo>
                      <a:pt x="200" y="280"/>
                      <a:pt x="364" y="238"/>
                      <a:pt x="527" y="193"/>
                    </a:cubicBezTo>
                    <a:lnTo>
                      <a:pt x="527" y="193"/>
                    </a:lnTo>
                    <a:cubicBezTo>
                      <a:pt x="691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59" name="Freeform 2">
                <a:extLst>
                  <a:ext uri="{FF2B5EF4-FFF2-40B4-BE49-F238E27FC236}">
                    <a16:creationId xmlns:a16="http://schemas.microsoft.com/office/drawing/2014/main" id="{0DCECEB5-C01E-4448-9D91-40DF69CEA0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51826" y="1619576"/>
                <a:ext cx="454414" cy="136887"/>
              </a:xfrm>
              <a:custGeom>
                <a:avLst/>
                <a:gdLst>
                  <a:gd name="T0" fmla="*/ 1011 w 1041"/>
                  <a:gd name="T1" fmla="*/ 5 h 311"/>
                  <a:gd name="T2" fmla="*/ 1011 w 1041"/>
                  <a:gd name="T3" fmla="*/ 5 h 311"/>
                  <a:gd name="T4" fmla="*/ 522 w 1041"/>
                  <a:gd name="T5" fmla="*/ 144 h 311"/>
                  <a:gd name="T6" fmla="*/ 522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4 w 1041"/>
                  <a:gd name="T13" fmla="*/ 305 h 311"/>
                  <a:gd name="T14" fmla="*/ 34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11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6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4" y="305"/>
                    </a:cubicBezTo>
                    <a:lnTo>
                      <a:pt x="34" y="305"/>
                    </a:lnTo>
                    <a:cubicBezTo>
                      <a:pt x="201" y="280"/>
                      <a:pt x="364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9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60" name="Freeform 3">
                <a:extLst>
                  <a:ext uri="{FF2B5EF4-FFF2-40B4-BE49-F238E27FC236}">
                    <a16:creationId xmlns:a16="http://schemas.microsoft.com/office/drawing/2014/main" id="{BB0B9E9F-283C-C84E-BD49-39FEB80023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28557" y="1620126"/>
                <a:ext cx="453179" cy="136337"/>
              </a:xfrm>
              <a:custGeom>
                <a:avLst/>
                <a:gdLst>
                  <a:gd name="T0" fmla="*/ 439684 w 1041"/>
                  <a:gd name="T1" fmla="*/ 2192 h 311"/>
                  <a:gd name="T2" fmla="*/ 439684 w 1041"/>
                  <a:gd name="T3" fmla="*/ 2192 h 311"/>
                  <a:gd name="T4" fmla="*/ 227242 w 1041"/>
                  <a:gd name="T5" fmla="*/ 63127 h 311"/>
                  <a:gd name="T6" fmla="*/ 227242 w 1041"/>
                  <a:gd name="T7" fmla="*/ 63127 h 311"/>
                  <a:gd name="T8" fmla="*/ 12625 w 1041"/>
                  <a:gd name="T9" fmla="*/ 112664 h 311"/>
                  <a:gd name="T10" fmla="*/ 12625 w 1041"/>
                  <a:gd name="T11" fmla="*/ 112664 h 311"/>
                  <a:gd name="T12" fmla="*/ 15237 w 1041"/>
                  <a:gd name="T13" fmla="*/ 133707 h 311"/>
                  <a:gd name="T14" fmla="*/ 15237 w 1041"/>
                  <a:gd name="T15" fmla="*/ 133707 h 311"/>
                  <a:gd name="T16" fmla="*/ 228984 w 1041"/>
                  <a:gd name="T17" fmla="*/ 84608 h 311"/>
                  <a:gd name="T18" fmla="*/ 228984 w 1041"/>
                  <a:gd name="T19" fmla="*/ 84608 h 311"/>
                  <a:gd name="T20" fmla="*/ 444472 w 1041"/>
                  <a:gd name="T21" fmla="*/ 14905 h 311"/>
                  <a:gd name="T22" fmla="*/ 444472 w 1041"/>
                  <a:gd name="T23" fmla="*/ 14905 h 311"/>
                  <a:gd name="T24" fmla="*/ 439684 w 1041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7" y="48"/>
                      <a:pt x="686" y="102"/>
                      <a:pt x="522" y="144"/>
                    </a:cubicBezTo>
                    <a:cubicBezTo>
                      <a:pt x="359" y="186"/>
                      <a:pt x="194" y="219"/>
                      <a:pt x="29" y="257"/>
                    </a:cubicBezTo>
                    <a:cubicBezTo>
                      <a:pt x="0" y="265"/>
                      <a:pt x="4" y="310"/>
                      <a:pt x="35" y="305"/>
                    </a:cubicBezTo>
                    <a:cubicBezTo>
                      <a:pt x="201" y="280"/>
                      <a:pt x="366" y="238"/>
                      <a:pt x="526" y="193"/>
                    </a:cubicBezTo>
                    <a:cubicBezTo>
                      <a:pt x="693" y="147"/>
                      <a:pt x="864" y="101"/>
                      <a:pt x="1021" y="34"/>
                    </a:cubicBezTo>
                    <a:cubicBezTo>
                      <a:pt x="1040" y="26"/>
                      <a:pt x="1028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61" name="Freeform 4">
                <a:extLst>
                  <a:ext uri="{FF2B5EF4-FFF2-40B4-BE49-F238E27FC236}">
                    <a16:creationId xmlns:a16="http://schemas.microsoft.com/office/drawing/2014/main" id="{78ED692E-29F9-4441-AB98-026D6D252C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9663" y="1619576"/>
                <a:ext cx="452957" cy="136887"/>
              </a:xfrm>
              <a:custGeom>
                <a:avLst/>
                <a:gdLst>
                  <a:gd name="T0" fmla="*/ 1011 w 1041"/>
                  <a:gd name="T1" fmla="*/ 5 h 311"/>
                  <a:gd name="T2" fmla="*/ 1011 w 1041"/>
                  <a:gd name="T3" fmla="*/ 5 h 311"/>
                  <a:gd name="T4" fmla="*/ 523 w 1041"/>
                  <a:gd name="T5" fmla="*/ 144 h 311"/>
                  <a:gd name="T6" fmla="*/ 523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4 w 1041"/>
                  <a:gd name="T13" fmla="*/ 305 h 311"/>
                  <a:gd name="T14" fmla="*/ 34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11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7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4" y="305"/>
                    </a:cubicBezTo>
                    <a:lnTo>
                      <a:pt x="34" y="305"/>
                    </a:lnTo>
                    <a:cubicBezTo>
                      <a:pt x="201" y="280"/>
                      <a:pt x="366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4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8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62" name="Freeform 5">
                <a:extLst>
                  <a:ext uri="{FF2B5EF4-FFF2-40B4-BE49-F238E27FC236}">
                    <a16:creationId xmlns:a16="http://schemas.microsoft.com/office/drawing/2014/main" id="{FA6E6C63-047E-F943-98CB-FCF442DD8E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69887" y="1619576"/>
                <a:ext cx="452958" cy="136887"/>
              </a:xfrm>
              <a:custGeom>
                <a:avLst/>
                <a:gdLst>
                  <a:gd name="T0" fmla="*/ 1011 w 1041"/>
                  <a:gd name="T1" fmla="*/ 5 h 311"/>
                  <a:gd name="T2" fmla="*/ 1011 w 1041"/>
                  <a:gd name="T3" fmla="*/ 5 h 311"/>
                  <a:gd name="T4" fmla="*/ 523 w 1041"/>
                  <a:gd name="T5" fmla="*/ 144 h 311"/>
                  <a:gd name="T6" fmla="*/ 523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5 w 1041"/>
                  <a:gd name="T13" fmla="*/ 305 h 311"/>
                  <a:gd name="T14" fmla="*/ 35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11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7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4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5" y="305"/>
                    </a:cubicBezTo>
                    <a:lnTo>
                      <a:pt x="35" y="305"/>
                    </a:lnTo>
                    <a:cubicBezTo>
                      <a:pt x="201" y="280"/>
                      <a:pt x="366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4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8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63" name="Freeform 6">
                <a:extLst>
                  <a:ext uri="{FF2B5EF4-FFF2-40B4-BE49-F238E27FC236}">
                    <a16:creationId xmlns:a16="http://schemas.microsoft.com/office/drawing/2014/main" id="{3F1E6968-02A5-9E4A-A1F7-5EE2C6729D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00203" y="1620126"/>
                <a:ext cx="453179" cy="136337"/>
              </a:xfrm>
              <a:custGeom>
                <a:avLst/>
                <a:gdLst>
                  <a:gd name="T0" fmla="*/ 440119 w 1041"/>
                  <a:gd name="T1" fmla="*/ 2192 h 311"/>
                  <a:gd name="T2" fmla="*/ 440119 w 1041"/>
                  <a:gd name="T3" fmla="*/ 2192 h 311"/>
                  <a:gd name="T4" fmla="*/ 227678 w 1041"/>
                  <a:gd name="T5" fmla="*/ 63127 h 311"/>
                  <a:gd name="T6" fmla="*/ 227678 w 1041"/>
                  <a:gd name="T7" fmla="*/ 63127 h 311"/>
                  <a:gd name="T8" fmla="*/ 13495 w 1041"/>
                  <a:gd name="T9" fmla="*/ 112664 h 311"/>
                  <a:gd name="T10" fmla="*/ 13495 w 1041"/>
                  <a:gd name="T11" fmla="*/ 112664 h 311"/>
                  <a:gd name="T12" fmla="*/ 15672 w 1041"/>
                  <a:gd name="T13" fmla="*/ 133707 h 311"/>
                  <a:gd name="T14" fmla="*/ 15672 w 1041"/>
                  <a:gd name="T15" fmla="*/ 133707 h 311"/>
                  <a:gd name="T16" fmla="*/ 229419 w 1041"/>
                  <a:gd name="T17" fmla="*/ 84608 h 311"/>
                  <a:gd name="T18" fmla="*/ 229419 w 1041"/>
                  <a:gd name="T19" fmla="*/ 84608 h 311"/>
                  <a:gd name="T20" fmla="*/ 444472 w 1041"/>
                  <a:gd name="T21" fmla="*/ 14905 h 311"/>
                  <a:gd name="T22" fmla="*/ 444472 w 1041"/>
                  <a:gd name="T23" fmla="*/ 14905 h 311"/>
                  <a:gd name="T24" fmla="*/ 440119 w 1041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7" y="48"/>
                      <a:pt x="686" y="102"/>
                      <a:pt x="523" y="144"/>
                    </a:cubicBezTo>
                    <a:cubicBezTo>
                      <a:pt x="359" y="186"/>
                      <a:pt x="195" y="219"/>
                      <a:pt x="31" y="257"/>
                    </a:cubicBezTo>
                    <a:cubicBezTo>
                      <a:pt x="0" y="265"/>
                      <a:pt x="4" y="310"/>
                      <a:pt x="36" y="305"/>
                    </a:cubicBezTo>
                    <a:cubicBezTo>
                      <a:pt x="201" y="280"/>
                      <a:pt x="366" y="238"/>
                      <a:pt x="527" y="193"/>
                    </a:cubicBezTo>
                    <a:cubicBezTo>
                      <a:pt x="694" y="147"/>
                      <a:pt x="864" y="101"/>
                      <a:pt x="1021" y="34"/>
                    </a:cubicBezTo>
                    <a:cubicBezTo>
                      <a:pt x="1040" y="26"/>
                      <a:pt x="1029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64" name="Freeform 7">
                <a:extLst>
                  <a:ext uri="{FF2B5EF4-FFF2-40B4-BE49-F238E27FC236}">
                    <a16:creationId xmlns:a16="http://schemas.microsoft.com/office/drawing/2014/main" id="{365BCD50-72BF-834F-8A71-F4AA282C45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79181" y="1619576"/>
                <a:ext cx="452957" cy="136887"/>
              </a:xfrm>
              <a:custGeom>
                <a:avLst/>
                <a:gdLst>
                  <a:gd name="T0" fmla="*/ 1010 w 1040"/>
                  <a:gd name="T1" fmla="*/ 5 h 311"/>
                  <a:gd name="T2" fmla="*/ 1010 w 1040"/>
                  <a:gd name="T3" fmla="*/ 5 h 311"/>
                  <a:gd name="T4" fmla="*/ 523 w 1040"/>
                  <a:gd name="T5" fmla="*/ 144 h 311"/>
                  <a:gd name="T6" fmla="*/ 523 w 1040"/>
                  <a:gd name="T7" fmla="*/ 144 h 311"/>
                  <a:gd name="T8" fmla="*/ 28 w 1040"/>
                  <a:gd name="T9" fmla="*/ 257 h 311"/>
                  <a:gd name="T10" fmla="*/ 28 w 1040"/>
                  <a:gd name="T11" fmla="*/ 257 h 311"/>
                  <a:gd name="T12" fmla="*/ 35 w 1040"/>
                  <a:gd name="T13" fmla="*/ 305 h 311"/>
                  <a:gd name="T14" fmla="*/ 35 w 1040"/>
                  <a:gd name="T15" fmla="*/ 305 h 311"/>
                  <a:gd name="T16" fmla="*/ 526 w 1040"/>
                  <a:gd name="T17" fmla="*/ 193 h 311"/>
                  <a:gd name="T18" fmla="*/ 526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10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6" y="48"/>
                      <a:pt x="685" y="102"/>
                      <a:pt x="523" y="144"/>
                    </a:cubicBezTo>
                    <a:lnTo>
                      <a:pt x="523" y="144"/>
                    </a:lnTo>
                    <a:cubicBezTo>
                      <a:pt x="360" y="186"/>
                      <a:pt x="193" y="219"/>
                      <a:pt x="28" y="257"/>
                    </a:cubicBezTo>
                    <a:lnTo>
                      <a:pt x="28" y="257"/>
                    </a:lnTo>
                    <a:cubicBezTo>
                      <a:pt x="0" y="265"/>
                      <a:pt x="4" y="310"/>
                      <a:pt x="35" y="305"/>
                    </a:cubicBezTo>
                    <a:lnTo>
                      <a:pt x="35" y="305"/>
                    </a:lnTo>
                    <a:cubicBezTo>
                      <a:pt x="201" y="280"/>
                      <a:pt x="365" y="238"/>
                      <a:pt x="526" y="193"/>
                    </a:cubicBezTo>
                    <a:lnTo>
                      <a:pt x="526" y="193"/>
                    </a:lnTo>
                    <a:cubicBezTo>
                      <a:pt x="692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8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65" name="Freeform 8">
                <a:extLst>
                  <a:ext uri="{FF2B5EF4-FFF2-40B4-BE49-F238E27FC236}">
                    <a16:creationId xmlns:a16="http://schemas.microsoft.com/office/drawing/2014/main" id="{21DE7DF8-8BC9-D240-ACBD-24BFFF01D1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09795" y="1619576"/>
                <a:ext cx="452958" cy="136887"/>
              </a:xfrm>
              <a:custGeom>
                <a:avLst/>
                <a:gdLst>
                  <a:gd name="T0" fmla="*/ 1009 w 1040"/>
                  <a:gd name="T1" fmla="*/ 5 h 311"/>
                  <a:gd name="T2" fmla="*/ 1009 w 1040"/>
                  <a:gd name="T3" fmla="*/ 5 h 311"/>
                  <a:gd name="T4" fmla="*/ 521 w 1040"/>
                  <a:gd name="T5" fmla="*/ 144 h 311"/>
                  <a:gd name="T6" fmla="*/ 521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4 w 1040"/>
                  <a:gd name="T13" fmla="*/ 305 h 311"/>
                  <a:gd name="T14" fmla="*/ 34 w 1040"/>
                  <a:gd name="T15" fmla="*/ 305 h 311"/>
                  <a:gd name="T16" fmla="*/ 525 w 1040"/>
                  <a:gd name="T17" fmla="*/ 193 h 311"/>
                  <a:gd name="T18" fmla="*/ 525 w 1040"/>
                  <a:gd name="T19" fmla="*/ 193 h 311"/>
                  <a:gd name="T20" fmla="*/ 1019 w 1040"/>
                  <a:gd name="T21" fmla="*/ 34 h 311"/>
                  <a:gd name="T22" fmla="*/ 1019 w 1040"/>
                  <a:gd name="T23" fmla="*/ 34 h 311"/>
                  <a:gd name="T24" fmla="*/ 1009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4" y="102"/>
                      <a:pt x="521" y="144"/>
                    </a:cubicBezTo>
                    <a:lnTo>
                      <a:pt x="521" y="144"/>
                    </a:lnTo>
                    <a:cubicBezTo>
                      <a:pt x="358" y="186"/>
                      <a:pt x="192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2" y="310"/>
                      <a:pt x="34" y="305"/>
                    </a:cubicBezTo>
                    <a:lnTo>
                      <a:pt x="34" y="305"/>
                    </a:lnTo>
                    <a:cubicBezTo>
                      <a:pt x="199" y="280"/>
                      <a:pt x="364" y="238"/>
                      <a:pt x="525" y="193"/>
                    </a:cubicBezTo>
                    <a:lnTo>
                      <a:pt x="525" y="193"/>
                    </a:lnTo>
                    <a:cubicBezTo>
                      <a:pt x="691" y="147"/>
                      <a:pt x="862" y="101"/>
                      <a:pt x="1019" y="34"/>
                    </a:cubicBezTo>
                    <a:lnTo>
                      <a:pt x="1019" y="34"/>
                    </a:lnTo>
                    <a:cubicBezTo>
                      <a:pt x="1039" y="26"/>
                      <a:pt x="1027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66" name="Freeform 9">
                <a:extLst>
                  <a:ext uri="{FF2B5EF4-FFF2-40B4-BE49-F238E27FC236}">
                    <a16:creationId xmlns:a16="http://schemas.microsoft.com/office/drawing/2014/main" id="{A4FF9DAF-FBD0-5D46-852F-19FB6D552D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5145" y="1620126"/>
                <a:ext cx="453179" cy="136337"/>
              </a:xfrm>
              <a:custGeom>
                <a:avLst/>
                <a:gdLst>
                  <a:gd name="T0" fmla="*/ 440107 w 1040"/>
                  <a:gd name="T1" fmla="*/ 2192 h 311"/>
                  <a:gd name="T2" fmla="*/ 440107 w 1040"/>
                  <a:gd name="T3" fmla="*/ 2192 h 311"/>
                  <a:gd name="T4" fmla="*/ 227897 w 1040"/>
                  <a:gd name="T5" fmla="*/ 63127 h 311"/>
                  <a:gd name="T6" fmla="*/ 227897 w 1040"/>
                  <a:gd name="T7" fmla="*/ 63127 h 311"/>
                  <a:gd name="T8" fmla="*/ 12637 w 1040"/>
                  <a:gd name="T9" fmla="*/ 112664 h 311"/>
                  <a:gd name="T10" fmla="*/ 12637 w 1040"/>
                  <a:gd name="T11" fmla="*/ 112664 h 311"/>
                  <a:gd name="T12" fmla="*/ 14815 w 1040"/>
                  <a:gd name="T13" fmla="*/ 133707 h 311"/>
                  <a:gd name="T14" fmla="*/ 14815 w 1040"/>
                  <a:gd name="T15" fmla="*/ 133707 h 311"/>
                  <a:gd name="T16" fmla="*/ 229640 w 1040"/>
                  <a:gd name="T17" fmla="*/ 84608 h 311"/>
                  <a:gd name="T18" fmla="*/ 229640 w 1040"/>
                  <a:gd name="T19" fmla="*/ 84608 h 311"/>
                  <a:gd name="T20" fmla="*/ 444900 w 1040"/>
                  <a:gd name="T21" fmla="*/ 14905 h 311"/>
                  <a:gd name="T22" fmla="*/ 444900 w 1040"/>
                  <a:gd name="T23" fmla="*/ 14905 h 311"/>
                  <a:gd name="T24" fmla="*/ 440107 w 1040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6" y="48"/>
                      <a:pt x="686" y="102"/>
                      <a:pt x="523" y="144"/>
                    </a:cubicBezTo>
                    <a:cubicBezTo>
                      <a:pt x="358" y="186"/>
                      <a:pt x="193" y="219"/>
                      <a:pt x="29" y="257"/>
                    </a:cubicBezTo>
                    <a:cubicBezTo>
                      <a:pt x="0" y="265"/>
                      <a:pt x="4" y="310"/>
                      <a:pt x="34" y="305"/>
                    </a:cubicBezTo>
                    <a:cubicBezTo>
                      <a:pt x="201" y="280"/>
                      <a:pt x="365" y="238"/>
                      <a:pt x="527" y="193"/>
                    </a:cubicBezTo>
                    <a:cubicBezTo>
                      <a:pt x="692" y="147"/>
                      <a:pt x="863" y="101"/>
                      <a:pt x="1021" y="34"/>
                    </a:cubicBezTo>
                    <a:cubicBezTo>
                      <a:pt x="1039" y="26"/>
                      <a:pt x="1029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67" name="Freeform 10">
                <a:extLst>
                  <a:ext uri="{FF2B5EF4-FFF2-40B4-BE49-F238E27FC236}">
                    <a16:creationId xmlns:a16="http://schemas.microsoft.com/office/drawing/2014/main" id="{1F6C59E3-4B04-C945-9719-2CFF2BACBC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16176" y="1619576"/>
                <a:ext cx="452957" cy="136887"/>
              </a:xfrm>
              <a:custGeom>
                <a:avLst/>
                <a:gdLst>
                  <a:gd name="T0" fmla="*/ 1009 w 1039"/>
                  <a:gd name="T1" fmla="*/ 5 h 311"/>
                  <a:gd name="T2" fmla="*/ 1009 w 1039"/>
                  <a:gd name="T3" fmla="*/ 5 h 311"/>
                  <a:gd name="T4" fmla="*/ 522 w 1039"/>
                  <a:gd name="T5" fmla="*/ 144 h 311"/>
                  <a:gd name="T6" fmla="*/ 522 w 1039"/>
                  <a:gd name="T7" fmla="*/ 144 h 311"/>
                  <a:gd name="T8" fmla="*/ 29 w 1039"/>
                  <a:gd name="T9" fmla="*/ 257 h 311"/>
                  <a:gd name="T10" fmla="*/ 29 w 1039"/>
                  <a:gd name="T11" fmla="*/ 257 h 311"/>
                  <a:gd name="T12" fmla="*/ 34 w 1039"/>
                  <a:gd name="T13" fmla="*/ 305 h 311"/>
                  <a:gd name="T14" fmla="*/ 34 w 1039"/>
                  <a:gd name="T15" fmla="*/ 305 h 311"/>
                  <a:gd name="T16" fmla="*/ 525 w 1039"/>
                  <a:gd name="T17" fmla="*/ 193 h 311"/>
                  <a:gd name="T18" fmla="*/ 525 w 1039"/>
                  <a:gd name="T19" fmla="*/ 193 h 311"/>
                  <a:gd name="T20" fmla="*/ 1021 w 1039"/>
                  <a:gd name="T21" fmla="*/ 34 h 311"/>
                  <a:gd name="T22" fmla="*/ 1021 w 1039"/>
                  <a:gd name="T23" fmla="*/ 34 h 311"/>
                  <a:gd name="T24" fmla="*/ 1009 w 1039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39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5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2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3" y="310"/>
                      <a:pt x="34" y="305"/>
                    </a:cubicBezTo>
                    <a:lnTo>
                      <a:pt x="34" y="305"/>
                    </a:lnTo>
                    <a:cubicBezTo>
                      <a:pt x="201" y="280"/>
                      <a:pt x="364" y="238"/>
                      <a:pt x="525" y="193"/>
                    </a:cubicBezTo>
                    <a:lnTo>
                      <a:pt x="525" y="193"/>
                    </a:lnTo>
                    <a:cubicBezTo>
                      <a:pt x="692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8" y="26"/>
                      <a:pt x="1027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68" name="Freeform 11">
                <a:extLst>
                  <a:ext uri="{FF2B5EF4-FFF2-40B4-BE49-F238E27FC236}">
                    <a16:creationId xmlns:a16="http://schemas.microsoft.com/office/drawing/2014/main" id="{EB643EC1-800F-7944-94DB-0DD491651B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91941" y="1619576"/>
                <a:ext cx="452957" cy="136887"/>
              </a:xfrm>
              <a:custGeom>
                <a:avLst/>
                <a:gdLst>
                  <a:gd name="T0" fmla="*/ 1010 w 1040"/>
                  <a:gd name="T1" fmla="*/ 5 h 311"/>
                  <a:gd name="T2" fmla="*/ 1010 w 1040"/>
                  <a:gd name="T3" fmla="*/ 5 h 311"/>
                  <a:gd name="T4" fmla="*/ 523 w 1040"/>
                  <a:gd name="T5" fmla="*/ 144 h 311"/>
                  <a:gd name="T6" fmla="*/ 523 w 1040"/>
                  <a:gd name="T7" fmla="*/ 144 h 311"/>
                  <a:gd name="T8" fmla="*/ 30 w 1040"/>
                  <a:gd name="T9" fmla="*/ 257 h 311"/>
                  <a:gd name="T10" fmla="*/ 30 w 1040"/>
                  <a:gd name="T11" fmla="*/ 257 h 311"/>
                  <a:gd name="T12" fmla="*/ 35 w 1040"/>
                  <a:gd name="T13" fmla="*/ 305 h 311"/>
                  <a:gd name="T14" fmla="*/ 35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10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7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3" y="219"/>
                      <a:pt x="30" y="257"/>
                    </a:cubicBezTo>
                    <a:lnTo>
                      <a:pt x="30" y="257"/>
                    </a:lnTo>
                    <a:cubicBezTo>
                      <a:pt x="0" y="265"/>
                      <a:pt x="4" y="310"/>
                      <a:pt x="35" y="305"/>
                    </a:cubicBezTo>
                    <a:lnTo>
                      <a:pt x="35" y="305"/>
                    </a:lnTo>
                    <a:cubicBezTo>
                      <a:pt x="201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2" y="147"/>
                      <a:pt x="863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9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69" name="Freeform 12">
                <a:extLst>
                  <a:ext uri="{FF2B5EF4-FFF2-40B4-BE49-F238E27FC236}">
                    <a16:creationId xmlns:a16="http://schemas.microsoft.com/office/drawing/2014/main" id="{F63EBB42-555A-3742-876D-0168DCE31E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22080" y="1620126"/>
                <a:ext cx="453179" cy="136337"/>
              </a:xfrm>
              <a:custGeom>
                <a:avLst/>
                <a:gdLst>
                  <a:gd name="T0" fmla="*/ 439671 w 1040"/>
                  <a:gd name="T1" fmla="*/ 2192 h 311"/>
                  <a:gd name="T2" fmla="*/ 439671 w 1040"/>
                  <a:gd name="T3" fmla="*/ 2192 h 311"/>
                  <a:gd name="T4" fmla="*/ 227461 w 1040"/>
                  <a:gd name="T5" fmla="*/ 63127 h 311"/>
                  <a:gd name="T6" fmla="*/ 227461 w 1040"/>
                  <a:gd name="T7" fmla="*/ 63127 h 311"/>
                  <a:gd name="T8" fmla="*/ 12637 w 1040"/>
                  <a:gd name="T9" fmla="*/ 112664 h 311"/>
                  <a:gd name="T10" fmla="*/ 12637 w 1040"/>
                  <a:gd name="T11" fmla="*/ 112664 h 311"/>
                  <a:gd name="T12" fmla="*/ 14815 w 1040"/>
                  <a:gd name="T13" fmla="*/ 133707 h 311"/>
                  <a:gd name="T14" fmla="*/ 14815 w 1040"/>
                  <a:gd name="T15" fmla="*/ 133707 h 311"/>
                  <a:gd name="T16" fmla="*/ 229640 w 1040"/>
                  <a:gd name="T17" fmla="*/ 84608 h 311"/>
                  <a:gd name="T18" fmla="*/ 229640 w 1040"/>
                  <a:gd name="T19" fmla="*/ 84608 h 311"/>
                  <a:gd name="T20" fmla="*/ 444900 w 1040"/>
                  <a:gd name="T21" fmla="*/ 14905 h 311"/>
                  <a:gd name="T22" fmla="*/ 444900 w 1040"/>
                  <a:gd name="T23" fmla="*/ 14905 h 311"/>
                  <a:gd name="T24" fmla="*/ 439671 w 1040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cubicBezTo>
                      <a:pt x="359" y="186"/>
                      <a:pt x="193" y="219"/>
                      <a:pt x="29" y="257"/>
                    </a:cubicBezTo>
                    <a:cubicBezTo>
                      <a:pt x="0" y="265"/>
                      <a:pt x="3" y="310"/>
                      <a:pt x="34" y="305"/>
                    </a:cubicBezTo>
                    <a:cubicBezTo>
                      <a:pt x="200" y="280"/>
                      <a:pt x="364" y="238"/>
                      <a:pt x="527" y="193"/>
                    </a:cubicBezTo>
                    <a:cubicBezTo>
                      <a:pt x="692" y="147"/>
                      <a:pt x="862" y="101"/>
                      <a:pt x="1021" y="34"/>
                    </a:cubicBezTo>
                    <a:cubicBezTo>
                      <a:pt x="1039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70" name="Freeform 13">
                <a:extLst>
                  <a:ext uri="{FF2B5EF4-FFF2-40B4-BE49-F238E27FC236}">
                    <a16:creationId xmlns:a16="http://schemas.microsoft.com/office/drawing/2014/main" id="{E546B44B-2E55-854B-96F8-81E170F641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35694" y="1619576"/>
                <a:ext cx="452957" cy="136887"/>
              </a:xfrm>
              <a:custGeom>
                <a:avLst/>
                <a:gdLst>
                  <a:gd name="T0" fmla="*/ 1009 w 1041"/>
                  <a:gd name="T1" fmla="*/ 5 h 311"/>
                  <a:gd name="T2" fmla="*/ 1009 w 1041"/>
                  <a:gd name="T3" fmla="*/ 5 h 311"/>
                  <a:gd name="T4" fmla="*/ 522 w 1041"/>
                  <a:gd name="T5" fmla="*/ 144 h 311"/>
                  <a:gd name="T6" fmla="*/ 522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4 w 1041"/>
                  <a:gd name="T13" fmla="*/ 305 h 311"/>
                  <a:gd name="T14" fmla="*/ 34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0 w 1041"/>
                  <a:gd name="T21" fmla="*/ 34 h 311"/>
                  <a:gd name="T22" fmla="*/ 1020 w 1041"/>
                  <a:gd name="T23" fmla="*/ 34 h 311"/>
                  <a:gd name="T24" fmla="*/ 1009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3" y="310"/>
                      <a:pt x="34" y="305"/>
                    </a:cubicBezTo>
                    <a:lnTo>
                      <a:pt x="34" y="305"/>
                    </a:lnTo>
                    <a:cubicBezTo>
                      <a:pt x="200" y="280"/>
                      <a:pt x="364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2" y="101"/>
                      <a:pt x="1020" y="34"/>
                    </a:cubicBezTo>
                    <a:lnTo>
                      <a:pt x="1020" y="34"/>
                    </a:lnTo>
                    <a:cubicBezTo>
                      <a:pt x="1040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71" name="Freeform 14">
                <a:extLst>
                  <a:ext uri="{FF2B5EF4-FFF2-40B4-BE49-F238E27FC236}">
                    <a16:creationId xmlns:a16="http://schemas.microsoft.com/office/drawing/2014/main" id="{97799A6D-FBAB-D642-8A23-357F06C056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63395" y="1619576"/>
                <a:ext cx="452958" cy="136887"/>
              </a:xfrm>
              <a:custGeom>
                <a:avLst/>
                <a:gdLst>
                  <a:gd name="T0" fmla="*/ 1009 w 1040"/>
                  <a:gd name="T1" fmla="*/ 5 h 311"/>
                  <a:gd name="T2" fmla="*/ 1009 w 1040"/>
                  <a:gd name="T3" fmla="*/ 5 h 311"/>
                  <a:gd name="T4" fmla="*/ 522 w 1040"/>
                  <a:gd name="T5" fmla="*/ 144 h 311"/>
                  <a:gd name="T6" fmla="*/ 522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5 w 1040"/>
                  <a:gd name="T13" fmla="*/ 305 h 311"/>
                  <a:gd name="T14" fmla="*/ 35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09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5" y="305"/>
                    </a:cubicBezTo>
                    <a:lnTo>
                      <a:pt x="35" y="305"/>
                    </a:lnTo>
                    <a:cubicBezTo>
                      <a:pt x="201" y="280"/>
                      <a:pt x="364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9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72" name="Freeform 15">
                <a:extLst>
                  <a:ext uri="{FF2B5EF4-FFF2-40B4-BE49-F238E27FC236}">
                    <a16:creationId xmlns:a16="http://schemas.microsoft.com/office/drawing/2014/main" id="{763DDFB1-4B94-4949-AF7E-F6AEB17D33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41732" y="1620126"/>
                <a:ext cx="453179" cy="136337"/>
              </a:xfrm>
              <a:custGeom>
                <a:avLst/>
                <a:gdLst>
                  <a:gd name="T0" fmla="*/ 439248 w 1041"/>
                  <a:gd name="T1" fmla="*/ 2192 h 311"/>
                  <a:gd name="T2" fmla="*/ 439248 w 1041"/>
                  <a:gd name="T3" fmla="*/ 2192 h 311"/>
                  <a:gd name="T4" fmla="*/ 227242 w 1041"/>
                  <a:gd name="T5" fmla="*/ 63127 h 311"/>
                  <a:gd name="T6" fmla="*/ 227242 w 1041"/>
                  <a:gd name="T7" fmla="*/ 63127 h 311"/>
                  <a:gd name="T8" fmla="*/ 12625 w 1041"/>
                  <a:gd name="T9" fmla="*/ 112664 h 311"/>
                  <a:gd name="T10" fmla="*/ 12625 w 1041"/>
                  <a:gd name="T11" fmla="*/ 112664 h 311"/>
                  <a:gd name="T12" fmla="*/ 14801 w 1041"/>
                  <a:gd name="T13" fmla="*/ 133707 h 311"/>
                  <a:gd name="T14" fmla="*/ 14801 w 1041"/>
                  <a:gd name="T15" fmla="*/ 133707 h 311"/>
                  <a:gd name="T16" fmla="*/ 229419 w 1041"/>
                  <a:gd name="T17" fmla="*/ 84608 h 311"/>
                  <a:gd name="T18" fmla="*/ 229419 w 1041"/>
                  <a:gd name="T19" fmla="*/ 84608 h 311"/>
                  <a:gd name="T20" fmla="*/ 444472 w 1041"/>
                  <a:gd name="T21" fmla="*/ 14905 h 311"/>
                  <a:gd name="T22" fmla="*/ 444472 w 1041"/>
                  <a:gd name="T23" fmla="*/ 14905 h 311"/>
                  <a:gd name="T24" fmla="*/ 439248 w 1041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cubicBezTo>
                      <a:pt x="359" y="186"/>
                      <a:pt x="193" y="219"/>
                      <a:pt x="29" y="257"/>
                    </a:cubicBezTo>
                    <a:cubicBezTo>
                      <a:pt x="0" y="265"/>
                      <a:pt x="4" y="310"/>
                      <a:pt x="34" y="305"/>
                    </a:cubicBezTo>
                    <a:cubicBezTo>
                      <a:pt x="201" y="280"/>
                      <a:pt x="364" y="238"/>
                      <a:pt x="527" y="193"/>
                    </a:cubicBezTo>
                    <a:cubicBezTo>
                      <a:pt x="693" y="147"/>
                      <a:pt x="864" y="101"/>
                      <a:pt x="1021" y="34"/>
                    </a:cubicBezTo>
                    <a:cubicBezTo>
                      <a:pt x="1040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73" name="Freeform 16">
                <a:extLst>
                  <a:ext uri="{FF2B5EF4-FFF2-40B4-BE49-F238E27FC236}">
                    <a16:creationId xmlns:a16="http://schemas.microsoft.com/office/drawing/2014/main" id="{66598C13-D60F-3649-B5E8-401CC0A759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72689" y="1619576"/>
                <a:ext cx="452957" cy="136887"/>
              </a:xfrm>
              <a:custGeom>
                <a:avLst/>
                <a:gdLst>
                  <a:gd name="T0" fmla="*/ 1011 w 1041"/>
                  <a:gd name="T1" fmla="*/ 5 h 311"/>
                  <a:gd name="T2" fmla="*/ 1011 w 1041"/>
                  <a:gd name="T3" fmla="*/ 5 h 311"/>
                  <a:gd name="T4" fmla="*/ 523 w 1041"/>
                  <a:gd name="T5" fmla="*/ 144 h 311"/>
                  <a:gd name="T6" fmla="*/ 523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4 w 1041"/>
                  <a:gd name="T13" fmla="*/ 305 h 311"/>
                  <a:gd name="T14" fmla="*/ 34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11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6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4" y="305"/>
                    </a:cubicBezTo>
                    <a:lnTo>
                      <a:pt x="34" y="305"/>
                    </a:lnTo>
                    <a:cubicBezTo>
                      <a:pt x="201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3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8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74" name="Freeform 17">
                <a:extLst>
                  <a:ext uri="{FF2B5EF4-FFF2-40B4-BE49-F238E27FC236}">
                    <a16:creationId xmlns:a16="http://schemas.microsoft.com/office/drawing/2014/main" id="{51F3B634-5226-AA4A-8EDB-B07D89F1F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5425" y="1620126"/>
                <a:ext cx="453179" cy="136337"/>
              </a:xfrm>
              <a:custGeom>
                <a:avLst/>
                <a:gdLst>
                  <a:gd name="T0" fmla="*/ 440094 w 1039"/>
                  <a:gd name="T1" fmla="*/ 2192 h 311"/>
                  <a:gd name="T2" fmla="*/ 440094 w 1039"/>
                  <a:gd name="T3" fmla="*/ 2192 h 311"/>
                  <a:gd name="T4" fmla="*/ 227680 w 1039"/>
                  <a:gd name="T5" fmla="*/ 63127 h 311"/>
                  <a:gd name="T6" fmla="*/ 227680 w 1039"/>
                  <a:gd name="T7" fmla="*/ 63127 h 311"/>
                  <a:gd name="T8" fmla="*/ 12213 w 1039"/>
                  <a:gd name="T9" fmla="*/ 112664 h 311"/>
                  <a:gd name="T10" fmla="*/ 12213 w 1039"/>
                  <a:gd name="T11" fmla="*/ 112664 h 311"/>
                  <a:gd name="T12" fmla="*/ 14830 w 1039"/>
                  <a:gd name="T13" fmla="*/ 133707 h 311"/>
                  <a:gd name="T14" fmla="*/ 14830 w 1039"/>
                  <a:gd name="T15" fmla="*/ 133707 h 311"/>
                  <a:gd name="T16" fmla="*/ 229425 w 1039"/>
                  <a:gd name="T17" fmla="*/ 84608 h 311"/>
                  <a:gd name="T18" fmla="*/ 229425 w 1039"/>
                  <a:gd name="T19" fmla="*/ 84608 h 311"/>
                  <a:gd name="T20" fmla="*/ 444892 w 1039"/>
                  <a:gd name="T21" fmla="*/ 14905 h 311"/>
                  <a:gd name="T22" fmla="*/ 444892 w 1039"/>
                  <a:gd name="T23" fmla="*/ 14905 h 311"/>
                  <a:gd name="T24" fmla="*/ 440094 w 1039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39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5" y="48"/>
                      <a:pt x="686" y="102"/>
                      <a:pt x="522" y="144"/>
                    </a:cubicBezTo>
                    <a:cubicBezTo>
                      <a:pt x="359" y="186"/>
                      <a:pt x="192" y="219"/>
                      <a:pt x="28" y="257"/>
                    </a:cubicBezTo>
                    <a:cubicBezTo>
                      <a:pt x="0" y="265"/>
                      <a:pt x="3" y="310"/>
                      <a:pt x="34" y="305"/>
                    </a:cubicBezTo>
                    <a:cubicBezTo>
                      <a:pt x="200" y="280"/>
                      <a:pt x="364" y="238"/>
                      <a:pt x="526" y="193"/>
                    </a:cubicBezTo>
                    <a:cubicBezTo>
                      <a:pt x="691" y="147"/>
                      <a:pt x="862" y="101"/>
                      <a:pt x="1020" y="34"/>
                    </a:cubicBezTo>
                    <a:cubicBezTo>
                      <a:pt x="1038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75" name="Freeform 18">
                <a:extLst>
                  <a:ext uri="{FF2B5EF4-FFF2-40B4-BE49-F238E27FC236}">
                    <a16:creationId xmlns:a16="http://schemas.microsoft.com/office/drawing/2014/main" id="{1458DF6A-680E-5442-9361-E53D04E30C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6040" y="1619576"/>
                <a:ext cx="452957" cy="136887"/>
              </a:xfrm>
              <a:custGeom>
                <a:avLst/>
                <a:gdLst>
                  <a:gd name="T0" fmla="*/ 1009 w 1040"/>
                  <a:gd name="T1" fmla="*/ 5 h 311"/>
                  <a:gd name="T2" fmla="*/ 1009 w 1040"/>
                  <a:gd name="T3" fmla="*/ 5 h 311"/>
                  <a:gd name="T4" fmla="*/ 522 w 1040"/>
                  <a:gd name="T5" fmla="*/ 144 h 311"/>
                  <a:gd name="T6" fmla="*/ 522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4 w 1040"/>
                  <a:gd name="T13" fmla="*/ 305 h 311"/>
                  <a:gd name="T14" fmla="*/ 34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09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4" y="305"/>
                    </a:cubicBezTo>
                    <a:lnTo>
                      <a:pt x="34" y="305"/>
                    </a:lnTo>
                    <a:cubicBezTo>
                      <a:pt x="200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76" name="Freeform 19">
                <a:extLst>
                  <a:ext uri="{FF2B5EF4-FFF2-40B4-BE49-F238E27FC236}">
                    <a16:creationId xmlns:a16="http://schemas.microsoft.com/office/drawing/2014/main" id="{B4D689EF-EDD2-6C4F-9122-A4E74FFE19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1806" y="1619576"/>
                <a:ext cx="452957" cy="136887"/>
              </a:xfrm>
              <a:custGeom>
                <a:avLst/>
                <a:gdLst>
                  <a:gd name="T0" fmla="*/ 1010 w 1042"/>
                  <a:gd name="T1" fmla="*/ 5 h 311"/>
                  <a:gd name="T2" fmla="*/ 1010 w 1042"/>
                  <a:gd name="T3" fmla="*/ 5 h 311"/>
                  <a:gd name="T4" fmla="*/ 523 w 1042"/>
                  <a:gd name="T5" fmla="*/ 144 h 311"/>
                  <a:gd name="T6" fmla="*/ 523 w 1042"/>
                  <a:gd name="T7" fmla="*/ 144 h 311"/>
                  <a:gd name="T8" fmla="*/ 30 w 1042"/>
                  <a:gd name="T9" fmla="*/ 257 h 311"/>
                  <a:gd name="T10" fmla="*/ 30 w 1042"/>
                  <a:gd name="T11" fmla="*/ 257 h 311"/>
                  <a:gd name="T12" fmla="*/ 35 w 1042"/>
                  <a:gd name="T13" fmla="*/ 305 h 311"/>
                  <a:gd name="T14" fmla="*/ 35 w 1042"/>
                  <a:gd name="T15" fmla="*/ 305 h 311"/>
                  <a:gd name="T16" fmla="*/ 527 w 1042"/>
                  <a:gd name="T17" fmla="*/ 193 h 311"/>
                  <a:gd name="T18" fmla="*/ 527 w 1042"/>
                  <a:gd name="T19" fmla="*/ 193 h 311"/>
                  <a:gd name="T20" fmla="*/ 1021 w 1042"/>
                  <a:gd name="T21" fmla="*/ 34 h 311"/>
                  <a:gd name="T22" fmla="*/ 1021 w 1042"/>
                  <a:gd name="T23" fmla="*/ 34 h 311"/>
                  <a:gd name="T24" fmla="*/ 1010 w 1042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2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6" y="48"/>
                      <a:pt x="687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4" y="219"/>
                      <a:pt x="30" y="257"/>
                    </a:cubicBezTo>
                    <a:lnTo>
                      <a:pt x="30" y="257"/>
                    </a:lnTo>
                    <a:cubicBezTo>
                      <a:pt x="0" y="265"/>
                      <a:pt x="4" y="310"/>
                      <a:pt x="35" y="305"/>
                    </a:cubicBezTo>
                    <a:lnTo>
                      <a:pt x="35" y="305"/>
                    </a:lnTo>
                    <a:cubicBezTo>
                      <a:pt x="202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4" y="147"/>
                      <a:pt x="863" y="101"/>
                      <a:pt x="1021" y="34"/>
                    </a:cubicBezTo>
                    <a:lnTo>
                      <a:pt x="1021" y="34"/>
                    </a:lnTo>
                    <a:cubicBezTo>
                      <a:pt x="1041" y="26"/>
                      <a:pt x="1029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77" name="Freeform 20">
                <a:extLst>
                  <a:ext uri="{FF2B5EF4-FFF2-40B4-BE49-F238E27FC236}">
                    <a16:creationId xmlns:a16="http://schemas.microsoft.com/office/drawing/2014/main" id="{375B6DC6-9123-2041-B02E-B7972CB16F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2360" y="1620126"/>
                <a:ext cx="453179" cy="136337"/>
              </a:xfrm>
              <a:custGeom>
                <a:avLst/>
                <a:gdLst>
                  <a:gd name="T0" fmla="*/ 439248 w 1041"/>
                  <a:gd name="T1" fmla="*/ 2192 h 311"/>
                  <a:gd name="T2" fmla="*/ 439248 w 1041"/>
                  <a:gd name="T3" fmla="*/ 2192 h 311"/>
                  <a:gd name="T4" fmla="*/ 227678 w 1041"/>
                  <a:gd name="T5" fmla="*/ 63127 h 311"/>
                  <a:gd name="T6" fmla="*/ 227678 w 1041"/>
                  <a:gd name="T7" fmla="*/ 63127 h 311"/>
                  <a:gd name="T8" fmla="*/ 12625 w 1041"/>
                  <a:gd name="T9" fmla="*/ 112664 h 311"/>
                  <a:gd name="T10" fmla="*/ 12625 w 1041"/>
                  <a:gd name="T11" fmla="*/ 112664 h 311"/>
                  <a:gd name="T12" fmla="*/ 14801 w 1041"/>
                  <a:gd name="T13" fmla="*/ 133707 h 311"/>
                  <a:gd name="T14" fmla="*/ 14801 w 1041"/>
                  <a:gd name="T15" fmla="*/ 133707 h 311"/>
                  <a:gd name="T16" fmla="*/ 229419 w 1041"/>
                  <a:gd name="T17" fmla="*/ 84608 h 311"/>
                  <a:gd name="T18" fmla="*/ 229419 w 1041"/>
                  <a:gd name="T19" fmla="*/ 84608 h 311"/>
                  <a:gd name="T20" fmla="*/ 444472 w 1041"/>
                  <a:gd name="T21" fmla="*/ 14905 h 311"/>
                  <a:gd name="T22" fmla="*/ 444472 w 1041"/>
                  <a:gd name="T23" fmla="*/ 14905 h 311"/>
                  <a:gd name="T24" fmla="*/ 439248 w 1041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3" y="144"/>
                    </a:cubicBezTo>
                    <a:cubicBezTo>
                      <a:pt x="359" y="186"/>
                      <a:pt x="193" y="219"/>
                      <a:pt x="29" y="257"/>
                    </a:cubicBezTo>
                    <a:cubicBezTo>
                      <a:pt x="0" y="265"/>
                      <a:pt x="3" y="310"/>
                      <a:pt x="34" y="305"/>
                    </a:cubicBezTo>
                    <a:cubicBezTo>
                      <a:pt x="201" y="280"/>
                      <a:pt x="366" y="238"/>
                      <a:pt x="527" y="193"/>
                    </a:cubicBezTo>
                    <a:cubicBezTo>
                      <a:pt x="693" y="147"/>
                      <a:pt x="862" y="101"/>
                      <a:pt x="1021" y="34"/>
                    </a:cubicBezTo>
                    <a:cubicBezTo>
                      <a:pt x="1040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78" name="Freeform 21">
                <a:extLst>
                  <a:ext uri="{FF2B5EF4-FFF2-40B4-BE49-F238E27FC236}">
                    <a16:creationId xmlns:a16="http://schemas.microsoft.com/office/drawing/2014/main" id="{C154716E-0DBC-B141-9956-297001109B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44101" y="1619576"/>
                <a:ext cx="452958" cy="136887"/>
              </a:xfrm>
              <a:custGeom>
                <a:avLst/>
                <a:gdLst>
                  <a:gd name="T0" fmla="*/ 1010 w 1041"/>
                  <a:gd name="T1" fmla="*/ 5 h 311"/>
                  <a:gd name="T2" fmla="*/ 1010 w 1041"/>
                  <a:gd name="T3" fmla="*/ 5 h 311"/>
                  <a:gd name="T4" fmla="*/ 522 w 1041"/>
                  <a:gd name="T5" fmla="*/ 144 h 311"/>
                  <a:gd name="T6" fmla="*/ 522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5 w 1041"/>
                  <a:gd name="T13" fmla="*/ 305 h 311"/>
                  <a:gd name="T14" fmla="*/ 35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10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7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8" y="186"/>
                      <a:pt x="194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3" y="310"/>
                      <a:pt x="35" y="305"/>
                    </a:cubicBezTo>
                    <a:lnTo>
                      <a:pt x="35" y="305"/>
                    </a:lnTo>
                    <a:cubicBezTo>
                      <a:pt x="201" y="280"/>
                      <a:pt x="366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8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79" name="Freeform 22">
                <a:extLst>
                  <a:ext uri="{FF2B5EF4-FFF2-40B4-BE49-F238E27FC236}">
                    <a16:creationId xmlns:a16="http://schemas.microsoft.com/office/drawing/2014/main" id="{C238AEAC-CA9D-A544-A056-0ECAF22059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3260" y="1619576"/>
                <a:ext cx="454414" cy="136887"/>
              </a:xfrm>
              <a:custGeom>
                <a:avLst/>
                <a:gdLst>
                  <a:gd name="T0" fmla="*/ 1009 w 1041"/>
                  <a:gd name="T1" fmla="*/ 5 h 311"/>
                  <a:gd name="T2" fmla="*/ 1009 w 1041"/>
                  <a:gd name="T3" fmla="*/ 5 h 311"/>
                  <a:gd name="T4" fmla="*/ 523 w 1041"/>
                  <a:gd name="T5" fmla="*/ 144 h 311"/>
                  <a:gd name="T6" fmla="*/ 523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6 w 1041"/>
                  <a:gd name="T13" fmla="*/ 305 h 311"/>
                  <a:gd name="T14" fmla="*/ 36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09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8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6" y="305"/>
                    </a:cubicBezTo>
                    <a:lnTo>
                      <a:pt x="36" y="305"/>
                    </a:lnTo>
                    <a:cubicBezTo>
                      <a:pt x="201" y="280"/>
                      <a:pt x="366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4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9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80" name="Freeform 23">
                <a:extLst>
                  <a:ext uri="{FF2B5EF4-FFF2-40B4-BE49-F238E27FC236}">
                    <a16:creationId xmlns:a16="http://schemas.microsoft.com/office/drawing/2014/main" id="{85FFF6EC-8D8D-0A41-BB9D-302A0DA2B0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50093" y="1620126"/>
                <a:ext cx="453179" cy="136337"/>
              </a:xfrm>
              <a:custGeom>
                <a:avLst/>
                <a:gdLst>
                  <a:gd name="T0" fmla="*/ 440119 w 1041"/>
                  <a:gd name="T1" fmla="*/ 2192 h 311"/>
                  <a:gd name="T2" fmla="*/ 440119 w 1041"/>
                  <a:gd name="T3" fmla="*/ 2192 h 311"/>
                  <a:gd name="T4" fmla="*/ 227242 w 1041"/>
                  <a:gd name="T5" fmla="*/ 63127 h 311"/>
                  <a:gd name="T6" fmla="*/ 227242 w 1041"/>
                  <a:gd name="T7" fmla="*/ 63127 h 311"/>
                  <a:gd name="T8" fmla="*/ 12625 w 1041"/>
                  <a:gd name="T9" fmla="*/ 112664 h 311"/>
                  <a:gd name="T10" fmla="*/ 12625 w 1041"/>
                  <a:gd name="T11" fmla="*/ 112664 h 311"/>
                  <a:gd name="T12" fmla="*/ 15237 w 1041"/>
                  <a:gd name="T13" fmla="*/ 133707 h 311"/>
                  <a:gd name="T14" fmla="*/ 15237 w 1041"/>
                  <a:gd name="T15" fmla="*/ 133707 h 311"/>
                  <a:gd name="T16" fmla="*/ 229419 w 1041"/>
                  <a:gd name="T17" fmla="*/ 84608 h 311"/>
                  <a:gd name="T18" fmla="*/ 229419 w 1041"/>
                  <a:gd name="T19" fmla="*/ 84608 h 311"/>
                  <a:gd name="T20" fmla="*/ 444472 w 1041"/>
                  <a:gd name="T21" fmla="*/ 14905 h 311"/>
                  <a:gd name="T22" fmla="*/ 444472 w 1041"/>
                  <a:gd name="T23" fmla="*/ 14905 h 311"/>
                  <a:gd name="T24" fmla="*/ 440119 w 1041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7" y="48"/>
                      <a:pt x="686" y="102"/>
                      <a:pt x="522" y="144"/>
                    </a:cubicBezTo>
                    <a:cubicBezTo>
                      <a:pt x="359" y="186"/>
                      <a:pt x="194" y="219"/>
                      <a:pt x="29" y="257"/>
                    </a:cubicBezTo>
                    <a:cubicBezTo>
                      <a:pt x="0" y="265"/>
                      <a:pt x="4" y="310"/>
                      <a:pt x="35" y="305"/>
                    </a:cubicBezTo>
                    <a:cubicBezTo>
                      <a:pt x="200" y="280"/>
                      <a:pt x="366" y="238"/>
                      <a:pt x="527" y="193"/>
                    </a:cubicBezTo>
                    <a:cubicBezTo>
                      <a:pt x="693" y="147"/>
                      <a:pt x="862" y="101"/>
                      <a:pt x="1021" y="34"/>
                    </a:cubicBezTo>
                    <a:cubicBezTo>
                      <a:pt x="1040" y="26"/>
                      <a:pt x="1028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81" name="Freeform 24">
                <a:extLst>
                  <a:ext uri="{FF2B5EF4-FFF2-40B4-BE49-F238E27FC236}">
                    <a16:creationId xmlns:a16="http://schemas.microsoft.com/office/drawing/2014/main" id="{93EBBA15-C7F0-3946-A3B5-C0D722BE01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1096" y="1619576"/>
                <a:ext cx="452958" cy="136887"/>
              </a:xfrm>
              <a:custGeom>
                <a:avLst/>
                <a:gdLst>
                  <a:gd name="T0" fmla="*/ 1011 w 1041"/>
                  <a:gd name="T1" fmla="*/ 5 h 311"/>
                  <a:gd name="T2" fmla="*/ 1011 w 1041"/>
                  <a:gd name="T3" fmla="*/ 5 h 311"/>
                  <a:gd name="T4" fmla="*/ 523 w 1041"/>
                  <a:gd name="T5" fmla="*/ 144 h 311"/>
                  <a:gd name="T6" fmla="*/ 523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6 w 1041"/>
                  <a:gd name="T13" fmla="*/ 305 h 311"/>
                  <a:gd name="T14" fmla="*/ 36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11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7" y="48"/>
                      <a:pt x="688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4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6" y="305"/>
                    </a:cubicBezTo>
                    <a:lnTo>
                      <a:pt x="36" y="305"/>
                    </a:lnTo>
                    <a:cubicBezTo>
                      <a:pt x="201" y="280"/>
                      <a:pt x="366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9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82" name="Freeform 25">
                <a:extLst>
                  <a:ext uri="{FF2B5EF4-FFF2-40B4-BE49-F238E27FC236}">
                    <a16:creationId xmlns:a16="http://schemas.microsoft.com/office/drawing/2014/main" id="{98428A84-8223-DE4D-9263-86997100E4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8318" y="1619576"/>
                <a:ext cx="452957" cy="136887"/>
              </a:xfrm>
              <a:custGeom>
                <a:avLst/>
                <a:gdLst>
                  <a:gd name="T0" fmla="*/ 1010 w 1040"/>
                  <a:gd name="T1" fmla="*/ 5 h 311"/>
                  <a:gd name="T2" fmla="*/ 1010 w 1040"/>
                  <a:gd name="T3" fmla="*/ 5 h 311"/>
                  <a:gd name="T4" fmla="*/ 523 w 1040"/>
                  <a:gd name="T5" fmla="*/ 144 h 311"/>
                  <a:gd name="T6" fmla="*/ 523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4 w 1040"/>
                  <a:gd name="T13" fmla="*/ 305 h 311"/>
                  <a:gd name="T14" fmla="*/ 34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10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6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58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4" y="305"/>
                    </a:cubicBezTo>
                    <a:lnTo>
                      <a:pt x="34" y="305"/>
                    </a:lnTo>
                    <a:cubicBezTo>
                      <a:pt x="201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2" y="147"/>
                      <a:pt x="863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7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83" name="Freeform 26">
                <a:extLst>
                  <a:ext uri="{FF2B5EF4-FFF2-40B4-BE49-F238E27FC236}">
                    <a16:creationId xmlns:a16="http://schemas.microsoft.com/office/drawing/2014/main" id="{97DCA905-A6A5-E64B-9D6A-1A868E8780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7028" y="1620126"/>
                <a:ext cx="453179" cy="136337"/>
              </a:xfrm>
              <a:custGeom>
                <a:avLst/>
                <a:gdLst>
                  <a:gd name="T0" fmla="*/ 440119 w 1041"/>
                  <a:gd name="T1" fmla="*/ 2192 h 311"/>
                  <a:gd name="T2" fmla="*/ 440119 w 1041"/>
                  <a:gd name="T3" fmla="*/ 2192 h 311"/>
                  <a:gd name="T4" fmla="*/ 227678 w 1041"/>
                  <a:gd name="T5" fmla="*/ 63127 h 311"/>
                  <a:gd name="T6" fmla="*/ 227678 w 1041"/>
                  <a:gd name="T7" fmla="*/ 63127 h 311"/>
                  <a:gd name="T8" fmla="*/ 13495 w 1041"/>
                  <a:gd name="T9" fmla="*/ 112664 h 311"/>
                  <a:gd name="T10" fmla="*/ 13495 w 1041"/>
                  <a:gd name="T11" fmla="*/ 112664 h 311"/>
                  <a:gd name="T12" fmla="*/ 15672 w 1041"/>
                  <a:gd name="T13" fmla="*/ 133707 h 311"/>
                  <a:gd name="T14" fmla="*/ 15672 w 1041"/>
                  <a:gd name="T15" fmla="*/ 133707 h 311"/>
                  <a:gd name="T16" fmla="*/ 229419 w 1041"/>
                  <a:gd name="T17" fmla="*/ 84608 h 311"/>
                  <a:gd name="T18" fmla="*/ 229419 w 1041"/>
                  <a:gd name="T19" fmla="*/ 84608 h 311"/>
                  <a:gd name="T20" fmla="*/ 444472 w 1041"/>
                  <a:gd name="T21" fmla="*/ 14905 h 311"/>
                  <a:gd name="T22" fmla="*/ 444472 w 1041"/>
                  <a:gd name="T23" fmla="*/ 14905 h 311"/>
                  <a:gd name="T24" fmla="*/ 440119 w 1041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7" y="48"/>
                      <a:pt x="686" y="102"/>
                      <a:pt x="523" y="144"/>
                    </a:cubicBezTo>
                    <a:cubicBezTo>
                      <a:pt x="359" y="186"/>
                      <a:pt x="194" y="219"/>
                      <a:pt x="31" y="257"/>
                    </a:cubicBezTo>
                    <a:cubicBezTo>
                      <a:pt x="0" y="265"/>
                      <a:pt x="4" y="310"/>
                      <a:pt x="36" y="305"/>
                    </a:cubicBezTo>
                    <a:cubicBezTo>
                      <a:pt x="202" y="280"/>
                      <a:pt x="366" y="238"/>
                      <a:pt x="527" y="193"/>
                    </a:cubicBezTo>
                    <a:cubicBezTo>
                      <a:pt x="693" y="147"/>
                      <a:pt x="864" y="101"/>
                      <a:pt x="1021" y="34"/>
                    </a:cubicBezTo>
                    <a:cubicBezTo>
                      <a:pt x="1040" y="26"/>
                      <a:pt x="1029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84" name="Freeform 27">
                <a:extLst>
                  <a:ext uri="{FF2B5EF4-FFF2-40B4-BE49-F238E27FC236}">
                    <a16:creationId xmlns:a16="http://schemas.microsoft.com/office/drawing/2014/main" id="{D2B739D0-83D6-2044-A4CB-C69C7B94EC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66155" y="1619576"/>
                <a:ext cx="452957" cy="136887"/>
              </a:xfrm>
              <a:custGeom>
                <a:avLst/>
                <a:gdLst>
                  <a:gd name="T0" fmla="*/ 1010 w 1040"/>
                  <a:gd name="T1" fmla="*/ 5 h 311"/>
                  <a:gd name="T2" fmla="*/ 1010 w 1040"/>
                  <a:gd name="T3" fmla="*/ 5 h 311"/>
                  <a:gd name="T4" fmla="*/ 523 w 1040"/>
                  <a:gd name="T5" fmla="*/ 144 h 311"/>
                  <a:gd name="T6" fmla="*/ 523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5 w 1040"/>
                  <a:gd name="T13" fmla="*/ 305 h 311"/>
                  <a:gd name="T14" fmla="*/ 35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10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6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60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5" y="305"/>
                    </a:cubicBezTo>
                    <a:lnTo>
                      <a:pt x="35" y="305"/>
                    </a:lnTo>
                    <a:cubicBezTo>
                      <a:pt x="201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2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9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85" name="Freeform 28">
                <a:extLst>
                  <a:ext uri="{FF2B5EF4-FFF2-40B4-BE49-F238E27FC236}">
                    <a16:creationId xmlns:a16="http://schemas.microsoft.com/office/drawing/2014/main" id="{F93D0E0A-312C-FF4F-91FA-9847E51C74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95314" y="1619576"/>
                <a:ext cx="452957" cy="136887"/>
              </a:xfrm>
              <a:custGeom>
                <a:avLst/>
                <a:gdLst>
                  <a:gd name="T0" fmla="*/ 1009 w 1040"/>
                  <a:gd name="T1" fmla="*/ 5 h 311"/>
                  <a:gd name="T2" fmla="*/ 1009 w 1040"/>
                  <a:gd name="T3" fmla="*/ 5 h 311"/>
                  <a:gd name="T4" fmla="*/ 522 w 1040"/>
                  <a:gd name="T5" fmla="*/ 144 h 311"/>
                  <a:gd name="T6" fmla="*/ 522 w 1040"/>
                  <a:gd name="T7" fmla="*/ 144 h 311"/>
                  <a:gd name="T8" fmla="*/ 28 w 1040"/>
                  <a:gd name="T9" fmla="*/ 257 h 311"/>
                  <a:gd name="T10" fmla="*/ 28 w 1040"/>
                  <a:gd name="T11" fmla="*/ 257 h 311"/>
                  <a:gd name="T12" fmla="*/ 34 w 1040"/>
                  <a:gd name="T13" fmla="*/ 305 h 311"/>
                  <a:gd name="T14" fmla="*/ 34 w 1040"/>
                  <a:gd name="T15" fmla="*/ 305 h 311"/>
                  <a:gd name="T16" fmla="*/ 526 w 1040"/>
                  <a:gd name="T17" fmla="*/ 193 h 311"/>
                  <a:gd name="T18" fmla="*/ 526 w 1040"/>
                  <a:gd name="T19" fmla="*/ 193 h 311"/>
                  <a:gd name="T20" fmla="*/ 1020 w 1040"/>
                  <a:gd name="T21" fmla="*/ 34 h 311"/>
                  <a:gd name="T22" fmla="*/ 1020 w 1040"/>
                  <a:gd name="T23" fmla="*/ 34 h 311"/>
                  <a:gd name="T24" fmla="*/ 1009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2" y="219"/>
                      <a:pt x="28" y="257"/>
                    </a:cubicBezTo>
                    <a:lnTo>
                      <a:pt x="28" y="257"/>
                    </a:lnTo>
                    <a:cubicBezTo>
                      <a:pt x="0" y="265"/>
                      <a:pt x="3" y="310"/>
                      <a:pt x="34" y="305"/>
                    </a:cubicBezTo>
                    <a:lnTo>
                      <a:pt x="34" y="305"/>
                    </a:lnTo>
                    <a:cubicBezTo>
                      <a:pt x="200" y="280"/>
                      <a:pt x="364" y="238"/>
                      <a:pt x="526" y="193"/>
                    </a:cubicBezTo>
                    <a:lnTo>
                      <a:pt x="526" y="193"/>
                    </a:lnTo>
                    <a:cubicBezTo>
                      <a:pt x="691" y="147"/>
                      <a:pt x="862" y="101"/>
                      <a:pt x="1020" y="34"/>
                    </a:cubicBezTo>
                    <a:lnTo>
                      <a:pt x="1020" y="34"/>
                    </a:lnTo>
                    <a:cubicBezTo>
                      <a:pt x="1039" y="26"/>
                      <a:pt x="1027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86" name="Freeform 29">
                <a:extLst>
                  <a:ext uri="{FF2B5EF4-FFF2-40B4-BE49-F238E27FC236}">
                    <a16:creationId xmlns:a16="http://schemas.microsoft.com/office/drawing/2014/main" id="{65A4B4CB-443E-BD4D-99BE-C8B00C1A99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6681" y="1620126"/>
                <a:ext cx="453179" cy="136337"/>
              </a:xfrm>
              <a:custGeom>
                <a:avLst/>
                <a:gdLst>
                  <a:gd name="T0" fmla="*/ 439671 w 1040"/>
                  <a:gd name="T1" fmla="*/ 2192 h 311"/>
                  <a:gd name="T2" fmla="*/ 439671 w 1040"/>
                  <a:gd name="T3" fmla="*/ 2192 h 311"/>
                  <a:gd name="T4" fmla="*/ 227461 w 1040"/>
                  <a:gd name="T5" fmla="*/ 63127 h 311"/>
                  <a:gd name="T6" fmla="*/ 227461 w 1040"/>
                  <a:gd name="T7" fmla="*/ 63127 h 311"/>
                  <a:gd name="T8" fmla="*/ 12201 w 1040"/>
                  <a:gd name="T9" fmla="*/ 112664 h 311"/>
                  <a:gd name="T10" fmla="*/ 12201 w 1040"/>
                  <a:gd name="T11" fmla="*/ 112664 h 311"/>
                  <a:gd name="T12" fmla="*/ 14815 w 1040"/>
                  <a:gd name="T13" fmla="*/ 133707 h 311"/>
                  <a:gd name="T14" fmla="*/ 14815 w 1040"/>
                  <a:gd name="T15" fmla="*/ 133707 h 311"/>
                  <a:gd name="T16" fmla="*/ 229204 w 1040"/>
                  <a:gd name="T17" fmla="*/ 84608 h 311"/>
                  <a:gd name="T18" fmla="*/ 229204 w 1040"/>
                  <a:gd name="T19" fmla="*/ 84608 h 311"/>
                  <a:gd name="T20" fmla="*/ 444464 w 1040"/>
                  <a:gd name="T21" fmla="*/ 14905 h 311"/>
                  <a:gd name="T22" fmla="*/ 444464 w 1040"/>
                  <a:gd name="T23" fmla="*/ 14905 h 311"/>
                  <a:gd name="T24" fmla="*/ 439671 w 1040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cubicBezTo>
                      <a:pt x="359" y="186"/>
                      <a:pt x="192" y="219"/>
                      <a:pt x="28" y="257"/>
                    </a:cubicBezTo>
                    <a:cubicBezTo>
                      <a:pt x="0" y="265"/>
                      <a:pt x="4" y="310"/>
                      <a:pt x="34" y="305"/>
                    </a:cubicBezTo>
                    <a:cubicBezTo>
                      <a:pt x="200" y="280"/>
                      <a:pt x="364" y="238"/>
                      <a:pt x="526" y="193"/>
                    </a:cubicBezTo>
                    <a:cubicBezTo>
                      <a:pt x="691" y="147"/>
                      <a:pt x="862" y="101"/>
                      <a:pt x="1020" y="34"/>
                    </a:cubicBezTo>
                    <a:cubicBezTo>
                      <a:pt x="1039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87" name="Freeform 30">
                <a:extLst>
                  <a:ext uri="{FF2B5EF4-FFF2-40B4-BE49-F238E27FC236}">
                    <a16:creationId xmlns:a16="http://schemas.microsoft.com/office/drawing/2014/main" id="{8562DEF4-8DF7-284D-A02B-F4D9816038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7609" y="1619576"/>
                <a:ext cx="452958" cy="136887"/>
              </a:xfrm>
              <a:custGeom>
                <a:avLst/>
                <a:gdLst>
                  <a:gd name="T0" fmla="*/ 1009 w 1040"/>
                  <a:gd name="T1" fmla="*/ 5 h 311"/>
                  <a:gd name="T2" fmla="*/ 1009 w 1040"/>
                  <a:gd name="T3" fmla="*/ 5 h 311"/>
                  <a:gd name="T4" fmla="*/ 522 w 1040"/>
                  <a:gd name="T5" fmla="*/ 144 h 311"/>
                  <a:gd name="T6" fmla="*/ 522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4 w 1040"/>
                  <a:gd name="T13" fmla="*/ 305 h 311"/>
                  <a:gd name="T14" fmla="*/ 34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09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4" y="305"/>
                    </a:cubicBezTo>
                    <a:lnTo>
                      <a:pt x="34" y="305"/>
                    </a:lnTo>
                    <a:cubicBezTo>
                      <a:pt x="200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1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7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88" name="Freeform 31">
                <a:extLst>
                  <a:ext uri="{FF2B5EF4-FFF2-40B4-BE49-F238E27FC236}">
                    <a16:creationId xmlns:a16="http://schemas.microsoft.com/office/drawing/2014/main" id="{2FDE6452-736B-F841-94BC-9E8F893A94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14831" y="1619576"/>
                <a:ext cx="454414" cy="136887"/>
              </a:xfrm>
              <a:custGeom>
                <a:avLst/>
                <a:gdLst>
                  <a:gd name="T0" fmla="*/ 1009 w 1039"/>
                  <a:gd name="T1" fmla="*/ 5 h 311"/>
                  <a:gd name="T2" fmla="*/ 1009 w 1039"/>
                  <a:gd name="T3" fmla="*/ 5 h 311"/>
                  <a:gd name="T4" fmla="*/ 522 w 1039"/>
                  <a:gd name="T5" fmla="*/ 144 h 311"/>
                  <a:gd name="T6" fmla="*/ 522 w 1039"/>
                  <a:gd name="T7" fmla="*/ 144 h 311"/>
                  <a:gd name="T8" fmla="*/ 29 w 1039"/>
                  <a:gd name="T9" fmla="*/ 257 h 311"/>
                  <a:gd name="T10" fmla="*/ 29 w 1039"/>
                  <a:gd name="T11" fmla="*/ 257 h 311"/>
                  <a:gd name="T12" fmla="*/ 34 w 1039"/>
                  <a:gd name="T13" fmla="*/ 305 h 311"/>
                  <a:gd name="T14" fmla="*/ 34 w 1039"/>
                  <a:gd name="T15" fmla="*/ 305 h 311"/>
                  <a:gd name="T16" fmla="*/ 526 w 1039"/>
                  <a:gd name="T17" fmla="*/ 193 h 311"/>
                  <a:gd name="T18" fmla="*/ 526 w 1039"/>
                  <a:gd name="T19" fmla="*/ 193 h 311"/>
                  <a:gd name="T20" fmla="*/ 1021 w 1039"/>
                  <a:gd name="T21" fmla="*/ 34 h 311"/>
                  <a:gd name="T22" fmla="*/ 1021 w 1039"/>
                  <a:gd name="T23" fmla="*/ 34 h 311"/>
                  <a:gd name="T24" fmla="*/ 1009 w 1039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39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5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8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3" y="310"/>
                      <a:pt x="34" y="305"/>
                    </a:cubicBezTo>
                    <a:lnTo>
                      <a:pt x="34" y="305"/>
                    </a:lnTo>
                    <a:cubicBezTo>
                      <a:pt x="201" y="280"/>
                      <a:pt x="365" y="238"/>
                      <a:pt x="526" y="193"/>
                    </a:cubicBezTo>
                    <a:lnTo>
                      <a:pt x="526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8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89" name="Freeform 32">
                <a:extLst>
                  <a:ext uri="{FF2B5EF4-FFF2-40B4-BE49-F238E27FC236}">
                    <a16:creationId xmlns:a16="http://schemas.microsoft.com/office/drawing/2014/main" id="{C7731496-4C51-B147-BD34-326E49B386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3616" y="1620126"/>
                <a:ext cx="453179" cy="136337"/>
              </a:xfrm>
              <a:custGeom>
                <a:avLst/>
                <a:gdLst>
                  <a:gd name="T0" fmla="*/ 439671 w 1040"/>
                  <a:gd name="T1" fmla="*/ 2192 h 311"/>
                  <a:gd name="T2" fmla="*/ 439671 w 1040"/>
                  <a:gd name="T3" fmla="*/ 2192 h 311"/>
                  <a:gd name="T4" fmla="*/ 227897 w 1040"/>
                  <a:gd name="T5" fmla="*/ 63127 h 311"/>
                  <a:gd name="T6" fmla="*/ 227897 w 1040"/>
                  <a:gd name="T7" fmla="*/ 63127 h 311"/>
                  <a:gd name="T8" fmla="*/ 12637 w 1040"/>
                  <a:gd name="T9" fmla="*/ 112664 h 311"/>
                  <a:gd name="T10" fmla="*/ 12637 w 1040"/>
                  <a:gd name="T11" fmla="*/ 112664 h 311"/>
                  <a:gd name="T12" fmla="*/ 14815 w 1040"/>
                  <a:gd name="T13" fmla="*/ 133707 h 311"/>
                  <a:gd name="T14" fmla="*/ 14815 w 1040"/>
                  <a:gd name="T15" fmla="*/ 133707 h 311"/>
                  <a:gd name="T16" fmla="*/ 229204 w 1040"/>
                  <a:gd name="T17" fmla="*/ 84608 h 311"/>
                  <a:gd name="T18" fmla="*/ 229204 w 1040"/>
                  <a:gd name="T19" fmla="*/ 84608 h 311"/>
                  <a:gd name="T20" fmla="*/ 444900 w 1040"/>
                  <a:gd name="T21" fmla="*/ 14905 h 311"/>
                  <a:gd name="T22" fmla="*/ 444900 w 1040"/>
                  <a:gd name="T23" fmla="*/ 14905 h 311"/>
                  <a:gd name="T24" fmla="*/ 439671 w 1040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3" y="144"/>
                    </a:cubicBezTo>
                    <a:cubicBezTo>
                      <a:pt x="359" y="186"/>
                      <a:pt x="193" y="219"/>
                      <a:pt x="29" y="257"/>
                    </a:cubicBezTo>
                    <a:cubicBezTo>
                      <a:pt x="0" y="265"/>
                      <a:pt x="3" y="310"/>
                      <a:pt x="34" y="305"/>
                    </a:cubicBezTo>
                    <a:cubicBezTo>
                      <a:pt x="201" y="280"/>
                      <a:pt x="365" y="238"/>
                      <a:pt x="526" y="193"/>
                    </a:cubicBezTo>
                    <a:cubicBezTo>
                      <a:pt x="693" y="147"/>
                      <a:pt x="863" y="101"/>
                      <a:pt x="1021" y="34"/>
                    </a:cubicBezTo>
                    <a:cubicBezTo>
                      <a:pt x="1039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</p:grpSp>
        <p:grpSp>
          <p:nvGrpSpPr>
            <p:cNvPr id="22" name="Group 100">
              <a:extLst>
                <a:ext uri="{FF2B5EF4-FFF2-40B4-BE49-F238E27FC236}">
                  <a16:creationId xmlns:a16="http://schemas.microsoft.com/office/drawing/2014/main" id="{1D69EBF9-ECB6-F14D-B57F-5BF591C44C28}"/>
                </a:ext>
              </a:extLst>
            </p:cNvPr>
            <p:cNvGrpSpPr>
              <a:grpSpLocks/>
            </p:cNvGrpSpPr>
            <p:nvPr/>
          </p:nvGrpSpPr>
          <p:grpSpPr bwMode="auto">
            <a:xfrm rot="-5400000">
              <a:off x="-3141232" y="3373395"/>
              <a:ext cx="6518125" cy="148614"/>
              <a:chOff x="61588" y="3717032"/>
              <a:chExt cx="6518125" cy="148614"/>
            </a:xfrm>
          </p:grpSpPr>
          <p:sp>
            <p:nvSpPr>
              <p:cNvPr id="41" name="Freeform 1">
                <a:extLst>
                  <a:ext uri="{FF2B5EF4-FFF2-40B4-BE49-F238E27FC236}">
                    <a16:creationId xmlns:a16="http://schemas.microsoft.com/office/drawing/2014/main" id="{35F0F236-780F-9641-B29E-5653FE3D65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7188" y="3717797"/>
                <a:ext cx="493676" cy="147648"/>
              </a:xfrm>
              <a:custGeom>
                <a:avLst/>
                <a:gdLst>
                  <a:gd name="T0" fmla="*/ 1009 w 1041"/>
                  <a:gd name="T1" fmla="*/ 5 h 311"/>
                  <a:gd name="T2" fmla="*/ 1009 w 1041"/>
                  <a:gd name="T3" fmla="*/ 5 h 311"/>
                  <a:gd name="T4" fmla="*/ 522 w 1041"/>
                  <a:gd name="T5" fmla="*/ 144 h 311"/>
                  <a:gd name="T6" fmla="*/ 522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4 w 1041"/>
                  <a:gd name="T13" fmla="*/ 305 h 311"/>
                  <a:gd name="T14" fmla="*/ 34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09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7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2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3" y="310"/>
                      <a:pt x="34" y="305"/>
                    </a:cubicBezTo>
                    <a:lnTo>
                      <a:pt x="34" y="305"/>
                    </a:lnTo>
                    <a:cubicBezTo>
                      <a:pt x="200" y="280"/>
                      <a:pt x="364" y="238"/>
                      <a:pt x="527" y="193"/>
                    </a:cubicBezTo>
                    <a:lnTo>
                      <a:pt x="527" y="193"/>
                    </a:lnTo>
                    <a:cubicBezTo>
                      <a:pt x="691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42" name="Freeform 17">
                <a:extLst>
                  <a:ext uri="{FF2B5EF4-FFF2-40B4-BE49-F238E27FC236}">
                    <a16:creationId xmlns:a16="http://schemas.microsoft.com/office/drawing/2014/main" id="{88A066D8-AAD3-6B43-8191-AE816AA263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588" y="3717032"/>
                <a:ext cx="493988" cy="148614"/>
              </a:xfrm>
              <a:custGeom>
                <a:avLst/>
                <a:gdLst>
                  <a:gd name="T0" fmla="*/ 479725 w 1039"/>
                  <a:gd name="T1" fmla="*/ 2389 h 311"/>
                  <a:gd name="T2" fmla="*/ 479725 w 1039"/>
                  <a:gd name="T3" fmla="*/ 2389 h 311"/>
                  <a:gd name="T4" fmla="*/ 248183 w 1039"/>
                  <a:gd name="T5" fmla="*/ 68812 h 311"/>
                  <a:gd name="T6" fmla="*/ 248183 w 1039"/>
                  <a:gd name="T7" fmla="*/ 68812 h 311"/>
                  <a:gd name="T8" fmla="*/ 13312 w 1039"/>
                  <a:gd name="T9" fmla="*/ 122810 h 311"/>
                  <a:gd name="T10" fmla="*/ 13312 w 1039"/>
                  <a:gd name="T11" fmla="*/ 122810 h 311"/>
                  <a:gd name="T12" fmla="*/ 16165 w 1039"/>
                  <a:gd name="T13" fmla="*/ 145747 h 311"/>
                  <a:gd name="T14" fmla="*/ 16165 w 1039"/>
                  <a:gd name="T15" fmla="*/ 145747 h 311"/>
                  <a:gd name="T16" fmla="*/ 250084 w 1039"/>
                  <a:gd name="T17" fmla="*/ 92227 h 311"/>
                  <a:gd name="T18" fmla="*/ 250084 w 1039"/>
                  <a:gd name="T19" fmla="*/ 92227 h 311"/>
                  <a:gd name="T20" fmla="*/ 484955 w 1039"/>
                  <a:gd name="T21" fmla="*/ 16247 h 311"/>
                  <a:gd name="T22" fmla="*/ 484955 w 1039"/>
                  <a:gd name="T23" fmla="*/ 16247 h 311"/>
                  <a:gd name="T24" fmla="*/ 479725 w 1039"/>
                  <a:gd name="T25" fmla="*/ 2389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39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5" y="48"/>
                      <a:pt x="686" y="102"/>
                      <a:pt x="522" y="144"/>
                    </a:cubicBezTo>
                    <a:cubicBezTo>
                      <a:pt x="359" y="186"/>
                      <a:pt x="192" y="219"/>
                      <a:pt x="28" y="257"/>
                    </a:cubicBezTo>
                    <a:cubicBezTo>
                      <a:pt x="0" y="265"/>
                      <a:pt x="3" y="310"/>
                      <a:pt x="34" y="305"/>
                    </a:cubicBezTo>
                    <a:cubicBezTo>
                      <a:pt x="200" y="280"/>
                      <a:pt x="364" y="238"/>
                      <a:pt x="526" y="193"/>
                    </a:cubicBezTo>
                    <a:cubicBezTo>
                      <a:pt x="691" y="147"/>
                      <a:pt x="862" y="101"/>
                      <a:pt x="1020" y="34"/>
                    </a:cubicBezTo>
                    <a:cubicBezTo>
                      <a:pt x="1038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43" name="Freeform 18">
                <a:extLst>
                  <a:ext uri="{FF2B5EF4-FFF2-40B4-BE49-F238E27FC236}">
                    <a16:creationId xmlns:a16="http://schemas.microsoft.com/office/drawing/2014/main" id="{94221A89-8560-194B-9DD7-38C33EEAB5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3418" y="3717797"/>
                <a:ext cx="493676" cy="147648"/>
              </a:xfrm>
              <a:custGeom>
                <a:avLst/>
                <a:gdLst>
                  <a:gd name="T0" fmla="*/ 1009 w 1040"/>
                  <a:gd name="T1" fmla="*/ 5 h 311"/>
                  <a:gd name="T2" fmla="*/ 1009 w 1040"/>
                  <a:gd name="T3" fmla="*/ 5 h 311"/>
                  <a:gd name="T4" fmla="*/ 522 w 1040"/>
                  <a:gd name="T5" fmla="*/ 144 h 311"/>
                  <a:gd name="T6" fmla="*/ 522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4 w 1040"/>
                  <a:gd name="T13" fmla="*/ 305 h 311"/>
                  <a:gd name="T14" fmla="*/ 34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09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4" y="305"/>
                    </a:cubicBezTo>
                    <a:lnTo>
                      <a:pt x="34" y="305"/>
                    </a:lnTo>
                    <a:cubicBezTo>
                      <a:pt x="200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44" name="Freeform 19">
                <a:extLst>
                  <a:ext uri="{FF2B5EF4-FFF2-40B4-BE49-F238E27FC236}">
                    <a16:creationId xmlns:a16="http://schemas.microsoft.com/office/drawing/2014/main" id="{25D94D35-0F71-6046-B22B-AEECF663EF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2962" y="3717797"/>
                <a:ext cx="493676" cy="147648"/>
              </a:xfrm>
              <a:custGeom>
                <a:avLst/>
                <a:gdLst>
                  <a:gd name="T0" fmla="*/ 1010 w 1042"/>
                  <a:gd name="T1" fmla="*/ 5 h 311"/>
                  <a:gd name="T2" fmla="*/ 1010 w 1042"/>
                  <a:gd name="T3" fmla="*/ 5 h 311"/>
                  <a:gd name="T4" fmla="*/ 523 w 1042"/>
                  <a:gd name="T5" fmla="*/ 144 h 311"/>
                  <a:gd name="T6" fmla="*/ 523 w 1042"/>
                  <a:gd name="T7" fmla="*/ 144 h 311"/>
                  <a:gd name="T8" fmla="*/ 30 w 1042"/>
                  <a:gd name="T9" fmla="*/ 257 h 311"/>
                  <a:gd name="T10" fmla="*/ 30 w 1042"/>
                  <a:gd name="T11" fmla="*/ 257 h 311"/>
                  <a:gd name="T12" fmla="*/ 35 w 1042"/>
                  <a:gd name="T13" fmla="*/ 305 h 311"/>
                  <a:gd name="T14" fmla="*/ 35 w 1042"/>
                  <a:gd name="T15" fmla="*/ 305 h 311"/>
                  <a:gd name="T16" fmla="*/ 527 w 1042"/>
                  <a:gd name="T17" fmla="*/ 193 h 311"/>
                  <a:gd name="T18" fmla="*/ 527 w 1042"/>
                  <a:gd name="T19" fmla="*/ 193 h 311"/>
                  <a:gd name="T20" fmla="*/ 1021 w 1042"/>
                  <a:gd name="T21" fmla="*/ 34 h 311"/>
                  <a:gd name="T22" fmla="*/ 1021 w 1042"/>
                  <a:gd name="T23" fmla="*/ 34 h 311"/>
                  <a:gd name="T24" fmla="*/ 1010 w 1042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2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6" y="48"/>
                      <a:pt x="687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4" y="219"/>
                      <a:pt x="30" y="257"/>
                    </a:cubicBezTo>
                    <a:lnTo>
                      <a:pt x="30" y="257"/>
                    </a:lnTo>
                    <a:cubicBezTo>
                      <a:pt x="0" y="265"/>
                      <a:pt x="4" y="310"/>
                      <a:pt x="35" y="305"/>
                    </a:cubicBezTo>
                    <a:lnTo>
                      <a:pt x="35" y="305"/>
                    </a:lnTo>
                    <a:cubicBezTo>
                      <a:pt x="202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4" y="147"/>
                      <a:pt x="863" y="101"/>
                      <a:pt x="1021" y="34"/>
                    </a:cubicBezTo>
                    <a:lnTo>
                      <a:pt x="1021" y="34"/>
                    </a:lnTo>
                    <a:cubicBezTo>
                      <a:pt x="1041" y="26"/>
                      <a:pt x="1029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45" name="Freeform 20">
                <a:extLst>
                  <a:ext uri="{FF2B5EF4-FFF2-40B4-BE49-F238E27FC236}">
                    <a16:creationId xmlns:a16="http://schemas.microsoft.com/office/drawing/2014/main" id="{0A13ACC5-00A6-3A4C-A131-54A5D0756B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1899" y="3717032"/>
                <a:ext cx="493988" cy="148614"/>
              </a:xfrm>
              <a:custGeom>
                <a:avLst/>
                <a:gdLst>
                  <a:gd name="T0" fmla="*/ 478803 w 1041"/>
                  <a:gd name="T1" fmla="*/ 2389 h 311"/>
                  <a:gd name="T2" fmla="*/ 478803 w 1041"/>
                  <a:gd name="T3" fmla="*/ 2389 h 311"/>
                  <a:gd name="T4" fmla="*/ 248180 w 1041"/>
                  <a:gd name="T5" fmla="*/ 68812 h 311"/>
                  <a:gd name="T6" fmla="*/ 248180 w 1041"/>
                  <a:gd name="T7" fmla="*/ 68812 h 311"/>
                  <a:gd name="T8" fmla="*/ 13761 w 1041"/>
                  <a:gd name="T9" fmla="*/ 122810 h 311"/>
                  <a:gd name="T10" fmla="*/ 13761 w 1041"/>
                  <a:gd name="T11" fmla="*/ 122810 h 311"/>
                  <a:gd name="T12" fmla="*/ 16134 w 1041"/>
                  <a:gd name="T13" fmla="*/ 145747 h 311"/>
                  <a:gd name="T14" fmla="*/ 16134 w 1041"/>
                  <a:gd name="T15" fmla="*/ 145747 h 311"/>
                  <a:gd name="T16" fmla="*/ 250078 w 1041"/>
                  <a:gd name="T17" fmla="*/ 92227 h 311"/>
                  <a:gd name="T18" fmla="*/ 250078 w 1041"/>
                  <a:gd name="T19" fmla="*/ 92227 h 311"/>
                  <a:gd name="T20" fmla="*/ 484497 w 1041"/>
                  <a:gd name="T21" fmla="*/ 16247 h 311"/>
                  <a:gd name="T22" fmla="*/ 484497 w 1041"/>
                  <a:gd name="T23" fmla="*/ 16247 h 311"/>
                  <a:gd name="T24" fmla="*/ 478803 w 1041"/>
                  <a:gd name="T25" fmla="*/ 2389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3" y="144"/>
                    </a:cubicBezTo>
                    <a:cubicBezTo>
                      <a:pt x="359" y="186"/>
                      <a:pt x="193" y="219"/>
                      <a:pt x="29" y="257"/>
                    </a:cubicBezTo>
                    <a:cubicBezTo>
                      <a:pt x="0" y="265"/>
                      <a:pt x="3" y="310"/>
                      <a:pt x="34" y="305"/>
                    </a:cubicBezTo>
                    <a:cubicBezTo>
                      <a:pt x="201" y="280"/>
                      <a:pt x="366" y="238"/>
                      <a:pt x="527" y="193"/>
                    </a:cubicBezTo>
                    <a:cubicBezTo>
                      <a:pt x="693" y="147"/>
                      <a:pt x="862" y="101"/>
                      <a:pt x="1021" y="34"/>
                    </a:cubicBezTo>
                    <a:cubicBezTo>
                      <a:pt x="1040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46" name="Freeform 21">
                <a:extLst>
                  <a:ext uri="{FF2B5EF4-FFF2-40B4-BE49-F238E27FC236}">
                    <a16:creationId xmlns:a16="http://schemas.microsoft.com/office/drawing/2014/main" id="{FACA6CD3-6D86-7C42-840C-9BFDB75E0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2997" y="3717798"/>
                <a:ext cx="493675" cy="147648"/>
              </a:xfrm>
              <a:custGeom>
                <a:avLst/>
                <a:gdLst>
                  <a:gd name="T0" fmla="*/ 1010 w 1041"/>
                  <a:gd name="T1" fmla="*/ 5 h 311"/>
                  <a:gd name="T2" fmla="*/ 1010 w 1041"/>
                  <a:gd name="T3" fmla="*/ 5 h 311"/>
                  <a:gd name="T4" fmla="*/ 522 w 1041"/>
                  <a:gd name="T5" fmla="*/ 144 h 311"/>
                  <a:gd name="T6" fmla="*/ 522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5 w 1041"/>
                  <a:gd name="T13" fmla="*/ 305 h 311"/>
                  <a:gd name="T14" fmla="*/ 35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10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7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8" y="186"/>
                      <a:pt x="194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3" y="310"/>
                      <a:pt x="35" y="305"/>
                    </a:cubicBezTo>
                    <a:lnTo>
                      <a:pt x="35" y="305"/>
                    </a:lnTo>
                    <a:cubicBezTo>
                      <a:pt x="201" y="280"/>
                      <a:pt x="366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8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47" name="Freeform 22">
                <a:extLst>
                  <a:ext uri="{FF2B5EF4-FFF2-40B4-BE49-F238E27FC236}">
                    <a16:creationId xmlns:a16="http://schemas.microsoft.com/office/drawing/2014/main" id="{CC5D9B05-F1CC-E141-9E5F-369FDBFA15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90157" y="3717798"/>
                <a:ext cx="495262" cy="147648"/>
              </a:xfrm>
              <a:custGeom>
                <a:avLst/>
                <a:gdLst>
                  <a:gd name="T0" fmla="*/ 1009 w 1041"/>
                  <a:gd name="T1" fmla="*/ 5 h 311"/>
                  <a:gd name="T2" fmla="*/ 1009 w 1041"/>
                  <a:gd name="T3" fmla="*/ 5 h 311"/>
                  <a:gd name="T4" fmla="*/ 523 w 1041"/>
                  <a:gd name="T5" fmla="*/ 144 h 311"/>
                  <a:gd name="T6" fmla="*/ 523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6 w 1041"/>
                  <a:gd name="T13" fmla="*/ 305 h 311"/>
                  <a:gd name="T14" fmla="*/ 36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09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8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6" y="305"/>
                    </a:cubicBezTo>
                    <a:lnTo>
                      <a:pt x="36" y="305"/>
                    </a:lnTo>
                    <a:cubicBezTo>
                      <a:pt x="201" y="280"/>
                      <a:pt x="366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4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9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48" name="Freeform 23">
                <a:extLst>
                  <a:ext uri="{FF2B5EF4-FFF2-40B4-BE49-F238E27FC236}">
                    <a16:creationId xmlns:a16="http://schemas.microsoft.com/office/drawing/2014/main" id="{13D40BA3-1EC3-E245-B6D9-F130DD9992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1278" y="3717032"/>
                <a:ext cx="493988" cy="148614"/>
              </a:xfrm>
              <a:custGeom>
                <a:avLst/>
                <a:gdLst>
                  <a:gd name="T0" fmla="*/ 479752 w 1041"/>
                  <a:gd name="T1" fmla="*/ 2389 h 311"/>
                  <a:gd name="T2" fmla="*/ 479752 w 1041"/>
                  <a:gd name="T3" fmla="*/ 2389 h 311"/>
                  <a:gd name="T4" fmla="*/ 247706 w 1041"/>
                  <a:gd name="T5" fmla="*/ 68812 h 311"/>
                  <a:gd name="T6" fmla="*/ 247706 w 1041"/>
                  <a:gd name="T7" fmla="*/ 68812 h 311"/>
                  <a:gd name="T8" fmla="*/ 13761 w 1041"/>
                  <a:gd name="T9" fmla="*/ 122810 h 311"/>
                  <a:gd name="T10" fmla="*/ 13761 w 1041"/>
                  <a:gd name="T11" fmla="*/ 122810 h 311"/>
                  <a:gd name="T12" fmla="*/ 16609 w 1041"/>
                  <a:gd name="T13" fmla="*/ 145747 h 311"/>
                  <a:gd name="T14" fmla="*/ 16609 w 1041"/>
                  <a:gd name="T15" fmla="*/ 145747 h 311"/>
                  <a:gd name="T16" fmla="*/ 250078 w 1041"/>
                  <a:gd name="T17" fmla="*/ 92227 h 311"/>
                  <a:gd name="T18" fmla="*/ 250078 w 1041"/>
                  <a:gd name="T19" fmla="*/ 92227 h 311"/>
                  <a:gd name="T20" fmla="*/ 484497 w 1041"/>
                  <a:gd name="T21" fmla="*/ 16247 h 311"/>
                  <a:gd name="T22" fmla="*/ 484497 w 1041"/>
                  <a:gd name="T23" fmla="*/ 16247 h 311"/>
                  <a:gd name="T24" fmla="*/ 479752 w 1041"/>
                  <a:gd name="T25" fmla="*/ 2389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7" y="48"/>
                      <a:pt x="686" y="102"/>
                      <a:pt x="522" y="144"/>
                    </a:cubicBezTo>
                    <a:cubicBezTo>
                      <a:pt x="359" y="186"/>
                      <a:pt x="194" y="219"/>
                      <a:pt x="29" y="257"/>
                    </a:cubicBezTo>
                    <a:cubicBezTo>
                      <a:pt x="0" y="265"/>
                      <a:pt x="4" y="310"/>
                      <a:pt x="35" y="305"/>
                    </a:cubicBezTo>
                    <a:cubicBezTo>
                      <a:pt x="200" y="280"/>
                      <a:pt x="366" y="238"/>
                      <a:pt x="527" y="193"/>
                    </a:cubicBezTo>
                    <a:cubicBezTo>
                      <a:pt x="693" y="147"/>
                      <a:pt x="862" y="101"/>
                      <a:pt x="1021" y="34"/>
                    </a:cubicBezTo>
                    <a:cubicBezTo>
                      <a:pt x="1040" y="26"/>
                      <a:pt x="1028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49" name="Freeform 24">
                <a:extLst>
                  <a:ext uri="{FF2B5EF4-FFF2-40B4-BE49-F238E27FC236}">
                    <a16:creationId xmlns:a16="http://schemas.microsoft.com/office/drawing/2014/main" id="{740FFAD8-5E25-4D4E-939C-4A54C47937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63211" y="3717798"/>
                <a:ext cx="493675" cy="147648"/>
              </a:xfrm>
              <a:custGeom>
                <a:avLst/>
                <a:gdLst>
                  <a:gd name="T0" fmla="*/ 1011 w 1041"/>
                  <a:gd name="T1" fmla="*/ 5 h 311"/>
                  <a:gd name="T2" fmla="*/ 1011 w 1041"/>
                  <a:gd name="T3" fmla="*/ 5 h 311"/>
                  <a:gd name="T4" fmla="*/ 523 w 1041"/>
                  <a:gd name="T5" fmla="*/ 144 h 311"/>
                  <a:gd name="T6" fmla="*/ 523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6 w 1041"/>
                  <a:gd name="T13" fmla="*/ 305 h 311"/>
                  <a:gd name="T14" fmla="*/ 36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11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7" y="48"/>
                      <a:pt x="688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4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6" y="305"/>
                    </a:cubicBezTo>
                    <a:lnTo>
                      <a:pt x="36" y="305"/>
                    </a:lnTo>
                    <a:cubicBezTo>
                      <a:pt x="201" y="280"/>
                      <a:pt x="366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9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50" name="Freeform 25">
                <a:extLst>
                  <a:ext uri="{FF2B5EF4-FFF2-40B4-BE49-F238E27FC236}">
                    <a16:creationId xmlns:a16="http://schemas.microsoft.com/office/drawing/2014/main" id="{C6F2D817-A6B7-FB47-AC55-D818988054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2755" y="3717798"/>
                <a:ext cx="495262" cy="147648"/>
              </a:xfrm>
              <a:custGeom>
                <a:avLst/>
                <a:gdLst>
                  <a:gd name="T0" fmla="*/ 1010 w 1040"/>
                  <a:gd name="T1" fmla="*/ 5 h 311"/>
                  <a:gd name="T2" fmla="*/ 1010 w 1040"/>
                  <a:gd name="T3" fmla="*/ 5 h 311"/>
                  <a:gd name="T4" fmla="*/ 523 w 1040"/>
                  <a:gd name="T5" fmla="*/ 144 h 311"/>
                  <a:gd name="T6" fmla="*/ 523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4 w 1040"/>
                  <a:gd name="T13" fmla="*/ 305 h 311"/>
                  <a:gd name="T14" fmla="*/ 34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10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6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58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4" y="305"/>
                    </a:cubicBezTo>
                    <a:lnTo>
                      <a:pt x="34" y="305"/>
                    </a:lnTo>
                    <a:cubicBezTo>
                      <a:pt x="201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2" y="147"/>
                      <a:pt x="863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7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51" name="Freeform 26">
                <a:extLst>
                  <a:ext uri="{FF2B5EF4-FFF2-40B4-BE49-F238E27FC236}">
                    <a16:creationId xmlns:a16="http://schemas.microsoft.com/office/drawing/2014/main" id="{DDDBE634-4CE4-AD42-99B6-A55DCE3257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1589" y="3717032"/>
                <a:ext cx="493988" cy="148614"/>
              </a:xfrm>
              <a:custGeom>
                <a:avLst/>
                <a:gdLst>
                  <a:gd name="T0" fmla="*/ 479752 w 1041"/>
                  <a:gd name="T1" fmla="*/ 2389 h 311"/>
                  <a:gd name="T2" fmla="*/ 479752 w 1041"/>
                  <a:gd name="T3" fmla="*/ 2389 h 311"/>
                  <a:gd name="T4" fmla="*/ 248180 w 1041"/>
                  <a:gd name="T5" fmla="*/ 68812 h 311"/>
                  <a:gd name="T6" fmla="*/ 248180 w 1041"/>
                  <a:gd name="T7" fmla="*/ 68812 h 311"/>
                  <a:gd name="T8" fmla="*/ 14710 w 1041"/>
                  <a:gd name="T9" fmla="*/ 122810 h 311"/>
                  <a:gd name="T10" fmla="*/ 14710 w 1041"/>
                  <a:gd name="T11" fmla="*/ 122810 h 311"/>
                  <a:gd name="T12" fmla="*/ 17083 w 1041"/>
                  <a:gd name="T13" fmla="*/ 145747 h 311"/>
                  <a:gd name="T14" fmla="*/ 17083 w 1041"/>
                  <a:gd name="T15" fmla="*/ 145747 h 311"/>
                  <a:gd name="T16" fmla="*/ 250078 w 1041"/>
                  <a:gd name="T17" fmla="*/ 92227 h 311"/>
                  <a:gd name="T18" fmla="*/ 250078 w 1041"/>
                  <a:gd name="T19" fmla="*/ 92227 h 311"/>
                  <a:gd name="T20" fmla="*/ 484497 w 1041"/>
                  <a:gd name="T21" fmla="*/ 16247 h 311"/>
                  <a:gd name="T22" fmla="*/ 484497 w 1041"/>
                  <a:gd name="T23" fmla="*/ 16247 h 311"/>
                  <a:gd name="T24" fmla="*/ 479752 w 1041"/>
                  <a:gd name="T25" fmla="*/ 2389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7" y="48"/>
                      <a:pt x="686" y="102"/>
                      <a:pt x="523" y="144"/>
                    </a:cubicBezTo>
                    <a:cubicBezTo>
                      <a:pt x="359" y="186"/>
                      <a:pt x="194" y="219"/>
                      <a:pt x="31" y="257"/>
                    </a:cubicBezTo>
                    <a:cubicBezTo>
                      <a:pt x="0" y="265"/>
                      <a:pt x="4" y="310"/>
                      <a:pt x="36" y="305"/>
                    </a:cubicBezTo>
                    <a:cubicBezTo>
                      <a:pt x="202" y="280"/>
                      <a:pt x="366" y="238"/>
                      <a:pt x="527" y="193"/>
                    </a:cubicBezTo>
                    <a:cubicBezTo>
                      <a:pt x="693" y="147"/>
                      <a:pt x="864" y="101"/>
                      <a:pt x="1021" y="34"/>
                    </a:cubicBezTo>
                    <a:cubicBezTo>
                      <a:pt x="1040" y="26"/>
                      <a:pt x="1029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52" name="Freeform 27">
                <a:extLst>
                  <a:ext uri="{FF2B5EF4-FFF2-40B4-BE49-F238E27FC236}">
                    <a16:creationId xmlns:a16="http://schemas.microsoft.com/office/drawing/2014/main" id="{4BD4FF78-40D4-094F-81DC-1DB0DC61B8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5808" y="3717797"/>
                <a:ext cx="493676" cy="147648"/>
              </a:xfrm>
              <a:custGeom>
                <a:avLst/>
                <a:gdLst>
                  <a:gd name="T0" fmla="*/ 1010 w 1040"/>
                  <a:gd name="T1" fmla="*/ 5 h 311"/>
                  <a:gd name="T2" fmla="*/ 1010 w 1040"/>
                  <a:gd name="T3" fmla="*/ 5 h 311"/>
                  <a:gd name="T4" fmla="*/ 523 w 1040"/>
                  <a:gd name="T5" fmla="*/ 144 h 311"/>
                  <a:gd name="T6" fmla="*/ 523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5 w 1040"/>
                  <a:gd name="T13" fmla="*/ 305 h 311"/>
                  <a:gd name="T14" fmla="*/ 35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10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6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60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5" y="305"/>
                    </a:cubicBezTo>
                    <a:lnTo>
                      <a:pt x="35" y="305"/>
                    </a:lnTo>
                    <a:cubicBezTo>
                      <a:pt x="201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2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9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53" name="Freeform 28">
                <a:extLst>
                  <a:ext uri="{FF2B5EF4-FFF2-40B4-BE49-F238E27FC236}">
                    <a16:creationId xmlns:a16="http://schemas.microsoft.com/office/drawing/2014/main" id="{1B83F07B-CCB9-F14E-B49E-9DA00B153C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02970" y="3717798"/>
                <a:ext cx="495262" cy="147648"/>
              </a:xfrm>
              <a:custGeom>
                <a:avLst/>
                <a:gdLst>
                  <a:gd name="T0" fmla="*/ 1009 w 1040"/>
                  <a:gd name="T1" fmla="*/ 5 h 311"/>
                  <a:gd name="T2" fmla="*/ 1009 w 1040"/>
                  <a:gd name="T3" fmla="*/ 5 h 311"/>
                  <a:gd name="T4" fmla="*/ 522 w 1040"/>
                  <a:gd name="T5" fmla="*/ 144 h 311"/>
                  <a:gd name="T6" fmla="*/ 522 w 1040"/>
                  <a:gd name="T7" fmla="*/ 144 h 311"/>
                  <a:gd name="T8" fmla="*/ 28 w 1040"/>
                  <a:gd name="T9" fmla="*/ 257 h 311"/>
                  <a:gd name="T10" fmla="*/ 28 w 1040"/>
                  <a:gd name="T11" fmla="*/ 257 h 311"/>
                  <a:gd name="T12" fmla="*/ 34 w 1040"/>
                  <a:gd name="T13" fmla="*/ 305 h 311"/>
                  <a:gd name="T14" fmla="*/ 34 w 1040"/>
                  <a:gd name="T15" fmla="*/ 305 h 311"/>
                  <a:gd name="T16" fmla="*/ 526 w 1040"/>
                  <a:gd name="T17" fmla="*/ 193 h 311"/>
                  <a:gd name="T18" fmla="*/ 526 w 1040"/>
                  <a:gd name="T19" fmla="*/ 193 h 311"/>
                  <a:gd name="T20" fmla="*/ 1020 w 1040"/>
                  <a:gd name="T21" fmla="*/ 34 h 311"/>
                  <a:gd name="T22" fmla="*/ 1020 w 1040"/>
                  <a:gd name="T23" fmla="*/ 34 h 311"/>
                  <a:gd name="T24" fmla="*/ 1009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2" y="219"/>
                      <a:pt x="28" y="257"/>
                    </a:cubicBezTo>
                    <a:lnTo>
                      <a:pt x="28" y="257"/>
                    </a:lnTo>
                    <a:cubicBezTo>
                      <a:pt x="0" y="265"/>
                      <a:pt x="3" y="310"/>
                      <a:pt x="34" y="305"/>
                    </a:cubicBezTo>
                    <a:lnTo>
                      <a:pt x="34" y="305"/>
                    </a:lnTo>
                    <a:cubicBezTo>
                      <a:pt x="200" y="280"/>
                      <a:pt x="364" y="238"/>
                      <a:pt x="526" y="193"/>
                    </a:cubicBezTo>
                    <a:lnTo>
                      <a:pt x="526" y="193"/>
                    </a:lnTo>
                    <a:cubicBezTo>
                      <a:pt x="691" y="147"/>
                      <a:pt x="862" y="101"/>
                      <a:pt x="1020" y="34"/>
                    </a:cubicBezTo>
                    <a:lnTo>
                      <a:pt x="1020" y="34"/>
                    </a:lnTo>
                    <a:cubicBezTo>
                      <a:pt x="1039" y="26"/>
                      <a:pt x="1027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54" name="Freeform 29">
                <a:extLst>
                  <a:ext uri="{FF2B5EF4-FFF2-40B4-BE49-F238E27FC236}">
                    <a16:creationId xmlns:a16="http://schemas.microsoft.com/office/drawing/2014/main" id="{8E953991-87DA-0E4D-B995-288B6122EB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43061" y="3717032"/>
                <a:ext cx="493988" cy="148614"/>
              </a:xfrm>
              <a:custGeom>
                <a:avLst/>
                <a:gdLst>
                  <a:gd name="T0" fmla="*/ 479263 w 1040"/>
                  <a:gd name="T1" fmla="*/ 2389 h 311"/>
                  <a:gd name="T2" fmla="*/ 479263 w 1040"/>
                  <a:gd name="T3" fmla="*/ 2389 h 311"/>
                  <a:gd name="T4" fmla="*/ 247944 w 1040"/>
                  <a:gd name="T5" fmla="*/ 68812 h 311"/>
                  <a:gd name="T6" fmla="*/ 247944 w 1040"/>
                  <a:gd name="T7" fmla="*/ 68812 h 311"/>
                  <a:gd name="T8" fmla="*/ 13300 w 1040"/>
                  <a:gd name="T9" fmla="*/ 122810 h 311"/>
                  <a:gd name="T10" fmla="*/ 13300 w 1040"/>
                  <a:gd name="T11" fmla="*/ 122810 h 311"/>
                  <a:gd name="T12" fmla="*/ 16150 w 1040"/>
                  <a:gd name="T13" fmla="*/ 145747 h 311"/>
                  <a:gd name="T14" fmla="*/ 16150 w 1040"/>
                  <a:gd name="T15" fmla="*/ 145747 h 311"/>
                  <a:gd name="T16" fmla="*/ 249844 w 1040"/>
                  <a:gd name="T17" fmla="*/ 92227 h 311"/>
                  <a:gd name="T18" fmla="*/ 249844 w 1040"/>
                  <a:gd name="T19" fmla="*/ 92227 h 311"/>
                  <a:gd name="T20" fmla="*/ 484488 w 1040"/>
                  <a:gd name="T21" fmla="*/ 16247 h 311"/>
                  <a:gd name="T22" fmla="*/ 484488 w 1040"/>
                  <a:gd name="T23" fmla="*/ 16247 h 311"/>
                  <a:gd name="T24" fmla="*/ 479263 w 1040"/>
                  <a:gd name="T25" fmla="*/ 2389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cubicBezTo>
                      <a:pt x="359" y="186"/>
                      <a:pt x="192" y="219"/>
                      <a:pt x="28" y="257"/>
                    </a:cubicBezTo>
                    <a:cubicBezTo>
                      <a:pt x="0" y="265"/>
                      <a:pt x="4" y="310"/>
                      <a:pt x="34" y="305"/>
                    </a:cubicBezTo>
                    <a:cubicBezTo>
                      <a:pt x="200" y="280"/>
                      <a:pt x="364" y="238"/>
                      <a:pt x="526" y="193"/>
                    </a:cubicBezTo>
                    <a:cubicBezTo>
                      <a:pt x="691" y="147"/>
                      <a:pt x="862" y="101"/>
                      <a:pt x="1020" y="34"/>
                    </a:cubicBezTo>
                    <a:cubicBezTo>
                      <a:pt x="1039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55" name="Freeform 30">
                <a:extLst>
                  <a:ext uri="{FF2B5EF4-FFF2-40B4-BE49-F238E27FC236}">
                    <a16:creationId xmlns:a16="http://schemas.microsoft.com/office/drawing/2014/main" id="{22253400-DF13-A549-9298-AE5DA978F6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04591" y="3717798"/>
                <a:ext cx="493675" cy="147648"/>
              </a:xfrm>
              <a:custGeom>
                <a:avLst/>
                <a:gdLst>
                  <a:gd name="T0" fmla="*/ 1009 w 1040"/>
                  <a:gd name="T1" fmla="*/ 5 h 311"/>
                  <a:gd name="T2" fmla="*/ 1009 w 1040"/>
                  <a:gd name="T3" fmla="*/ 5 h 311"/>
                  <a:gd name="T4" fmla="*/ 522 w 1040"/>
                  <a:gd name="T5" fmla="*/ 144 h 311"/>
                  <a:gd name="T6" fmla="*/ 522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4 w 1040"/>
                  <a:gd name="T13" fmla="*/ 305 h 311"/>
                  <a:gd name="T14" fmla="*/ 34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09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4" y="305"/>
                    </a:cubicBezTo>
                    <a:lnTo>
                      <a:pt x="34" y="305"/>
                    </a:lnTo>
                    <a:cubicBezTo>
                      <a:pt x="200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1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7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56" name="Freeform 31">
                <a:extLst>
                  <a:ext uri="{FF2B5EF4-FFF2-40B4-BE49-F238E27FC236}">
                    <a16:creationId xmlns:a16="http://schemas.microsoft.com/office/drawing/2014/main" id="{09CBE023-6ED6-464E-ACEA-9B168D7C2E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17310" y="3717798"/>
                <a:ext cx="493675" cy="147648"/>
              </a:xfrm>
              <a:custGeom>
                <a:avLst/>
                <a:gdLst>
                  <a:gd name="T0" fmla="*/ 1009 w 1039"/>
                  <a:gd name="T1" fmla="*/ 5 h 311"/>
                  <a:gd name="T2" fmla="*/ 1009 w 1039"/>
                  <a:gd name="T3" fmla="*/ 5 h 311"/>
                  <a:gd name="T4" fmla="*/ 522 w 1039"/>
                  <a:gd name="T5" fmla="*/ 144 h 311"/>
                  <a:gd name="T6" fmla="*/ 522 w 1039"/>
                  <a:gd name="T7" fmla="*/ 144 h 311"/>
                  <a:gd name="T8" fmla="*/ 29 w 1039"/>
                  <a:gd name="T9" fmla="*/ 257 h 311"/>
                  <a:gd name="T10" fmla="*/ 29 w 1039"/>
                  <a:gd name="T11" fmla="*/ 257 h 311"/>
                  <a:gd name="T12" fmla="*/ 34 w 1039"/>
                  <a:gd name="T13" fmla="*/ 305 h 311"/>
                  <a:gd name="T14" fmla="*/ 34 w 1039"/>
                  <a:gd name="T15" fmla="*/ 305 h 311"/>
                  <a:gd name="T16" fmla="*/ 526 w 1039"/>
                  <a:gd name="T17" fmla="*/ 193 h 311"/>
                  <a:gd name="T18" fmla="*/ 526 w 1039"/>
                  <a:gd name="T19" fmla="*/ 193 h 311"/>
                  <a:gd name="T20" fmla="*/ 1021 w 1039"/>
                  <a:gd name="T21" fmla="*/ 34 h 311"/>
                  <a:gd name="T22" fmla="*/ 1021 w 1039"/>
                  <a:gd name="T23" fmla="*/ 34 h 311"/>
                  <a:gd name="T24" fmla="*/ 1009 w 1039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39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5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8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3" y="310"/>
                      <a:pt x="34" y="305"/>
                    </a:cubicBezTo>
                    <a:lnTo>
                      <a:pt x="34" y="305"/>
                    </a:lnTo>
                    <a:cubicBezTo>
                      <a:pt x="201" y="280"/>
                      <a:pt x="365" y="238"/>
                      <a:pt x="526" y="193"/>
                    </a:cubicBezTo>
                    <a:lnTo>
                      <a:pt x="526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8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57" name="Freeform 32">
                <a:extLst>
                  <a:ext uri="{FF2B5EF4-FFF2-40B4-BE49-F238E27FC236}">
                    <a16:creationId xmlns:a16="http://schemas.microsoft.com/office/drawing/2014/main" id="{410368F5-7683-2F49-BCE2-9A37A585EC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3371" y="3717032"/>
                <a:ext cx="493988" cy="148614"/>
              </a:xfrm>
              <a:custGeom>
                <a:avLst/>
                <a:gdLst>
                  <a:gd name="T0" fmla="*/ 479263 w 1040"/>
                  <a:gd name="T1" fmla="*/ 2389 h 311"/>
                  <a:gd name="T2" fmla="*/ 479263 w 1040"/>
                  <a:gd name="T3" fmla="*/ 2389 h 311"/>
                  <a:gd name="T4" fmla="*/ 248419 w 1040"/>
                  <a:gd name="T5" fmla="*/ 68812 h 311"/>
                  <a:gd name="T6" fmla="*/ 248419 w 1040"/>
                  <a:gd name="T7" fmla="*/ 68812 h 311"/>
                  <a:gd name="T8" fmla="*/ 13775 w 1040"/>
                  <a:gd name="T9" fmla="*/ 122810 h 311"/>
                  <a:gd name="T10" fmla="*/ 13775 w 1040"/>
                  <a:gd name="T11" fmla="*/ 122810 h 311"/>
                  <a:gd name="T12" fmla="*/ 16150 w 1040"/>
                  <a:gd name="T13" fmla="*/ 145747 h 311"/>
                  <a:gd name="T14" fmla="*/ 16150 w 1040"/>
                  <a:gd name="T15" fmla="*/ 145747 h 311"/>
                  <a:gd name="T16" fmla="*/ 249844 w 1040"/>
                  <a:gd name="T17" fmla="*/ 92227 h 311"/>
                  <a:gd name="T18" fmla="*/ 249844 w 1040"/>
                  <a:gd name="T19" fmla="*/ 92227 h 311"/>
                  <a:gd name="T20" fmla="*/ 484963 w 1040"/>
                  <a:gd name="T21" fmla="*/ 16247 h 311"/>
                  <a:gd name="T22" fmla="*/ 484963 w 1040"/>
                  <a:gd name="T23" fmla="*/ 16247 h 311"/>
                  <a:gd name="T24" fmla="*/ 479263 w 1040"/>
                  <a:gd name="T25" fmla="*/ 2389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3" y="144"/>
                    </a:cubicBezTo>
                    <a:cubicBezTo>
                      <a:pt x="359" y="186"/>
                      <a:pt x="193" y="219"/>
                      <a:pt x="29" y="257"/>
                    </a:cubicBezTo>
                    <a:cubicBezTo>
                      <a:pt x="0" y="265"/>
                      <a:pt x="3" y="310"/>
                      <a:pt x="34" y="305"/>
                    </a:cubicBezTo>
                    <a:cubicBezTo>
                      <a:pt x="201" y="280"/>
                      <a:pt x="365" y="238"/>
                      <a:pt x="526" y="193"/>
                    </a:cubicBezTo>
                    <a:cubicBezTo>
                      <a:pt x="693" y="147"/>
                      <a:pt x="863" y="101"/>
                      <a:pt x="1021" y="34"/>
                    </a:cubicBezTo>
                    <a:cubicBezTo>
                      <a:pt x="1039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</p:grpSp>
        <p:grpSp>
          <p:nvGrpSpPr>
            <p:cNvPr id="23" name="Group 101">
              <a:extLst>
                <a:ext uri="{FF2B5EF4-FFF2-40B4-BE49-F238E27FC236}">
                  <a16:creationId xmlns:a16="http://schemas.microsoft.com/office/drawing/2014/main" id="{AA9AD17E-6C18-524B-931E-395615E150F8}"/>
                </a:ext>
              </a:extLst>
            </p:cNvPr>
            <p:cNvGrpSpPr>
              <a:grpSpLocks/>
            </p:cNvGrpSpPr>
            <p:nvPr/>
          </p:nvGrpSpPr>
          <p:grpSpPr bwMode="auto">
            <a:xfrm rot="-5400000">
              <a:off x="8832265" y="3301388"/>
              <a:ext cx="6518125" cy="148614"/>
              <a:chOff x="61588" y="3717032"/>
              <a:chExt cx="6518125" cy="148614"/>
            </a:xfrm>
          </p:grpSpPr>
          <p:sp>
            <p:nvSpPr>
              <p:cNvPr id="24" name="Freeform 1">
                <a:extLst>
                  <a:ext uri="{FF2B5EF4-FFF2-40B4-BE49-F238E27FC236}">
                    <a16:creationId xmlns:a16="http://schemas.microsoft.com/office/drawing/2014/main" id="{33128533-CED6-474F-A8BC-38A13A6682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6614" y="3716445"/>
                <a:ext cx="493675" cy="149235"/>
              </a:xfrm>
              <a:custGeom>
                <a:avLst/>
                <a:gdLst>
                  <a:gd name="T0" fmla="*/ 1009 w 1041"/>
                  <a:gd name="T1" fmla="*/ 5 h 311"/>
                  <a:gd name="T2" fmla="*/ 1009 w 1041"/>
                  <a:gd name="T3" fmla="*/ 5 h 311"/>
                  <a:gd name="T4" fmla="*/ 522 w 1041"/>
                  <a:gd name="T5" fmla="*/ 144 h 311"/>
                  <a:gd name="T6" fmla="*/ 522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4 w 1041"/>
                  <a:gd name="T13" fmla="*/ 305 h 311"/>
                  <a:gd name="T14" fmla="*/ 34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09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7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2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3" y="310"/>
                      <a:pt x="34" y="305"/>
                    </a:cubicBezTo>
                    <a:lnTo>
                      <a:pt x="34" y="305"/>
                    </a:lnTo>
                    <a:cubicBezTo>
                      <a:pt x="200" y="280"/>
                      <a:pt x="364" y="238"/>
                      <a:pt x="527" y="193"/>
                    </a:cubicBezTo>
                    <a:lnTo>
                      <a:pt x="527" y="193"/>
                    </a:lnTo>
                    <a:cubicBezTo>
                      <a:pt x="691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25" name="Freeform 17">
                <a:extLst>
                  <a:ext uri="{FF2B5EF4-FFF2-40B4-BE49-F238E27FC236}">
                    <a16:creationId xmlns:a16="http://schemas.microsoft.com/office/drawing/2014/main" id="{681A5370-B002-1D4F-BBA1-1A2EA93ED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588" y="3717032"/>
                <a:ext cx="493988" cy="148614"/>
              </a:xfrm>
              <a:custGeom>
                <a:avLst/>
                <a:gdLst>
                  <a:gd name="T0" fmla="*/ 479725 w 1039"/>
                  <a:gd name="T1" fmla="*/ 2389 h 311"/>
                  <a:gd name="T2" fmla="*/ 479725 w 1039"/>
                  <a:gd name="T3" fmla="*/ 2389 h 311"/>
                  <a:gd name="T4" fmla="*/ 248183 w 1039"/>
                  <a:gd name="T5" fmla="*/ 68812 h 311"/>
                  <a:gd name="T6" fmla="*/ 248183 w 1039"/>
                  <a:gd name="T7" fmla="*/ 68812 h 311"/>
                  <a:gd name="T8" fmla="*/ 13312 w 1039"/>
                  <a:gd name="T9" fmla="*/ 122810 h 311"/>
                  <a:gd name="T10" fmla="*/ 13312 w 1039"/>
                  <a:gd name="T11" fmla="*/ 122810 h 311"/>
                  <a:gd name="T12" fmla="*/ 16165 w 1039"/>
                  <a:gd name="T13" fmla="*/ 145747 h 311"/>
                  <a:gd name="T14" fmla="*/ 16165 w 1039"/>
                  <a:gd name="T15" fmla="*/ 145747 h 311"/>
                  <a:gd name="T16" fmla="*/ 250084 w 1039"/>
                  <a:gd name="T17" fmla="*/ 92227 h 311"/>
                  <a:gd name="T18" fmla="*/ 250084 w 1039"/>
                  <a:gd name="T19" fmla="*/ 92227 h 311"/>
                  <a:gd name="T20" fmla="*/ 484955 w 1039"/>
                  <a:gd name="T21" fmla="*/ 16247 h 311"/>
                  <a:gd name="T22" fmla="*/ 484955 w 1039"/>
                  <a:gd name="T23" fmla="*/ 16247 h 311"/>
                  <a:gd name="T24" fmla="*/ 479725 w 1039"/>
                  <a:gd name="T25" fmla="*/ 2389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39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5" y="48"/>
                      <a:pt x="686" y="102"/>
                      <a:pt x="522" y="144"/>
                    </a:cubicBezTo>
                    <a:cubicBezTo>
                      <a:pt x="359" y="186"/>
                      <a:pt x="192" y="219"/>
                      <a:pt x="28" y="257"/>
                    </a:cubicBezTo>
                    <a:cubicBezTo>
                      <a:pt x="0" y="265"/>
                      <a:pt x="3" y="310"/>
                      <a:pt x="34" y="305"/>
                    </a:cubicBezTo>
                    <a:cubicBezTo>
                      <a:pt x="200" y="280"/>
                      <a:pt x="364" y="238"/>
                      <a:pt x="526" y="193"/>
                    </a:cubicBezTo>
                    <a:cubicBezTo>
                      <a:pt x="691" y="147"/>
                      <a:pt x="862" y="101"/>
                      <a:pt x="1020" y="34"/>
                    </a:cubicBezTo>
                    <a:cubicBezTo>
                      <a:pt x="1038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6" name="Freeform 18">
                <a:extLst>
                  <a:ext uri="{FF2B5EF4-FFF2-40B4-BE49-F238E27FC236}">
                    <a16:creationId xmlns:a16="http://schemas.microsoft.com/office/drawing/2014/main" id="{847C2FAD-35D1-E94C-A3F0-758EB97EA6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255" y="3716444"/>
                <a:ext cx="493676" cy="149235"/>
              </a:xfrm>
              <a:custGeom>
                <a:avLst/>
                <a:gdLst>
                  <a:gd name="T0" fmla="*/ 1009 w 1040"/>
                  <a:gd name="T1" fmla="*/ 5 h 311"/>
                  <a:gd name="T2" fmla="*/ 1009 w 1040"/>
                  <a:gd name="T3" fmla="*/ 5 h 311"/>
                  <a:gd name="T4" fmla="*/ 522 w 1040"/>
                  <a:gd name="T5" fmla="*/ 144 h 311"/>
                  <a:gd name="T6" fmla="*/ 522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4 w 1040"/>
                  <a:gd name="T13" fmla="*/ 305 h 311"/>
                  <a:gd name="T14" fmla="*/ 34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09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4" y="305"/>
                    </a:cubicBezTo>
                    <a:lnTo>
                      <a:pt x="34" y="305"/>
                    </a:lnTo>
                    <a:cubicBezTo>
                      <a:pt x="200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27" name="Freeform 19">
                <a:extLst>
                  <a:ext uri="{FF2B5EF4-FFF2-40B4-BE49-F238E27FC236}">
                    <a16:creationId xmlns:a16="http://schemas.microsoft.com/office/drawing/2014/main" id="{B2EA5CE3-291A-BA49-837D-59AD9D094E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9213" y="3716445"/>
                <a:ext cx="495262" cy="149235"/>
              </a:xfrm>
              <a:custGeom>
                <a:avLst/>
                <a:gdLst>
                  <a:gd name="T0" fmla="*/ 1010 w 1042"/>
                  <a:gd name="T1" fmla="*/ 5 h 311"/>
                  <a:gd name="T2" fmla="*/ 1010 w 1042"/>
                  <a:gd name="T3" fmla="*/ 5 h 311"/>
                  <a:gd name="T4" fmla="*/ 523 w 1042"/>
                  <a:gd name="T5" fmla="*/ 144 h 311"/>
                  <a:gd name="T6" fmla="*/ 523 w 1042"/>
                  <a:gd name="T7" fmla="*/ 144 h 311"/>
                  <a:gd name="T8" fmla="*/ 30 w 1042"/>
                  <a:gd name="T9" fmla="*/ 257 h 311"/>
                  <a:gd name="T10" fmla="*/ 30 w 1042"/>
                  <a:gd name="T11" fmla="*/ 257 h 311"/>
                  <a:gd name="T12" fmla="*/ 35 w 1042"/>
                  <a:gd name="T13" fmla="*/ 305 h 311"/>
                  <a:gd name="T14" fmla="*/ 35 w 1042"/>
                  <a:gd name="T15" fmla="*/ 305 h 311"/>
                  <a:gd name="T16" fmla="*/ 527 w 1042"/>
                  <a:gd name="T17" fmla="*/ 193 h 311"/>
                  <a:gd name="T18" fmla="*/ 527 w 1042"/>
                  <a:gd name="T19" fmla="*/ 193 h 311"/>
                  <a:gd name="T20" fmla="*/ 1021 w 1042"/>
                  <a:gd name="T21" fmla="*/ 34 h 311"/>
                  <a:gd name="T22" fmla="*/ 1021 w 1042"/>
                  <a:gd name="T23" fmla="*/ 34 h 311"/>
                  <a:gd name="T24" fmla="*/ 1010 w 1042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2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6" y="48"/>
                      <a:pt x="687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4" y="219"/>
                      <a:pt x="30" y="257"/>
                    </a:cubicBezTo>
                    <a:lnTo>
                      <a:pt x="30" y="257"/>
                    </a:lnTo>
                    <a:cubicBezTo>
                      <a:pt x="0" y="265"/>
                      <a:pt x="4" y="310"/>
                      <a:pt x="35" y="305"/>
                    </a:cubicBezTo>
                    <a:lnTo>
                      <a:pt x="35" y="305"/>
                    </a:lnTo>
                    <a:cubicBezTo>
                      <a:pt x="202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4" y="147"/>
                      <a:pt x="863" y="101"/>
                      <a:pt x="1021" y="34"/>
                    </a:cubicBezTo>
                    <a:lnTo>
                      <a:pt x="1021" y="34"/>
                    </a:lnTo>
                    <a:cubicBezTo>
                      <a:pt x="1041" y="26"/>
                      <a:pt x="1029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28" name="Freeform 20">
                <a:extLst>
                  <a:ext uri="{FF2B5EF4-FFF2-40B4-BE49-F238E27FC236}">
                    <a16:creationId xmlns:a16="http://schemas.microsoft.com/office/drawing/2014/main" id="{1547BF40-DF70-C14A-B792-B513C8E3DB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1899" y="3717032"/>
                <a:ext cx="493988" cy="148614"/>
              </a:xfrm>
              <a:custGeom>
                <a:avLst/>
                <a:gdLst>
                  <a:gd name="T0" fmla="*/ 478803 w 1041"/>
                  <a:gd name="T1" fmla="*/ 2389 h 311"/>
                  <a:gd name="T2" fmla="*/ 478803 w 1041"/>
                  <a:gd name="T3" fmla="*/ 2389 h 311"/>
                  <a:gd name="T4" fmla="*/ 248180 w 1041"/>
                  <a:gd name="T5" fmla="*/ 68812 h 311"/>
                  <a:gd name="T6" fmla="*/ 248180 w 1041"/>
                  <a:gd name="T7" fmla="*/ 68812 h 311"/>
                  <a:gd name="T8" fmla="*/ 13761 w 1041"/>
                  <a:gd name="T9" fmla="*/ 122810 h 311"/>
                  <a:gd name="T10" fmla="*/ 13761 w 1041"/>
                  <a:gd name="T11" fmla="*/ 122810 h 311"/>
                  <a:gd name="T12" fmla="*/ 16134 w 1041"/>
                  <a:gd name="T13" fmla="*/ 145747 h 311"/>
                  <a:gd name="T14" fmla="*/ 16134 w 1041"/>
                  <a:gd name="T15" fmla="*/ 145747 h 311"/>
                  <a:gd name="T16" fmla="*/ 250078 w 1041"/>
                  <a:gd name="T17" fmla="*/ 92227 h 311"/>
                  <a:gd name="T18" fmla="*/ 250078 w 1041"/>
                  <a:gd name="T19" fmla="*/ 92227 h 311"/>
                  <a:gd name="T20" fmla="*/ 484497 w 1041"/>
                  <a:gd name="T21" fmla="*/ 16247 h 311"/>
                  <a:gd name="T22" fmla="*/ 484497 w 1041"/>
                  <a:gd name="T23" fmla="*/ 16247 h 311"/>
                  <a:gd name="T24" fmla="*/ 478803 w 1041"/>
                  <a:gd name="T25" fmla="*/ 2389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3" y="144"/>
                    </a:cubicBezTo>
                    <a:cubicBezTo>
                      <a:pt x="359" y="186"/>
                      <a:pt x="193" y="219"/>
                      <a:pt x="29" y="257"/>
                    </a:cubicBezTo>
                    <a:cubicBezTo>
                      <a:pt x="0" y="265"/>
                      <a:pt x="3" y="310"/>
                      <a:pt x="34" y="305"/>
                    </a:cubicBezTo>
                    <a:cubicBezTo>
                      <a:pt x="201" y="280"/>
                      <a:pt x="366" y="238"/>
                      <a:pt x="527" y="193"/>
                    </a:cubicBezTo>
                    <a:cubicBezTo>
                      <a:pt x="693" y="147"/>
                      <a:pt x="862" y="101"/>
                      <a:pt x="1021" y="34"/>
                    </a:cubicBezTo>
                    <a:cubicBezTo>
                      <a:pt x="1040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9" name="Freeform 21">
                <a:extLst>
                  <a:ext uri="{FF2B5EF4-FFF2-40B4-BE49-F238E27FC236}">
                    <a16:creationId xmlns:a16="http://schemas.microsoft.com/office/drawing/2014/main" id="{4BEFDC41-D424-774C-A929-D246F186B7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0835" y="3716445"/>
                <a:ext cx="493675" cy="149235"/>
              </a:xfrm>
              <a:custGeom>
                <a:avLst/>
                <a:gdLst>
                  <a:gd name="T0" fmla="*/ 1010 w 1041"/>
                  <a:gd name="T1" fmla="*/ 5 h 311"/>
                  <a:gd name="T2" fmla="*/ 1010 w 1041"/>
                  <a:gd name="T3" fmla="*/ 5 h 311"/>
                  <a:gd name="T4" fmla="*/ 522 w 1041"/>
                  <a:gd name="T5" fmla="*/ 144 h 311"/>
                  <a:gd name="T6" fmla="*/ 522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5 w 1041"/>
                  <a:gd name="T13" fmla="*/ 305 h 311"/>
                  <a:gd name="T14" fmla="*/ 35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10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7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8" y="186"/>
                      <a:pt x="194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3" y="310"/>
                      <a:pt x="35" y="305"/>
                    </a:cubicBezTo>
                    <a:lnTo>
                      <a:pt x="35" y="305"/>
                    </a:lnTo>
                    <a:cubicBezTo>
                      <a:pt x="201" y="280"/>
                      <a:pt x="366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8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30" name="Freeform 22">
                <a:extLst>
                  <a:ext uri="{FF2B5EF4-FFF2-40B4-BE49-F238E27FC236}">
                    <a16:creationId xmlns:a16="http://schemas.microsoft.com/office/drawing/2014/main" id="{68E788A2-E878-7747-98AC-0591C3123F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91169" y="3716444"/>
                <a:ext cx="493676" cy="149235"/>
              </a:xfrm>
              <a:custGeom>
                <a:avLst/>
                <a:gdLst>
                  <a:gd name="T0" fmla="*/ 1009 w 1041"/>
                  <a:gd name="T1" fmla="*/ 5 h 311"/>
                  <a:gd name="T2" fmla="*/ 1009 w 1041"/>
                  <a:gd name="T3" fmla="*/ 5 h 311"/>
                  <a:gd name="T4" fmla="*/ 523 w 1041"/>
                  <a:gd name="T5" fmla="*/ 144 h 311"/>
                  <a:gd name="T6" fmla="*/ 523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6 w 1041"/>
                  <a:gd name="T13" fmla="*/ 305 h 311"/>
                  <a:gd name="T14" fmla="*/ 36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09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8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6" y="305"/>
                    </a:cubicBezTo>
                    <a:lnTo>
                      <a:pt x="36" y="305"/>
                    </a:lnTo>
                    <a:cubicBezTo>
                      <a:pt x="201" y="280"/>
                      <a:pt x="366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4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9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31" name="Freeform 23">
                <a:extLst>
                  <a:ext uri="{FF2B5EF4-FFF2-40B4-BE49-F238E27FC236}">
                    <a16:creationId xmlns:a16="http://schemas.microsoft.com/office/drawing/2014/main" id="{C9C599CE-F73F-574D-9FD2-6DCAA16A53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1278" y="3717032"/>
                <a:ext cx="493988" cy="148614"/>
              </a:xfrm>
              <a:custGeom>
                <a:avLst/>
                <a:gdLst>
                  <a:gd name="T0" fmla="*/ 479752 w 1041"/>
                  <a:gd name="T1" fmla="*/ 2389 h 311"/>
                  <a:gd name="T2" fmla="*/ 479752 w 1041"/>
                  <a:gd name="T3" fmla="*/ 2389 h 311"/>
                  <a:gd name="T4" fmla="*/ 247706 w 1041"/>
                  <a:gd name="T5" fmla="*/ 68812 h 311"/>
                  <a:gd name="T6" fmla="*/ 247706 w 1041"/>
                  <a:gd name="T7" fmla="*/ 68812 h 311"/>
                  <a:gd name="T8" fmla="*/ 13761 w 1041"/>
                  <a:gd name="T9" fmla="*/ 122810 h 311"/>
                  <a:gd name="T10" fmla="*/ 13761 w 1041"/>
                  <a:gd name="T11" fmla="*/ 122810 h 311"/>
                  <a:gd name="T12" fmla="*/ 16609 w 1041"/>
                  <a:gd name="T13" fmla="*/ 145747 h 311"/>
                  <a:gd name="T14" fmla="*/ 16609 w 1041"/>
                  <a:gd name="T15" fmla="*/ 145747 h 311"/>
                  <a:gd name="T16" fmla="*/ 250078 w 1041"/>
                  <a:gd name="T17" fmla="*/ 92227 h 311"/>
                  <a:gd name="T18" fmla="*/ 250078 w 1041"/>
                  <a:gd name="T19" fmla="*/ 92227 h 311"/>
                  <a:gd name="T20" fmla="*/ 484497 w 1041"/>
                  <a:gd name="T21" fmla="*/ 16247 h 311"/>
                  <a:gd name="T22" fmla="*/ 484497 w 1041"/>
                  <a:gd name="T23" fmla="*/ 16247 h 311"/>
                  <a:gd name="T24" fmla="*/ 479752 w 1041"/>
                  <a:gd name="T25" fmla="*/ 2389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7" y="48"/>
                      <a:pt x="686" y="102"/>
                      <a:pt x="522" y="144"/>
                    </a:cubicBezTo>
                    <a:cubicBezTo>
                      <a:pt x="359" y="186"/>
                      <a:pt x="194" y="219"/>
                      <a:pt x="29" y="257"/>
                    </a:cubicBezTo>
                    <a:cubicBezTo>
                      <a:pt x="0" y="265"/>
                      <a:pt x="4" y="310"/>
                      <a:pt x="35" y="305"/>
                    </a:cubicBezTo>
                    <a:cubicBezTo>
                      <a:pt x="200" y="280"/>
                      <a:pt x="366" y="238"/>
                      <a:pt x="527" y="193"/>
                    </a:cubicBezTo>
                    <a:cubicBezTo>
                      <a:pt x="693" y="147"/>
                      <a:pt x="862" y="101"/>
                      <a:pt x="1021" y="34"/>
                    </a:cubicBezTo>
                    <a:cubicBezTo>
                      <a:pt x="1040" y="26"/>
                      <a:pt x="1028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32" name="Freeform 24">
                <a:extLst>
                  <a:ext uri="{FF2B5EF4-FFF2-40B4-BE49-F238E27FC236}">
                    <a16:creationId xmlns:a16="http://schemas.microsoft.com/office/drawing/2014/main" id="{61244DBA-AE1E-9C4C-8032-2459BB8986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61049" y="3716445"/>
                <a:ext cx="493675" cy="149235"/>
              </a:xfrm>
              <a:custGeom>
                <a:avLst/>
                <a:gdLst>
                  <a:gd name="T0" fmla="*/ 1011 w 1041"/>
                  <a:gd name="T1" fmla="*/ 5 h 311"/>
                  <a:gd name="T2" fmla="*/ 1011 w 1041"/>
                  <a:gd name="T3" fmla="*/ 5 h 311"/>
                  <a:gd name="T4" fmla="*/ 523 w 1041"/>
                  <a:gd name="T5" fmla="*/ 144 h 311"/>
                  <a:gd name="T6" fmla="*/ 523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6 w 1041"/>
                  <a:gd name="T13" fmla="*/ 305 h 311"/>
                  <a:gd name="T14" fmla="*/ 36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11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7" y="48"/>
                      <a:pt x="688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4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6" y="305"/>
                    </a:cubicBezTo>
                    <a:lnTo>
                      <a:pt x="36" y="305"/>
                    </a:lnTo>
                    <a:cubicBezTo>
                      <a:pt x="201" y="280"/>
                      <a:pt x="366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9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33" name="Freeform 25">
                <a:extLst>
                  <a:ext uri="{FF2B5EF4-FFF2-40B4-BE49-F238E27FC236}">
                    <a16:creationId xmlns:a16="http://schemas.microsoft.com/office/drawing/2014/main" id="{008F027D-0A4D-0A40-8F49-07A16BEB9A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3768" y="3716445"/>
                <a:ext cx="493675" cy="149235"/>
              </a:xfrm>
              <a:custGeom>
                <a:avLst/>
                <a:gdLst>
                  <a:gd name="T0" fmla="*/ 1010 w 1040"/>
                  <a:gd name="T1" fmla="*/ 5 h 311"/>
                  <a:gd name="T2" fmla="*/ 1010 w 1040"/>
                  <a:gd name="T3" fmla="*/ 5 h 311"/>
                  <a:gd name="T4" fmla="*/ 523 w 1040"/>
                  <a:gd name="T5" fmla="*/ 144 h 311"/>
                  <a:gd name="T6" fmla="*/ 523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4 w 1040"/>
                  <a:gd name="T13" fmla="*/ 305 h 311"/>
                  <a:gd name="T14" fmla="*/ 34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10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6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58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4" y="305"/>
                    </a:cubicBezTo>
                    <a:lnTo>
                      <a:pt x="34" y="305"/>
                    </a:lnTo>
                    <a:cubicBezTo>
                      <a:pt x="201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2" y="147"/>
                      <a:pt x="863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7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34" name="Freeform 26">
                <a:extLst>
                  <a:ext uri="{FF2B5EF4-FFF2-40B4-BE49-F238E27FC236}">
                    <a16:creationId xmlns:a16="http://schemas.microsoft.com/office/drawing/2014/main" id="{6FAF5015-223B-7645-B4D8-E56CCD36DD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1589" y="3717032"/>
                <a:ext cx="493988" cy="148614"/>
              </a:xfrm>
              <a:custGeom>
                <a:avLst/>
                <a:gdLst>
                  <a:gd name="T0" fmla="*/ 479752 w 1041"/>
                  <a:gd name="T1" fmla="*/ 2389 h 311"/>
                  <a:gd name="T2" fmla="*/ 479752 w 1041"/>
                  <a:gd name="T3" fmla="*/ 2389 h 311"/>
                  <a:gd name="T4" fmla="*/ 248180 w 1041"/>
                  <a:gd name="T5" fmla="*/ 68812 h 311"/>
                  <a:gd name="T6" fmla="*/ 248180 w 1041"/>
                  <a:gd name="T7" fmla="*/ 68812 h 311"/>
                  <a:gd name="T8" fmla="*/ 14710 w 1041"/>
                  <a:gd name="T9" fmla="*/ 122810 h 311"/>
                  <a:gd name="T10" fmla="*/ 14710 w 1041"/>
                  <a:gd name="T11" fmla="*/ 122810 h 311"/>
                  <a:gd name="T12" fmla="*/ 17083 w 1041"/>
                  <a:gd name="T13" fmla="*/ 145747 h 311"/>
                  <a:gd name="T14" fmla="*/ 17083 w 1041"/>
                  <a:gd name="T15" fmla="*/ 145747 h 311"/>
                  <a:gd name="T16" fmla="*/ 250078 w 1041"/>
                  <a:gd name="T17" fmla="*/ 92227 h 311"/>
                  <a:gd name="T18" fmla="*/ 250078 w 1041"/>
                  <a:gd name="T19" fmla="*/ 92227 h 311"/>
                  <a:gd name="T20" fmla="*/ 484497 w 1041"/>
                  <a:gd name="T21" fmla="*/ 16247 h 311"/>
                  <a:gd name="T22" fmla="*/ 484497 w 1041"/>
                  <a:gd name="T23" fmla="*/ 16247 h 311"/>
                  <a:gd name="T24" fmla="*/ 479752 w 1041"/>
                  <a:gd name="T25" fmla="*/ 2389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7" y="48"/>
                      <a:pt x="686" y="102"/>
                      <a:pt x="523" y="144"/>
                    </a:cubicBezTo>
                    <a:cubicBezTo>
                      <a:pt x="359" y="186"/>
                      <a:pt x="194" y="219"/>
                      <a:pt x="31" y="257"/>
                    </a:cubicBezTo>
                    <a:cubicBezTo>
                      <a:pt x="0" y="265"/>
                      <a:pt x="4" y="310"/>
                      <a:pt x="36" y="305"/>
                    </a:cubicBezTo>
                    <a:cubicBezTo>
                      <a:pt x="202" y="280"/>
                      <a:pt x="366" y="238"/>
                      <a:pt x="527" y="193"/>
                    </a:cubicBezTo>
                    <a:cubicBezTo>
                      <a:pt x="693" y="147"/>
                      <a:pt x="864" y="101"/>
                      <a:pt x="1021" y="34"/>
                    </a:cubicBezTo>
                    <a:cubicBezTo>
                      <a:pt x="1040" y="26"/>
                      <a:pt x="1029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35" name="Freeform 27">
                <a:extLst>
                  <a:ext uri="{FF2B5EF4-FFF2-40B4-BE49-F238E27FC236}">
                    <a16:creationId xmlns:a16="http://schemas.microsoft.com/office/drawing/2014/main" id="{87195CF0-7BAB-7F49-874A-F344DC353D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3646" y="3716444"/>
                <a:ext cx="493676" cy="149235"/>
              </a:xfrm>
              <a:custGeom>
                <a:avLst/>
                <a:gdLst>
                  <a:gd name="T0" fmla="*/ 1010 w 1040"/>
                  <a:gd name="T1" fmla="*/ 5 h 311"/>
                  <a:gd name="T2" fmla="*/ 1010 w 1040"/>
                  <a:gd name="T3" fmla="*/ 5 h 311"/>
                  <a:gd name="T4" fmla="*/ 523 w 1040"/>
                  <a:gd name="T5" fmla="*/ 144 h 311"/>
                  <a:gd name="T6" fmla="*/ 523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5 w 1040"/>
                  <a:gd name="T13" fmla="*/ 305 h 311"/>
                  <a:gd name="T14" fmla="*/ 35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10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6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60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5" y="305"/>
                    </a:cubicBezTo>
                    <a:lnTo>
                      <a:pt x="35" y="305"/>
                    </a:lnTo>
                    <a:cubicBezTo>
                      <a:pt x="201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2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9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36" name="Freeform 28">
                <a:extLst>
                  <a:ext uri="{FF2B5EF4-FFF2-40B4-BE49-F238E27FC236}">
                    <a16:creationId xmlns:a16="http://schemas.microsoft.com/office/drawing/2014/main" id="{250629E1-EA90-B946-B39D-1DB9D05A00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03982" y="3716445"/>
                <a:ext cx="493675" cy="149235"/>
              </a:xfrm>
              <a:custGeom>
                <a:avLst/>
                <a:gdLst>
                  <a:gd name="T0" fmla="*/ 1009 w 1040"/>
                  <a:gd name="T1" fmla="*/ 5 h 311"/>
                  <a:gd name="T2" fmla="*/ 1009 w 1040"/>
                  <a:gd name="T3" fmla="*/ 5 h 311"/>
                  <a:gd name="T4" fmla="*/ 522 w 1040"/>
                  <a:gd name="T5" fmla="*/ 144 h 311"/>
                  <a:gd name="T6" fmla="*/ 522 w 1040"/>
                  <a:gd name="T7" fmla="*/ 144 h 311"/>
                  <a:gd name="T8" fmla="*/ 28 w 1040"/>
                  <a:gd name="T9" fmla="*/ 257 h 311"/>
                  <a:gd name="T10" fmla="*/ 28 w 1040"/>
                  <a:gd name="T11" fmla="*/ 257 h 311"/>
                  <a:gd name="T12" fmla="*/ 34 w 1040"/>
                  <a:gd name="T13" fmla="*/ 305 h 311"/>
                  <a:gd name="T14" fmla="*/ 34 w 1040"/>
                  <a:gd name="T15" fmla="*/ 305 h 311"/>
                  <a:gd name="T16" fmla="*/ 526 w 1040"/>
                  <a:gd name="T17" fmla="*/ 193 h 311"/>
                  <a:gd name="T18" fmla="*/ 526 w 1040"/>
                  <a:gd name="T19" fmla="*/ 193 h 311"/>
                  <a:gd name="T20" fmla="*/ 1020 w 1040"/>
                  <a:gd name="T21" fmla="*/ 34 h 311"/>
                  <a:gd name="T22" fmla="*/ 1020 w 1040"/>
                  <a:gd name="T23" fmla="*/ 34 h 311"/>
                  <a:gd name="T24" fmla="*/ 1009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2" y="219"/>
                      <a:pt x="28" y="257"/>
                    </a:cubicBezTo>
                    <a:lnTo>
                      <a:pt x="28" y="257"/>
                    </a:lnTo>
                    <a:cubicBezTo>
                      <a:pt x="0" y="265"/>
                      <a:pt x="3" y="310"/>
                      <a:pt x="34" y="305"/>
                    </a:cubicBezTo>
                    <a:lnTo>
                      <a:pt x="34" y="305"/>
                    </a:lnTo>
                    <a:cubicBezTo>
                      <a:pt x="200" y="280"/>
                      <a:pt x="364" y="238"/>
                      <a:pt x="526" y="193"/>
                    </a:cubicBezTo>
                    <a:lnTo>
                      <a:pt x="526" y="193"/>
                    </a:lnTo>
                    <a:cubicBezTo>
                      <a:pt x="691" y="147"/>
                      <a:pt x="862" y="101"/>
                      <a:pt x="1020" y="34"/>
                    </a:cubicBezTo>
                    <a:lnTo>
                      <a:pt x="1020" y="34"/>
                    </a:lnTo>
                    <a:cubicBezTo>
                      <a:pt x="1039" y="26"/>
                      <a:pt x="1027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37" name="Freeform 29">
                <a:extLst>
                  <a:ext uri="{FF2B5EF4-FFF2-40B4-BE49-F238E27FC236}">
                    <a16:creationId xmlns:a16="http://schemas.microsoft.com/office/drawing/2014/main" id="{71FCB582-AB17-A644-94FF-39E5D9F437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43061" y="3717032"/>
                <a:ext cx="493988" cy="148614"/>
              </a:xfrm>
              <a:custGeom>
                <a:avLst/>
                <a:gdLst>
                  <a:gd name="T0" fmla="*/ 479263 w 1040"/>
                  <a:gd name="T1" fmla="*/ 2389 h 311"/>
                  <a:gd name="T2" fmla="*/ 479263 w 1040"/>
                  <a:gd name="T3" fmla="*/ 2389 h 311"/>
                  <a:gd name="T4" fmla="*/ 247944 w 1040"/>
                  <a:gd name="T5" fmla="*/ 68812 h 311"/>
                  <a:gd name="T6" fmla="*/ 247944 w 1040"/>
                  <a:gd name="T7" fmla="*/ 68812 h 311"/>
                  <a:gd name="T8" fmla="*/ 13300 w 1040"/>
                  <a:gd name="T9" fmla="*/ 122810 h 311"/>
                  <a:gd name="T10" fmla="*/ 13300 w 1040"/>
                  <a:gd name="T11" fmla="*/ 122810 h 311"/>
                  <a:gd name="T12" fmla="*/ 16150 w 1040"/>
                  <a:gd name="T13" fmla="*/ 145747 h 311"/>
                  <a:gd name="T14" fmla="*/ 16150 w 1040"/>
                  <a:gd name="T15" fmla="*/ 145747 h 311"/>
                  <a:gd name="T16" fmla="*/ 249844 w 1040"/>
                  <a:gd name="T17" fmla="*/ 92227 h 311"/>
                  <a:gd name="T18" fmla="*/ 249844 w 1040"/>
                  <a:gd name="T19" fmla="*/ 92227 h 311"/>
                  <a:gd name="T20" fmla="*/ 484488 w 1040"/>
                  <a:gd name="T21" fmla="*/ 16247 h 311"/>
                  <a:gd name="T22" fmla="*/ 484488 w 1040"/>
                  <a:gd name="T23" fmla="*/ 16247 h 311"/>
                  <a:gd name="T24" fmla="*/ 479263 w 1040"/>
                  <a:gd name="T25" fmla="*/ 2389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cubicBezTo>
                      <a:pt x="359" y="186"/>
                      <a:pt x="192" y="219"/>
                      <a:pt x="28" y="257"/>
                    </a:cubicBezTo>
                    <a:cubicBezTo>
                      <a:pt x="0" y="265"/>
                      <a:pt x="4" y="310"/>
                      <a:pt x="34" y="305"/>
                    </a:cubicBezTo>
                    <a:cubicBezTo>
                      <a:pt x="200" y="280"/>
                      <a:pt x="364" y="238"/>
                      <a:pt x="526" y="193"/>
                    </a:cubicBezTo>
                    <a:cubicBezTo>
                      <a:pt x="691" y="147"/>
                      <a:pt x="862" y="101"/>
                      <a:pt x="1020" y="34"/>
                    </a:cubicBezTo>
                    <a:cubicBezTo>
                      <a:pt x="1039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38" name="Freeform 30">
                <a:extLst>
                  <a:ext uri="{FF2B5EF4-FFF2-40B4-BE49-F238E27FC236}">
                    <a16:creationId xmlns:a16="http://schemas.microsoft.com/office/drawing/2014/main" id="{01F65919-3D9A-AA4A-9ABA-72265DE779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04015" y="3716444"/>
                <a:ext cx="493676" cy="149235"/>
              </a:xfrm>
              <a:custGeom>
                <a:avLst/>
                <a:gdLst>
                  <a:gd name="T0" fmla="*/ 1009 w 1040"/>
                  <a:gd name="T1" fmla="*/ 5 h 311"/>
                  <a:gd name="T2" fmla="*/ 1009 w 1040"/>
                  <a:gd name="T3" fmla="*/ 5 h 311"/>
                  <a:gd name="T4" fmla="*/ 522 w 1040"/>
                  <a:gd name="T5" fmla="*/ 144 h 311"/>
                  <a:gd name="T6" fmla="*/ 522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4 w 1040"/>
                  <a:gd name="T13" fmla="*/ 305 h 311"/>
                  <a:gd name="T14" fmla="*/ 34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09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4" y="305"/>
                    </a:cubicBezTo>
                    <a:lnTo>
                      <a:pt x="34" y="305"/>
                    </a:lnTo>
                    <a:cubicBezTo>
                      <a:pt x="200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1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7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39" name="Freeform 31">
                <a:extLst>
                  <a:ext uri="{FF2B5EF4-FFF2-40B4-BE49-F238E27FC236}">
                    <a16:creationId xmlns:a16="http://schemas.microsoft.com/office/drawing/2014/main" id="{4B6C71DE-20F7-2743-88F6-FAE6DCC902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13560" y="3716445"/>
                <a:ext cx="495262" cy="149235"/>
              </a:xfrm>
              <a:custGeom>
                <a:avLst/>
                <a:gdLst>
                  <a:gd name="T0" fmla="*/ 1009 w 1039"/>
                  <a:gd name="T1" fmla="*/ 5 h 311"/>
                  <a:gd name="T2" fmla="*/ 1009 w 1039"/>
                  <a:gd name="T3" fmla="*/ 5 h 311"/>
                  <a:gd name="T4" fmla="*/ 522 w 1039"/>
                  <a:gd name="T5" fmla="*/ 144 h 311"/>
                  <a:gd name="T6" fmla="*/ 522 w 1039"/>
                  <a:gd name="T7" fmla="*/ 144 h 311"/>
                  <a:gd name="T8" fmla="*/ 29 w 1039"/>
                  <a:gd name="T9" fmla="*/ 257 h 311"/>
                  <a:gd name="T10" fmla="*/ 29 w 1039"/>
                  <a:gd name="T11" fmla="*/ 257 h 311"/>
                  <a:gd name="T12" fmla="*/ 34 w 1039"/>
                  <a:gd name="T13" fmla="*/ 305 h 311"/>
                  <a:gd name="T14" fmla="*/ 34 w 1039"/>
                  <a:gd name="T15" fmla="*/ 305 h 311"/>
                  <a:gd name="T16" fmla="*/ 526 w 1039"/>
                  <a:gd name="T17" fmla="*/ 193 h 311"/>
                  <a:gd name="T18" fmla="*/ 526 w 1039"/>
                  <a:gd name="T19" fmla="*/ 193 h 311"/>
                  <a:gd name="T20" fmla="*/ 1021 w 1039"/>
                  <a:gd name="T21" fmla="*/ 34 h 311"/>
                  <a:gd name="T22" fmla="*/ 1021 w 1039"/>
                  <a:gd name="T23" fmla="*/ 34 h 311"/>
                  <a:gd name="T24" fmla="*/ 1009 w 1039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39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5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8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3" y="310"/>
                      <a:pt x="34" y="305"/>
                    </a:cubicBezTo>
                    <a:lnTo>
                      <a:pt x="34" y="305"/>
                    </a:lnTo>
                    <a:cubicBezTo>
                      <a:pt x="201" y="280"/>
                      <a:pt x="365" y="238"/>
                      <a:pt x="526" y="193"/>
                    </a:cubicBezTo>
                    <a:lnTo>
                      <a:pt x="526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8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40" name="Freeform 32">
                <a:extLst>
                  <a:ext uri="{FF2B5EF4-FFF2-40B4-BE49-F238E27FC236}">
                    <a16:creationId xmlns:a16="http://schemas.microsoft.com/office/drawing/2014/main" id="{ABA032F7-B6FF-5549-A204-45CB3DB145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3371" y="3717032"/>
                <a:ext cx="493988" cy="148614"/>
              </a:xfrm>
              <a:custGeom>
                <a:avLst/>
                <a:gdLst>
                  <a:gd name="T0" fmla="*/ 479263 w 1040"/>
                  <a:gd name="T1" fmla="*/ 2389 h 311"/>
                  <a:gd name="T2" fmla="*/ 479263 w 1040"/>
                  <a:gd name="T3" fmla="*/ 2389 h 311"/>
                  <a:gd name="T4" fmla="*/ 248419 w 1040"/>
                  <a:gd name="T5" fmla="*/ 68812 h 311"/>
                  <a:gd name="T6" fmla="*/ 248419 w 1040"/>
                  <a:gd name="T7" fmla="*/ 68812 h 311"/>
                  <a:gd name="T8" fmla="*/ 13775 w 1040"/>
                  <a:gd name="T9" fmla="*/ 122810 h 311"/>
                  <a:gd name="T10" fmla="*/ 13775 w 1040"/>
                  <a:gd name="T11" fmla="*/ 122810 h 311"/>
                  <a:gd name="T12" fmla="*/ 16150 w 1040"/>
                  <a:gd name="T13" fmla="*/ 145747 h 311"/>
                  <a:gd name="T14" fmla="*/ 16150 w 1040"/>
                  <a:gd name="T15" fmla="*/ 145747 h 311"/>
                  <a:gd name="T16" fmla="*/ 249844 w 1040"/>
                  <a:gd name="T17" fmla="*/ 92227 h 311"/>
                  <a:gd name="T18" fmla="*/ 249844 w 1040"/>
                  <a:gd name="T19" fmla="*/ 92227 h 311"/>
                  <a:gd name="T20" fmla="*/ 484963 w 1040"/>
                  <a:gd name="T21" fmla="*/ 16247 h 311"/>
                  <a:gd name="T22" fmla="*/ 484963 w 1040"/>
                  <a:gd name="T23" fmla="*/ 16247 h 311"/>
                  <a:gd name="T24" fmla="*/ 479263 w 1040"/>
                  <a:gd name="T25" fmla="*/ 2389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3" y="144"/>
                    </a:cubicBezTo>
                    <a:cubicBezTo>
                      <a:pt x="359" y="186"/>
                      <a:pt x="193" y="219"/>
                      <a:pt x="29" y="257"/>
                    </a:cubicBezTo>
                    <a:cubicBezTo>
                      <a:pt x="0" y="265"/>
                      <a:pt x="3" y="310"/>
                      <a:pt x="34" y="305"/>
                    </a:cubicBezTo>
                    <a:cubicBezTo>
                      <a:pt x="201" y="280"/>
                      <a:pt x="365" y="238"/>
                      <a:pt x="526" y="193"/>
                    </a:cubicBezTo>
                    <a:cubicBezTo>
                      <a:pt x="693" y="147"/>
                      <a:pt x="863" y="101"/>
                      <a:pt x="1021" y="34"/>
                    </a:cubicBezTo>
                    <a:cubicBezTo>
                      <a:pt x="1039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739031B-257B-437D-BB3F-8EA04058856A}"/>
              </a:ext>
            </a:extLst>
          </p:cNvPr>
          <p:cNvGrpSpPr/>
          <p:nvPr/>
        </p:nvGrpSpPr>
        <p:grpSpPr>
          <a:xfrm>
            <a:off x="495275" y="2120229"/>
            <a:ext cx="2279472" cy="2236505"/>
            <a:chOff x="1947526" y="2839746"/>
            <a:chExt cx="2279472" cy="2236505"/>
          </a:xfrm>
        </p:grpSpPr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603E06CE-6095-234E-97CE-2A18D80A23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82583" y="2839746"/>
              <a:ext cx="1123853" cy="1126021"/>
            </a:xfrm>
            <a:prstGeom prst="roundRect">
              <a:avLst/>
            </a:prstGeom>
            <a:solidFill>
              <a:srgbClr val="CBF0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947526" y="4245254"/>
              <a:ext cx="227947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solidFill>
                    <a:srgbClr val="002060"/>
                  </a:solidFill>
                  <a:latin typeface="#9Slide05 SVNCookie" panose="020B0606040200020203" pitchFamily="34" charset="0"/>
                  <a:ea typeface="Nunito Bold" charset="0"/>
                  <a:cs typeface="Arima Madurai Light" pitchFamily="2" charset="77"/>
                </a:rPr>
                <a:t>Chuẩn</a:t>
              </a:r>
              <a:r>
                <a:rPr lang="en-US" sz="4800" dirty="0">
                  <a:solidFill>
                    <a:srgbClr val="002060"/>
                  </a:solidFill>
                  <a:latin typeface="#9Slide05 SVNCookie" panose="020B0606040200020203" pitchFamily="34" charset="0"/>
                  <a:ea typeface="Nunito Bold" charset="0"/>
                  <a:cs typeface="Arima Madurai Light" pitchFamily="2" charset="77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#9Slide05 SVNCookie" panose="020B0606040200020203" pitchFamily="34" charset="0"/>
                  <a:ea typeface="Nunito Bold" charset="0"/>
                  <a:cs typeface="Arima Madurai Light" pitchFamily="2" charset="77"/>
                </a:rPr>
                <a:t>bị</a:t>
              </a:r>
              <a:endParaRPr lang="en-US" sz="4800" dirty="0">
                <a:solidFill>
                  <a:srgbClr val="002060"/>
                </a:solidFill>
                <a:latin typeface="#9Slide05 SVNCookie" panose="020B0606040200020203" pitchFamily="34" charset="0"/>
                <a:ea typeface="Nunito Bold" charset="0"/>
                <a:cs typeface="Arima Madurai Light" pitchFamily="2" charset="77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63C41C5-3484-47E8-9425-FBAD1772D0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2476" t="18935" r="17103" b="17189"/>
            <a:stretch/>
          </p:blipFill>
          <p:spPr>
            <a:xfrm rot="1993427">
              <a:off x="2810534" y="2962145"/>
              <a:ext cx="890823" cy="941773"/>
            </a:xfrm>
            <a:prstGeom prst="rect">
              <a:avLst/>
            </a:prstGeom>
          </p:spPr>
        </p:pic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9782BEDF-415C-4A35-BD17-9C3D265AB288}"/>
              </a:ext>
            </a:extLst>
          </p:cNvPr>
          <p:cNvGrpSpPr/>
          <p:nvPr/>
        </p:nvGrpSpPr>
        <p:grpSpPr>
          <a:xfrm>
            <a:off x="3662904" y="2642832"/>
            <a:ext cx="1925942" cy="3191229"/>
            <a:chOff x="2255656" y="774538"/>
            <a:chExt cx="1925942" cy="3191229"/>
          </a:xfrm>
        </p:grpSpPr>
        <p:sp>
          <p:nvSpPr>
            <p:cNvPr id="131" name="Rounded Rectangle 1">
              <a:extLst>
                <a:ext uri="{FF2B5EF4-FFF2-40B4-BE49-F238E27FC236}">
                  <a16:creationId xmlns:a16="http://schemas.microsoft.com/office/drawing/2014/main" id="{71712320-BA8C-48FC-B3CE-6CB818D835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82583" y="2839746"/>
              <a:ext cx="1123853" cy="1126021"/>
            </a:xfrm>
            <a:prstGeom prst="roundRect">
              <a:avLst/>
            </a:prstGeom>
            <a:solidFill>
              <a:srgbClr val="FEDA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D3A955E6-DF01-4CF9-AECF-FEDAC5E8A401}"/>
                </a:ext>
              </a:extLst>
            </p:cNvPr>
            <p:cNvSpPr txBox="1"/>
            <p:nvPr/>
          </p:nvSpPr>
          <p:spPr>
            <a:xfrm>
              <a:off x="2255656" y="774538"/>
              <a:ext cx="192594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solidFill>
                    <a:srgbClr val="002060"/>
                  </a:solidFill>
                  <a:latin typeface="#9Slide05 SVNCookie" panose="020B0606040200020203" pitchFamily="34" charset="0"/>
                  <a:ea typeface="Nunito Bold" charset="0"/>
                  <a:cs typeface="Arima Madurai Light" pitchFamily="2" charset="77"/>
                </a:rPr>
                <a:t>Tìm</a:t>
              </a:r>
              <a:r>
                <a:rPr lang="en-US" sz="4800" dirty="0">
                  <a:solidFill>
                    <a:srgbClr val="002060"/>
                  </a:solidFill>
                  <a:latin typeface="#9Slide05 SVNCookie" panose="020B0606040200020203" pitchFamily="34" charset="0"/>
                  <a:ea typeface="Nunito Bold" charset="0"/>
                  <a:cs typeface="Arima Madurai Light" pitchFamily="2" charset="77"/>
                </a:rPr>
                <a:t> ý, </a:t>
              </a:r>
              <a:r>
                <a:rPr lang="en-US" sz="4800" dirty="0" err="1">
                  <a:solidFill>
                    <a:srgbClr val="002060"/>
                  </a:solidFill>
                  <a:latin typeface="#9Slide05 SVNCookie" panose="020B0606040200020203" pitchFamily="34" charset="0"/>
                  <a:ea typeface="Nunito Bold" charset="0"/>
                  <a:cs typeface="Arima Madurai Light" pitchFamily="2" charset="77"/>
                </a:rPr>
                <a:t>lập</a:t>
              </a:r>
              <a:r>
                <a:rPr lang="en-US" sz="4800" dirty="0">
                  <a:solidFill>
                    <a:srgbClr val="002060"/>
                  </a:solidFill>
                  <a:latin typeface="#9Slide05 SVNCookie" panose="020B0606040200020203" pitchFamily="34" charset="0"/>
                  <a:ea typeface="Nunito Bold" charset="0"/>
                  <a:cs typeface="Arima Madurai Light" pitchFamily="2" charset="77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#9Slide05 SVNCookie" panose="020B0606040200020203" pitchFamily="34" charset="0"/>
                  <a:ea typeface="Nunito Bold" charset="0"/>
                  <a:cs typeface="Arima Madurai Light" pitchFamily="2" charset="77"/>
                </a:rPr>
                <a:t>dàn</a:t>
              </a:r>
              <a:r>
                <a:rPr lang="en-US" sz="4800" dirty="0">
                  <a:solidFill>
                    <a:srgbClr val="002060"/>
                  </a:solidFill>
                  <a:latin typeface="#9Slide05 SVNCookie" panose="020B0606040200020203" pitchFamily="34" charset="0"/>
                  <a:ea typeface="Nunito Bold" charset="0"/>
                  <a:cs typeface="Arima Madurai Light" pitchFamily="2" charset="77"/>
                </a:rPr>
                <a:t> ý</a:t>
              </a:r>
            </a:p>
          </p:txBody>
        </p:sp>
        <p:pic>
          <p:nvPicPr>
            <p:cNvPr id="133" name="Picture 132">
              <a:extLst>
                <a:ext uri="{FF2B5EF4-FFF2-40B4-BE49-F238E27FC236}">
                  <a16:creationId xmlns:a16="http://schemas.microsoft.com/office/drawing/2014/main" id="{91565070-D054-44BB-9C3D-6E4AF4453F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2476" t="18935" r="17103" b="17189"/>
            <a:stretch/>
          </p:blipFill>
          <p:spPr>
            <a:xfrm rot="1993427">
              <a:off x="2810534" y="2962145"/>
              <a:ext cx="890823" cy="941773"/>
            </a:xfrm>
            <a:prstGeom prst="rect">
              <a:avLst/>
            </a:prstGeom>
          </p:spPr>
        </p:pic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141B376D-3722-456E-938C-34537035E499}"/>
              </a:ext>
            </a:extLst>
          </p:cNvPr>
          <p:cNvGrpSpPr/>
          <p:nvPr/>
        </p:nvGrpSpPr>
        <p:grpSpPr>
          <a:xfrm>
            <a:off x="6218766" y="2103154"/>
            <a:ext cx="2279472" cy="2975168"/>
            <a:chOff x="1947526" y="2839746"/>
            <a:chExt cx="2279472" cy="2975168"/>
          </a:xfrm>
        </p:grpSpPr>
        <p:sp>
          <p:nvSpPr>
            <p:cNvPr id="135" name="Rounded Rectangle 1">
              <a:extLst>
                <a:ext uri="{FF2B5EF4-FFF2-40B4-BE49-F238E27FC236}">
                  <a16:creationId xmlns:a16="http://schemas.microsoft.com/office/drawing/2014/main" id="{AF986A89-5DD5-4338-8A78-ECEC0C66A0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82583" y="2839746"/>
              <a:ext cx="1123853" cy="1126021"/>
            </a:xfrm>
            <a:prstGeom prst="roundRect">
              <a:avLst/>
            </a:prstGeom>
            <a:solidFill>
              <a:srgbClr val="C5E0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596AE708-1BB0-40BE-8A00-841B562882D7}"/>
                </a:ext>
              </a:extLst>
            </p:cNvPr>
            <p:cNvSpPr txBox="1"/>
            <p:nvPr/>
          </p:nvSpPr>
          <p:spPr>
            <a:xfrm>
              <a:off x="1947526" y="4245254"/>
              <a:ext cx="227947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solidFill>
                    <a:srgbClr val="002060"/>
                  </a:solidFill>
                  <a:latin typeface="#9Slide05 SVNCookie" panose="020B0606040200020203" pitchFamily="34" charset="0"/>
                  <a:ea typeface="Nunito Bold" charset="0"/>
                  <a:cs typeface="Arima Madurai Light" pitchFamily="2" charset="77"/>
                </a:rPr>
                <a:t>Nói</a:t>
              </a:r>
              <a:r>
                <a:rPr lang="en-US" sz="4800" dirty="0">
                  <a:solidFill>
                    <a:srgbClr val="002060"/>
                  </a:solidFill>
                  <a:latin typeface="#9Slide05 SVNCookie" panose="020B0606040200020203" pitchFamily="34" charset="0"/>
                  <a:ea typeface="Nunito Bold" charset="0"/>
                  <a:cs typeface="Arima Madurai Light" pitchFamily="2" charset="77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#9Slide05 SVNCookie" panose="020B0606040200020203" pitchFamily="34" charset="0"/>
                  <a:ea typeface="Nunito Bold" charset="0"/>
                  <a:cs typeface="Arima Madurai Light" pitchFamily="2" charset="77"/>
                </a:rPr>
                <a:t>và</a:t>
              </a:r>
              <a:r>
                <a:rPr lang="en-US" sz="4800" dirty="0">
                  <a:solidFill>
                    <a:srgbClr val="002060"/>
                  </a:solidFill>
                  <a:latin typeface="#9Slide05 SVNCookie" panose="020B0606040200020203" pitchFamily="34" charset="0"/>
                  <a:ea typeface="Nunito Bold" charset="0"/>
                  <a:cs typeface="Arima Madurai Light" pitchFamily="2" charset="77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#9Slide05 SVNCookie" panose="020B0606040200020203" pitchFamily="34" charset="0"/>
                  <a:ea typeface="Nunito Bold" charset="0"/>
                  <a:cs typeface="Arima Madurai Light" pitchFamily="2" charset="77"/>
                </a:rPr>
                <a:t>nghe</a:t>
              </a:r>
              <a:endParaRPr lang="en-US" sz="4800" dirty="0">
                <a:solidFill>
                  <a:srgbClr val="002060"/>
                </a:solidFill>
                <a:latin typeface="#9Slide05 SVNCookie" panose="020B0606040200020203" pitchFamily="34" charset="0"/>
                <a:ea typeface="Nunito Bold" charset="0"/>
                <a:cs typeface="Arima Madurai Light" pitchFamily="2" charset="77"/>
              </a:endParaRPr>
            </a:p>
          </p:txBody>
        </p:sp>
        <p:pic>
          <p:nvPicPr>
            <p:cNvPr id="137" name="Picture 136">
              <a:extLst>
                <a:ext uri="{FF2B5EF4-FFF2-40B4-BE49-F238E27FC236}">
                  <a16:creationId xmlns:a16="http://schemas.microsoft.com/office/drawing/2014/main" id="{0647D63A-3485-4D54-8C6B-FC00D022A4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2476" t="18935" r="17103" b="17189"/>
            <a:stretch/>
          </p:blipFill>
          <p:spPr>
            <a:xfrm rot="1993427">
              <a:off x="2810534" y="2962145"/>
              <a:ext cx="890823" cy="941773"/>
            </a:xfrm>
            <a:prstGeom prst="rect">
              <a:avLst/>
            </a:prstGeom>
          </p:spPr>
        </p:pic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9560DEC6-C79E-4A4A-8C00-17EC4C470621}"/>
              </a:ext>
            </a:extLst>
          </p:cNvPr>
          <p:cNvGrpSpPr/>
          <p:nvPr/>
        </p:nvGrpSpPr>
        <p:grpSpPr>
          <a:xfrm>
            <a:off x="9386395" y="2625757"/>
            <a:ext cx="1925942" cy="3191229"/>
            <a:chOff x="2255656" y="774538"/>
            <a:chExt cx="1925942" cy="3191229"/>
          </a:xfrm>
        </p:grpSpPr>
        <p:sp>
          <p:nvSpPr>
            <p:cNvPr id="139" name="Rounded Rectangle 1">
              <a:extLst>
                <a:ext uri="{FF2B5EF4-FFF2-40B4-BE49-F238E27FC236}">
                  <a16:creationId xmlns:a16="http://schemas.microsoft.com/office/drawing/2014/main" id="{F241DE62-C842-416F-95F9-4909103258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82583" y="2839746"/>
              <a:ext cx="1123853" cy="1126021"/>
            </a:xfrm>
            <a:prstGeom prst="roundRect">
              <a:avLst/>
            </a:prstGeom>
            <a:solidFill>
              <a:srgbClr val="FBE5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476530EB-FBF1-43F5-A9BD-8DE58F4F7DB4}"/>
                </a:ext>
              </a:extLst>
            </p:cNvPr>
            <p:cNvSpPr txBox="1"/>
            <p:nvPr/>
          </p:nvSpPr>
          <p:spPr>
            <a:xfrm>
              <a:off x="2255656" y="774538"/>
              <a:ext cx="192594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solidFill>
                    <a:srgbClr val="002060"/>
                  </a:solidFill>
                  <a:latin typeface="#9Slide05 SVNCookie" panose="020B0606040200020203" pitchFamily="34" charset="0"/>
                  <a:ea typeface="Nunito Bold" charset="0"/>
                  <a:cs typeface="Arima Madurai Light" pitchFamily="2" charset="77"/>
                </a:rPr>
                <a:t>Kiểm</a:t>
              </a:r>
              <a:r>
                <a:rPr lang="en-US" sz="4800" dirty="0">
                  <a:solidFill>
                    <a:srgbClr val="002060"/>
                  </a:solidFill>
                  <a:latin typeface="#9Slide05 SVNCookie" panose="020B0606040200020203" pitchFamily="34" charset="0"/>
                  <a:ea typeface="Nunito Bold" charset="0"/>
                  <a:cs typeface="Arima Madurai Light" pitchFamily="2" charset="77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#9Slide05 SVNCookie" panose="020B0606040200020203" pitchFamily="34" charset="0"/>
                  <a:ea typeface="Nunito Bold" charset="0"/>
                  <a:cs typeface="Arima Madurai Light" pitchFamily="2" charset="77"/>
                </a:rPr>
                <a:t>tra</a:t>
              </a:r>
              <a:r>
                <a:rPr lang="en-US" sz="4800" dirty="0">
                  <a:solidFill>
                    <a:srgbClr val="002060"/>
                  </a:solidFill>
                  <a:latin typeface="#9Slide05 SVNCookie" panose="020B0606040200020203" pitchFamily="34" charset="0"/>
                  <a:ea typeface="Nunito Bold" charset="0"/>
                  <a:cs typeface="Arima Madurai Light" pitchFamily="2" charset="77"/>
                </a:rPr>
                <a:t>, </a:t>
              </a:r>
              <a:r>
                <a:rPr lang="en-US" sz="4800" dirty="0" err="1">
                  <a:solidFill>
                    <a:srgbClr val="002060"/>
                  </a:solidFill>
                  <a:latin typeface="#9Slide05 SVNCookie" panose="020B0606040200020203" pitchFamily="34" charset="0"/>
                  <a:ea typeface="Nunito Bold" charset="0"/>
                  <a:cs typeface="Arima Madurai Light" pitchFamily="2" charset="77"/>
                </a:rPr>
                <a:t>chỉnh</a:t>
              </a:r>
              <a:r>
                <a:rPr lang="en-US" sz="4800" dirty="0">
                  <a:solidFill>
                    <a:srgbClr val="002060"/>
                  </a:solidFill>
                  <a:latin typeface="#9Slide05 SVNCookie" panose="020B0606040200020203" pitchFamily="34" charset="0"/>
                  <a:ea typeface="Nunito Bold" charset="0"/>
                  <a:cs typeface="Arima Madurai Light" pitchFamily="2" charset="77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#9Slide05 SVNCookie" panose="020B0606040200020203" pitchFamily="34" charset="0"/>
                  <a:ea typeface="Nunito Bold" charset="0"/>
                  <a:cs typeface="Arima Madurai Light" pitchFamily="2" charset="77"/>
                </a:rPr>
                <a:t>sửa</a:t>
              </a:r>
              <a:endParaRPr lang="en-US" sz="4800" dirty="0">
                <a:solidFill>
                  <a:srgbClr val="002060"/>
                </a:solidFill>
                <a:latin typeface="#9Slide05 SVNCookie" panose="020B0606040200020203" pitchFamily="34" charset="0"/>
                <a:ea typeface="Nunito Bold" charset="0"/>
                <a:cs typeface="Arima Madurai Light" pitchFamily="2" charset="77"/>
              </a:endParaRPr>
            </a:p>
          </p:txBody>
        </p:sp>
        <p:pic>
          <p:nvPicPr>
            <p:cNvPr id="141" name="Picture 140">
              <a:extLst>
                <a:ext uri="{FF2B5EF4-FFF2-40B4-BE49-F238E27FC236}">
                  <a16:creationId xmlns:a16="http://schemas.microsoft.com/office/drawing/2014/main" id="{7F9703A3-BEAA-4AE9-9667-A4D60B9218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2476" t="18935" r="17103" b="17189"/>
            <a:stretch/>
          </p:blipFill>
          <p:spPr>
            <a:xfrm rot="1993427">
              <a:off x="2810534" y="2962145"/>
              <a:ext cx="890823" cy="9417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00257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19">
            <a:extLst>
              <a:ext uri="{FF2B5EF4-FFF2-40B4-BE49-F238E27FC236}">
                <a16:creationId xmlns:a16="http://schemas.microsoft.com/office/drawing/2014/main" id="{E110ADE1-D0FF-8445-8B9E-786C806554C7}"/>
              </a:ext>
            </a:extLst>
          </p:cNvPr>
          <p:cNvGrpSpPr>
            <a:grpSpLocks/>
          </p:cNvGrpSpPr>
          <p:nvPr/>
        </p:nvGrpSpPr>
        <p:grpSpPr bwMode="auto">
          <a:xfrm>
            <a:off x="31750" y="44450"/>
            <a:ext cx="12133263" cy="6773863"/>
            <a:chOff x="31588" y="44624"/>
            <a:chExt cx="12134080" cy="6773350"/>
          </a:xfrm>
        </p:grpSpPr>
        <p:grpSp>
          <p:nvGrpSpPr>
            <p:cNvPr id="17" name="Group 1">
              <a:extLst>
                <a:ext uri="{FF2B5EF4-FFF2-40B4-BE49-F238E27FC236}">
                  <a16:creationId xmlns:a16="http://schemas.microsoft.com/office/drawing/2014/main" id="{053809FE-0AF6-8644-8075-27C8656DB85A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3668" y="44624"/>
              <a:ext cx="12132000" cy="148614"/>
              <a:chOff x="495425" y="1620126"/>
              <a:chExt cx="11129769" cy="136337"/>
            </a:xfrm>
          </p:grpSpPr>
          <p:sp>
            <p:nvSpPr>
              <p:cNvPr id="90" name="Freeform 1">
                <a:extLst>
                  <a:ext uri="{FF2B5EF4-FFF2-40B4-BE49-F238E27FC236}">
                    <a16:creationId xmlns:a16="http://schemas.microsoft.com/office/drawing/2014/main" id="{FAF20762-536C-AB4C-812D-60AFCB38EF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22216" y="1620126"/>
                <a:ext cx="452958" cy="136887"/>
              </a:xfrm>
              <a:custGeom>
                <a:avLst/>
                <a:gdLst>
                  <a:gd name="T0" fmla="*/ 1009 w 1041"/>
                  <a:gd name="T1" fmla="*/ 5 h 311"/>
                  <a:gd name="T2" fmla="*/ 1009 w 1041"/>
                  <a:gd name="T3" fmla="*/ 5 h 311"/>
                  <a:gd name="T4" fmla="*/ 522 w 1041"/>
                  <a:gd name="T5" fmla="*/ 144 h 311"/>
                  <a:gd name="T6" fmla="*/ 522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4 w 1041"/>
                  <a:gd name="T13" fmla="*/ 305 h 311"/>
                  <a:gd name="T14" fmla="*/ 34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09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7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2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3" y="310"/>
                      <a:pt x="34" y="305"/>
                    </a:cubicBezTo>
                    <a:lnTo>
                      <a:pt x="34" y="305"/>
                    </a:lnTo>
                    <a:cubicBezTo>
                      <a:pt x="200" y="280"/>
                      <a:pt x="364" y="238"/>
                      <a:pt x="527" y="193"/>
                    </a:cubicBezTo>
                    <a:lnTo>
                      <a:pt x="527" y="193"/>
                    </a:lnTo>
                    <a:cubicBezTo>
                      <a:pt x="691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91" name="Freeform 2">
                <a:extLst>
                  <a:ext uri="{FF2B5EF4-FFF2-40B4-BE49-F238E27FC236}">
                    <a16:creationId xmlns:a16="http://schemas.microsoft.com/office/drawing/2014/main" id="{E0D40D12-5D18-D444-8576-55086BB68F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51374" y="1620126"/>
                <a:ext cx="454414" cy="136887"/>
              </a:xfrm>
              <a:custGeom>
                <a:avLst/>
                <a:gdLst>
                  <a:gd name="T0" fmla="*/ 1011 w 1041"/>
                  <a:gd name="T1" fmla="*/ 5 h 311"/>
                  <a:gd name="T2" fmla="*/ 1011 w 1041"/>
                  <a:gd name="T3" fmla="*/ 5 h 311"/>
                  <a:gd name="T4" fmla="*/ 522 w 1041"/>
                  <a:gd name="T5" fmla="*/ 144 h 311"/>
                  <a:gd name="T6" fmla="*/ 522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4 w 1041"/>
                  <a:gd name="T13" fmla="*/ 305 h 311"/>
                  <a:gd name="T14" fmla="*/ 34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11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6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4" y="305"/>
                    </a:cubicBezTo>
                    <a:lnTo>
                      <a:pt x="34" y="305"/>
                    </a:lnTo>
                    <a:cubicBezTo>
                      <a:pt x="201" y="280"/>
                      <a:pt x="364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9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92" name="Freeform 3">
                <a:extLst>
                  <a:ext uri="{FF2B5EF4-FFF2-40B4-BE49-F238E27FC236}">
                    <a16:creationId xmlns:a16="http://schemas.microsoft.com/office/drawing/2014/main" id="{0B248BE5-2970-564F-BE88-81EB22BEAA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28557" y="1620126"/>
                <a:ext cx="453179" cy="136337"/>
              </a:xfrm>
              <a:custGeom>
                <a:avLst/>
                <a:gdLst>
                  <a:gd name="T0" fmla="*/ 439684 w 1041"/>
                  <a:gd name="T1" fmla="*/ 2192 h 311"/>
                  <a:gd name="T2" fmla="*/ 439684 w 1041"/>
                  <a:gd name="T3" fmla="*/ 2192 h 311"/>
                  <a:gd name="T4" fmla="*/ 227242 w 1041"/>
                  <a:gd name="T5" fmla="*/ 63127 h 311"/>
                  <a:gd name="T6" fmla="*/ 227242 w 1041"/>
                  <a:gd name="T7" fmla="*/ 63127 h 311"/>
                  <a:gd name="T8" fmla="*/ 12625 w 1041"/>
                  <a:gd name="T9" fmla="*/ 112664 h 311"/>
                  <a:gd name="T10" fmla="*/ 12625 w 1041"/>
                  <a:gd name="T11" fmla="*/ 112664 h 311"/>
                  <a:gd name="T12" fmla="*/ 15237 w 1041"/>
                  <a:gd name="T13" fmla="*/ 133707 h 311"/>
                  <a:gd name="T14" fmla="*/ 15237 w 1041"/>
                  <a:gd name="T15" fmla="*/ 133707 h 311"/>
                  <a:gd name="T16" fmla="*/ 228984 w 1041"/>
                  <a:gd name="T17" fmla="*/ 84608 h 311"/>
                  <a:gd name="T18" fmla="*/ 228984 w 1041"/>
                  <a:gd name="T19" fmla="*/ 84608 h 311"/>
                  <a:gd name="T20" fmla="*/ 444472 w 1041"/>
                  <a:gd name="T21" fmla="*/ 14905 h 311"/>
                  <a:gd name="T22" fmla="*/ 444472 w 1041"/>
                  <a:gd name="T23" fmla="*/ 14905 h 311"/>
                  <a:gd name="T24" fmla="*/ 439684 w 1041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7" y="48"/>
                      <a:pt x="686" y="102"/>
                      <a:pt x="522" y="144"/>
                    </a:cubicBezTo>
                    <a:cubicBezTo>
                      <a:pt x="359" y="186"/>
                      <a:pt x="194" y="219"/>
                      <a:pt x="29" y="257"/>
                    </a:cubicBezTo>
                    <a:cubicBezTo>
                      <a:pt x="0" y="265"/>
                      <a:pt x="4" y="310"/>
                      <a:pt x="35" y="305"/>
                    </a:cubicBezTo>
                    <a:cubicBezTo>
                      <a:pt x="201" y="280"/>
                      <a:pt x="366" y="238"/>
                      <a:pt x="526" y="193"/>
                    </a:cubicBezTo>
                    <a:cubicBezTo>
                      <a:pt x="693" y="147"/>
                      <a:pt x="864" y="101"/>
                      <a:pt x="1021" y="34"/>
                    </a:cubicBezTo>
                    <a:cubicBezTo>
                      <a:pt x="1040" y="26"/>
                      <a:pt x="1028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93" name="Freeform 4">
                <a:extLst>
                  <a:ext uri="{FF2B5EF4-FFF2-40B4-BE49-F238E27FC236}">
                    <a16:creationId xmlns:a16="http://schemas.microsoft.com/office/drawing/2014/main" id="{941D1460-C315-134F-8BBE-A5793D6D39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9211" y="1620126"/>
                <a:ext cx="452958" cy="136887"/>
              </a:xfrm>
              <a:custGeom>
                <a:avLst/>
                <a:gdLst>
                  <a:gd name="T0" fmla="*/ 1011 w 1041"/>
                  <a:gd name="T1" fmla="*/ 5 h 311"/>
                  <a:gd name="T2" fmla="*/ 1011 w 1041"/>
                  <a:gd name="T3" fmla="*/ 5 h 311"/>
                  <a:gd name="T4" fmla="*/ 523 w 1041"/>
                  <a:gd name="T5" fmla="*/ 144 h 311"/>
                  <a:gd name="T6" fmla="*/ 523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4 w 1041"/>
                  <a:gd name="T13" fmla="*/ 305 h 311"/>
                  <a:gd name="T14" fmla="*/ 34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11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7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4" y="305"/>
                    </a:cubicBezTo>
                    <a:lnTo>
                      <a:pt x="34" y="305"/>
                    </a:lnTo>
                    <a:cubicBezTo>
                      <a:pt x="201" y="280"/>
                      <a:pt x="366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4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8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94" name="Freeform 5">
                <a:extLst>
                  <a:ext uri="{FF2B5EF4-FFF2-40B4-BE49-F238E27FC236}">
                    <a16:creationId xmlns:a16="http://schemas.microsoft.com/office/drawing/2014/main" id="{F39732DA-86C4-5947-B421-79BA61EB15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69436" y="1620126"/>
                <a:ext cx="452957" cy="136887"/>
              </a:xfrm>
              <a:custGeom>
                <a:avLst/>
                <a:gdLst>
                  <a:gd name="T0" fmla="*/ 1011 w 1041"/>
                  <a:gd name="T1" fmla="*/ 5 h 311"/>
                  <a:gd name="T2" fmla="*/ 1011 w 1041"/>
                  <a:gd name="T3" fmla="*/ 5 h 311"/>
                  <a:gd name="T4" fmla="*/ 523 w 1041"/>
                  <a:gd name="T5" fmla="*/ 144 h 311"/>
                  <a:gd name="T6" fmla="*/ 523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5 w 1041"/>
                  <a:gd name="T13" fmla="*/ 305 h 311"/>
                  <a:gd name="T14" fmla="*/ 35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11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7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4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5" y="305"/>
                    </a:cubicBezTo>
                    <a:lnTo>
                      <a:pt x="35" y="305"/>
                    </a:lnTo>
                    <a:cubicBezTo>
                      <a:pt x="201" y="280"/>
                      <a:pt x="366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4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8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95" name="Freeform 6">
                <a:extLst>
                  <a:ext uri="{FF2B5EF4-FFF2-40B4-BE49-F238E27FC236}">
                    <a16:creationId xmlns:a16="http://schemas.microsoft.com/office/drawing/2014/main" id="{2EB76882-6469-B54D-B408-C02B00A61A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00203" y="1620126"/>
                <a:ext cx="453179" cy="136337"/>
              </a:xfrm>
              <a:custGeom>
                <a:avLst/>
                <a:gdLst>
                  <a:gd name="T0" fmla="*/ 440119 w 1041"/>
                  <a:gd name="T1" fmla="*/ 2192 h 311"/>
                  <a:gd name="T2" fmla="*/ 440119 w 1041"/>
                  <a:gd name="T3" fmla="*/ 2192 h 311"/>
                  <a:gd name="T4" fmla="*/ 227678 w 1041"/>
                  <a:gd name="T5" fmla="*/ 63127 h 311"/>
                  <a:gd name="T6" fmla="*/ 227678 w 1041"/>
                  <a:gd name="T7" fmla="*/ 63127 h 311"/>
                  <a:gd name="T8" fmla="*/ 13495 w 1041"/>
                  <a:gd name="T9" fmla="*/ 112664 h 311"/>
                  <a:gd name="T10" fmla="*/ 13495 w 1041"/>
                  <a:gd name="T11" fmla="*/ 112664 h 311"/>
                  <a:gd name="T12" fmla="*/ 15672 w 1041"/>
                  <a:gd name="T13" fmla="*/ 133707 h 311"/>
                  <a:gd name="T14" fmla="*/ 15672 w 1041"/>
                  <a:gd name="T15" fmla="*/ 133707 h 311"/>
                  <a:gd name="T16" fmla="*/ 229419 w 1041"/>
                  <a:gd name="T17" fmla="*/ 84608 h 311"/>
                  <a:gd name="T18" fmla="*/ 229419 w 1041"/>
                  <a:gd name="T19" fmla="*/ 84608 h 311"/>
                  <a:gd name="T20" fmla="*/ 444472 w 1041"/>
                  <a:gd name="T21" fmla="*/ 14905 h 311"/>
                  <a:gd name="T22" fmla="*/ 444472 w 1041"/>
                  <a:gd name="T23" fmla="*/ 14905 h 311"/>
                  <a:gd name="T24" fmla="*/ 440119 w 1041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7" y="48"/>
                      <a:pt x="686" y="102"/>
                      <a:pt x="523" y="144"/>
                    </a:cubicBezTo>
                    <a:cubicBezTo>
                      <a:pt x="359" y="186"/>
                      <a:pt x="195" y="219"/>
                      <a:pt x="31" y="257"/>
                    </a:cubicBezTo>
                    <a:cubicBezTo>
                      <a:pt x="0" y="265"/>
                      <a:pt x="4" y="310"/>
                      <a:pt x="36" y="305"/>
                    </a:cubicBezTo>
                    <a:cubicBezTo>
                      <a:pt x="201" y="280"/>
                      <a:pt x="366" y="238"/>
                      <a:pt x="527" y="193"/>
                    </a:cubicBezTo>
                    <a:cubicBezTo>
                      <a:pt x="694" y="147"/>
                      <a:pt x="864" y="101"/>
                      <a:pt x="1021" y="34"/>
                    </a:cubicBezTo>
                    <a:cubicBezTo>
                      <a:pt x="1040" y="26"/>
                      <a:pt x="1029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96" name="Freeform 7">
                <a:extLst>
                  <a:ext uri="{FF2B5EF4-FFF2-40B4-BE49-F238E27FC236}">
                    <a16:creationId xmlns:a16="http://schemas.microsoft.com/office/drawing/2014/main" id="{8905B627-F5BC-9141-BF62-F9B8E0ED68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78728" y="1620126"/>
                <a:ext cx="452958" cy="136887"/>
              </a:xfrm>
              <a:custGeom>
                <a:avLst/>
                <a:gdLst>
                  <a:gd name="T0" fmla="*/ 1010 w 1040"/>
                  <a:gd name="T1" fmla="*/ 5 h 311"/>
                  <a:gd name="T2" fmla="*/ 1010 w 1040"/>
                  <a:gd name="T3" fmla="*/ 5 h 311"/>
                  <a:gd name="T4" fmla="*/ 523 w 1040"/>
                  <a:gd name="T5" fmla="*/ 144 h 311"/>
                  <a:gd name="T6" fmla="*/ 523 w 1040"/>
                  <a:gd name="T7" fmla="*/ 144 h 311"/>
                  <a:gd name="T8" fmla="*/ 28 w 1040"/>
                  <a:gd name="T9" fmla="*/ 257 h 311"/>
                  <a:gd name="T10" fmla="*/ 28 w 1040"/>
                  <a:gd name="T11" fmla="*/ 257 h 311"/>
                  <a:gd name="T12" fmla="*/ 35 w 1040"/>
                  <a:gd name="T13" fmla="*/ 305 h 311"/>
                  <a:gd name="T14" fmla="*/ 35 w 1040"/>
                  <a:gd name="T15" fmla="*/ 305 h 311"/>
                  <a:gd name="T16" fmla="*/ 526 w 1040"/>
                  <a:gd name="T17" fmla="*/ 193 h 311"/>
                  <a:gd name="T18" fmla="*/ 526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10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6" y="48"/>
                      <a:pt x="685" y="102"/>
                      <a:pt x="523" y="144"/>
                    </a:cubicBezTo>
                    <a:lnTo>
                      <a:pt x="523" y="144"/>
                    </a:lnTo>
                    <a:cubicBezTo>
                      <a:pt x="360" y="186"/>
                      <a:pt x="193" y="219"/>
                      <a:pt x="28" y="257"/>
                    </a:cubicBezTo>
                    <a:lnTo>
                      <a:pt x="28" y="257"/>
                    </a:lnTo>
                    <a:cubicBezTo>
                      <a:pt x="0" y="265"/>
                      <a:pt x="4" y="310"/>
                      <a:pt x="35" y="305"/>
                    </a:cubicBezTo>
                    <a:lnTo>
                      <a:pt x="35" y="305"/>
                    </a:lnTo>
                    <a:cubicBezTo>
                      <a:pt x="201" y="280"/>
                      <a:pt x="365" y="238"/>
                      <a:pt x="526" y="193"/>
                    </a:cubicBezTo>
                    <a:lnTo>
                      <a:pt x="526" y="193"/>
                    </a:lnTo>
                    <a:cubicBezTo>
                      <a:pt x="692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8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97" name="Freeform 8">
                <a:extLst>
                  <a:ext uri="{FF2B5EF4-FFF2-40B4-BE49-F238E27FC236}">
                    <a16:creationId xmlns:a16="http://schemas.microsoft.com/office/drawing/2014/main" id="{70A44212-E62E-464B-B597-5E33C82E8D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09344" y="1620126"/>
                <a:ext cx="452957" cy="136887"/>
              </a:xfrm>
              <a:custGeom>
                <a:avLst/>
                <a:gdLst>
                  <a:gd name="T0" fmla="*/ 1009 w 1040"/>
                  <a:gd name="T1" fmla="*/ 5 h 311"/>
                  <a:gd name="T2" fmla="*/ 1009 w 1040"/>
                  <a:gd name="T3" fmla="*/ 5 h 311"/>
                  <a:gd name="T4" fmla="*/ 521 w 1040"/>
                  <a:gd name="T5" fmla="*/ 144 h 311"/>
                  <a:gd name="T6" fmla="*/ 521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4 w 1040"/>
                  <a:gd name="T13" fmla="*/ 305 h 311"/>
                  <a:gd name="T14" fmla="*/ 34 w 1040"/>
                  <a:gd name="T15" fmla="*/ 305 h 311"/>
                  <a:gd name="T16" fmla="*/ 525 w 1040"/>
                  <a:gd name="T17" fmla="*/ 193 h 311"/>
                  <a:gd name="T18" fmla="*/ 525 w 1040"/>
                  <a:gd name="T19" fmla="*/ 193 h 311"/>
                  <a:gd name="T20" fmla="*/ 1019 w 1040"/>
                  <a:gd name="T21" fmla="*/ 34 h 311"/>
                  <a:gd name="T22" fmla="*/ 1019 w 1040"/>
                  <a:gd name="T23" fmla="*/ 34 h 311"/>
                  <a:gd name="T24" fmla="*/ 1009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4" y="102"/>
                      <a:pt x="521" y="144"/>
                    </a:cubicBezTo>
                    <a:lnTo>
                      <a:pt x="521" y="144"/>
                    </a:lnTo>
                    <a:cubicBezTo>
                      <a:pt x="358" y="186"/>
                      <a:pt x="192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2" y="310"/>
                      <a:pt x="34" y="305"/>
                    </a:cubicBezTo>
                    <a:lnTo>
                      <a:pt x="34" y="305"/>
                    </a:lnTo>
                    <a:cubicBezTo>
                      <a:pt x="199" y="280"/>
                      <a:pt x="364" y="238"/>
                      <a:pt x="525" y="193"/>
                    </a:cubicBezTo>
                    <a:lnTo>
                      <a:pt x="525" y="193"/>
                    </a:lnTo>
                    <a:cubicBezTo>
                      <a:pt x="691" y="147"/>
                      <a:pt x="862" y="101"/>
                      <a:pt x="1019" y="34"/>
                    </a:cubicBezTo>
                    <a:lnTo>
                      <a:pt x="1019" y="34"/>
                    </a:lnTo>
                    <a:cubicBezTo>
                      <a:pt x="1039" y="26"/>
                      <a:pt x="1027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98" name="Freeform 9">
                <a:extLst>
                  <a:ext uri="{FF2B5EF4-FFF2-40B4-BE49-F238E27FC236}">
                    <a16:creationId xmlns:a16="http://schemas.microsoft.com/office/drawing/2014/main" id="{6E1A70E6-F85C-004A-A834-138E930526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5145" y="1620126"/>
                <a:ext cx="453179" cy="136337"/>
              </a:xfrm>
              <a:custGeom>
                <a:avLst/>
                <a:gdLst>
                  <a:gd name="T0" fmla="*/ 440107 w 1040"/>
                  <a:gd name="T1" fmla="*/ 2192 h 311"/>
                  <a:gd name="T2" fmla="*/ 440107 w 1040"/>
                  <a:gd name="T3" fmla="*/ 2192 h 311"/>
                  <a:gd name="T4" fmla="*/ 227897 w 1040"/>
                  <a:gd name="T5" fmla="*/ 63127 h 311"/>
                  <a:gd name="T6" fmla="*/ 227897 w 1040"/>
                  <a:gd name="T7" fmla="*/ 63127 h 311"/>
                  <a:gd name="T8" fmla="*/ 12637 w 1040"/>
                  <a:gd name="T9" fmla="*/ 112664 h 311"/>
                  <a:gd name="T10" fmla="*/ 12637 w 1040"/>
                  <a:gd name="T11" fmla="*/ 112664 h 311"/>
                  <a:gd name="T12" fmla="*/ 14815 w 1040"/>
                  <a:gd name="T13" fmla="*/ 133707 h 311"/>
                  <a:gd name="T14" fmla="*/ 14815 w 1040"/>
                  <a:gd name="T15" fmla="*/ 133707 h 311"/>
                  <a:gd name="T16" fmla="*/ 229640 w 1040"/>
                  <a:gd name="T17" fmla="*/ 84608 h 311"/>
                  <a:gd name="T18" fmla="*/ 229640 w 1040"/>
                  <a:gd name="T19" fmla="*/ 84608 h 311"/>
                  <a:gd name="T20" fmla="*/ 444900 w 1040"/>
                  <a:gd name="T21" fmla="*/ 14905 h 311"/>
                  <a:gd name="T22" fmla="*/ 444900 w 1040"/>
                  <a:gd name="T23" fmla="*/ 14905 h 311"/>
                  <a:gd name="T24" fmla="*/ 440107 w 1040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6" y="48"/>
                      <a:pt x="686" y="102"/>
                      <a:pt x="523" y="144"/>
                    </a:cubicBezTo>
                    <a:cubicBezTo>
                      <a:pt x="358" y="186"/>
                      <a:pt x="193" y="219"/>
                      <a:pt x="29" y="257"/>
                    </a:cubicBezTo>
                    <a:cubicBezTo>
                      <a:pt x="0" y="265"/>
                      <a:pt x="4" y="310"/>
                      <a:pt x="34" y="305"/>
                    </a:cubicBezTo>
                    <a:cubicBezTo>
                      <a:pt x="201" y="280"/>
                      <a:pt x="365" y="238"/>
                      <a:pt x="527" y="193"/>
                    </a:cubicBezTo>
                    <a:cubicBezTo>
                      <a:pt x="692" y="147"/>
                      <a:pt x="863" y="101"/>
                      <a:pt x="1021" y="34"/>
                    </a:cubicBezTo>
                    <a:cubicBezTo>
                      <a:pt x="1039" y="26"/>
                      <a:pt x="1029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99" name="Freeform 10">
                <a:extLst>
                  <a:ext uri="{FF2B5EF4-FFF2-40B4-BE49-F238E27FC236}">
                    <a16:creationId xmlns:a16="http://schemas.microsoft.com/office/drawing/2014/main" id="{C8003DA0-6498-F044-B4B2-3A82C9BAB2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15724" y="1620126"/>
                <a:ext cx="452958" cy="136887"/>
              </a:xfrm>
              <a:custGeom>
                <a:avLst/>
                <a:gdLst>
                  <a:gd name="T0" fmla="*/ 1009 w 1039"/>
                  <a:gd name="T1" fmla="*/ 5 h 311"/>
                  <a:gd name="T2" fmla="*/ 1009 w 1039"/>
                  <a:gd name="T3" fmla="*/ 5 h 311"/>
                  <a:gd name="T4" fmla="*/ 522 w 1039"/>
                  <a:gd name="T5" fmla="*/ 144 h 311"/>
                  <a:gd name="T6" fmla="*/ 522 w 1039"/>
                  <a:gd name="T7" fmla="*/ 144 h 311"/>
                  <a:gd name="T8" fmla="*/ 29 w 1039"/>
                  <a:gd name="T9" fmla="*/ 257 h 311"/>
                  <a:gd name="T10" fmla="*/ 29 w 1039"/>
                  <a:gd name="T11" fmla="*/ 257 h 311"/>
                  <a:gd name="T12" fmla="*/ 34 w 1039"/>
                  <a:gd name="T13" fmla="*/ 305 h 311"/>
                  <a:gd name="T14" fmla="*/ 34 w 1039"/>
                  <a:gd name="T15" fmla="*/ 305 h 311"/>
                  <a:gd name="T16" fmla="*/ 525 w 1039"/>
                  <a:gd name="T17" fmla="*/ 193 h 311"/>
                  <a:gd name="T18" fmla="*/ 525 w 1039"/>
                  <a:gd name="T19" fmla="*/ 193 h 311"/>
                  <a:gd name="T20" fmla="*/ 1021 w 1039"/>
                  <a:gd name="T21" fmla="*/ 34 h 311"/>
                  <a:gd name="T22" fmla="*/ 1021 w 1039"/>
                  <a:gd name="T23" fmla="*/ 34 h 311"/>
                  <a:gd name="T24" fmla="*/ 1009 w 1039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39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5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2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3" y="310"/>
                      <a:pt x="34" y="305"/>
                    </a:cubicBezTo>
                    <a:lnTo>
                      <a:pt x="34" y="305"/>
                    </a:lnTo>
                    <a:cubicBezTo>
                      <a:pt x="201" y="280"/>
                      <a:pt x="364" y="238"/>
                      <a:pt x="525" y="193"/>
                    </a:cubicBezTo>
                    <a:lnTo>
                      <a:pt x="525" y="193"/>
                    </a:lnTo>
                    <a:cubicBezTo>
                      <a:pt x="692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8" y="26"/>
                      <a:pt x="1027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100" name="Freeform 11">
                <a:extLst>
                  <a:ext uri="{FF2B5EF4-FFF2-40B4-BE49-F238E27FC236}">
                    <a16:creationId xmlns:a16="http://schemas.microsoft.com/office/drawing/2014/main" id="{6E5E6DB8-15EC-754E-95D9-294434AAE3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91489" y="1620126"/>
                <a:ext cx="452958" cy="136887"/>
              </a:xfrm>
              <a:custGeom>
                <a:avLst/>
                <a:gdLst>
                  <a:gd name="T0" fmla="*/ 1010 w 1040"/>
                  <a:gd name="T1" fmla="*/ 5 h 311"/>
                  <a:gd name="T2" fmla="*/ 1010 w 1040"/>
                  <a:gd name="T3" fmla="*/ 5 h 311"/>
                  <a:gd name="T4" fmla="*/ 523 w 1040"/>
                  <a:gd name="T5" fmla="*/ 144 h 311"/>
                  <a:gd name="T6" fmla="*/ 523 w 1040"/>
                  <a:gd name="T7" fmla="*/ 144 h 311"/>
                  <a:gd name="T8" fmla="*/ 30 w 1040"/>
                  <a:gd name="T9" fmla="*/ 257 h 311"/>
                  <a:gd name="T10" fmla="*/ 30 w 1040"/>
                  <a:gd name="T11" fmla="*/ 257 h 311"/>
                  <a:gd name="T12" fmla="*/ 35 w 1040"/>
                  <a:gd name="T13" fmla="*/ 305 h 311"/>
                  <a:gd name="T14" fmla="*/ 35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10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7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3" y="219"/>
                      <a:pt x="30" y="257"/>
                    </a:cubicBezTo>
                    <a:lnTo>
                      <a:pt x="30" y="257"/>
                    </a:lnTo>
                    <a:cubicBezTo>
                      <a:pt x="0" y="265"/>
                      <a:pt x="4" y="310"/>
                      <a:pt x="35" y="305"/>
                    </a:cubicBezTo>
                    <a:lnTo>
                      <a:pt x="35" y="305"/>
                    </a:lnTo>
                    <a:cubicBezTo>
                      <a:pt x="201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2" y="147"/>
                      <a:pt x="863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9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101" name="Freeform 12">
                <a:extLst>
                  <a:ext uri="{FF2B5EF4-FFF2-40B4-BE49-F238E27FC236}">
                    <a16:creationId xmlns:a16="http://schemas.microsoft.com/office/drawing/2014/main" id="{88E37158-45B8-454B-8B69-23EF966DED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22080" y="1620126"/>
                <a:ext cx="453179" cy="136337"/>
              </a:xfrm>
              <a:custGeom>
                <a:avLst/>
                <a:gdLst>
                  <a:gd name="T0" fmla="*/ 439671 w 1040"/>
                  <a:gd name="T1" fmla="*/ 2192 h 311"/>
                  <a:gd name="T2" fmla="*/ 439671 w 1040"/>
                  <a:gd name="T3" fmla="*/ 2192 h 311"/>
                  <a:gd name="T4" fmla="*/ 227461 w 1040"/>
                  <a:gd name="T5" fmla="*/ 63127 h 311"/>
                  <a:gd name="T6" fmla="*/ 227461 w 1040"/>
                  <a:gd name="T7" fmla="*/ 63127 h 311"/>
                  <a:gd name="T8" fmla="*/ 12637 w 1040"/>
                  <a:gd name="T9" fmla="*/ 112664 h 311"/>
                  <a:gd name="T10" fmla="*/ 12637 w 1040"/>
                  <a:gd name="T11" fmla="*/ 112664 h 311"/>
                  <a:gd name="T12" fmla="*/ 14815 w 1040"/>
                  <a:gd name="T13" fmla="*/ 133707 h 311"/>
                  <a:gd name="T14" fmla="*/ 14815 w 1040"/>
                  <a:gd name="T15" fmla="*/ 133707 h 311"/>
                  <a:gd name="T16" fmla="*/ 229640 w 1040"/>
                  <a:gd name="T17" fmla="*/ 84608 h 311"/>
                  <a:gd name="T18" fmla="*/ 229640 w 1040"/>
                  <a:gd name="T19" fmla="*/ 84608 h 311"/>
                  <a:gd name="T20" fmla="*/ 444900 w 1040"/>
                  <a:gd name="T21" fmla="*/ 14905 h 311"/>
                  <a:gd name="T22" fmla="*/ 444900 w 1040"/>
                  <a:gd name="T23" fmla="*/ 14905 h 311"/>
                  <a:gd name="T24" fmla="*/ 439671 w 1040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cubicBezTo>
                      <a:pt x="359" y="186"/>
                      <a:pt x="193" y="219"/>
                      <a:pt x="29" y="257"/>
                    </a:cubicBezTo>
                    <a:cubicBezTo>
                      <a:pt x="0" y="265"/>
                      <a:pt x="3" y="310"/>
                      <a:pt x="34" y="305"/>
                    </a:cubicBezTo>
                    <a:cubicBezTo>
                      <a:pt x="200" y="280"/>
                      <a:pt x="364" y="238"/>
                      <a:pt x="527" y="193"/>
                    </a:cubicBezTo>
                    <a:cubicBezTo>
                      <a:pt x="692" y="147"/>
                      <a:pt x="862" y="101"/>
                      <a:pt x="1021" y="34"/>
                    </a:cubicBezTo>
                    <a:cubicBezTo>
                      <a:pt x="1039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02" name="Freeform 13">
                <a:extLst>
                  <a:ext uri="{FF2B5EF4-FFF2-40B4-BE49-F238E27FC236}">
                    <a16:creationId xmlns:a16="http://schemas.microsoft.com/office/drawing/2014/main" id="{8D15C53D-B2FD-1D4C-988E-618591D66B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35241" y="1620126"/>
                <a:ext cx="452958" cy="136887"/>
              </a:xfrm>
              <a:custGeom>
                <a:avLst/>
                <a:gdLst>
                  <a:gd name="T0" fmla="*/ 1009 w 1041"/>
                  <a:gd name="T1" fmla="*/ 5 h 311"/>
                  <a:gd name="T2" fmla="*/ 1009 w 1041"/>
                  <a:gd name="T3" fmla="*/ 5 h 311"/>
                  <a:gd name="T4" fmla="*/ 522 w 1041"/>
                  <a:gd name="T5" fmla="*/ 144 h 311"/>
                  <a:gd name="T6" fmla="*/ 522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4 w 1041"/>
                  <a:gd name="T13" fmla="*/ 305 h 311"/>
                  <a:gd name="T14" fmla="*/ 34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0 w 1041"/>
                  <a:gd name="T21" fmla="*/ 34 h 311"/>
                  <a:gd name="T22" fmla="*/ 1020 w 1041"/>
                  <a:gd name="T23" fmla="*/ 34 h 311"/>
                  <a:gd name="T24" fmla="*/ 1009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3" y="310"/>
                      <a:pt x="34" y="305"/>
                    </a:cubicBezTo>
                    <a:lnTo>
                      <a:pt x="34" y="305"/>
                    </a:lnTo>
                    <a:cubicBezTo>
                      <a:pt x="200" y="280"/>
                      <a:pt x="364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2" y="101"/>
                      <a:pt x="1020" y="34"/>
                    </a:cubicBezTo>
                    <a:lnTo>
                      <a:pt x="1020" y="34"/>
                    </a:lnTo>
                    <a:cubicBezTo>
                      <a:pt x="1040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103" name="Freeform 14">
                <a:extLst>
                  <a:ext uri="{FF2B5EF4-FFF2-40B4-BE49-F238E27FC236}">
                    <a16:creationId xmlns:a16="http://schemas.microsoft.com/office/drawing/2014/main" id="{681DEDE7-A881-4A4B-8FA7-D9D285BDE6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62944" y="1620126"/>
                <a:ext cx="452957" cy="136887"/>
              </a:xfrm>
              <a:custGeom>
                <a:avLst/>
                <a:gdLst>
                  <a:gd name="T0" fmla="*/ 1009 w 1040"/>
                  <a:gd name="T1" fmla="*/ 5 h 311"/>
                  <a:gd name="T2" fmla="*/ 1009 w 1040"/>
                  <a:gd name="T3" fmla="*/ 5 h 311"/>
                  <a:gd name="T4" fmla="*/ 522 w 1040"/>
                  <a:gd name="T5" fmla="*/ 144 h 311"/>
                  <a:gd name="T6" fmla="*/ 522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5 w 1040"/>
                  <a:gd name="T13" fmla="*/ 305 h 311"/>
                  <a:gd name="T14" fmla="*/ 35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09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5" y="305"/>
                    </a:cubicBezTo>
                    <a:lnTo>
                      <a:pt x="35" y="305"/>
                    </a:lnTo>
                    <a:cubicBezTo>
                      <a:pt x="201" y="280"/>
                      <a:pt x="364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9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104" name="Freeform 15">
                <a:extLst>
                  <a:ext uri="{FF2B5EF4-FFF2-40B4-BE49-F238E27FC236}">
                    <a16:creationId xmlns:a16="http://schemas.microsoft.com/office/drawing/2014/main" id="{D98A80B9-3DFA-7944-8F79-0FC2B97D6A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41732" y="1620126"/>
                <a:ext cx="453179" cy="136337"/>
              </a:xfrm>
              <a:custGeom>
                <a:avLst/>
                <a:gdLst>
                  <a:gd name="T0" fmla="*/ 439248 w 1041"/>
                  <a:gd name="T1" fmla="*/ 2192 h 311"/>
                  <a:gd name="T2" fmla="*/ 439248 w 1041"/>
                  <a:gd name="T3" fmla="*/ 2192 h 311"/>
                  <a:gd name="T4" fmla="*/ 227242 w 1041"/>
                  <a:gd name="T5" fmla="*/ 63127 h 311"/>
                  <a:gd name="T6" fmla="*/ 227242 w 1041"/>
                  <a:gd name="T7" fmla="*/ 63127 h 311"/>
                  <a:gd name="T8" fmla="*/ 12625 w 1041"/>
                  <a:gd name="T9" fmla="*/ 112664 h 311"/>
                  <a:gd name="T10" fmla="*/ 12625 w 1041"/>
                  <a:gd name="T11" fmla="*/ 112664 h 311"/>
                  <a:gd name="T12" fmla="*/ 14801 w 1041"/>
                  <a:gd name="T13" fmla="*/ 133707 h 311"/>
                  <a:gd name="T14" fmla="*/ 14801 w 1041"/>
                  <a:gd name="T15" fmla="*/ 133707 h 311"/>
                  <a:gd name="T16" fmla="*/ 229419 w 1041"/>
                  <a:gd name="T17" fmla="*/ 84608 h 311"/>
                  <a:gd name="T18" fmla="*/ 229419 w 1041"/>
                  <a:gd name="T19" fmla="*/ 84608 h 311"/>
                  <a:gd name="T20" fmla="*/ 444472 w 1041"/>
                  <a:gd name="T21" fmla="*/ 14905 h 311"/>
                  <a:gd name="T22" fmla="*/ 444472 w 1041"/>
                  <a:gd name="T23" fmla="*/ 14905 h 311"/>
                  <a:gd name="T24" fmla="*/ 439248 w 1041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cubicBezTo>
                      <a:pt x="359" y="186"/>
                      <a:pt x="193" y="219"/>
                      <a:pt x="29" y="257"/>
                    </a:cubicBezTo>
                    <a:cubicBezTo>
                      <a:pt x="0" y="265"/>
                      <a:pt x="4" y="310"/>
                      <a:pt x="34" y="305"/>
                    </a:cubicBezTo>
                    <a:cubicBezTo>
                      <a:pt x="201" y="280"/>
                      <a:pt x="364" y="238"/>
                      <a:pt x="527" y="193"/>
                    </a:cubicBezTo>
                    <a:cubicBezTo>
                      <a:pt x="693" y="147"/>
                      <a:pt x="864" y="101"/>
                      <a:pt x="1021" y="34"/>
                    </a:cubicBezTo>
                    <a:cubicBezTo>
                      <a:pt x="1040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05" name="Freeform 16">
                <a:extLst>
                  <a:ext uri="{FF2B5EF4-FFF2-40B4-BE49-F238E27FC236}">
                    <a16:creationId xmlns:a16="http://schemas.microsoft.com/office/drawing/2014/main" id="{23D01828-7FFF-FD46-9F14-7C9D7344E9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72236" y="1620126"/>
                <a:ext cx="452958" cy="136887"/>
              </a:xfrm>
              <a:custGeom>
                <a:avLst/>
                <a:gdLst>
                  <a:gd name="T0" fmla="*/ 1011 w 1041"/>
                  <a:gd name="T1" fmla="*/ 5 h 311"/>
                  <a:gd name="T2" fmla="*/ 1011 w 1041"/>
                  <a:gd name="T3" fmla="*/ 5 h 311"/>
                  <a:gd name="T4" fmla="*/ 523 w 1041"/>
                  <a:gd name="T5" fmla="*/ 144 h 311"/>
                  <a:gd name="T6" fmla="*/ 523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4 w 1041"/>
                  <a:gd name="T13" fmla="*/ 305 h 311"/>
                  <a:gd name="T14" fmla="*/ 34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11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6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4" y="305"/>
                    </a:cubicBezTo>
                    <a:lnTo>
                      <a:pt x="34" y="305"/>
                    </a:lnTo>
                    <a:cubicBezTo>
                      <a:pt x="201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3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8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106" name="Freeform 17">
                <a:extLst>
                  <a:ext uri="{FF2B5EF4-FFF2-40B4-BE49-F238E27FC236}">
                    <a16:creationId xmlns:a16="http://schemas.microsoft.com/office/drawing/2014/main" id="{6688958D-BB9F-3C4C-A411-ED898F6BB4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5425" y="1620126"/>
                <a:ext cx="453179" cy="136337"/>
              </a:xfrm>
              <a:custGeom>
                <a:avLst/>
                <a:gdLst>
                  <a:gd name="T0" fmla="*/ 440094 w 1039"/>
                  <a:gd name="T1" fmla="*/ 2192 h 311"/>
                  <a:gd name="T2" fmla="*/ 440094 w 1039"/>
                  <a:gd name="T3" fmla="*/ 2192 h 311"/>
                  <a:gd name="T4" fmla="*/ 227680 w 1039"/>
                  <a:gd name="T5" fmla="*/ 63127 h 311"/>
                  <a:gd name="T6" fmla="*/ 227680 w 1039"/>
                  <a:gd name="T7" fmla="*/ 63127 h 311"/>
                  <a:gd name="T8" fmla="*/ 12213 w 1039"/>
                  <a:gd name="T9" fmla="*/ 112664 h 311"/>
                  <a:gd name="T10" fmla="*/ 12213 w 1039"/>
                  <a:gd name="T11" fmla="*/ 112664 h 311"/>
                  <a:gd name="T12" fmla="*/ 14830 w 1039"/>
                  <a:gd name="T13" fmla="*/ 133707 h 311"/>
                  <a:gd name="T14" fmla="*/ 14830 w 1039"/>
                  <a:gd name="T15" fmla="*/ 133707 h 311"/>
                  <a:gd name="T16" fmla="*/ 229425 w 1039"/>
                  <a:gd name="T17" fmla="*/ 84608 h 311"/>
                  <a:gd name="T18" fmla="*/ 229425 w 1039"/>
                  <a:gd name="T19" fmla="*/ 84608 h 311"/>
                  <a:gd name="T20" fmla="*/ 444892 w 1039"/>
                  <a:gd name="T21" fmla="*/ 14905 h 311"/>
                  <a:gd name="T22" fmla="*/ 444892 w 1039"/>
                  <a:gd name="T23" fmla="*/ 14905 h 311"/>
                  <a:gd name="T24" fmla="*/ 440094 w 1039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39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5" y="48"/>
                      <a:pt x="686" y="102"/>
                      <a:pt x="522" y="144"/>
                    </a:cubicBezTo>
                    <a:cubicBezTo>
                      <a:pt x="359" y="186"/>
                      <a:pt x="192" y="219"/>
                      <a:pt x="28" y="257"/>
                    </a:cubicBezTo>
                    <a:cubicBezTo>
                      <a:pt x="0" y="265"/>
                      <a:pt x="3" y="310"/>
                      <a:pt x="34" y="305"/>
                    </a:cubicBezTo>
                    <a:cubicBezTo>
                      <a:pt x="200" y="280"/>
                      <a:pt x="364" y="238"/>
                      <a:pt x="526" y="193"/>
                    </a:cubicBezTo>
                    <a:cubicBezTo>
                      <a:pt x="691" y="147"/>
                      <a:pt x="862" y="101"/>
                      <a:pt x="1020" y="34"/>
                    </a:cubicBezTo>
                    <a:cubicBezTo>
                      <a:pt x="1038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07" name="Freeform 18">
                <a:extLst>
                  <a:ext uri="{FF2B5EF4-FFF2-40B4-BE49-F238E27FC236}">
                    <a16:creationId xmlns:a16="http://schemas.microsoft.com/office/drawing/2014/main" id="{66087DC7-C9F8-714B-95B6-E3E386D904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5588" y="1620126"/>
                <a:ext cx="452958" cy="136887"/>
              </a:xfrm>
              <a:custGeom>
                <a:avLst/>
                <a:gdLst>
                  <a:gd name="T0" fmla="*/ 1009 w 1040"/>
                  <a:gd name="T1" fmla="*/ 5 h 311"/>
                  <a:gd name="T2" fmla="*/ 1009 w 1040"/>
                  <a:gd name="T3" fmla="*/ 5 h 311"/>
                  <a:gd name="T4" fmla="*/ 522 w 1040"/>
                  <a:gd name="T5" fmla="*/ 144 h 311"/>
                  <a:gd name="T6" fmla="*/ 522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4 w 1040"/>
                  <a:gd name="T13" fmla="*/ 305 h 311"/>
                  <a:gd name="T14" fmla="*/ 34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09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4" y="305"/>
                    </a:cubicBezTo>
                    <a:lnTo>
                      <a:pt x="34" y="305"/>
                    </a:lnTo>
                    <a:cubicBezTo>
                      <a:pt x="200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108" name="Freeform 19">
                <a:extLst>
                  <a:ext uri="{FF2B5EF4-FFF2-40B4-BE49-F238E27FC236}">
                    <a16:creationId xmlns:a16="http://schemas.microsoft.com/office/drawing/2014/main" id="{A19F2DF4-D285-6F47-98CB-68223A45F5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1353" y="1620126"/>
                <a:ext cx="452958" cy="136887"/>
              </a:xfrm>
              <a:custGeom>
                <a:avLst/>
                <a:gdLst>
                  <a:gd name="T0" fmla="*/ 1010 w 1042"/>
                  <a:gd name="T1" fmla="*/ 5 h 311"/>
                  <a:gd name="T2" fmla="*/ 1010 w 1042"/>
                  <a:gd name="T3" fmla="*/ 5 h 311"/>
                  <a:gd name="T4" fmla="*/ 523 w 1042"/>
                  <a:gd name="T5" fmla="*/ 144 h 311"/>
                  <a:gd name="T6" fmla="*/ 523 w 1042"/>
                  <a:gd name="T7" fmla="*/ 144 h 311"/>
                  <a:gd name="T8" fmla="*/ 30 w 1042"/>
                  <a:gd name="T9" fmla="*/ 257 h 311"/>
                  <a:gd name="T10" fmla="*/ 30 w 1042"/>
                  <a:gd name="T11" fmla="*/ 257 h 311"/>
                  <a:gd name="T12" fmla="*/ 35 w 1042"/>
                  <a:gd name="T13" fmla="*/ 305 h 311"/>
                  <a:gd name="T14" fmla="*/ 35 w 1042"/>
                  <a:gd name="T15" fmla="*/ 305 h 311"/>
                  <a:gd name="T16" fmla="*/ 527 w 1042"/>
                  <a:gd name="T17" fmla="*/ 193 h 311"/>
                  <a:gd name="T18" fmla="*/ 527 w 1042"/>
                  <a:gd name="T19" fmla="*/ 193 h 311"/>
                  <a:gd name="T20" fmla="*/ 1021 w 1042"/>
                  <a:gd name="T21" fmla="*/ 34 h 311"/>
                  <a:gd name="T22" fmla="*/ 1021 w 1042"/>
                  <a:gd name="T23" fmla="*/ 34 h 311"/>
                  <a:gd name="T24" fmla="*/ 1010 w 1042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2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6" y="48"/>
                      <a:pt x="687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4" y="219"/>
                      <a:pt x="30" y="257"/>
                    </a:cubicBezTo>
                    <a:lnTo>
                      <a:pt x="30" y="257"/>
                    </a:lnTo>
                    <a:cubicBezTo>
                      <a:pt x="0" y="265"/>
                      <a:pt x="4" y="310"/>
                      <a:pt x="35" y="305"/>
                    </a:cubicBezTo>
                    <a:lnTo>
                      <a:pt x="35" y="305"/>
                    </a:lnTo>
                    <a:cubicBezTo>
                      <a:pt x="202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4" y="147"/>
                      <a:pt x="863" y="101"/>
                      <a:pt x="1021" y="34"/>
                    </a:cubicBezTo>
                    <a:lnTo>
                      <a:pt x="1021" y="34"/>
                    </a:lnTo>
                    <a:cubicBezTo>
                      <a:pt x="1041" y="26"/>
                      <a:pt x="1029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109" name="Freeform 20">
                <a:extLst>
                  <a:ext uri="{FF2B5EF4-FFF2-40B4-BE49-F238E27FC236}">
                    <a16:creationId xmlns:a16="http://schemas.microsoft.com/office/drawing/2014/main" id="{91BD1D10-28ED-D74E-9786-BA115548C2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2360" y="1620126"/>
                <a:ext cx="453179" cy="136337"/>
              </a:xfrm>
              <a:custGeom>
                <a:avLst/>
                <a:gdLst>
                  <a:gd name="T0" fmla="*/ 439248 w 1041"/>
                  <a:gd name="T1" fmla="*/ 2192 h 311"/>
                  <a:gd name="T2" fmla="*/ 439248 w 1041"/>
                  <a:gd name="T3" fmla="*/ 2192 h 311"/>
                  <a:gd name="T4" fmla="*/ 227678 w 1041"/>
                  <a:gd name="T5" fmla="*/ 63127 h 311"/>
                  <a:gd name="T6" fmla="*/ 227678 w 1041"/>
                  <a:gd name="T7" fmla="*/ 63127 h 311"/>
                  <a:gd name="T8" fmla="*/ 12625 w 1041"/>
                  <a:gd name="T9" fmla="*/ 112664 h 311"/>
                  <a:gd name="T10" fmla="*/ 12625 w 1041"/>
                  <a:gd name="T11" fmla="*/ 112664 h 311"/>
                  <a:gd name="T12" fmla="*/ 14801 w 1041"/>
                  <a:gd name="T13" fmla="*/ 133707 h 311"/>
                  <a:gd name="T14" fmla="*/ 14801 w 1041"/>
                  <a:gd name="T15" fmla="*/ 133707 h 311"/>
                  <a:gd name="T16" fmla="*/ 229419 w 1041"/>
                  <a:gd name="T17" fmla="*/ 84608 h 311"/>
                  <a:gd name="T18" fmla="*/ 229419 w 1041"/>
                  <a:gd name="T19" fmla="*/ 84608 h 311"/>
                  <a:gd name="T20" fmla="*/ 444472 w 1041"/>
                  <a:gd name="T21" fmla="*/ 14905 h 311"/>
                  <a:gd name="T22" fmla="*/ 444472 w 1041"/>
                  <a:gd name="T23" fmla="*/ 14905 h 311"/>
                  <a:gd name="T24" fmla="*/ 439248 w 1041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3" y="144"/>
                    </a:cubicBezTo>
                    <a:cubicBezTo>
                      <a:pt x="359" y="186"/>
                      <a:pt x="193" y="219"/>
                      <a:pt x="29" y="257"/>
                    </a:cubicBezTo>
                    <a:cubicBezTo>
                      <a:pt x="0" y="265"/>
                      <a:pt x="3" y="310"/>
                      <a:pt x="34" y="305"/>
                    </a:cubicBezTo>
                    <a:cubicBezTo>
                      <a:pt x="201" y="280"/>
                      <a:pt x="366" y="238"/>
                      <a:pt x="527" y="193"/>
                    </a:cubicBezTo>
                    <a:cubicBezTo>
                      <a:pt x="693" y="147"/>
                      <a:pt x="862" y="101"/>
                      <a:pt x="1021" y="34"/>
                    </a:cubicBezTo>
                    <a:cubicBezTo>
                      <a:pt x="1040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10" name="Freeform 21">
                <a:extLst>
                  <a:ext uri="{FF2B5EF4-FFF2-40B4-BE49-F238E27FC236}">
                    <a16:creationId xmlns:a16="http://schemas.microsoft.com/office/drawing/2014/main" id="{F3A24915-A4A6-9843-AE5D-52C9207791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43650" y="1620126"/>
                <a:ext cx="452957" cy="136887"/>
              </a:xfrm>
              <a:custGeom>
                <a:avLst/>
                <a:gdLst>
                  <a:gd name="T0" fmla="*/ 1010 w 1041"/>
                  <a:gd name="T1" fmla="*/ 5 h 311"/>
                  <a:gd name="T2" fmla="*/ 1010 w 1041"/>
                  <a:gd name="T3" fmla="*/ 5 h 311"/>
                  <a:gd name="T4" fmla="*/ 522 w 1041"/>
                  <a:gd name="T5" fmla="*/ 144 h 311"/>
                  <a:gd name="T6" fmla="*/ 522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5 w 1041"/>
                  <a:gd name="T13" fmla="*/ 305 h 311"/>
                  <a:gd name="T14" fmla="*/ 35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10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7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8" y="186"/>
                      <a:pt x="194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3" y="310"/>
                      <a:pt x="35" y="305"/>
                    </a:cubicBezTo>
                    <a:lnTo>
                      <a:pt x="35" y="305"/>
                    </a:lnTo>
                    <a:cubicBezTo>
                      <a:pt x="201" y="280"/>
                      <a:pt x="366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8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111" name="Freeform 22">
                <a:extLst>
                  <a:ext uri="{FF2B5EF4-FFF2-40B4-BE49-F238E27FC236}">
                    <a16:creationId xmlns:a16="http://schemas.microsoft.com/office/drawing/2014/main" id="{282232B0-5003-EA4B-805C-8A26FEEE5B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2808" y="1620126"/>
                <a:ext cx="454414" cy="136887"/>
              </a:xfrm>
              <a:custGeom>
                <a:avLst/>
                <a:gdLst>
                  <a:gd name="T0" fmla="*/ 1009 w 1041"/>
                  <a:gd name="T1" fmla="*/ 5 h 311"/>
                  <a:gd name="T2" fmla="*/ 1009 w 1041"/>
                  <a:gd name="T3" fmla="*/ 5 h 311"/>
                  <a:gd name="T4" fmla="*/ 523 w 1041"/>
                  <a:gd name="T5" fmla="*/ 144 h 311"/>
                  <a:gd name="T6" fmla="*/ 523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6 w 1041"/>
                  <a:gd name="T13" fmla="*/ 305 h 311"/>
                  <a:gd name="T14" fmla="*/ 36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09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8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6" y="305"/>
                    </a:cubicBezTo>
                    <a:lnTo>
                      <a:pt x="36" y="305"/>
                    </a:lnTo>
                    <a:cubicBezTo>
                      <a:pt x="201" y="280"/>
                      <a:pt x="366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4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9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112" name="Freeform 23">
                <a:extLst>
                  <a:ext uri="{FF2B5EF4-FFF2-40B4-BE49-F238E27FC236}">
                    <a16:creationId xmlns:a16="http://schemas.microsoft.com/office/drawing/2014/main" id="{68BE4BBD-B43B-B747-AF00-CCD5251C72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50093" y="1620126"/>
                <a:ext cx="453179" cy="136337"/>
              </a:xfrm>
              <a:custGeom>
                <a:avLst/>
                <a:gdLst>
                  <a:gd name="T0" fmla="*/ 440119 w 1041"/>
                  <a:gd name="T1" fmla="*/ 2192 h 311"/>
                  <a:gd name="T2" fmla="*/ 440119 w 1041"/>
                  <a:gd name="T3" fmla="*/ 2192 h 311"/>
                  <a:gd name="T4" fmla="*/ 227242 w 1041"/>
                  <a:gd name="T5" fmla="*/ 63127 h 311"/>
                  <a:gd name="T6" fmla="*/ 227242 w 1041"/>
                  <a:gd name="T7" fmla="*/ 63127 h 311"/>
                  <a:gd name="T8" fmla="*/ 12625 w 1041"/>
                  <a:gd name="T9" fmla="*/ 112664 h 311"/>
                  <a:gd name="T10" fmla="*/ 12625 w 1041"/>
                  <a:gd name="T11" fmla="*/ 112664 h 311"/>
                  <a:gd name="T12" fmla="*/ 15237 w 1041"/>
                  <a:gd name="T13" fmla="*/ 133707 h 311"/>
                  <a:gd name="T14" fmla="*/ 15237 w 1041"/>
                  <a:gd name="T15" fmla="*/ 133707 h 311"/>
                  <a:gd name="T16" fmla="*/ 229419 w 1041"/>
                  <a:gd name="T17" fmla="*/ 84608 h 311"/>
                  <a:gd name="T18" fmla="*/ 229419 w 1041"/>
                  <a:gd name="T19" fmla="*/ 84608 h 311"/>
                  <a:gd name="T20" fmla="*/ 444472 w 1041"/>
                  <a:gd name="T21" fmla="*/ 14905 h 311"/>
                  <a:gd name="T22" fmla="*/ 444472 w 1041"/>
                  <a:gd name="T23" fmla="*/ 14905 h 311"/>
                  <a:gd name="T24" fmla="*/ 440119 w 1041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7" y="48"/>
                      <a:pt x="686" y="102"/>
                      <a:pt x="522" y="144"/>
                    </a:cubicBezTo>
                    <a:cubicBezTo>
                      <a:pt x="359" y="186"/>
                      <a:pt x="194" y="219"/>
                      <a:pt x="29" y="257"/>
                    </a:cubicBezTo>
                    <a:cubicBezTo>
                      <a:pt x="0" y="265"/>
                      <a:pt x="4" y="310"/>
                      <a:pt x="35" y="305"/>
                    </a:cubicBezTo>
                    <a:cubicBezTo>
                      <a:pt x="200" y="280"/>
                      <a:pt x="366" y="238"/>
                      <a:pt x="527" y="193"/>
                    </a:cubicBezTo>
                    <a:cubicBezTo>
                      <a:pt x="693" y="147"/>
                      <a:pt x="862" y="101"/>
                      <a:pt x="1021" y="34"/>
                    </a:cubicBezTo>
                    <a:cubicBezTo>
                      <a:pt x="1040" y="26"/>
                      <a:pt x="1028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13" name="Freeform 24">
                <a:extLst>
                  <a:ext uri="{FF2B5EF4-FFF2-40B4-BE49-F238E27FC236}">
                    <a16:creationId xmlns:a16="http://schemas.microsoft.com/office/drawing/2014/main" id="{5568E393-90BF-214E-8E8C-6D9404BAE6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645" y="1620126"/>
                <a:ext cx="452957" cy="136887"/>
              </a:xfrm>
              <a:custGeom>
                <a:avLst/>
                <a:gdLst>
                  <a:gd name="T0" fmla="*/ 1011 w 1041"/>
                  <a:gd name="T1" fmla="*/ 5 h 311"/>
                  <a:gd name="T2" fmla="*/ 1011 w 1041"/>
                  <a:gd name="T3" fmla="*/ 5 h 311"/>
                  <a:gd name="T4" fmla="*/ 523 w 1041"/>
                  <a:gd name="T5" fmla="*/ 144 h 311"/>
                  <a:gd name="T6" fmla="*/ 523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6 w 1041"/>
                  <a:gd name="T13" fmla="*/ 305 h 311"/>
                  <a:gd name="T14" fmla="*/ 36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11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7" y="48"/>
                      <a:pt x="688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4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6" y="305"/>
                    </a:cubicBezTo>
                    <a:lnTo>
                      <a:pt x="36" y="305"/>
                    </a:lnTo>
                    <a:cubicBezTo>
                      <a:pt x="201" y="280"/>
                      <a:pt x="366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9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114" name="Freeform 25">
                <a:extLst>
                  <a:ext uri="{FF2B5EF4-FFF2-40B4-BE49-F238E27FC236}">
                    <a16:creationId xmlns:a16="http://schemas.microsoft.com/office/drawing/2014/main" id="{E3722E96-FBA4-CE4E-9909-968A04D97C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7866" y="1620126"/>
                <a:ext cx="452958" cy="136887"/>
              </a:xfrm>
              <a:custGeom>
                <a:avLst/>
                <a:gdLst>
                  <a:gd name="T0" fmla="*/ 1010 w 1040"/>
                  <a:gd name="T1" fmla="*/ 5 h 311"/>
                  <a:gd name="T2" fmla="*/ 1010 w 1040"/>
                  <a:gd name="T3" fmla="*/ 5 h 311"/>
                  <a:gd name="T4" fmla="*/ 523 w 1040"/>
                  <a:gd name="T5" fmla="*/ 144 h 311"/>
                  <a:gd name="T6" fmla="*/ 523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4 w 1040"/>
                  <a:gd name="T13" fmla="*/ 305 h 311"/>
                  <a:gd name="T14" fmla="*/ 34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10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6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58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4" y="305"/>
                    </a:cubicBezTo>
                    <a:lnTo>
                      <a:pt x="34" y="305"/>
                    </a:lnTo>
                    <a:cubicBezTo>
                      <a:pt x="201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2" y="147"/>
                      <a:pt x="863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7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115" name="Freeform 26">
                <a:extLst>
                  <a:ext uri="{FF2B5EF4-FFF2-40B4-BE49-F238E27FC236}">
                    <a16:creationId xmlns:a16="http://schemas.microsoft.com/office/drawing/2014/main" id="{96905D1A-FD7F-E040-B54F-33ABF87173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7028" y="1620126"/>
                <a:ext cx="453179" cy="136337"/>
              </a:xfrm>
              <a:custGeom>
                <a:avLst/>
                <a:gdLst>
                  <a:gd name="T0" fmla="*/ 440119 w 1041"/>
                  <a:gd name="T1" fmla="*/ 2192 h 311"/>
                  <a:gd name="T2" fmla="*/ 440119 w 1041"/>
                  <a:gd name="T3" fmla="*/ 2192 h 311"/>
                  <a:gd name="T4" fmla="*/ 227678 w 1041"/>
                  <a:gd name="T5" fmla="*/ 63127 h 311"/>
                  <a:gd name="T6" fmla="*/ 227678 w 1041"/>
                  <a:gd name="T7" fmla="*/ 63127 h 311"/>
                  <a:gd name="T8" fmla="*/ 13495 w 1041"/>
                  <a:gd name="T9" fmla="*/ 112664 h 311"/>
                  <a:gd name="T10" fmla="*/ 13495 w 1041"/>
                  <a:gd name="T11" fmla="*/ 112664 h 311"/>
                  <a:gd name="T12" fmla="*/ 15672 w 1041"/>
                  <a:gd name="T13" fmla="*/ 133707 h 311"/>
                  <a:gd name="T14" fmla="*/ 15672 w 1041"/>
                  <a:gd name="T15" fmla="*/ 133707 h 311"/>
                  <a:gd name="T16" fmla="*/ 229419 w 1041"/>
                  <a:gd name="T17" fmla="*/ 84608 h 311"/>
                  <a:gd name="T18" fmla="*/ 229419 w 1041"/>
                  <a:gd name="T19" fmla="*/ 84608 h 311"/>
                  <a:gd name="T20" fmla="*/ 444472 w 1041"/>
                  <a:gd name="T21" fmla="*/ 14905 h 311"/>
                  <a:gd name="T22" fmla="*/ 444472 w 1041"/>
                  <a:gd name="T23" fmla="*/ 14905 h 311"/>
                  <a:gd name="T24" fmla="*/ 440119 w 1041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7" y="48"/>
                      <a:pt x="686" y="102"/>
                      <a:pt x="523" y="144"/>
                    </a:cubicBezTo>
                    <a:cubicBezTo>
                      <a:pt x="359" y="186"/>
                      <a:pt x="194" y="219"/>
                      <a:pt x="31" y="257"/>
                    </a:cubicBezTo>
                    <a:cubicBezTo>
                      <a:pt x="0" y="265"/>
                      <a:pt x="4" y="310"/>
                      <a:pt x="36" y="305"/>
                    </a:cubicBezTo>
                    <a:cubicBezTo>
                      <a:pt x="202" y="280"/>
                      <a:pt x="366" y="238"/>
                      <a:pt x="527" y="193"/>
                    </a:cubicBezTo>
                    <a:cubicBezTo>
                      <a:pt x="693" y="147"/>
                      <a:pt x="864" y="101"/>
                      <a:pt x="1021" y="34"/>
                    </a:cubicBezTo>
                    <a:cubicBezTo>
                      <a:pt x="1040" y="26"/>
                      <a:pt x="1029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16" name="Freeform 27">
                <a:extLst>
                  <a:ext uri="{FF2B5EF4-FFF2-40B4-BE49-F238E27FC236}">
                    <a16:creationId xmlns:a16="http://schemas.microsoft.com/office/drawing/2014/main" id="{0F19B3DC-F0F3-9A4F-83A8-5716C3A4CD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65703" y="1620126"/>
                <a:ext cx="452958" cy="136887"/>
              </a:xfrm>
              <a:custGeom>
                <a:avLst/>
                <a:gdLst>
                  <a:gd name="T0" fmla="*/ 1010 w 1040"/>
                  <a:gd name="T1" fmla="*/ 5 h 311"/>
                  <a:gd name="T2" fmla="*/ 1010 w 1040"/>
                  <a:gd name="T3" fmla="*/ 5 h 311"/>
                  <a:gd name="T4" fmla="*/ 523 w 1040"/>
                  <a:gd name="T5" fmla="*/ 144 h 311"/>
                  <a:gd name="T6" fmla="*/ 523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5 w 1040"/>
                  <a:gd name="T13" fmla="*/ 305 h 311"/>
                  <a:gd name="T14" fmla="*/ 35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10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6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60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5" y="305"/>
                    </a:cubicBezTo>
                    <a:lnTo>
                      <a:pt x="35" y="305"/>
                    </a:lnTo>
                    <a:cubicBezTo>
                      <a:pt x="201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2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9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117" name="Freeform 28">
                <a:extLst>
                  <a:ext uri="{FF2B5EF4-FFF2-40B4-BE49-F238E27FC236}">
                    <a16:creationId xmlns:a16="http://schemas.microsoft.com/office/drawing/2014/main" id="{26860557-09BF-AE4E-84E7-9E2A2712B3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94861" y="1620126"/>
                <a:ext cx="452958" cy="136887"/>
              </a:xfrm>
              <a:custGeom>
                <a:avLst/>
                <a:gdLst>
                  <a:gd name="T0" fmla="*/ 1009 w 1040"/>
                  <a:gd name="T1" fmla="*/ 5 h 311"/>
                  <a:gd name="T2" fmla="*/ 1009 w 1040"/>
                  <a:gd name="T3" fmla="*/ 5 h 311"/>
                  <a:gd name="T4" fmla="*/ 522 w 1040"/>
                  <a:gd name="T5" fmla="*/ 144 h 311"/>
                  <a:gd name="T6" fmla="*/ 522 w 1040"/>
                  <a:gd name="T7" fmla="*/ 144 h 311"/>
                  <a:gd name="T8" fmla="*/ 28 w 1040"/>
                  <a:gd name="T9" fmla="*/ 257 h 311"/>
                  <a:gd name="T10" fmla="*/ 28 w 1040"/>
                  <a:gd name="T11" fmla="*/ 257 h 311"/>
                  <a:gd name="T12" fmla="*/ 34 w 1040"/>
                  <a:gd name="T13" fmla="*/ 305 h 311"/>
                  <a:gd name="T14" fmla="*/ 34 w 1040"/>
                  <a:gd name="T15" fmla="*/ 305 h 311"/>
                  <a:gd name="T16" fmla="*/ 526 w 1040"/>
                  <a:gd name="T17" fmla="*/ 193 h 311"/>
                  <a:gd name="T18" fmla="*/ 526 w 1040"/>
                  <a:gd name="T19" fmla="*/ 193 h 311"/>
                  <a:gd name="T20" fmla="*/ 1020 w 1040"/>
                  <a:gd name="T21" fmla="*/ 34 h 311"/>
                  <a:gd name="T22" fmla="*/ 1020 w 1040"/>
                  <a:gd name="T23" fmla="*/ 34 h 311"/>
                  <a:gd name="T24" fmla="*/ 1009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2" y="219"/>
                      <a:pt x="28" y="257"/>
                    </a:cubicBezTo>
                    <a:lnTo>
                      <a:pt x="28" y="257"/>
                    </a:lnTo>
                    <a:cubicBezTo>
                      <a:pt x="0" y="265"/>
                      <a:pt x="3" y="310"/>
                      <a:pt x="34" y="305"/>
                    </a:cubicBezTo>
                    <a:lnTo>
                      <a:pt x="34" y="305"/>
                    </a:lnTo>
                    <a:cubicBezTo>
                      <a:pt x="200" y="280"/>
                      <a:pt x="364" y="238"/>
                      <a:pt x="526" y="193"/>
                    </a:cubicBezTo>
                    <a:lnTo>
                      <a:pt x="526" y="193"/>
                    </a:lnTo>
                    <a:cubicBezTo>
                      <a:pt x="691" y="147"/>
                      <a:pt x="862" y="101"/>
                      <a:pt x="1020" y="34"/>
                    </a:cubicBezTo>
                    <a:lnTo>
                      <a:pt x="1020" y="34"/>
                    </a:lnTo>
                    <a:cubicBezTo>
                      <a:pt x="1039" y="26"/>
                      <a:pt x="1027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118" name="Freeform 29">
                <a:extLst>
                  <a:ext uri="{FF2B5EF4-FFF2-40B4-BE49-F238E27FC236}">
                    <a16:creationId xmlns:a16="http://schemas.microsoft.com/office/drawing/2014/main" id="{ED3BA7BF-8513-5348-A2EC-E8147103BE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6681" y="1620126"/>
                <a:ext cx="453179" cy="136337"/>
              </a:xfrm>
              <a:custGeom>
                <a:avLst/>
                <a:gdLst>
                  <a:gd name="T0" fmla="*/ 439671 w 1040"/>
                  <a:gd name="T1" fmla="*/ 2192 h 311"/>
                  <a:gd name="T2" fmla="*/ 439671 w 1040"/>
                  <a:gd name="T3" fmla="*/ 2192 h 311"/>
                  <a:gd name="T4" fmla="*/ 227461 w 1040"/>
                  <a:gd name="T5" fmla="*/ 63127 h 311"/>
                  <a:gd name="T6" fmla="*/ 227461 w 1040"/>
                  <a:gd name="T7" fmla="*/ 63127 h 311"/>
                  <a:gd name="T8" fmla="*/ 12201 w 1040"/>
                  <a:gd name="T9" fmla="*/ 112664 h 311"/>
                  <a:gd name="T10" fmla="*/ 12201 w 1040"/>
                  <a:gd name="T11" fmla="*/ 112664 h 311"/>
                  <a:gd name="T12" fmla="*/ 14815 w 1040"/>
                  <a:gd name="T13" fmla="*/ 133707 h 311"/>
                  <a:gd name="T14" fmla="*/ 14815 w 1040"/>
                  <a:gd name="T15" fmla="*/ 133707 h 311"/>
                  <a:gd name="T16" fmla="*/ 229204 w 1040"/>
                  <a:gd name="T17" fmla="*/ 84608 h 311"/>
                  <a:gd name="T18" fmla="*/ 229204 w 1040"/>
                  <a:gd name="T19" fmla="*/ 84608 h 311"/>
                  <a:gd name="T20" fmla="*/ 444464 w 1040"/>
                  <a:gd name="T21" fmla="*/ 14905 h 311"/>
                  <a:gd name="T22" fmla="*/ 444464 w 1040"/>
                  <a:gd name="T23" fmla="*/ 14905 h 311"/>
                  <a:gd name="T24" fmla="*/ 439671 w 1040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cubicBezTo>
                      <a:pt x="359" y="186"/>
                      <a:pt x="192" y="219"/>
                      <a:pt x="28" y="257"/>
                    </a:cubicBezTo>
                    <a:cubicBezTo>
                      <a:pt x="0" y="265"/>
                      <a:pt x="4" y="310"/>
                      <a:pt x="34" y="305"/>
                    </a:cubicBezTo>
                    <a:cubicBezTo>
                      <a:pt x="200" y="280"/>
                      <a:pt x="364" y="238"/>
                      <a:pt x="526" y="193"/>
                    </a:cubicBezTo>
                    <a:cubicBezTo>
                      <a:pt x="691" y="147"/>
                      <a:pt x="862" y="101"/>
                      <a:pt x="1020" y="34"/>
                    </a:cubicBezTo>
                    <a:cubicBezTo>
                      <a:pt x="1039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19" name="Freeform 30">
                <a:extLst>
                  <a:ext uri="{FF2B5EF4-FFF2-40B4-BE49-F238E27FC236}">
                    <a16:creationId xmlns:a16="http://schemas.microsoft.com/office/drawing/2014/main" id="{5AA4DA60-3AD8-7348-BCB3-5918C39E95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7158" y="1620126"/>
                <a:ext cx="452957" cy="136887"/>
              </a:xfrm>
              <a:custGeom>
                <a:avLst/>
                <a:gdLst>
                  <a:gd name="T0" fmla="*/ 1009 w 1040"/>
                  <a:gd name="T1" fmla="*/ 5 h 311"/>
                  <a:gd name="T2" fmla="*/ 1009 w 1040"/>
                  <a:gd name="T3" fmla="*/ 5 h 311"/>
                  <a:gd name="T4" fmla="*/ 522 w 1040"/>
                  <a:gd name="T5" fmla="*/ 144 h 311"/>
                  <a:gd name="T6" fmla="*/ 522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4 w 1040"/>
                  <a:gd name="T13" fmla="*/ 305 h 311"/>
                  <a:gd name="T14" fmla="*/ 34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09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4" y="305"/>
                    </a:cubicBezTo>
                    <a:lnTo>
                      <a:pt x="34" y="305"/>
                    </a:lnTo>
                    <a:cubicBezTo>
                      <a:pt x="200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1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7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120" name="Freeform 31">
                <a:extLst>
                  <a:ext uri="{FF2B5EF4-FFF2-40B4-BE49-F238E27FC236}">
                    <a16:creationId xmlns:a16="http://schemas.microsoft.com/office/drawing/2014/main" id="{75241924-C106-1444-95DA-584CA888BA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14379" y="1620126"/>
                <a:ext cx="454414" cy="136887"/>
              </a:xfrm>
              <a:custGeom>
                <a:avLst/>
                <a:gdLst>
                  <a:gd name="T0" fmla="*/ 1009 w 1039"/>
                  <a:gd name="T1" fmla="*/ 5 h 311"/>
                  <a:gd name="T2" fmla="*/ 1009 w 1039"/>
                  <a:gd name="T3" fmla="*/ 5 h 311"/>
                  <a:gd name="T4" fmla="*/ 522 w 1039"/>
                  <a:gd name="T5" fmla="*/ 144 h 311"/>
                  <a:gd name="T6" fmla="*/ 522 w 1039"/>
                  <a:gd name="T7" fmla="*/ 144 h 311"/>
                  <a:gd name="T8" fmla="*/ 29 w 1039"/>
                  <a:gd name="T9" fmla="*/ 257 h 311"/>
                  <a:gd name="T10" fmla="*/ 29 w 1039"/>
                  <a:gd name="T11" fmla="*/ 257 h 311"/>
                  <a:gd name="T12" fmla="*/ 34 w 1039"/>
                  <a:gd name="T13" fmla="*/ 305 h 311"/>
                  <a:gd name="T14" fmla="*/ 34 w 1039"/>
                  <a:gd name="T15" fmla="*/ 305 h 311"/>
                  <a:gd name="T16" fmla="*/ 526 w 1039"/>
                  <a:gd name="T17" fmla="*/ 193 h 311"/>
                  <a:gd name="T18" fmla="*/ 526 w 1039"/>
                  <a:gd name="T19" fmla="*/ 193 h 311"/>
                  <a:gd name="T20" fmla="*/ 1021 w 1039"/>
                  <a:gd name="T21" fmla="*/ 34 h 311"/>
                  <a:gd name="T22" fmla="*/ 1021 w 1039"/>
                  <a:gd name="T23" fmla="*/ 34 h 311"/>
                  <a:gd name="T24" fmla="*/ 1009 w 1039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39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5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8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3" y="310"/>
                      <a:pt x="34" y="305"/>
                    </a:cubicBezTo>
                    <a:lnTo>
                      <a:pt x="34" y="305"/>
                    </a:lnTo>
                    <a:cubicBezTo>
                      <a:pt x="201" y="280"/>
                      <a:pt x="365" y="238"/>
                      <a:pt x="526" y="193"/>
                    </a:cubicBezTo>
                    <a:lnTo>
                      <a:pt x="526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8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121" name="Freeform 32">
                <a:extLst>
                  <a:ext uri="{FF2B5EF4-FFF2-40B4-BE49-F238E27FC236}">
                    <a16:creationId xmlns:a16="http://schemas.microsoft.com/office/drawing/2014/main" id="{5D0BD3A4-9FCE-3C4B-A0D3-79C43BC5FF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3616" y="1620126"/>
                <a:ext cx="453179" cy="136337"/>
              </a:xfrm>
              <a:custGeom>
                <a:avLst/>
                <a:gdLst>
                  <a:gd name="T0" fmla="*/ 439671 w 1040"/>
                  <a:gd name="T1" fmla="*/ 2192 h 311"/>
                  <a:gd name="T2" fmla="*/ 439671 w 1040"/>
                  <a:gd name="T3" fmla="*/ 2192 h 311"/>
                  <a:gd name="T4" fmla="*/ 227897 w 1040"/>
                  <a:gd name="T5" fmla="*/ 63127 h 311"/>
                  <a:gd name="T6" fmla="*/ 227897 w 1040"/>
                  <a:gd name="T7" fmla="*/ 63127 h 311"/>
                  <a:gd name="T8" fmla="*/ 12637 w 1040"/>
                  <a:gd name="T9" fmla="*/ 112664 h 311"/>
                  <a:gd name="T10" fmla="*/ 12637 w 1040"/>
                  <a:gd name="T11" fmla="*/ 112664 h 311"/>
                  <a:gd name="T12" fmla="*/ 14815 w 1040"/>
                  <a:gd name="T13" fmla="*/ 133707 h 311"/>
                  <a:gd name="T14" fmla="*/ 14815 w 1040"/>
                  <a:gd name="T15" fmla="*/ 133707 h 311"/>
                  <a:gd name="T16" fmla="*/ 229204 w 1040"/>
                  <a:gd name="T17" fmla="*/ 84608 h 311"/>
                  <a:gd name="T18" fmla="*/ 229204 w 1040"/>
                  <a:gd name="T19" fmla="*/ 84608 h 311"/>
                  <a:gd name="T20" fmla="*/ 444900 w 1040"/>
                  <a:gd name="T21" fmla="*/ 14905 h 311"/>
                  <a:gd name="T22" fmla="*/ 444900 w 1040"/>
                  <a:gd name="T23" fmla="*/ 14905 h 311"/>
                  <a:gd name="T24" fmla="*/ 439671 w 1040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3" y="144"/>
                    </a:cubicBezTo>
                    <a:cubicBezTo>
                      <a:pt x="359" y="186"/>
                      <a:pt x="193" y="219"/>
                      <a:pt x="29" y="257"/>
                    </a:cubicBezTo>
                    <a:cubicBezTo>
                      <a:pt x="0" y="265"/>
                      <a:pt x="3" y="310"/>
                      <a:pt x="34" y="305"/>
                    </a:cubicBezTo>
                    <a:cubicBezTo>
                      <a:pt x="201" y="280"/>
                      <a:pt x="365" y="238"/>
                      <a:pt x="526" y="193"/>
                    </a:cubicBezTo>
                    <a:cubicBezTo>
                      <a:pt x="693" y="147"/>
                      <a:pt x="863" y="101"/>
                      <a:pt x="1021" y="34"/>
                    </a:cubicBezTo>
                    <a:cubicBezTo>
                      <a:pt x="1039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</p:grpSp>
        <p:grpSp>
          <p:nvGrpSpPr>
            <p:cNvPr id="21" name="Group 34">
              <a:extLst>
                <a:ext uri="{FF2B5EF4-FFF2-40B4-BE49-F238E27FC236}">
                  <a16:creationId xmlns:a16="http://schemas.microsoft.com/office/drawing/2014/main" id="{1F14ADE1-751C-494D-8338-CDE1A038E748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1588" y="6669360"/>
              <a:ext cx="12132000" cy="148614"/>
              <a:chOff x="495425" y="1620126"/>
              <a:chExt cx="11129769" cy="136337"/>
            </a:xfrm>
          </p:grpSpPr>
          <p:sp>
            <p:nvSpPr>
              <p:cNvPr id="58" name="Freeform 1">
                <a:extLst>
                  <a:ext uri="{FF2B5EF4-FFF2-40B4-BE49-F238E27FC236}">
                    <a16:creationId xmlns:a16="http://schemas.microsoft.com/office/drawing/2014/main" id="{C70417D9-D824-BE45-8513-2E96035D1C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22668" y="1619576"/>
                <a:ext cx="452957" cy="136887"/>
              </a:xfrm>
              <a:custGeom>
                <a:avLst/>
                <a:gdLst>
                  <a:gd name="T0" fmla="*/ 1009 w 1041"/>
                  <a:gd name="T1" fmla="*/ 5 h 311"/>
                  <a:gd name="T2" fmla="*/ 1009 w 1041"/>
                  <a:gd name="T3" fmla="*/ 5 h 311"/>
                  <a:gd name="T4" fmla="*/ 522 w 1041"/>
                  <a:gd name="T5" fmla="*/ 144 h 311"/>
                  <a:gd name="T6" fmla="*/ 522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4 w 1041"/>
                  <a:gd name="T13" fmla="*/ 305 h 311"/>
                  <a:gd name="T14" fmla="*/ 34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09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7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2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3" y="310"/>
                      <a:pt x="34" y="305"/>
                    </a:cubicBezTo>
                    <a:lnTo>
                      <a:pt x="34" y="305"/>
                    </a:lnTo>
                    <a:cubicBezTo>
                      <a:pt x="200" y="280"/>
                      <a:pt x="364" y="238"/>
                      <a:pt x="527" y="193"/>
                    </a:cubicBezTo>
                    <a:lnTo>
                      <a:pt x="527" y="193"/>
                    </a:lnTo>
                    <a:cubicBezTo>
                      <a:pt x="691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59" name="Freeform 2">
                <a:extLst>
                  <a:ext uri="{FF2B5EF4-FFF2-40B4-BE49-F238E27FC236}">
                    <a16:creationId xmlns:a16="http://schemas.microsoft.com/office/drawing/2014/main" id="{0DCECEB5-C01E-4448-9D91-40DF69CEA0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51826" y="1619576"/>
                <a:ext cx="454414" cy="136887"/>
              </a:xfrm>
              <a:custGeom>
                <a:avLst/>
                <a:gdLst>
                  <a:gd name="T0" fmla="*/ 1011 w 1041"/>
                  <a:gd name="T1" fmla="*/ 5 h 311"/>
                  <a:gd name="T2" fmla="*/ 1011 w 1041"/>
                  <a:gd name="T3" fmla="*/ 5 h 311"/>
                  <a:gd name="T4" fmla="*/ 522 w 1041"/>
                  <a:gd name="T5" fmla="*/ 144 h 311"/>
                  <a:gd name="T6" fmla="*/ 522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4 w 1041"/>
                  <a:gd name="T13" fmla="*/ 305 h 311"/>
                  <a:gd name="T14" fmla="*/ 34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11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6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4" y="305"/>
                    </a:cubicBezTo>
                    <a:lnTo>
                      <a:pt x="34" y="305"/>
                    </a:lnTo>
                    <a:cubicBezTo>
                      <a:pt x="201" y="280"/>
                      <a:pt x="364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9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60" name="Freeform 3">
                <a:extLst>
                  <a:ext uri="{FF2B5EF4-FFF2-40B4-BE49-F238E27FC236}">
                    <a16:creationId xmlns:a16="http://schemas.microsoft.com/office/drawing/2014/main" id="{BB0B9E9F-283C-C84E-BD49-39FEB80023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28557" y="1620126"/>
                <a:ext cx="453179" cy="136337"/>
              </a:xfrm>
              <a:custGeom>
                <a:avLst/>
                <a:gdLst>
                  <a:gd name="T0" fmla="*/ 439684 w 1041"/>
                  <a:gd name="T1" fmla="*/ 2192 h 311"/>
                  <a:gd name="T2" fmla="*/ 439684 w 1041"/>
                  <a:gd name="T3" fmla="*/ 2192 h 311"/>
                  <a:gd name="T4" fmla="*/ 227242 w 1041"/>
                  <a:gd name="T5" fmla="*/ 63127 h 311"/>
                  <a:gd name="T6" fmla="*/ 227242 w 1041"/>
                  <a:gd name="T7" fmla="*/ 63127 h 311"/>
                  <a:gd name="T8" fmla="*/ 12625 w 1041"/>
                  <a:gd name="T9" fmla="*/ 112664 h 311"/>
                  <a:gd name="T10" fmla="*/ 12625 w 1041"/>
                  <a:gd name="T11" fmla="*/ 112664 h 311"/>
                  <a:gd name="T12" fmla="*/ 15237 w 1041"/>
                  <a:gd name="T13" fmla="*/ 133707 h 311"/>
                  <a:gd name="T14" fmla="*/ 15237 w 1041"/>
                  <a:gd name="T15" fmla="*/ 133707 h 311"/>
                  <a:gd name="T16" fmla="*/ 228984 w 1041"/>
                  <a:gd name="T17" fmla="*/ 84608 h 311"/>
                  <a:gd name="T18" fmla="*/ 228984 w 1041"/>
                  <a:gd name="T19" fmla="*/ 84608 h 311"/>
                  <a:gd name="T20" fmla="*/ 444472 w 1041"/>
                  <a:gd name="T21" fmla="*/ 14905 h 311"/>
                  <a:gd name="T22" fmla="*/ 444472 w 1041"/>
                  <a:gd name="T23" fmla="*/ 14905 h 311"/>
                  <a:gd name="T24" fmla="*/ 439684 w 1041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7" y="48"/>
                      <a:pt x="686" y="102"/>
                      <a:pt x="522" y="144"/>
                    </a:cubicBezTo>
                    <a:cubicBezTo>
                      <a:pt x="359" y="186"/>
                      <a:pt x="194" y="219"/>
                      <a:pt x="29" y="257"/>
                    </a:cubicBezTo>
                    <a:cubicBezTo>
                      <a:pt x="0" y="265"/>
                      <a:pt x="4" y="310"/>
                      <a:pt x="35" y="305"/>
                    </a:cubicBezTo>
                    <a:cubicBezTo>
                      <a:pt x="201" y="280"/>
                      <a:pt x="366" y="238"/>
                      <a:pt x="526" y="193"/>
                    </a:cubicBezTo>
                    <a:cubicBezTo>
                      <a:pt x="693" y="147"/>
                      <a:pt x="864" y="101"/>
                      <a:pt x="1021" y="34"/>
                    </a:cubicBezTo>
                    <a:cubicBezTo>
                      <a:pt x="1040" y="26"/>
                      <a:pt x="1028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61" name="Freeform 4">
                <a:extLst>
                  <a:ext uri="{FF2B5EF4-FFF2-40B4-BE49-F238E27FC236}">
                    <a16:creationId xmlns:a16="http://schemas.microsoft.com/office/drawing/2014/main" id="{78ED692E-29F9-4441-AB98-026D6D252C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9663" y="1619576"/>
                <a:ext cx="452957" cy="136887"/>
              </a:xfrm>
              <a:custGeom>
                <a:avLst/>
                <a:gdLst>
                  <a:gd name="T0" fmla="*/ 1011 w 1041"/>
                  <a:gd name="T1" fmla="*/ 5 h 311"/>
                  <a:gd name="T2" fmla="*/ 1011 w 1041"/>
                  <a:gd name="T3" fmla="*/ 5 h 311"/>
                  <a:gd name="T4" fmla="*/ 523 w 1041"/>
                  <a:gd name="T5" fmla="*/ 144 h 311"/>
                  <a:gd name="T6" fmla="*/ 523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4 w 1041"/>
                  <a:gd name="T13" fmla="*/ 305 h 311"/>
                  <a:gd name="T14" fmla="*/ 34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11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7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4" y="305"/>
                    </a:cubicBezTo>
                    <a:lnTo>
                      <a:pt x="34" y="305"/>
                    </a:lnTo>
                    <a:cubicBezTo>
                      <a:pt x="201" y="280"/>
                      <a:pt x="366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4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8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62" name="Freeform 5">
                <a:extLst>
                  <a:ext uri="{FF2B5EF4-FFF2-40B4-BE49-F238E27FC236}">
                    <a16:creationId xmlns:a16="http://schemas.microsoft.com/office/drawing/2014/main" id="{FA6E6C63-047E-F943-98CB-FCF442DD8E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69887" y="1619576"/>
                <a:ext cx="452958" cy="136887"/>
              </a:xfrm>
              <a:custGeom>
                <a:avLst/>
                <a:gdLst>
                  <a:gd name="T0" fmla="*/ 1011 w 1041"/>
                  <a:gd name="T1" fmla="*/ 5 h 311"/>
                  <a:gd name="T2" fmla="*/ 1011 w 1041"/>
                  <a:gd name="T3" fmla="*/ 5 h 311"/>
                  <a:gd name="T4" fmla="*/ 523 w 1041"/>
                  <a:gd name="T5" fmla="*/ 144 h 311"/>
                  <a:gd name="T6" fmla="*/ 523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5 w 1041"/>
                  <a:gd name="T13" fmla="*/ 305 h 311"/>
                  <a:gd name="T14" fmla="*/ 35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11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7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4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5" y="305"/>
                    </a:cubicBezTo>
                    <a:lnTo>
                      <a:pt x="35" y="305"/>
                    </a:lnTo>
                    <a:cubicBezTo>
                      <a:pt x="201" y="280"/>
                      <a:pt x="366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4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8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63" name="Freeform 6">
                <a:extLst>
                  <a:ext uri="{FF2B5EF4-FFF2-40B4-BE49-F238E27FC236}">
                    <a16:creationId xmlns:a16="http://schemas.microsoft.com/office/drawing/2014/main" id="{3F1E6968-02A5-9E4A-A1F7-5EE2C6729D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00203" y="1620126"/>
                <a:ext cx="453179" cy="136337"/>
              </a:xfrm>
              <a:custGeom>
                <a:avLst/>
                <a:gdLst>
                  <a:gd name="T0" fmla="*/ 440119 w 1041"/>
                  <a:gd name="T1" fmla="*/ 2192 h 311"/>
                  <a:gd name="T2" fmla="*/ 440119 w 1041"/>
                  <a:gd name="T3" fmla="*/ 2192 h 311"/>
                  <a:gd name="T4" fmla="*/ 227678 w 1041"/>
                  <a:gd name="T5" fmla="*/ 63127 h 311"/>
                  <a:gd name="T6" fmla="*/ 227678 w 1041"/>
                  <a:gd name="T7" fmla="*/ 63127 h 311"/>
                  <a:gd name="T8" fmla="*/ 13495 w 1041"/>
                  <a:gd name="T9" fmla="*/ 112664 h 311"/>
                  <a:gd name="T10" fmla="*/ 13495 w 1041"/>
                  <a:gd name="T11" fmla="*/ 112664 h 311"/>
                  <a:gd name="T12" fmla="*/ 15672 w 1041"/>
                  <a:gd name="T13" fmla="*/ 133707 h 311"/>
                  <a:gd name="T14" fmla="*/ 15672 w 1041"/>
                  <a:gd name="T15" fmla="*/ 133707 h 311"/>
                  <a:gd name="T16" fmla="*/ 229419 w 1041"/>
                  <a:gd name="T17" fmla="*/ 84608 h 311"/>
                  <a:gd name="T18" fmla="*/ 229419 w 1041"/>
                  <a:gd name="T19" fmla="*/ 84608 h 311"/>
                  <a:gd name="T20" fmla="*/ 444472 w 1041"/>
                  <a:gd name="T21" fmla="*/ 14905 h 311"/>
                  <a:gd name="T22" fmla="*/ 444472 w 1041"/>
                  <a:gd name="T23" fmla="*/ 14905 h 311"/>
                  <a:gd name="T24" fmla="*/ 440119 w 1041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7" y="48"/>
                      <a:pt x="686" y="102"/>
                      <a:pt x="523" y="144"/>
                    </a:cubicBezTo>
                    <a:cubicBezTo>
                      <a:pt x="359" y="186"/>
                      <a:pt x="195" y="219"/>
                      <a:pt x="31" y="257"/>
                    </a:cubicBezTo>
                    <a:cubicBezTo>
                      <a:pt x="0" y="265"/>
                      <a:pt x="4" y="310"/>
                      <a:pt x="36" y="305"/>
                    </a:cubicBezTo>
                    <a:cubicBezTo>
                      <a:pt x="201" y="280"/>
                      <a:pt x="366" y="238"/>
                      <a:pt x="527" y="193"/>
                    </a:cubicBezTo>
                    <a:cubicBezTo>
                      <a:pt x="694" y="147"/>
                      <a:pt x="864" y="101"/>
                      <a:pt x="1021" y="34"/>
                    </a:cubicBezTo>
                    <a:cubicBezTo>
                      <a:pt x="1040" y="26"/>
                      <a:pt x="1029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64" name="Freeform 7">
                <a:extLst>
                  <a:ext uri="{FF2B5EF4-FFF2-40B4-BE49-F238E27FC236}">
                    <a16:creationId xmlns:a16="http://schemas.microsoft.com/office/drawing/2014/main" id="{365BCD50-72BF-834F-8A71-F4AA282C45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79181" y="1619576"/>
                <a:ext cx="452957" cy="136887"/>
              </a:xfrm>
              <a:custGeom>
                <a:avLst/>
                <a:gdLst>
                  <a:gd name="T0" fmla="*/ 1010 w 1040"/>
                  <a:gd name="T1" fmla="*/ 5 h 311"/>
                  <a:gd name="T2" fmla="*/ 1010 w 1040"/>
                  <a:gd name="T3" fmla="*/ 5 h 311"/>
                  <a:gd name="T4" fmla="*/ 523 w 1040"/>
                  <a:gd name="T5" fmla="*/ 144 h 311"/>
                  <a:gd name="T6" fmla="*/ 523 w 1040"/>
                  <a:gd name="T7" fmla="*/ 144 h 311"/>
                  <a:gd name="T8" fmla="*/ 28 w 1040"/>
                  <a:gd name="T9" fmla="*/ 257 h 311"/>
                  <a:gd name="T10" fmla="*/ 28 w 1040"/>
                  <a:gd name="T11" fmla="*/ 257 h 311"/>
                  <a:gd name="T12" fmla="*/ 35 w 1040"/>
                  <a:gd name="T13" fmla="*/ 305 h 311"/>
                  <a:gd name="T14" fmla="*/ 35 w 1040"/>
                  <a:gd name="T15" fmla="*/ 305 h 311"/>
                  <a:gd name="T16" fmla="*/ 526 w 1040"/>
                  <a:gd name="T17" fmla="*/ 193 h 311"/>
                  <a:gd name="T18" fmla="*/ 526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10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6" y="48"/>
                      <a:pt x="685" y="102"/>
                      <a:pt x="523" y="144"/>
                    </a:cubicBezTo>
                    <a:lnTo>
                      <a:pt x="523" y="144"/>
                    </a:lnTo>
                    <a:cubicBezTo>
                      <a:pt x="360" y="186"/>
                      <a:pt x="193" y="219"/>
                      <a:pt x="28" y="257"/>
                    </a:cubicBezTo>
                    <a:lnTo>
                      <a:pt x="28" y="257"/>
                    </a:lnTo>
                    <a:cubicBezTo>
                      <a:pt x="0" y="265"/>
                      <a:pt x="4" y="310"/>
                      <a:pt x="35" y="305"/>
                    </a:cubicBezTo>
                    <a:lnTo>
                      <a:pt x="35" y="305"/>
                    </a:lnTo>
                    <a:cubicBezTo>
                      <a:pt x="201" y="280"/>
                      <a:pt x="365" y="238"/>
                      <a:pt x="526" y="193"/>
                    </a:cubicBezTo>
                    <a:lnTo>
                      <a:pt x="526" y="193"/>
                    </a:lnTo>
                    <a:cubicBezTo>
                      <a:pt x="692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8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65" name="Freeform 8">
                <a:extLst>
                  <a:ext uri="{FF2B5EF4-FFF2-40B4-BE49-F238E27FC236}">
                    <a16:creationId xmlns:a16="http://schemas.microsoft.com/office/drawing/2014/main" id="{21DE7DF8-8BC9-D240-ACBD-24BFFF01D1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09795" y="1619576"/>
                <a:ext cx="452958" cy="136887"/>
              </a:xfrm>
              <a:custGeom>
                <a:avLst/>
                <a:gdLst>
                  <a:gd name="T0" fmla="*/ 1009 w 1040"/>
                  <a:gd name="T1" fmla="*/ 5 h 311"/>
                  <a:gd name="T2" fmla="*/ 1009 w 1040"/>
                  <a:gd name="T3" fmla="*/ 5 h 311"/>
                  <a:gd name="T4" fmla="*/ 521 w 1040"/>
                  <a:gd name="T5" fmla="*/ 144 h 311"/>
                  <a:gd name="T6" fmla="*/ 521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4 w 1040"/>
                  <a:gd name="T13" fmla="*/ 305 h 311"/>
                  <a:gd name="T14" fmla="*/ 34 w 1040"/>
                  <a:gd name="T15" fmla="*/ 305 h 311"/>
                  <a:gd name="T16" fmla="*/ 525 w 1040"/>
                  <a:gd name="T17" fmla="*/ 193 h 311"/>
                  <a:gd name="T18" fmla="*/ 525 w 1040"/>
                  <a:gd name="T19" fmla="*/ 193 h 311"/>
                  <a:gd name="T20" fmla="*/ 1019 w 1040"/>
                  <a:gd name="T21" fmla="*/ 34 h 311"/>
                  <a:gd name="T22" fmla="*/ 1019 w 1040"/>
                  <a:gd name="T23" fmla="*/ 34 h 311"/>
                  <a:gd name="T24" fmla="*/ 1009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4" y="102"/>
                      <a:pt x="521" y="144"/>
                    </a:cubicBezTo>
                    <a:lnTo>
                      <a:pt x="521" y="144"/>
                    </a:lnTo>
                    <a:cubicBezTo>
                      <a:pt x="358" y="186"/>
                      <a:pt x="192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2" y="310"/>
                      <a:pt x="34" y="305"/>
                    </a:cubicBezTo>
                    <a:lnTo>
                      <a:pt x="34" y="305"/>
                    </a:lnTo>
                    <a:cubicBezTo>
                      <a:pt x="199" y="280"/>
                      <a:pt x="364" y="238"/>
                      <a:pt x="525" y="193"/>
                    </a:cubicBezTo>
                    <a:lnTo>
                      <a:pt x="525" y="193"/>
                    </a:lnTo>
                    <a:cubicBezTo>
                      <a:pt x="691" y="147"/>
                      <a:pt x="862" y="101"/>
                      <a:pt x="1019" y="34"/>
                    </a:cubicBezTo>
                    <a:lnTo>
                      <a:pt x="1019" y="34"/>
                    </a:lnTo>
                    <a:cubicBezTo>
                      <a:pt x="1039" y="26"/>
                      <a:pt x="1027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66" name="Freeform 9">
                <a:extLst>
                  <a:ext uri="{FF2B5EF4-FFF2-40B4-BE49-F238E27FC236}">
                    <a16:creationId xmlns:a16="http://schemas.microsoft.com/office/drawing/2014/main" id="{A4FF9DAF-FBD0-5D46-852F-19FB6D552D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5145" y="1620126"/>
                <a:ext cx="453179" cy="136337"/>
              </a:xfrm>
              <a:custGeom>
                <a:avLst/>
                <a:gdLst>
                  <a:gd name="T0" fmla="*/ 440107 w 1040"/>
                  <a:gd name="T1" fmla="*/ 2192 h 311"/>
                  <a:gd name="T2" fmla="*/ 440107 w 1040"/>
                  <a:gd name="T3" fmla="*/ 2192 h 311"/>
                  <a:gd name="T4" fmla="*/ 227897 w 1040"/>
                  <a:gd name="T5" fmla="*/ 63127 h 311"/>
                  <a:gd name="T6" fmla="*/ 227897 w 1040"/>
                  <a:gd name="T7" fmla="*/ 63127 h 311"/>
                  <a:gd name="T8" fmla="*/ 12637 w 1040"/>
                  <a:gd name="T9" fmla="*/ 112664 h 311"/>
                  <a:gd name="T10" fmla="*/ 12637 w 1040"/>
                  <a:gd name="T11" fmla="*/ 112664 h 311"/>
                  <a:gd name="T12" fmla="*/ 14815 w 1040"/>
                  <a:gd name="T13" fmla="*/ 133707 h 311"/>
                  <a:gd name="T14" fmla="*/ 14815 w 1040"/>
                  <a:gd name="T15" fmla="*/ 133707 h 311"/>
                  <a:gd name="T16" fmla="*/ 229640 w 1040"/>
                  <a:gd name="T17" fmla="*/ 84608 h 311"/>
                  <a:gd name="T18" fmla="*/ 229640 w 1040"/>
                  <a:gd name="T19" fmla="*/ 84608 h 311"/>
                  <a:gd name="T20" fmla="*/ 444900 w 1040"/>
                  <a:gd name="T21" fmla="*/ 14905 h 311"/>
                  <a:gd name="T22" fmla="*/ 444900 w 1040"/>
                  <a:gd name="T23" fmla="*/ 14905 h 311"/>
                  <a:gd name="T24" fmla="*/ 440107 w 1040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6" y="48"/>
                      <a:pt x="686" y="102"/>
                      <a:pt x="523" y="144"/>
                    </a:cubicBezTo>
                    <a:cubicBezTo>
                      <a:pt x="358" y="186"/>
                      <a:pt x="193" y="219"/>
                      <a:pt x="29" y="257"/>
                    </a:cubicBezTo>
                    <a:cubicBezTo>
                      <a:pt x="0" y="265"/>
                      <a:pt x="4" y="310"/>
                      <a:pt x="34" y="305"/>
                    </a:cubicBezTo>
                    <a:cubicBezTo>
                      <a:pt x="201" y="280"/>
                      <a:pt x="365" y="238"/>
                      <a:pt x="527" y="193"/>
                    </a:cubicBezTo>
                    <a:cubicBezTo>
                      <a:pt x="692" y="147"/>
                      <a:pt x="863" y="101"/>
                      <a:pt x="1021" y="34"/>
                    </a:cubicBezTo>
                    <a:cubicBezTo>
                      <a:pt x="1039" y="26"/>
                      <a:pt x="1029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67" name="Freeform 10">
                <a:extLst>
                  <a:ext uri="{FF2B5EF4-FFF2-40B4-BE49-F238E27FC236}">
                    <a16:creationId xmlns:a16="http://schemas.microsoft.com/office/drawing/2014/main" id="{1F6C59E3-4B04-C945-9719-2CFF2BACBC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16176" y="1619576"/>
                <a:ext cx="452957" cy="136887"/>
              </a:xfrm>
              <a:custGeom>
                <a:avLst/>
                <a:gdLst>
                  <a:gd name="T0" fmla="*/ 1009 w 1039"/>
                  <a:gd name="T1" fmla="*/ 5 h 311"/>
                  <a:gd name="T2" fmla="*/ 1009 w 1039"/>
                  <a:gd name="T3" fmla="*/ 5 h 311"/>
                  <a:gd name="T4" fmla="*/ 522 w 1039"/>
                  <a:gd name="T5" fmla="*/ 144 h 311"/>
                  <a:gd name="T6" fmla="*/ 522 w 1039"/>
                  <a:gd name="T7" fmla="*/ 144 h 311"/>
                  <a:gd name="T8" fmla="*/ 29 w 1039"/>
                  <a:gd name="T9" fmla="*/ 257 h 311"/>
                  <a:gd name="T10" fmla="*/ 29 w 1039"/>
                  <a:gd name="T11" fmla="*/ 257 h 311"/>
                  <a:gd name="T12" fmla="*/ 34 w 1039"/>
                  <a:gd name="T13" fmla="*/ 305 h 311"/>
                  <a:gd name="T14" fmla="*/ 34 w 1039"/>
                  <a:gd name="T15" fmla="*/ 305 h 311"/>
                  <a:gd name="T16" fmla="*/ 525 w 1039"/>
                  <a:gd name="T17" fmla="*/ 193 h 311"/>
                  <a:gd name="T18" fmla="*/ 525 w 1039"/>
                  <a:gd name="T19" fmla="*/ 193 h 311"/>
                  <a:gd name="T20" fmla="*/ 1021 w 1039"/>
                  <a:gd name="T21" fmla="*/ 34 h 311"/>
                  <a:gd name="T22" fmla="*/ 1021 w 1039"/>
                  <a:gd name="T23" fmla="*/ 34 h 311"/>
                  <a:gd name="T24" fmla="*/ 1009 w 1039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39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5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2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3" y="310"/>
                      <a:pt x="34" y="305"/>
                    </a:cubicBezTo>
                    <a:lnTo>
                      <a:pt x="34" y="305"/>
                    </a:lnTo>
                    <a:cubicBezTo>
                      <a:pt x="201" y="280"/>
                      <a:pt x="364" y="238"/>
                      <a:pt x="525" y="193"/>
                    </a:cubicBezTo>
                    <a:lnTo>
                      <a:pt x="525" y="193"/>
                    </a:lnTo>
                    <a:cubicBezTo>
                      <a:pt x="692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8" y="26"/>
                      <a:pt x="1027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68" name="Freeform 11">
                <a:extLst>
                  <a:ext uri="{FF2B5EF4-FFF2-40B4-BE49-F238E27FC236}">
                    <a16:creationId xmlns:a16="http://schemas.microsoft.com/office/drawing/2014/main" id="{EB643EC1-800F-7944-94DB-0DD491651B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91941" y="1619576"/>
                <a:ext cx="452957" cy="136887"/>
              </a:xfrm>
              <a:custGeom>
                <a:avLst/>
                <a:gdLst>
                  <a:gd name="T0" fmla="*/ 1010 w 1040"/>
                  <a:gd name="T1" fmla="*/ 5 h 311"/>
                  <a:gd name="T2" fmla="*/ 1010 w 1040"/>
                  <a:gd name="T3" fmla="*/ 5 h 311"/>
                  <a:gd name="T4" fmla="*/ 523 w 1040"/>
                  <a:gd name="T5" fmla="*/ 144 h 311"/>
                  <a:gd name="T6" fmla="*/ 523 w 1040"/>
                  <a:gd name="T7" fmla="*/ 144 h 311"/>
                  <a:gd name="T8" fmla="*/ 30 w 1040"/>
                  <a:gd name="T9" fmla="*/ 257 h 311"/>
                  <a:gd name="T10" fmla="*/ 30 w 1040"/>
                  <a:gd name="T11" fmla="*/ 257 h 311"/>
                  <a:gd name="T12" fmla="*/ 35 w 1040"/>
                  <a:gd name="T13" fmla="*/ 305 h 311"/>
                  <a:gd name="T14" fmla="*/ 35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10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7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3" y="219"/>
                      <a:pt x="30" y="257"/>
                    </a:cubicBezTo>
                    <a:lnTo>
                      <a:pt x="30" y="257"/>
                    </a:lnTo>
                    <a:cubicBezTo>
                      <a:pt x="0" y="265"/>
                      <a:pt x="4" y="310"/>
                      <a:pt x="35" y="305"/>
                    </a:cubicBezTo>
                    <a:lnTo>
                      <a:pt x="35" y="305"/>
                    </a:lnTo>
                    <a:cubicBezTo>
                      <a:pt x="201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2" y="147"/>
                      <a:pt x="863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9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69" name="Freeform 12">
                <a:extLst>
                  <a:ext uri="{FF2B5EF4-FFF2-40B4-BE49-F238E27FC236}">
                    <a16:creationId xmlns:a16="http://schemas.microsoft.com/office/drawing/2014/main" id="{F63EBB42-555A-3742-876D-0168DCE31E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22080" y="1620126"/>
                <a:ext cx="453179" cy="136337"/>
              </a:xfrm>
              <a:custGeom>
                <a:avLst/>
                <a:gdLst>
                  <a:gd name="T0" fmla="*/ 439671 w 1040"/>
                  <a:gd name="T1" fmla="*/ 2192 h 311"/>
                  <a:gd name="T2" fmla="*/ 439671 w 1040"/>
                  <a:gd name="T3" fmla="*/ 2192 h 311"/>
                  <a:gd name="T4" fmla="*/ 227461 w 1040"/>
                  <a:gd name="T5" fmla="*/ 63127 h 311"/>
                  <a:gd name="T6" fmla="*/ 227461 w 1040"/>
                  <a:gd name="T7" fmla="*/ 63127 h 311"/>
                  <a:gd name="T8" fmla="*/ 12637 w 1040"/>
                  <a:gd name="T9" fmla="*/ 112664 h 311"/>
                  <a:gd name="T10" fmla="*/ 12637 w 1040"/>
                  <a:gd name="T11" fmla="*/ 112664 h 311"/>
                  <a:gd name="T12" fmla="*/ 14815 w 1040"/>
                  <a:gd name="T13" fmla="*/ 133707 h 311"/>
                  <a:gd name="T14" fmla="*/ 14815 w 1040"/>
                  <a:gd name="T15" fmla="*/ 133707 h 311"/>
                  <a:gd name="T16" fmla="*/ 229640 w 1040"/>
                  <a:gd name="T17" fmla="*/ 84608 h 311"/>
                  <a:gd name="T18" fmla="*/ 229640 w 1040"/>
                  <a:gd name="T19" fmla="*/ 84608 h 311"/>
                  <a:gd name="T20" fmla="*/ 444900 w 1040"/>
                  <a:gd name="T21" fmla="*/ 14905 h 311"/>
                  <a:gd name="T22" fmla="*/ 444900 w 1040"/>
                  <a:gd name="T23" fmla="*/ 14905 h 311"/>
                  <a:gd name="T24" fmla="*/ 439671 w 1040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cubicBezTo>
                      <a:pt x="359" y="186"/>
                      <a:pt x="193" y="219"/>
                      <a:pt x="29" y="257"/>
                    </a:cubicBezTo>
                    <a:cubicBezTo>
                      <a:pt x="0" y="265"/>
                      <a:pt x="3" y="310"/>
                      <a:pt x="34" y="305"/>
                    </a:cubicBezTo>
                    <a:cubicBezTo>
                      <a:pt x="200" y="280"/>
                      <a:pt x="364" y="238"/>
                      <a:pt x="527" y="193"/>
                    </a:cubicBezTo>
                    <a:cubicBezTo>
                      <a:pt x="692" y="147"/>
                      <a:pt x="862" y="101"/>
                      <a:pt x="1021" y="34"/>
                    </a:cubicBezTo>
                    <a:cubicBezTo>
                      <a:pt x="1039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70" name="Freeform 13">
                <a:extLst>
                  <a:ext uri="{FF2B5EF4-FFF2-40B4-BE49-F238E27FC236}">
                    <a16:creationId xmlns:a16="http://schemas.microsoft.com/office/drawing/2014/main" id="{E546B44B-2E55-854B-96F8-81E170F641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35694" y="1619576"/>
                <a:ext cx="452957" cy="136887"/>
              </a:xfrm>
              <a:custGeom>
                <a:avLst/>
                <a:gdLst>
                  <a:gd name="T0" fmla="*/ 1009 w 1041"/>
                  <a:gd name="T1" fmla="*/ 5 h 311"/>
                  <a:gd name="T2" fmla="*/ 1009 w 1041"/>
                  <a:gd name="T3" fmla="*/ 5 h 311"/>
                  <a:gd name="T4" fmla="*/ 522 w 1041"/>
                  <a:gd name="T5" fmla="*/ 144 h 311"/>
                  <a:gd name="T6" fmla="*/ 522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4 w 1041"/>
                  <a:gd name="T13" fmla="*/ 305 h 311"/>
                  <a:gd name="T14" fmla="*/ 34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0 w 1041"/>
                  <a:gd name="T21" fmla="*/ 34 h 311"/>
                  <a:gd name="T22" fmla="*/ 1020 w 1041"/>
                  <a:gd name="T23" fmla="*/ 34 h 311"/>
                  <a:gd name="T24" fmla="*/ 1009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3" y="310"/>
                      <a:pt x="34" y="305"/>
                    </a:cubicBezTo>
                    <a:lnTo>
                      <a:pt x="34" y="305"/>
                    </a:lnTo>
                    <a:cubicBezTo>
                      <a:pt x="200" y="280"/>
                      <a:pt x="364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2" y="101"/>
                      <a:pt x="1020" y="34"/>
                    </a:cubicBezTo>
                    <a:lnTo>
                      <a:pt x="1020" y="34"/>
                    </a:lnTo>
                    <a:cubicBezTo>
                      <a:pt x="1040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71" name="Freeform 14">
                <a:extLst>
                  <a:ext uri="{FF2B5EF4-FFF2-40B4-BE49-F238E27FC236}">
                    <a16:creationId xmlns:a16="http://schemas.microsoft.com/office/drawing/2014/main" id="{97799A6D-FBAB-D642-8A23-357F06C056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63395" y="1619576"/>
                <a:ext cx="452958" cy="136887"/>
              </a:xfrm>
              <a:custGeom>
                <a:avLst/>
                <a:gdLst>
                  <a:gd name="T0" fmla="*/ 1009 w 1040"/>
                  <a:gd name="T1" fmla="*/ 5 h 311"/>
                  <a:gd name="T2" fmla="*/ 1009 w 1040"/>
                  <a:gd name="T3" fmla="*/ 5 h 311"/>
                  <a:gd name="T4" fmla="*/ 522 w 1040"/>
                  <a:gd name="T5" fmla="*/ 144 h 311"/>
                  <a:gd name="T6" fmla="*/ 522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5 w 1040"/>
                  <a:gd name="T13" fmla="*/ 305 h 311"/>
                  <a:gd name="T14" fmla="*/ 35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09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5" y="305"/>
                    </a:cubicBezTo>
                    <a:lnTo>
                      <a:pt x="35" y="305"/>
                    </a:lnTo>
                    <a:cubicBezTo>
                      <a:pt x="201" y="280"/>
                      <a:pt x="364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9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72" name="Freeform 15">
                <a:extLst>
                  <a:ext uri="{FF2B5EF4-FFF2-40B4-BE49-F238E27FC236}">
                    <a16:creationId xmlns:a16="http://schemas.microsoft.com/office/drawing/2014/main" id="{763DDFB1-4B94-4949-AF7E-F6AEB17D33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41732" y="1620126"/>
                <a:ext cx="453179" cy="136337"/>
              </a:xfrm>
              <a:custGeom>
                <a:avLst/>
                <a:gdLst>
                  <a:gd name="T0" fmla="*/ 439248 w 1041"/>
                  <a:gd name="T1" fmla="*/ 2192 h 311"/>
                  <a:gd name="T2" fmla="*/ 439248 w 1041"/>
                  <a:gd name="T3" fmla="*/ 2192 h 311"/>
                  <a:gd name="T4" fmla="*/ 227242 w 1041"/>
                  <a:gd name="T5" fmla="*/ 63127 h 311"/>
                  <a:gd name="T6" fmla="*/ 227242 w 1041"/>
                  <a:gd name="T7" fmla="*/ 63127 h 311"/>
                  <a:gd name="T8" fmla="*/ 12625 w 1041"/>
                  <a:gd name="T9" fmla="*/ 112664 h 311"/>
                  <a:gd name="T10" fmla="*/ 12625 w 1041"/>
                  <a:gd name="T11" fmla="*/ 112664 h 311"/>
                  <a:gd name="T12" fmla="*/ 14801 w 1041"/>
                  <a:gd name="T13" fmla="*/ 133707 h 311"/>
                  <a:gd name="T14" fmla="*/ 14801 w 1041"/>
                  <a:gd name="T15" fmla="*/ 133707 h 311"/>
                  <a:gd name="T16" fmla="*/ 229419 w 1041"/>
                  <a:gd name="T17" fmla="*/ 84608 h 311"/>
                  <a:gd name="T18" fmla="*/ 229419 w 1041"/>
                  <a:gd name="T19" fmla="*/ 84608 h 311"/>
                  <a:gd name="T20" fmla="*/ 444472 w 1041"/>
                  <a:gd name="T21" fmla="*/ 14905 h 311"/>
                  <a:gd name="T22" fmla="*/ 444472 w 1041"/>
                  <a:gd name="T23" fmla="*/ 14905 h 311"/>
                  <a:gd name="T24" fmla="*/ 439248 w 1041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cubicBezTo>
                      <a:pt x="359" y="186"/>
                      <a:pt x="193" y="219"/>
                      <a:pt x="29" y="257"/>
                    </a:cubicBezTo>
                    <a:cubicBezTo>
                      <a:pt x="0" y="265"/>
                      <a:pt x="4" y="310"/>
                      <a:pt x="34" y="305"/>
                    </a:cubicBezTo>
                    <a:cubicBezTo>
                      <a:pt x="201" y="280"/>
                      <a:pt x="364" y="238"/>
                      <a:pt x="527" y="193"/>
                    </a:cubicBezTo>
                    <a:cubicBezTo>
                      <a:pt x="693" y="147"/>
                      <a:pt x="864" y="101"/>
                      <a:pt x="1021" y="34"/>
                    </a:cubicBezTo>
                    <a:cubicBezTo>
                      <a:pt x="1040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73" name="Freeform 16">
                <a:extLst>
                  <a:ext uri="{FF2B5EF4-FFF2-40B4-BE49-F238E27FC236}">
                    <a16:creationId xmlns:a16="http://schemas.microsoft.com/office/drawing/2014/main" id="{66598C13-D60F-3649-B5E8-401CC0A759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72689" y="1619576"/>
                <a:ext cx="452957" cy="136887"/>
              </a:xfrm>
              <a:custGeom>
                <a:avLst/>
                <a:gdLst>
                  <a:gd name="T0" fmla="*/ 1011 w 1041"/>
                  <a:gd name="T1" fmla="*/ 5 h 311"/>
                  <a:gd name="T2" fmla="*/ 1011 w 1041"/>
                  <a:gd name="T3" fmla="*/ 5 h 311"/>
                  <a:gd name="T4" fmla="*/ 523 w 1041"/>
                  <a:gd name="T5" fmla="*/ 144 h 311"/>
                  <a:gd name="T6" fmla="*/ 523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4 w 1041"/>
                  <a:gd name="T13" fmla="*/ 305 h 311"/>
                  <a:gd name="T14" fmla="*/ 34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11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6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4" y="305"/>
                    </a:cubicBezTo>
                    <a:lnTo>
                      <a:pt x="34" y="305"/>
                    </a:lnTo>
                    <a:cubicBezTo>
                      <a:pt x="201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3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8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74" name="Freeform 17">
                <a:extLst>
                  <a:ext uri="{FF2B5EF4-FFF2-40B4-BE49-F238E27FC236}">
                    <a16:creationId xmlns:a16="http://schemas.microsoft.com/office/drawing/2014/main" id="{51F3B634-5226-AA4A-8EDB-B07D89F1F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5425" y="1620126"/>
                <a:ext cx="453179" cy="136337"/>
              </a:xfrm>
              <a:custGeom>
                <a:avLst/>
                <a:gdLst>
                  <a:gd name="T0" fmla="*/ 440094 w 1039"/>
                  <a:gd name="T1" fmla="*/ 2192 h 311"/>
                  <a:gd name="T2" fmla="*/ 440094 w 1039"/>
                  <a:gd name="T3" fmla="*/ 2192 h 311"/>
                  <a:gd name="T4" fmla="*/ 227680 w 1039"/>
                  <a:gd name="T5" fmla="*/ 63127 h 311"/>
                  <a:gd name="T6" fmla="*/ 227680 w 1039"/>
                  <a:gd name="T7" fmla="*/ 63127 h 311"/>
                  <a:gd name="T8" fmla="*/ 12213 w 1039"/>
                  <a:gd name="T9" fmla="*/ 112664 h 311"/>
                  <a:gd name="T10" fmla="*/ 12213 w 1039"/>
                  <a:gd name="T11" fmla="*/ 112664 h 311"/>
                  <a:gd name="T12" fmla="*/ 14830 w 1039"/>
                  <a:gd name="T13" fmla="*/ 133707 h 311"/>
                  <a:gd name="T14" fmla="*/ 14830 w 1039"/>
                  <a:gd name="T15" fmla="*/ 133707 h 311"/>
                  <a:gd name="T16" fmla="*/ 229425 w 1039"/>
                  <a:gd name="T17" fmla="*/ 84608 h 311"/>
                  <a:gd name="T18" fmla="*/ 229425 w 1039"/>
                  <a:gd name="T19" fmla="*/ 84608 h 311"/>
                  <a:gd name="T20" fmla="*/ 444892 w 1039"/>
                  <a:gd name="T21" fmla="*/ 14905 h 311"/>
                  <a:gd name="T22" fmla="*/ 444892 w 1039"/>
                  <a:gd name="T23" fmla="*/ 14905 h 311"/>
                  <a:gd name="T24" fmla="*/ 440094 w 1039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39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5" y="48"/>
                      <a:pt x="686" y="102"/>
                      <a:pt x="522" y="144"/>
                    </a:cubicBezTo>
                    <a:cubicBezTo>
                      <a:pt x="359" y="186"/>
                      <a:pt x="192" y="219"/>
                      <a:pt x="28" y="257"/>
                    </a:cubicBezTo>
                    <a:cubicBezTo>
                      <a:pt x="0" y="265"/>
                      <a:pt x="3" y="310"/>
                      <a:pt x="34" y="305"/>
                    </a:cubicBezTo>
                    <a:cubicBezTo>
                      <a:pt x="200" y="280"/>
                      <a:pt x="364" y="238"/>
                      <a:pt x="526" y="193"/>
                    </a:cubicBezTo>
                    <a:cubicBezTo>
                      <a:pt x="691" y="147"/>
                      <a:pt x="862" y="101"/>
                      <a:pt x="1020" y="34"/>
                    </a:cubicBezTo>
                    <a:cubicBezTo>
                      <a:pt x="1038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75" name="Freeform 18">
                <a:extLst>
                  <a:ext uri="{FF2B5EF4-FFF2-40B4-BE49-F238E27FC236}">
                    <a16:creationId xmlns:a16="http://schemas.microsoft.com/office/drawing/2014/main" id="{1458DF6A-680E-5442-9361-E53D04E30C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6040" y="1619576"/>
                <a:ext cx="452957" cy="136887"/>
              </a:xfrm>
              <a:custGeom>
                <a:avLst/>
                <a:gdLst>
                  <a:gd name="T0" fmla="*/ 1009 w 1040"/>
                  <a:gd name="T1" fmla="*/ 5 h 311"/>
                  <a:gd name="T2" fmla="*/ 1009 w 1040"/>
                  <a:gd name="T3" fmla="*/ 5 h 311"/>
                  <a:gd name="T4" fmla="*/ 522 w 1040"/>
                  <a:gd name="T5" fmla="*/ 144 h 311"/>
                  <a:gd name="T6" fmla="*/ 522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4 w 1040"/>
                  <a:gd name="T13" fmla="*/ 305 h 311"/>
                  <a:gd name="T14" fmla="*/ 34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09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4" y="305"/>
                    </a:cubicBezTo>
                    <a:lnTo>
                      <a:pt x="34" y="305"/>
                    </a:lnTo>
                    <a:cubicBezTo>
                      <a:pt x="200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76" name="Freeform 19">
                <a:extLst>
                  <a:ext uri="{FF2B5EF4-FFF2-40B4-BE49-F238E27FC236}">
                    <a16:creationId xmlns:a16="http://schemas.microsoft.com/office/drawing/2014/main" id="{B4D689EF-EDD2-6C4F-9122-A4E74FFE19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1806" y="1619576"/>
                <a:ext cx="452957" cy="136887"/>
              </a:xfrm>
              <a:custGeom>
                <a:avLst/>
                <a:gdLst>
                  <a:gd name="T0" fmla="*/ 1010 w 1042"/>
                  <a:gd name="T1" fmla="*/ 5 h 311"/>
                  <a:gd name="T2" fmla="*/ 1010 w 1042"/>
                  <a:gd name="T3" fmla="*/ 5 h 311"/>
                  <a:gd name="T4" fmla="*/ 523 w 1042"/>
                  <a:gd name="T5" fmla="*/ 144 h 311"/>
                  <a:gd name="T6" fmla="*/ 523 w 1042"/>
                  <a:gd name="T7" fmla="*/ 144 h 311"/>
                  <a:gd name="T8" fmla="*/ 30 w 1042"/>
                  <a:gd name="T9" fmla="*/ 257 h 311"/>
                  <a:gd name="T10" fmla="*/ 30 w 1042"/>
                  <a:gd name="T11" fmla="*/ 257 h 311"/>
                  <a:gd name="T12" fmla="*/ 35 w 1042"/>
                  <a:gd name="T13" fmla="*/ 305 h 311"/>
                  <a:gd name="T14" fmla="*/ 35 w 1042"/>
                  <a:gd name="T15" fmla="*/ 305 h 311"/>
                  <a:gd name="T16" fmla="*/ 527 w 1042"/>
                  <a:gd name="T17" fmla="*/ 193 h 311"/>
                  <a:gd name="T18" fmla="*/ 527 w 1042"/>
                  <a:gd name="T19" fmla="*/ 193 h 311"/>
                  <a:gd name="T20" fmla="*/ 1021 w 1042"/>
                  <a:gd name="T21" fmla="*/ 34 h 311"/>
                  <a:gd name="T22" fmla="*/ 1021 w 1042"/>
                  <a:gd name="T23" fmla="*/ 34 h 311"/>
                  <a:gd name="T24" fmla="*/ 1010 w 1042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2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6" y="48"/>
                      <a:pt x="687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4" y="219"/>
                      <a:pt x="30" y="257"/>
                    </a:cubicBezTo>
                    <a:lnTo>
                      <a:pt x="30" y="257"/>
                    </a:lnTo>
                    <a:cubicBezTo>
                      <a:pt x="0" y="265"/>
                      <a:pt x="4" y="310"/>
                      <a:pt x="35" y="305"/>
                    </a:cubicBezTo>
                    <a:lnTo>
                      <a:pt x="35" y="305"/>
                    </a:lnTo>
                    <a:cubicBezTo>
                      <a:pt x="202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4" y="147"/>
                      <a:pt x="863" y="101"/>
                      <a:pt x="1021" y="34"/>
                    </a:cubicBezTo>
                    <a:lnTo>
                      <a:pt x="1021" y="34"/>
                    </a:lnTo>
                    <a:cubicBezTo>
                      <a:pt x="1041" y="26"/>
                      <a:pt x="1029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77" name="Freeform 20">
                <a:extLst>
                  <a:ext uri="{FF2B5EF4-FFF2-40B4-BE49-F238E27FC236}">
                    <a16:creationId xmlns:a16="http://schemas.microsoft.com/office/drawing/2014/main" id="{375B6DC6-9123-2041-B02E-B7972CB16F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2360" y="1620126"/>
                <a:ext cx="453179" cy="136337"/>
              </a:xfrm>
              <a:custGeom>
                <a:avLst/>
                <a:gdLst>
                  <a:gd name="T0" fmla="*/ 439248 w 1041"/>
                  <a:gd name="T1" fmla="*/ 2192 h 311"/>
                  <a:gd name="T2" fmla="*/ 439248 w 1041"/>
                  <a:gd name="T3" fmla="*/ 2192 h 311"/>
                  <a:gd name="T4" fmla="*/ 227678 w 1041"/>
                  <a:gd name="T5" fmla="*/ 63127 h 311"/>
                  <a:gd name="T6" fmla="*/ 227678 w 1041"/>
                  <a:gd name="T7" fmla="*/ 63127 h 311"/>
                  <a:gd name="T8" fmla="*/ 12625 w 1041"/>
                  <a:gd name="T9" fmla="*/ 112664 h 311"/>
                  <a:gd name="T10" fmla="*/ 12625 w 1041"/>
                  <a:gd name="T11" fmla="*/ 112664 h 311"/>
                  <a:gd name="T12" fmla="*/ 14801 w 1041"/>
                  <a:gd name="T13" fmla="*/ 133707 h 311"/>
                  <a:gd name="T14" fmla="*/ 14801 w 1041"/>
                  <a:gd name="T15" fmla="*/ 133707 h 311"/>
                  <a:gd name="T16" fmla="*/ 229419 w 1041"/>
                  <a:gd name="T17" fmla="*/ 84608 h 311"/>
                  <a:gd name="T18" fmla="*/ 229419 w 1041"/>
                  <a:gd name="T19" fmla="*/ 84608 h 311"/>
                  <a:gd name="T20" fmla="*/ 444472 w 1041"/>
                  <a:gd name="T21" fmla="*/ 14905 h 311"/>
                  <a:gd name="T22" fmla="*/ 444472 w 1041"/>
                  <a:gd name="T23" fmla="*/ 14905 h 311"/>
                  <a:gd name="T24" fmla="*/ 439248 w 1041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3" y="144"/>
                    </a:cubicBezTo>
                    <a:cubicBezTo>
                      <a:pt x="359" y="186"/>
                      <a:pt x="193" y="219"/>
                      <a:pt x="29" y="257"/>
                    </a:cubicBezTo>
                    <a:cubicBezTo>
                      <a:pt x="0" y="265"/>
                      <a:pt x="3" y="310"/>
                      <a:pt x="34" y="305"/>
                    </a:cubicBezTo>
                    <a:cubicBezTo>
                      <a:pt x="201" y="280"/>
                      <a:pt x="366" y="238"/>
                      <a:pt x="527" y="193"/>
                    </a:cubicBezTo>
                    <a:cubicBezTo>
                      <a:pt x="693" y="147"/>
                      <a:pt x="862" y="101"/>
                      <a:pt x="1021" y="34"/>
                    </a:cubicBezTo>
                    <a:cubicBezTo>
                      <a:pt x="1040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78" name="Freeform 21">
                <a:extLst>
                  <a:ext uri="{FF2B5EF4-FFF2-40B4-BE49-F238E27FC236}">
                    <a16:creationId xmlns:a16="http://schemas.microsoft.com/office/drawing/2014/main" id="{C154716E-0DBC-B141-9956-297001109B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44101" y="1619576"/>
                <a:ext cx="452958" cy="136887"/>
              </a:xfrm>
              <a:custGeom>
                <a:avLst/>
                <a:gdLst>
                  <a:gd name="T0" fmla="*/ 1010 w 1041"/>
                  <a:gd name="T1" fmla="*/ 5 h 311"/>
                  <a:gd name="T2" fmla="*/ 1010 w 1041"/>
                  <a:gd name="T3" fmla="*/ 5 h 311"/>
                  <a:gd name="T4" fmla="*/ 522 w 1041"/>
                  <a:gd name="T5" fmla="*/ 144 h 311"/>
                  <a:gd name="T6" fmla="*/ 522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5 w 1041"/>
                  <a:gd name="T13" fmla="*/ 305 h 311"/>
                  <a:gd name="T14" fmla="*/ 35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10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7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8" y="186"/>
                      <a:pt x="194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3" y="310"/>
                      <a:pt x="35" y="305"/>
                    </a:cubicBezTo>
                    <a:lnTo>
                      <a:pt x="35" y="305"/>
                    </a:lnTo>
                    <a:cubicBezTo>
                      <a:pt x="201" y="280"/>
                      <a:pt x="366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8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79" name="Freeform 22">
                <a:extLst>
                  <a:ext uri="{FF2B5EF4-FFF2-40B4-BE49-F238E27FC236}">
                    <a16:creationId xmlns:a16="http://schemas.microsoft.com/office/drawing/2014/main" id="{C238AEAC-CA9D-A544-A056-0ECAF22059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3260" y="1619576"/>
                <a:ext cx="454414" cy="136887"/>
              </a:xfrm>
              <a:custGeom>
                <a:avLst/>
                <a:gdLst>
                  <a:gd name="T0" fmla="*/ 1009 w 1041"/>
                  <a:gd name="T1" fmla="*/ 5 h 311"/>
                  <a:gd name="T2" fmla="*/ 1009 w 1041"/>
                  <a:gd name="T3" fmla="*/ 5 h 311"/>
                  <a:gd name="T4" fmla="*/ 523 w 1041"/>
                  <a:gd name="T5" fmla="*/ 144 h 311"/>
                  <a:gd name="T6" fmla="*/ 523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6 w 1041"/>
                  <a:gd name="T13" fmla="*/ 305 h 311"/>
                  <a:gd name="T14" fmla="*/ 36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09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8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6" y="305"/>
                    </a:cubicBezTo>
                    <a:lnTo>
                      <a:pt x="36" y="305"/>
                    </a:lnTo>
                    <a:cubicBezTo>
                      <a:pt x="201" y="280"/>
                      <a:pt x="366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4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9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80" name="Freeform 23">
                <a:extLst>
                  <a:ext uri="{FF2B5EF4-FFF2-40B4-BE49-F238E27FC236}">
                    <a16:creationId xmlns:a16="http://schemas.microsoft.com/office/drawing/2014/main" id="{85FFF6EC-8D8D-0A41-BB9D-302A0DA2B0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50093" y="1620126"/>
                <a:ext cx="453179" cy="136337"/>
              </a:xfrm>
              <a:custGeom>
                <a:avLst/>
                <a:gdLst>
                  <a:gd name="T0" fmla="*/ 440119 w 1041"/>
                  <a:gd name="T1" fmla="*/ 2192 h 311"/>
                  <a:gd name="T2" fmla="*/ 440119 w 1041"/>
                  <a:gd name="T3" fmla="*/ 2192 h 311"/>
                  <a:gd name="T4" fmla="*/ 227242 w 1041"/>
                  <a:gd name="T5" fmla="*/ 63127 h 311"/>
                  <a:gd name="T6" fmla="*/ 227242 w 1041"/>
                  <a:gd name="T7" fmla="*/ 63127 h 311"/>
                  <a:gd name="T8" fmla="*/ 12625 w 1041"/>
                  <a:gd name="T9" fmla="*/ 112664 h 311"/>
                  <a:gd name="T10" fmla="*/ 12625 w 1041"/>
                  <a:gd name="T11" fmla="*/ 112664 h 311"/>
                  <a:gd name="T12" fmla="*/ 15237 w 1041"/>
                  <a:gd name="T13" fmla="*/ 133707 h 311"/>
                  <a:gd name="T14" fmla="*/ 15237 w 1041"/>
                  <a:gd name="T15" fmla="*/ 133707 h 311"/>
                  <a:gd name="T16" fmla="*/ 229419 w 1041"/>
                  <a:gd name="T17" fmla="*/ 84608 h 311"/>
                  <a:gd name="T18" fmla="*/ 229419 w 1041"/>
                  <a:gd name="T19" fmla="*/ 84608 h 311"/>
                  <a:gd name="T20" fmla="*/ 444472 w 1041"/>
                  <a:gd name="T21" fmla="*/ 14905 h 311"/>
                  <a:gd name="T22" fmla="*/ 444472 w 1041"/>
                  <a:gd name="T23" fmla="*/ 14905 h 311"/>
                  <a:gd name="T24" fmla="*/ 440119 w 1041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7" y="48"/>
                      <a:pt x="686" y="102"/>
                      <a:pt x="522" y="144"/>
                    </a:cubicBezTo>
                    <a:cubicBezTo>
                      <a:pt x="359" y="186"/>
                      <a:pt x="194" y="219"/>
                      <a:pt x="29" y="257"/>
                    </a:cubicBezTo>
                    <a:cubicBezTo>
                      <a:pt x="0" y="265"/>
                      <a:pt x="4" y="310"/>
                      <a:pt x="35" y="305"/>
                    </a:cubicBezTo>
                    <a:cubicBezTo>
                      <a:pt x="200" y="280"/>
                      <a:pt x="366" y="238"/>
                      <a:pt x="527" y="193"/>
                    </a:cubicBezTo>
                    <a:cubicBezTo>
                      <a:pt x="693" y="147"/>
                      <a:pt x="862" y="101"/>
                      <a:pt x="1021" y="34"/>
                    </a:cubicBezTo>
                    <a:cubicBezTo>
                      <a:pt x="1040" y="26"/>
                      <a:pt x="1028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81" name="Freeform 24">
                <a:extLst>
                  <a:ext uri="{FF2B5EF4-FFF2-40B4-BE49-F238E27FC236}">
                    <a16:creationId xmlns:a16="http://schemas.microsoft.com/office/drawing/2014/main" id="{93EBBA15-C7F0-3946-A3B5-C0D722BE01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1096" y="1619576"/>
                <a:ext cx="452958" cy="136887"/>
              </a:xfrm>
              <a:custGeom>
                <a:avLst/>
                <a:gdLst>
                  <a:gd name="T0" fmla="*/ 1011 w 1041"/>
                  <a:gd name="T1" fmla="*/ 5 h 311"/>
                  <a:gd name="T2" fmla="*/ 1011 w 1041"/>
                  <a:gd name="T3" fmla="*/ 5 h 311"/>
                  <a:gd name="T4" fmla="*/ 523 w 1041"/>
                  <a:gd name="T5" fmla="*/ 144 h 311"/>
                  <a:gd name="T6" fmla="*/ 523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6 w 1041"/>
                  <a:gd name="T13" fmla="*/ 305 h 311"/>
                  <a:gd name="T14" fmla="*/ 36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11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7" y="48"/>
                      <a:pt x="688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4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6" y="305"/>
                    </a:cubicBezTo>
                    <a:lnTo>
                      <a:pt x="36" y="305"/>
                    </a:lnTo>
                    <a:cubicBezTo>
                      <a:pt x="201" y="280"/>
                      <a:pt x="366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9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82" name="Freeform 25">
                <a:extLst>
                  <a:ext uri="{FF2B5EF4-FFF2-40B4-BE49-F238E27FC236}">
                    <a16:creationId xmlns:a16="http://schemas.microsoft.com/office/drawing/2014/main" id="{98428A84-8223-DE4D-9263-86997100E4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8318" y="1619576"/>
                <a:ext cx="452957" cy="136887"/>
              </a:xfrm>
              <a:custGeom>
                <a:avLst/>
                <a:gdLst>
                  <a:gd name="T0" fmla="*/ 1010 w 1040"/>
                  <a:gd name="T1" fmla="*/ 5 h 311"/>
                  <a:gd name="T2" fmla="*/ 1010 w 1040"/>
                  <a:gd name="T3" fmla="*/ 5 h 311"/>
                  <a:gd name="T4" fmla="*/ 523 w 1040"/>
                  <a:gd name="T5" fmla="*/ 144 h 311"/>
                  <a:gd name="T6" fmla="*/ 523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4 w 1040"/>
                  <a:gd name="T13" fmla="*/ 305 h 311"/>
                  <a:gd name="T14" fmla="*/ 34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10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6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58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4" y="305"/>
                    </a:cubicBezTo>
                    <a:lnTo>
                      <a:pt x="34" y="305"/>
                    </a:lnTo>
                    <a:cubicBezTo>
                      <a:pt x="201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2" y="147"/>
                      <a:pt x="863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7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83" name="Freeform 26">
                <a:extLst>
                  <a:ext uri="{FF2B5EF4-FFF2-40B4-BE49-F238E27FC236}">
                    <a16:creationId xmlns:a16="http://schemas.microsoft.com/office/drawing/2014/main" id="{97DCA905-A6A5-E64B-9D6A-1A868E8780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7028" y="1620126"/>
                <a:ext cx="453179" cy="136337"/>
              </a:xfrm>
              <a:custGeom>
                <a:avLst/>
                <a:gdLst>
                  <a:gd name="T0" fmla="*/ 440119 w 1041"/>
                  <a:gd name="T1" fmla="*/ 2192 h 311"/>
                  <a:gd name="T2" fmla="*/ 440119 w 1041"/>
                  <a:gd name="T3" fmla="*/ 2192 h 311"/>
                  <a:gd name="T4" fmla="*/ 227678 w 1041"/>
                  <a:gd name="T5" fmla="*/ 63127 h 311"/>
                  <a:gd name="T6" fmla="*/ 227678 w 1041"/>
                  <a:gd name="T7" fmla="*/ 63127 h 311"/>
                  <a:gd name="T8" fmla="*/ 13495 w 1041"/>
                  <a:gd name="T9" fmla="*/ 112664 h 311"/>
                  <a:gd name="T10" fmla="*/ 13495 w 1041"/>
                  <a:gd name="T11" fmla="*/ 112664 h 311"/>
                  <a:gd name="T12" fmla="*/ 15672 w 1041"/>
                  <a:gd name="T13" fmla="*/ 133707 h 311"/>
                  <a:gd name="T14" fmla="*/ 15672 w 1041"/>
                  <a:gd name="T15" fmla="*/ 133707 h 311"/>
                  <a:gd name="T16" fmla="*/ 229419 w 1041"/>
                  <a:gd name="T17" fmla="*/ 84608 h 311"/>
                  <a:gd name="T18" fmla="*/ 229419 w 1041"/>
                  <a:gd name="T19" fmla="*/ 84608 h 311"/>
                  <a:gd name="T20" fmla="*/ 444472 w 1041"/>
                  <a:gd name="T21" fmla="*/ 14905 h 311"/>
                  <a:gd name="T22" fmla="*/ 444472 w 1041"/>
                  <a:gd name="T23" fmla="*/ 14905 h 311"/>
                  <a:gd name="T24" fmla="*/ 440119 w 1041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7" y="48"/>
                      <a:pt x="686" y="102"/>
                      <a:pt x="523" y="144"/>
                    </a:cubicBezTo>
                    <a:cubicBezTo>
                      <a:pt x="359" y="186"/>
                      <a:pt x="194" y="219"/>
                      <a:pt x="31" y="257"/>
                    </a:cubicBezTo>
                    <a:cubicBezTo>
                      <a:pt x="0" y="265"/>
                      <a:pt x="4" y="310"/>
                      <a:pt x="36" y="305"/>
                    </a:cubicBezTo>
                    <a:cubicBezTo>
                      <a:pt x="202" y="280"/>
                      <a:pt x="366" y="238"/>
                      <a:pt x="527" y="193"/>
                    </a:cubicBezTo>
                    <a:cubicBezTo>
                      <a:pt x="693" y="147"/>
                      <a:pt x="864" y="101"/>
                      <a:pt x="1021" y="34"/>
                    </a:cubicBezTo>
                    <a:cubicBezTo>
                      <a:pt x="1040" y="26"/>
                      <a:pt x="1029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84" name="Freeform 27">
                <a:extLst>
                  <a:ext uri="{FF2B5EF4-FFF2-40B4-BE49-F238E27FC236}">
                    <a16:creationId xmlns:a16="http://schemas.microsoft.com/office/drawing/2014/main" id="{D2B739D0-83D6-2044-A4CB-C69C7B94EC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66155" y="1619576"/>
                <a:ext cx="452957" cy="136887"/>
              </a:xfrm>
              <a:custGeom>
                <a:avLst/>
                <a:gdLst>
                  <a:gd name="T0" fmla="*/ 1010 w 1040"/>
                  <a:gd name="T1" fmla="*/ 5 h 311"/>
                  <a:gd name="T2" fmla="*/ 1010 w 1040"/>
                  <a:gd name="T3" fmla="*/ 5 h 311"/>
                  <a:gd name="T4" fmla="*/ 523 w 1040"/>
                  <a:gd name="T5" fmla="*/ 144 h 311"/>
                  <a:gd name="T6" fmla="*/ 523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5 w 1040"/>
                  <a:gd name="T13" fmla="*/ 305 h 311"/>
                  <a:gd name="T14" fmla="*/ 35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10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6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60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5" y="305"/>
                    </a:cubicBezTo>
                    <a:lnTo>
                      <a:pt x="35" y="305"/>
                    </a:lnTo>
                    <a:cubicBezTo>
                      <a:pt x="201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2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9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85" name="Freeform 28">
                <a:extLst>
                  <a:ext uri="{FF2B5EF4-FFF2-40B4-BE49-F238E27FC236}">
                    <a16:creationId xmlns:a16="http://schemas.microsoft.com/office/drawing/2014/main" id="{F93D0E0A-312C-FF4F-91FA-9847E51C74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95314" y="1619576"/>
                <a:ext cx="452957" cy="136887"/>
              </a:xfrm>
              <a:custGeom>
                <a:avLst/>
                <a:gdLst>
                  <a:gd name="T0" fmla="*/ 1009 w 1040"/>
                  <a:gd name="T1" fmla="*/ 5 h 311"/>
                  <a:gd name="T2" fmla="*/ 1009 w 1040"/>
                  <a:gd name="T3" fmla="*/ 5 h 311"/>
                  <a:gd name="T4" fmla="*/ 522 w 1040"/>
                  <a:gd name="T5" fmla="*/ 144 h 311"/>
                  <a:gd name="T6" fmla="*/ 522 w 1040"/>
                  <a:gd name="T7" fmla="*/ 144 h 311"/>
                  <a:gd name="T8" fmla="*/ 28 w 1040"/>
                  <a:gd name="T9" fmla="*/ 257 h 311"/>
                  <a:gd name="T10" fmla="*/ 28 w 1040"/>
                  <a:gd name="T11" fmla="*/ 257 h 311"/>
                  <a:gd name="T12" fmla="*/ 34 w 1040"/>
                  <a:gd name="T13" fmla="*/ 305 h 311"/>
                  <a:gd name="T14" fmla="*/ 34 w 1040"/>
                  <a:gd name="T15" fmla="*/ 305 h 311"/>
                  <a:gd name="T16" fmla="*/ 526 w 1040"/>
                  <a:gd name="T17" fmla="*/ 193 h 311"/>
                  <a:gd name="T18" fmla="*/ 526 w 1040"/>
                  <a:gd name="T19" fmla="*/ 193 h 311"/>
                  <a:gd name="T20" fmla="*/ 1020 w 1040"/>
                  <a:gd name="T21" fmla="*/ 34 h 311"/>
                  <a:gd name="T22" fmla="*/ 1020 w 1040"/>
                  <a:gd name="T23" fmla="*/ 34 h 311"/>
                  <a:gd name="T24" fmla="*/ 1009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2" y="219"/>
                      <a:pt x="28" y="257"/>
                    </a:cubicBezTo>
                    <a:lnTo>
                      <a:pt x="28" y="257"/>
                    </a:lnTo>
                    <a:cubicBezTo>
                      <a:pt x="0" y="265"/>
                      <a:pt x="3" y="310"/>
                      <a:pt x="34" y="305"/>
                    </a:cubicBezTo>
                    <a:lnTo>
                      <a:pt x="34" y="305"/>
                    </a:lnTo>
                    <a:cubicBezTo>
                      <a:pt x="200" y="280"/>
                      <a:pt x="364" y="238"/>
                      <a:pt x="526" y="193"/>
                    </a:cubicBezTo>
                    <a:lnTo>
                      <a:pt x="526" y="193"/>
                    </a:lnTo>
                    <a:cubicBezTo>
                      <a:pt x="691" y="147"/>
                      <a:pt x="862" y="101"/>
                      <a:pt x="1020" y="34"/>
                    </a:cubicBezTo>
                    <a:lnTo>
                      <a:pt x="1020" y="34"/>
                    </a:lnTo>
                    <a:cubicBezTo>
                      <a:pt x="1039" y="26"/>
                      <a:pt x="1027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86" name="Freeform 29">
                <a:extLst>
                  <a:ext uri="{FF2B5EF4-FFF2-40B4-BE49-F238E27FC236}">
                    <a16:creationId xmlns:a16="http://schemas.microsoft.com/office/drawing/2014/main" id="{65A4B4CB-443E-BD4D-99BE-C8B00C1A99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6681" y="1620126"/>
                <a:ext cx="453179" cy="136337"/>
              </a:xfrm>
              <a:custGeom>
                <a:avLst/>
                <a:gdLst>
                  <a:gd name="T0" fmla="*/ 439671 w 1040"/>
                  <a:gd name="T1" fmla="*/ 2192 h 311"/>
                  <a:gd name="T2" fmla="*/ 439671 w 1040"/>
                  <a:gd name="T3" fmla="*/ 2192 h 311"/>
                  <a:gd name="T4" fmla="*/ 227461 w 1040"/>
                  <a:gd name="T5" fmla="*/ 63127 h 311"/>
                  <a:gd name="T6" fmla="*/ 227461 w 1040"/>
                  <a:gd name="T7" fmla="*/ 63127 h 311"/>
                  <a:gd name="T8" fmla="*/ 12201 w 1040"/>
                  <a:gd name="T9" fmla="*/ 112664 h 311"/>
                  <a:gd name="T10" fmla="*/ 12201 w 1040"/>
                  <a:gd name="T11" fmla="*/ 112664 h 311"/>
                  <a:gd name="T12" fmla="*/ 14815 w 1040"/>
                  <a:gd name="T13" fmla="*/ 133707 h 311"/>
                  <a:gd name="T14" fmla="*/ 14815 w 1040"/>
                  <a:gd name="T15" fmla="*/ 133707 h 311"/>
                  <a:gd name="T16" fmla="*/ 229204 w 1040"/>
                  <a:gd name="T17" fmla="*/ 84608 h 311"/>
                  <a:gd name="T18" fmla="*/ 229204 w 1040"/>
                  <a:gd name="T19" fmla="*/ 84608 h 311"/>
                  <a:gd name="T20" fmla="*/ 444464 w 1040"/>
                  <a:gd name="T21" fmla="*/ 14905 h 311"/>
                  <a:gd name="T22" fmla="*/ 444464 w 1040"/>
                  <a:gd name="T23" fmla="*/ 14905 h 311"/>
                  <a:gd name="T24" fmla="*/ 439671 w 1040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cubicBezTo>
                      <a:pt x="359" y="186"/>
                      <a:pt x="192" y="219"/>
                      <a:pt x="28" y="257"/>
                    </a:cubicBezTo>
                    <a:cubicBezTo>
                      <a:pt x="0" y="265"/>
                      <a:pt x="4" y="310"/>
                      <a:pt x="34" y="305"/>
                    </a:cubicBezTo>
                    <a:cubicBezTo>
                      <a:pt x="200" y="280"/>
                      <a:pt x="364" y="238"/>
                      <a:pt x="526" y="193"/>
                    </a:cubicBezTo>
                    <a:cubicBezTo>
                      <a:pt x="691" y="147"/>
                      <a:pt x="862" y="101"/>
                      <a:pt x="1020" y="34"/>
                    </a:cubicBezTo>
                    <a:cubicBezTo>
                      <a:pt x="1039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87" name="Freeform 30">
                <a:extLst>
                  <a:ext uri="{FF2B5EF4-FFF2-40B4-BE49-F238E27FC236}">
                    <a16:creationId xmlns:a16="http://schemas.microsoft.com/office/drawing/2014/main" id="{8562DEF4-8DF7-284D-A02B-F4D9816038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7609" y="1619576"/>
                <a:ext cx="452958" cy="136887"/>
              </a:xfrm>
              <a:custGeom>
                <a:avLst/>
                <a:gdLst>
                  <a:gd name="T0" fmla="*/ 1009 w 1040"/>
                  <a:gd name="T1" fmla="*/ 5 h 311"/>
                  <a:gd name="T2" fmla="*/ 1009 w 1040"/>
                  <a:gd name="T3" fmla="*/ 5 h 311"/>
                  <a:gd name="T4" fmla="*/ 522 w 1040"/>
                  <a:gd name="T5" fmla="*/ 144 h 311"/>
                  <a:gd name="T6" fmla="*/ 522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4 w 1040"/>
                  <a:gd name="T13" fmla="*/ 305 h 311"/>
                  <a:gd name="T14" fmla="*/ 34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09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4" y="305"/>
                    </a:cubicBezTo>
                    <a:lnTo>
                      <a:pt x="34" y="305"/>
                    </a:lnTo>
                    <a:cubicBezTo>
                      <a:pt x="200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1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7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88" name="Freeform 31">
                <a:extLst>
                  <a:ext uri="{FF2B5EF4-FFF2-40B4-BE49-F238E27FC236}">
                    <a16:creationId xmlns:a16="http://schemas.microsoft.com/office/drawing/2014/main" id="{2FDE6452-736B-F841-94BC-9E8F893A94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14831" y="1619576"/>
                <a:ext cx="454414" cy="136887"/>
              </a:xfrm>
              <a:custGeom>
                <a:avLst/>
                <a:gdLst>
                  <a:gd name="T0" fmla="*/ 1009 w 1039"/>
                  <a:gd name="T1" fmla="*/ 5 h 311"/>
                  <a:gd name="T2" fmla="*/ 1009 w 1039"/>
                  <a:gd name="T3" fmla="*/ 5 h 311"/>
                  <a:gd name="T4" fmla="*/ 522 w 1039"/>
                  <a:gd name="T5" fmla="*/ 144 h 311"/>
                  <a:gd name="T6" fmla="*/ 522 w 1039"/>
                  <a:gd name="T7" fmla="*/ 144 h 311"/>
                  <a:gd name="T8" fmla="*/ 29 w 1039"/>
                  <a:gd name="T9" fmla="*/ 257 h 311"/>
                  <a:gd name="T10" fmla="*/ 29 w 1039"/>
                  <a:gd name="T11" fmla="*/ 257 h 311"/>
                  <a:gd name="T12" fmla="*/ 34 w 1039"/>
                  <a:gd name="T13" fmla="*/ 305 h 311"/>
                  <a:gd name="T14" fmla="*/ 34 w 1039"/>
                  <a:gd name="T15" fmla="*/ 305 h 311"/>
                  <a:gd name="T16" fmla="*/ 526 w 1039"/>
                  <a:gd name="T17" fmla="*/ 193 h 311"/>
                  <a:gd name="T18" fmla="*/ 526 w 1039"/>
                  <a:gd name="T19" fmla="*/ 193 h 311"/>
                  <a:gd name="T20" fmla="*/ 1021 w 1039"/>
                  <a:gd name="T21" fmla="*/ 34 h 311"/>
                  <a:gd name="T22" fmla="*/ 1021 w 1039"/>
                  <a:gd name="T23" fmla="*/ 34 h 311"/>
                  <a:gd name="T24" fmla="*/ 1009 w 1039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39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5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8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3" y="310"/>
                      <a:pt x="34" y="305"/>
                    </a:cubicBezTo>
                    <a:lnTo>
                      <a:pt x="34" y="305"/>
                    </a:lnTo>
                    <a:cubicBezTo>
                      <a:pt x="201" y="280"/>
                      <a:pt x="365" y="238"/>
                      <a:pt x="526" y="193"/>
                    </a:cubicBezTo>
                    <a:lnTo>
                      <a:pt x="526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8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89" name="Freeform 32">
                <a:extLst>
                  <a:ext uri="{FF2B5EF4-FFF2-40B4-BE49-F238E27FC236}">
                    <a16:creationId xmlns:a16="http://schemas.microsoft.com/office/drawing/2014/main" id="{C7731496-4C51-B147-BD34-326E49B386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3616" y="1620126"/>
                <a:ext cx="453179" cy="136337"/>
              </a:xfrm>
              <a:custGeom>
                <a:avLst/>
                <a:gdLst>
                  <a:gd name="T0" fmla="*/ 439671 w 1040"/>
                  <a:gd name="T1" fmla="*/ 2192 h 311"/>
                  <a:gd name="T2" fmla="*/ 439671 w 1040"/>
                  <a:gd name="T3" fmla="*/ 2192 h 311"/>
                  <a:gd name="T4" fmla="*/ 227897 w 1040"/>
                  <a:gd name="T5" fmla="*/ 63127 h 311"/>
                  <a:gd name="T6" fmla="*/ 227897 w 1040"/>
                  <a:gd name="T7" fmla="*/ 63127 h 311"/>
                  <a:gd name="T8" fmla="*/ 12637 w 1040"/>
                  <a:gd name="T9" fmla="*/ 112664 h 311"/>
                  <a:gd name="T10" fmla="*/ 12637 w 1040"/>
                  <a:gd name="T11" fmla="*/ 112664 h 311"/>
                  <a:gd name="T12" fmla="*/ 14815 w 1040"/>
                  <a:gd name="T13" fmla="*/ 133707 h 311"/>
                  <a:gd name="T14" fmla="*/ 14815 w 1040"/>
                  <a:gd name="T15" fmla="*/ 133707 h 311"/>
                  <a:gd name="T16" fmla="*/ 229204 w 1040"/>
                  <a:gd name="T17" fmla="*/ 84608 h 311"/>
                  <a:gd name="T18" fmla="*/ 229204 w 1040"/>
                  <a:gd name="T19" fmla="*/ 84608 h 311"/>
                  <a:gd name="T20" fmla="*/ 444900 w 1040"/>
                  <a:gd name="T21" fmla="*/ 14905 h 311"/>
                  <a:gd name="T22" fmla="*/ 444900 w 1040"/>
                  <a:gd name="T23" fmla="*/ 14905 h 311"/>
                  <a:gd name="T24" fmla="*/ 439671 w 1040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3" y="144"/>
                    </a:cubicBezTo>
                    <a:cubicBezTo>
                      <a:pt x="359" y="186"/>
                      <a:pt x="193" y="219"/>
                      <a:pt x="29" y="257"/>
                    </a:cubicBezTo>
                    <a:cubicBezTo>
                      <a:pt x="0" y="265"/>
                      <a:pt x="3" y="310"/>
                      <a:pt x="34" y="305"/>
                    </a:cubicBezTo>
                    <a:cubicBezTo>
                      <a:pt x="201" y="280"/>
                      <a:pt x="365" y="238"/>
                      <a:pt x="526" y="193"/>
                    </a:cubicBezTo>
                    <a:cubicBezTo>
                      <a:pt x="693" y="147"/>
                      <a:pt x="863" y="101"/>
                      <a:pt x="1021" y="34"/>
                    </a:cubicBezTo>
                    <a:cubicBezTo>
                      <a:pt x="1039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</p:grpSp>
        <p:grpSp>
          <p:nvGrpSpPr>
            <p:cNvPr id="22" name="Group 100">
              <a:extLst>
                <a:ext uri="{FF2B5EF4-FFF2-40B4-BE49-F238E27FC236}">
                  <a16:creationId xmlns:a16="http://schemas.microsoft.com/office/drawing/2014/main" id="{1D69EBF9-ECB6-F14D-B57F-5BF591C44C28}"/>
                </a:ext>
              </a:extLst>
            </p:cNvPr>
            <p:cNvGrpSpPr>
              <a:grpSpLocks/>
            </p:cNvGrpSpPr>
            <p:nvPr/>
          </p:nvGrpSpPr>
          <p:grpSpPr bwMode="auto">
            <a:xfrm rot="-5400000">
              <a:off x="-3141232" y="3373395"/>
              <a:ext cx="6518125" cy="148614"/>
              <a:chOff x="61588" y="3717032"/>
              <a:chExt cx="6518125" cy="148614"/>
            </a:xfrm>
          </p:grpSpPr>
          <p:sp>
            <p:nvSpPr>
              <p:cNvPr id="41" name="Freeform 1">
                <a:extLst>
                  <a:ext uri="{FF2B5EF4-FFF2-40B4-BE49-F238E27FC236}">
                    <a16:creationId xmlns:a16="http://schemas.microsoft.com/office/drawing/2014/main" id="{35F0F236-780F-9641-B29E-5653FE3D65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7188" y="3717797"/>
                <a:ext cx="493676" cy="147648"/>
              </a:xfrm>
              <a:custGeom>
                <a:avLst/>
                <a:gdLst>
                  <a:gd name="T0" fmla="*/ 1009 w 1041"/>
                  <a:gd name="T1" fmla="*/ 5 h 311"/>
                  <a:gd name="T2" fmla="*/ 1009 w 1041"/>
                  <a:gd name="T3" fmla="*/ 5 h 311"/>
                  <a:gd name="T4" fmla="*/ 522 w 1041"/>
                  <a:gd name="T5" fmla="*/ 144 h 311"/>
                  <a:gd name="T6" fmla="*/ 522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4 w 1041"/>
                  <a:gd name="T13" fmla="*/ 305 h 311"/>
                  <a:gd name="T14" fmla="*/ 34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09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7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2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3" y="310"/>
                      <a:pt x="34" y="305"/>
                    </a:cubicBezTo>
                    <a:lnTo>
                      <a:pt x="34" y="305"/>
                    </a:lnTo>
                    <a:cubicBezTo>
                      <a:pt x="200" y="280"/>
                      <a:pt x="364" y="238"/>
                      <a:pt x="527" y="193"/>
                    </a:cubicBezTo>
                    <a:lnTo>
                      <a:pt x="527" y="193"/>
                    </a:lnTo>
                    <a:cubicBezTo>
                      <a:pt x="691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42" name="Freeform 17">
                <a:extLst>
                  <a:ext uri="{FF2B5EF4-FFF2-40B4-BE49-F238E27FC236}">
                    <a16:creationId xmlns:a16="http://schemas.microsoft.com/office/drawing/2014/main" id="{88A066D8-AAD3-6B43-8191-AE816AA263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588" y="3717032"/>
                <a:ext cx="493988" cy="148614"/>
              </a:xfrm>
              <a:custGeom>
                <a:avLst/>
                <a:gdLst>
                  <a:gd name="T0" fmla="*/ 479725 w 1039"/>
                  <a:gd name="T1" fmla="*/ 2389 h 311"/>
                  <a:gd name="T2" fmla="*/ 479725 w 1039"/>
                  <a:gd name="T3" fmla="*/ 2389 h 311"/>
                  <a:gd name="T4" fmla="*/ 248183 w 1039"/>
                  <a:gd name="T5" fmla="*/ 68812 h 311"/>
                  <a:gd name="T6" fmla="*/ 248183 w 1039"/>
                  <a:gd name="T7" fmla="*/ 68812 h 311"/>
                  <a:gd name="T8" fmla="*/ 13312 w 1039"/>
                  <a:gd name="T9" fmla="*/ 122810 h 311"/>
                  <a:gd name="T10" fmla="*/ 13312 w 1039"/>
                  <a:gd name="T11" fmla="*/ 122810 h 311"/>
                  <a:gd name="T12" fmla="*/ 16165 w 1039"/>
                  <a:gd name="T13" fmla="*/ 145747 h 311"/>
                  <a:gd name="T14" fmla="*/ 16165 w 1039"/>
                  <a:gd name="T15" fmla="*/ 145747 h 311"/>
                  <a:gd name="T16" fmla="*/ 250084 w 1039"/>
                  <a:gd name="T17" fmla="*/ 92227 h 311"/>
                  <a:gd name="T18" fmla="*/ 250084 w 1039"/>
                  <a:gd name="T19" fmla="*/ 92227 h 311"/>
                  <a:gd name="T20" fmla="*/ 484955 w 1039"/>
                  <a:gd name="T21" fmla="*/ 16247 h 311"/>
                  <a:gd name="T22" fmla="*/ 484955 w 1039"/>
                  <a:gd name="T23" fmla="*/ 16247 h 311"/>
                  <a:gd name="T24" fmla="*/ 479725 w 1039"/>
                  <a:gd name="T25" fmla="*/ 2389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39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5" y="48"/>
                      <a:pt x="686" y="102"/>
                      <a:pt x="522" y="144"/>
                    </a:cubicBezTo>
                    <a:cubicBezTo>
                      <a:pt x="359" y="186"/>
                      <a:pt x="192" y="219"/>
                      <a:pt x="28" y="257"/>
                    </a:cubicBezTo>
                    <a:cubicBezTo>
                      <a:pt x="0" y="265"/>
                      <a:pt x="3" y="310"/>
                      <a:pt x="34" y="305"/>
                    </a:cubicBezTo>
                    <a:cubicBezTo>
                      <a:pt x="200" y="280"/>
                      <a:pt x="364" y="238"/>
                      <a:pt x="526" y="193"/>
                    </a:cubicBezTo>
                    <a:cubicBezTo>
                      <a:pt x="691" y="147"/>
                      <a:pt x="862" y="101"/>
                      <a:pt x="1020" y="34"/>
                    </a:cubicBezTo>
                    <a:cubicBezTo>
                      <a:pt x="1038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43" name="Freeform 18">
                <a:extLst>
                  <a:ext uri="{FF2B5EF4-FFF2-40B4-BE49-F238E27FC236}">
                    <a16:creationId xmlns:a16="http://schemas.microsoft.com/office/drawing/2014/main" id="{94221A89-8560-194B-9DD7-38C33EEAB5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3418" y="3717797"/>
                <a:ext cx="493676" cy="147648"/>
              </a:xfrm>
              <a:custGeom>
                <a:avLst/>
                <a:gdLst>
                  <a:gd name="T0" fmla="*/ 1009 w 1040"/>
                  <a:gd name="T1" fmla="*/ 5 h 311"/>
                  <a:gd name="T2" fmla="*/ 1009 w 1040"/>
                  <a:gd name="T3" fmla="*/ 5 h 311"/>
                  <a:gd name="T4" fmla="*/ 522 w 1040"/>
                  <a:gd name="T5" fmla="*/ 144 h 311"/>
                  <a:gd name="T6" fmla="*/ 522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4 w 1040"/>
                  <a:gd name="T13" fmla="*/ 305 h 311"/>
                  <a:gd name="T14" fmla="*/ 34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09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4" y="305"/>
                    </a:cubicBezTo>
                    <a:lnTo>
                      <a:pt x="34" y="305"/>
                    </a:lnTo>
                    <a:cubicBezTo>
                      <a:pt x="200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44" name="Freeform 19">
                <a:extLst>
                  <a:ext uri="{FF2B5EF4-FFF2-40B4-BE49-F238E27FC236}">
                    <a16:creationId xmlns:a16="http://schemas.microsoft.com/office/drawing/2014/main" id="{25D94D35-0F71-6046-B22B-AEECF663EF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2962" y="3717797"/>
                <a:ext cx="493676" cy="147648"/>
              </a:xfrm>
              <a:custGeom>
                <a:avLst/>
                <a:gdLst>
                  <a:gd name="T0" fmla="*/ 1010 w 1042"/>
                  <a:gd name="T1" fmla="*/ 5 h 311"/>
                  <a:gd name="T2" fmla="*/ 1010 w 1042"/>
                  <a:gd name="T3" fmla="*/ 5 h 311"/>
                  <a:gd name="T4" fmla="*/ 523 w 1042"/>
                  <a:gd name="T5" fmla="*/ 144 h 311"/>
                  <a:gd name="T6" fmla="*/ 523 w 1042"/>
                  <a:gd name="T7" fmla="*/ 144 h 311"/>
                  <a:gd name="T8" fmla="*/ 30 w 1042"/>
                  <a:gd name="T9" fmla="*/ 257 h 311"/>
                  <a:gd name="T10" fmla="*/ 30 w 1042"/>
                  <a:gd name="T11" fmla="*/ 257 h 311"/>
                  <a:gd name="T12" fmla="*/ 35 w 1042"/>
                  <a:gd name="T13" fmla="*/ 305 h 311"/>
                  <a:gd name="T14" fmla="*/ 35 w 1042"/>
                  <a:gd name="T15" fmla="*/ 305 h 311"/>
                  <a:gd name="T16" fmla="*/ 527 w 1042"/>
                  <a:gd name="T17" fmla="*/ 193 h 311"/>
                  <a:gd name="T18" fmla="*/ 527 w 1042"/>
                  <a:gd name="T19" fmla="*/ 193 h 311"/>
                  <a:gd name="T20" fmla="*/ 1021 w 1042"/>
                  <a:gd name="T21" fmla="*/ 34 h 311"/>
                  <a:gd name="T22" fmla="*/ 1021 w 1042"/>
                  <a:gd name="T23" fmla="*/ 34 h 311"/>
                  <a:gd name="T24" fmla="*/ 1010 w 1042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2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6" y="48"/>
                      <a:pt x="687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4" y="219"/>
                      <a:pt x="30" y="257"/>
                    </a:cubicBezTo>
                    <a:lnTo>
                      <a:pt x="30" y="257"/>
                    </a:lnTo>
                    <a:cubicBezTo>
                      <a:pt x="0" y="265"/>
                      <a:pt x="4" y="310"/>
                      <a:pt x="35" y="305"/>
                    </a:cubicBezTo>
                    <a:lnTo>
                      <a:pt x="35" y="305"/>
                    </a:lnTo>
                    <a:cubicBezTo>
                      <a:pt x="202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4" y="147"/>
                      <a:pt x="863" y="101"/>
                      <a:pt x="1021" y="34"/>
                    </a:cubicBezTo>
                    <a:lnTo>
                      <a:pt x="1021" y="34"/>
                    </a:lnTo>
                    <a:cubicBezTo>
                      <a:pt x="1041" y="26"/>
                      <a:pt x="1029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45" name="Freeform 20">
                <a:extLst>
                  <a:ext uri="{FF2B5EF4-FFF2-40B4-BE49-F238E27FC236}">
                    <a16:creationId xmlns:a16="http://schemas.microsoft.com/office/drawing/2014/main" id="{0A13ACC5-00A6-3A4C-A131-54A5D0756B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1899" y="3717032"/>
                <a:ext cx="493988" cy="148614"/>
              </a:xfrm>
              <a:custGeom>
                <a:avLst/>
                <a:gdLst>
                  <a:gd name="T0" fmla="*/ 478803 w 1041"/>
                  <a:gd name="T1" fmla="*/ 2389 h 311"/>
                  <a:gd name="T2" fmla="*/ 478803 w 1041"/>
                  <a:gd name="T3" fmla="*/ 2389 h 311"/>
                  <a:gd name="T4" fmla="*/ 248180 w 1041"/>
                  <a:gd name="T5" fmla="*/ 68812 h 311"/>
                  <a:gd name="T6" fmla="*/ 248180 w 1041"/>
                  <a:gd name="T7" fmla="*/ 68812 h 311"/>
                  <a:gd name="T8" fmla="*/ 13761 w 1041"/>
                  <a:gd name="T9" fmla="*/ 122810 h 311"/>
                  <a:gd name="T10" fmla="*/ 13761 w 1041"/>
                  <a:gd name="T11" fmla="*/ 122810 h 311"/>
                  <a:gd name="T12" fmla="*/ 16134 w 1041"/>
                  <a:gd name="T13" fmla="*/ 145747 h 311"/>
                  <a:gd name="T14" fmla="*/ 16134 w 1041"/>
                  <a:gd name="T15" fmla="*/ 145747 h 311"/>
                  <a:gd name="T16" fmla="*/ 250078 w 1041"/>
                  <a:gd name="T17" fmla="*/ 92227 h 311"/>
                  <a:gd name="T18" fmla="*/ 250078 w 1041"/>
                  <a:gd name="T19" fmla="*/ 92227 h 311"/>
                  <a:gd name="T20" fmla="*/ 484497 w 1041"/>
                  <a:gd name="T21" fmla="*/ 16247 h 311"/>
                  <a:gd name="T22" fmla="*/ 484497 w 1041"/>
                  <a:gd name="T23" fmla="*/ 16247 h 311"/>
                  <a:gd name="T24" fmla="*/ 478803 w 1041"/>
                  <a:gd name="T25" fmla="*/ 2389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3" y="144"/>
                    </a:cubicBezTo>
                    <a:cubicBezTo>
                      <a:pt x="359" y="186"/>
                      <a:pt x="193" y="219"/>
                      <a:pt x="29" y="257"/>
                    </a:cubicBezTo>
                    <a:cubicBezTo>
                      <a:pt x="0" y="265"/>
                      <a:pt x="3" y="310"/>
                      <a:pt x="34" y="305"/>
                    </a:cubicBezTo>
                    <a:cubicBezTo>
                      <a:pt x="201" y="280"/>
                      <a:pt x="366" y="238"/>
                      <a:pt x="527" y="193"/>
                    </a:cubicBezTo>
                    <a:cubicBezTo>
                      <a:pt x="693" y="147"/>
                      <a:pt x="862" y="101"/>
                      <a:pt x="1021" y="34"/>
                    </a:cubicBezTo>
                    <a:cubicBezTo>
                      <a:pt x="1040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46" name="Freeform 21">
                <a:extLst>
                  <a:ext uri="{FF2B5EF4-FFF2-40B4-BE49-F238E27FC236}">
                    <a16:creationId xmlns:a16="http://schemas.microsoft.com/office/drawing/2014/main" id="{FACA6CD3-6D86-7C42-840C-9BFDB75E0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2997" y="3717798"/>
                <a:ext cx="493675" cy="147648"/>
              </a:xfrm>
              <a:custGeom>
                <a:avLst/>
                <a:gdLst>
                  <a:gd name="T0" fmla="*/ 1010 w 1041"/>
                  <a:gd name="T1" fmla="*/ 5 h 311"/>
                  <a:gd name="T2" fmla="*/ 1010 w 1041"/>
                  <a:gd name="T3" fmla="*/ 5 h 311"/>
                  <a:gd name="T4" fmla="*/ 522 w 1041"/>
                  <a:gd name="T5" fmla="*/ 144 h 311"/>
                  <a:gd name="T6" fmla="*/ 522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5 w 1041"/>
                  <a:gd name="T13" fmla="*/ 305 h 311"/>
                  <a:gd name="T14" fmla="*/ 35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10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7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8" y="186"/>
                      <a:pt x="194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3" y="310"/>
                      <a:pt x="35" y="305"/>
                    </a:cubicBezTo>
                    <a:lnTo>
                      <a:pt x="35" y="305"/>
                    </a:lnTo>
                    <a:cubicBezTo>
                      <a:pt x="201" y="280"/>
                      <a:pt x="366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8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47" name="Freeform 22">
                <a:extLst>
                  <a:ext uri="{FF2B5EF4-FFF2-40B4-BE49-F238E27FC236}">
                    <a16:creationId xmlns:a16="http://schemas.microsoft.com/office/drawing/2014/main" id="{CC5D9B05-F1CC-E141-9E5F-369FDBFA15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90157" y="3717798"/>
                <a:ext cx="495262" cy="147648"/>
              </a:xfrm>
              <a:custGeom>
                <a:avLst/>
                <a:gdLst>
                  <a:gd name="T0" fmla="*/ 1009 w 1041"/>
                  <a:gd name="T1" fmla="*/ 5 h 311"/>
                  <a:gd name="T2" fmla="*/ 1009 w 1041"/>
                  <a:gd name="T3" fmla="*/ 5 h 311"/>
                  <a:gd name="T4" fmla="*/ 523 w 1041"/>
                  <a:gd name="T5" fmla="*/ 144 h 311"/>
                  <a:gd name="T6" fmla="*/ 523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6 w 1041"/>
                  <a:gd name="T13" fmla="*/ 305 h 311"/>
                  <a:gd name="T14" fmla="*/ 36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09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8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6" y="305"/>
                    </a:cubicBezTo>
                    <a:lnTo>
                      <a:pt x="36" y="305"/>
                    </a:lnTo>
                    <a:cubicBezTo>
                      <a:pt x="201" y="280"/>
                      <a:pt x="366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4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9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48" name="Freeform 23">
                <a:extLst>
                  <a:ext uri="{FF2B5EF4-FFF2-40B4-BE49-F238E27FC236}">
                    <a16:creationId xmlns:a16="http://schemas.microsoft.com/office/drawing/2014/main" id="{13D40BA3-1EC3-E245-B6D9-F130DD9992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1278" y="3717032"/>
                <a:ext cx="493988" cy="148614"/>
              </a:xfrm>
              <a:custGeom>
                <a:avLst/>
                <a:gdLst>
                  <a:gd name="T0" fmla="*/ 479752 w 1041"/>
                  <a:gd name="T1" fmla="*/ 2389 h 311"/>
                  <a:gd name="T2" fmla="*/ 479752 w 1041"/>
                  <a:gd name="T3" fmla="*/ 2389 h 311"/>
                  <a:gd name="T4" fmla="*/ 247706 w 1041"/>
                  <a:gd name="T5" fmla="*/ 68812 h 311"/>
                  <a:gd name="T6" fmla="*/ 247706 w 1041"/>
                  <a:gd name="T7" fmla="*/ 68812 h 311"/>
                  <a:gd name="T8" fmla="*/ 13761 w 1041"/>
                  <a:gd name="T9" fmla="*/ 122810 h 311"/>
                  <a:gd name="T10" fmla="*/ 13761 w 1041"/>
                  <a:gd name="T11" fmla="*/ 122810 h 311"/>
                  <a:gd name="T12" fmla="*/ 16609 w 1041"/>
                  <a:gd name="T13" fmla="*/ 145747 h 311"/>
                  <a:gd name="T14" fmla="*/ 16609 w 1041"/>
                  <a:gd name="T15" fmla="*/ 145747 h 311"/>
                  <a:gd name="T16" fmla="*/ 250078 w 1041"/>
                  <a:gd name="T17" fmla="*/ 92227 h 311"/>
                  <a:gd name="T18" fmla="*/ 250078 w 1041"/>
                  <a:gd name="T19" fmla="*/ 92227 h 311"/>
                  <a:gd name="T20" fmla="*/ 484497 w 1041"/>
                  <a:gd name="T21" fmla="*/ 16247 h 311"/>
                  <a:gd name="T22" fmla="*/ 484497 w 1041"/>
                  <a:gd name="T23" fmla="*/ 16247 h 311"/>
                  <a:gd name="T24" fmla="*/ 479752 w 1041"/>
                  <a:gd name="T25" fmla="*/ 2389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7" y="48"/>
                      <a:pt x="686" y="102"/>
                      <a:pt x="522" y="144"/>
                    </a:cubicBezTo>
                    <a:cubicBezTo>
                      <a:pt x="359" y="186"/>
                      <a:pt x="194" y="219"/>
                      <a:pt x="29" y="257"/>
                    </a:cubicBezTo>
                    <a:cubicBezTo>
                      <a:pt x="0" y="265"/>
                      <a:pt x="4" y="310"/>
                      <a:pt x="35" y="305"/>
                    </a:cubicBezTo>
                    <a:cubicBezTo>
                      <a:pt x="200" y="280"/>
                      <a:pt x="366" y="238"/>
                      <a:pt x="527" y="193"/>
                    </a:cubicBezTo>
                    <a:cubicBezTo>
                      <a:pt x="693" y="147"/>
                      <a:pt x="862" y="101"/>
                      <a:pt x="1021" y="34"/>
                    </a:cubicBezTo>
                    <a:cubicBezTo>
                      <a:pt x="1040" y="26"/>
                      <a:pt x="1028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49" name="Freeform 24">
                <a:extLst>
                  <a:ext uri="{FF2B5EF4-FFF2-40B4-BE49-F238E27FC236}">
                    <a16:creationId xmlns:a16="http://schemas.microsoft.com/office/drawing/2014/main" id="{740FFAD8-5E25-4D4E-939C-4A54C47937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63211" y="3717798"/>
                <a:ext cx="493675" cy="147648"/>
              </a:xfrm>
              <a:custGeom>
                <a:avLst/>
                <a:gdLst>
                  <a:gd name="T0" fmla="*/ 1011 w 1041"/>
                  <a:gd name="T1" fmla="*/ 5 h 311"/>
                  <a:gd name="T2" fmla="*/ 1011 w 1041"/>
                  <a:gd name="T3" fmla="*/ 5 h 311"/>
                  <a:gd name="T4" fmla="*/ 523 w 1041"/>
                  <a:gd name="T5" fmla="*/ 144 h 311"/>
                  <a:gd name="T6" fmla="*/ 523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6 w 1041"/>
                  <a:gd name="T13" fmla="*/ 305 h 311"/>
                  <a:gd name="T14" fmla="*/ 36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11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7" y="48"/>
                      <a:pt x="688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4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6" y="305"/>
                    </a:cubicBezTo>
                    <a:lnTo>
                      <a:pt x="36" y="305"/>
                    </a:lnTo>
                    <a:cubicBezTo>
                      <a:pt x="201" y="280"/>
                      <a:pt x="366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9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50" name="Freeform 25">
                <a:extLst>
                  <a:ext uri="{FF2B5EF4-FFF2-40B4-BE49-F238E27FC236}">
                    <a16:creationId xmlns:a16="http://schemas.microsoft.com/office/drawing/2014/main" id="{C6F2D817-A6B7-FB47-AC55-D818988054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2755" y="3717798"/>
                <a:ext cx="495262" cy="147648"/>
              </a:xfrm>
              <a:custGeom>
                <a:avLst/>
                <a:gdLst>
                  <a:gd name="T0" fmla="*/ 1010 w 1040"/>
                  <a:gd name="T1" fmla="*/ 5 h 311"/>
                  <a:gd name="T2" fmla="*/ 1010 w 1040"/>
                  <a:gd name="T3" fmla="*/ 5 h 311"/>
                  <a:gd name="T4" fmla="*/ 523 w 1040"/>
                  <a:gd name="T5" fmla="*/ 144 h 311"/>
                  <a:gd name="T6" fmla="*/ 523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4 w 1040"/>
                  <a:gd name="T13" fmla="*/ 305 h 311"/>
                  <a:gd name="T14" fmla="*/ 34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10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6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58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4" y="305"/>
                    </a:cubicBezTo>
                    <a:lnTo>
                      <a:pt x="34" y="305"/>
                    </a:lnTo>
                    <a:cubicBezTo>
                      <a:pt x="201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2" y="147"/>
                      <a:pt x="863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7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51" name="Freeform 26">
                <a:extLst>
                  <a:ext uri="{FF2B5EF4-FFF2-40B4-BE49-F238E27FC236}">
                    <a16:creationId xmlns:a16="http://schemas.microsoft.com/office/drawing/2014/main" id="{DDDBE634-4CE4-AD42-99B6-A55DCE3257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1589" y="3717032"/>
                <a:ext cx="493988" cy="148614"/>
              </a:xfrm>
              <a:custGeom>
                <a:avLst/>
                <a:gdLst>
                  <a:gd name="T0" fmla="*/ 479752 w 1041"/>
                  <a:gd name="T1" fmla="*/ 2389 h 311"/>
                  <a:gd name="T2" fmla="*/ 479752 w 1041"/>
                  <a:gd name="T3" fmla="*/ 2389 h 311"/>
                  <a:gd name="T4" fmla="*/ 248180 w 1041"/>
                  <a:gd name="T5" fmla="*/ 68812 h 311"/>
                  <a:gd name="T6" fmla="*/ 248180 w 1041"/>
                  <a:gd name="T7" fmla="*/ 68812 h 311"/>
                  <a:gd name="T8" fmla="*/ 14710 w 1041"/>
                  <a:gd name="T9" fmla="*/ 122810 h 311"/>
                  <a:gd name="T10" fmla="*/ 14710 w 1041"/>
                  <a:gd name="T11" fmla="*/ 122810 h 311"/>
                  <a:gd name="T12" fmla="*/ 17083 w 1041"/>
                  <a:gd name="T13" fmla="*/ 145747 h 311"/>
                  <a:gd name="T14" fmla="*/ 17083 w 1041"/>
                  <a:gd name="T15" fmla="*/ 145747 h 311"/>
                  <a:gd name="T16" fmla="*/ 250078 w 1041"/>
                  <a:gd name="T17" fmla="*/ 92227 h 311"/>
                  <a:gd name="T18" fmla="*/ 250078 w 1041"/>
                  <a:gd name="T19" fmla="*/ 92227 h 311"/>
                  <a:gd name="T20" fmla="*/ 484497 w 1041"/>
                  <a:gd name="T21" fmla="*/ 16247 h 311"/>
                  <a:gd name="T22" fmla="*/ 484497 w 1041"/>
                  <a:gd name="T23" fmla="*/ 16247 h 311"/>
                  <a:gd name="T24" fmla="*/ 479752 w 1041"/>
                  <a:gd name="T25" fmla="*/ 2389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7" y="48"/>
                      <a:pt x="686" y="102"/>
                      <a:pt x="523" y="144"/>
                    </a:cubicBezTo>
                    <a:cubicBezTo>
                      <a:pt x="359" y="186"/>
                      <a:pt x="194" y="219"/>
                      <a:pt x="31" y="257"/>
                    </a:cubicBezTo>
                    <a:cubicBezTo>
                      <a:pt x="0" y="265"/>
                      <a:pt x="4" y="310"/>
                      <a:pt x="36" y="305"/>
                    </a:cubicBezTo>
                    <a:cubicBezTo>
                      <a:pt x="202" y="280"/>
                      <a:pt x="366" y="238"/>
                      <a:pt x="527" y="193"/>
                    </a:cubicBezTo>
                    <a:cubicBezTo>
                      <a:pt x="693" y="147"/>
                      <a:pt x="864" y="101"/>
                      <a:pt x="1021" y="34"/>
                    </a:cubicBezTo>
                    <a:cubicBezTo>
                      <a:pt x="1040" y="26"/>
                      <a:pt x="1029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52" name="Freeform 27">
                <a:extLst>
                  <a:ext uri="{FF2B5EF4-FFF2-40B4-BE49-F238E27FC236}">
                    <a16:creationId xmlns:a16="http://schemas.microsoft.com/office/drawing/2014/main" id="{4BD4FF78-40D4-094F-81DC-1DB0DC61B8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5808" y="3717797"/>
                <a:ext cx="493676" cy="147648"/>
              </a:xfrm>
              <a:custGeom>
                <a:avLst/>
                <a:gdLst>
                  <a:gd name="T0" fmla="*/ 1010 w 1040"/>
                  <a:gd name="T1" fmla="*/ 5 h 311"/>
                  <a:gd name="T2" fmla="*/ 1010 w 1040"/>
                  <a:gd name="T3" fmla="*/ 5 h 311"/>
                  <a:gd name="T4" fmla="*/ 523 w 1040"/>
                  <a:gd name="T5" fmla="*/ 144 h 311"/>
                  <a:gd name="T6" fmla="*/ 523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5 w 1040"/>
                  <a:gd name="T13" fmla="*/ 305 h 311"/>
                  <a:gd name="T14" fmla="*/ 35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10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6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60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5" y="305"/>
                    </a:cubicBezTo>
                    <a:lnTo>
                      <a:pt x="35" y="305"/>
                    </a:lnTo>
                    <a:cubicBezTo>
                      <a:pt x="201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2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9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53" name="Freeform 28">
                <a:extLst>
                  <a:ext uri="{FF2B5EF4-FFF2-40B4-BE49-F238E27FC236}">
                    <a16:creationId xmlns:a16="http://schemas.microsoft.com/office/drawing/2014/main" id="{1B83F07B-CCB9-F14E-B49E-9DA00B153C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02970" y="3717798"/>
                <a:ext cx="495262" cy="147648"/>
              </a:xfrm>
              <a:custGeom>
                <a:avLst/>
                <a:gdLst>
                  <a:gd name="T0" fmla="*/ 1009 w 1040"/>
                  <a:gd name="T1" fmla="*/ 5 h 311"/>
                  <a:gd name="T2" fmla="*/ 1009 w 1040"/>
                  <a:gd name="T3" fmla="*/ 5 h 311"/>
                  <a:gd name="T4" fmla="*/ 522 w 1040"/>
                  <a:gd name="T5" fmla="*/ 144 h 311"/>
                  <a:gd name="T6" fmla="*/ 522 w 1040"/>
                  <a:gd name="T7" fmla="*/ 144 h 311"/>
                  <a:gd name="T8" fmla="*/ 28 w 1040"/>
                  <a:gd name="T9" fmla="*/ 257 h 311"/>
                  <a:gd name="T10" fmla="*/ 28 w 1040"/>
                  <a:gd name="T11" fmla="*/ 257 h 311"/>
                  <a:gd name="T12" fmla="*/ 34 w 1040"/>
                  <a:gd name="T13" fmla="*/ 305 h 311"/>
                  <a:gd name="T14" fmla="*/ 34 w 1040"/>
                  <a:gd name="T15" fmla="*/ 305 h 311"/>
                  <a:gd name="T16" fmla="*/ 526 w 1040"/>
                  <a:gd name="T17" fmla="*/ 193 h 311"/>
                  <a:gd name="T18" fmla="*/ 526 w 1040"/>
                  <a:gd name="T19" fmla="*/ 193 h 311"/>
                  <a:gd name="T20" fmla="*/ 1020 w 1040"/>
                  <a:gd name="T21" fmla="*/ 34 h 311"/>
                  <a:gd name="T22" fmla="*/ 1020 w 1040"/>
                  <a:gd name="T23" fmla="*/ 34 h 311"/>
                  <a:gd name="T24" fmla="*/ 1009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2" y="219"/>
                      <a:pt x="28" y="257"/>
                    </a:cubicBezTo>
                    <a:lnTo>
                      <a:pt x="28" y="257"/>
                    </a:lnTo>
                    <a:cubicBezTo>
                      <a:pt x="0" y="265"/>
                      <a:pt x="3" y="310"/>
                      <a:pt x="34" y="305"/>
                    </a:cubicBezTo>
                    <a:lnTo>
                      <a:pt x="34" y="305"/>
                    </a:lnTo>
                    <a:cubicBezTo>
                      <a:pt x="200" y="280"/>
                      <a:pt x="364" y="238"/>
                      <a:pt x="526" y="193"/>
                    </a:cubicBezTo>
                    <a:lnTo>
                      <a:pt x="526" y="193"/>
                    </a:lnTo>
                    <a:cubicBezTo>
                      <a:pt x="691" y="147"/>
                      <a:pt x="862" y="101"/>
                      <a:pt x="1020" y="34"/>
                    </a:cubicBezTo>
                    <a:lnTo>
                      <a:pt x="1020" y="34"/>
                    </a:lnTo>
                    <a:cubicBezTo>
                      <a:pt x="1039" y="26"/>
                      <a:pt x="1027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54" name="Freeform 29">
                <a:extLst>
                  <a:ext uri="{FF2B5EF4-FFF2-40B4-BE49-F238E27FC236}">
                    <a16:creationId xmlns:a16="http://schemas.microsoft.com/office/drawing/2014/main" id="{8E953991-87DA-0E4D-B995-288B6122EB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43061" y="3717032"/>
                <a:ext cx="493988" cy="148614"/>
              </a:xfrm>
              <a:custGeom>
                <a:avLst/>
                <a:gdLst>
                  <a:gd name="T0" fmla="*/ 479263 w 1040"/>
                  <a:gd name="T1" fmla="*/ 2389 h 311"/>
                  <a:gd name="T2" fmla="*/ 479263 w 1040"/>
                  <a:gd name="T3" fmla="*/ 2389 h 311"/>
                  <a:gd name="T4" fmla="*/ 247944 w 1040"/>
                  <a:gd name="T5" fmla="*/ 68812 h 311"/>
                  <a:gd name="T6" fmla="*/ 247944 w 1040"/>
                  <a:gd name="T7" fmla="*/ 68812 h 311"/>
                  <a:gd name="T8" fmla="*/ 13300 w 1040"/>
                  <a:gd name="T9" fmla="*/ 122810 h 311"/>
                  <a:gd name="T10" fmla="*/ 13300 w 1040"/>
                  <a:gd name="T11" fmla="*/ 122810 h 311"/>
                  <a:gd name="T12" fmla="*/ 16150 w 1040"/>
                  <a:gd name="T13" fmla="*/ 145747 h 311"/>
                  <a:gd name="T14" fmla="*/ 16150 w 1040"/>
                  <a:gd name="T15" fmla="*/ 145747 h 311"/>
                  <a:gd name="T16" fmla="*/ 249844 w 1040"/>
                  <a:gd name="T17" fmla="*/ 92227 h 311"/>
                  <a:gd name="T18" fmla="*/ 249844 w 1040"/>
                  <a:gd name="T19" fmla="*/ 92227 h 311"/>
                  <a:gd name="T20" fmla="*/ 484488 w 1040"/>
                  <a:gd name="T21" fmla="*/ 16247 h 311"/>
                  <a:gd name="T22" fmla="*/ 484488 w 1040"/>
                  <a:gd name="T23" fmla="*/ 16247 h 311"/>
                  <a:gd name="T24" fmla="*/ 479263 w 1040"/>
                  <a:gd name="T25" fmla="*/ 2389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cubicBezTo>
                      <a:pt x="359" y="186"/>
                      <a:pt x="192" y="219"/>
                      <a:pt x="28" y="257"/>
                    </a:cubicBezTo>
                    <a:cubicBezTo>
                      <a:pt x="0" y="265"/>
                      <a:pt x="4" y="310"/>
                      <a:pt x="34" y="305"/>
                    </a:cubicBezTo>
                    <a:cubicBezTo>
                      <a:pt x="200" y="280"/>
                      <a:pt x="364" y="238"/>
                      <a:pt x="526" y="193"/>
                    </a:cubicBezTo>
                    <a:cubicBezTo>
                      <a:pt x="691" y="147"/>
                      <a:pt x="862" y="101"/>
                      <a:pt x="1020" y="34"/>
                    </a:cubicBezTo>
                    <a:cubicBezTo>
                      <a:pt x="1039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55" name="Freeform 30">
                <a:extLst>
                  <a:ext uri="{FF2B5EF4-FFF2-40B4-BE49-F238E27FC236}">
                    <a16:creationId xmlns:a16="http://schemas.microsoft.com/office/drawing/2014/main" id="{22253400-DF13-A549-9298-AE5DA978F6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04591" y="3717798"/>
                <a:ext cx="493675" cy="147648"/>
              </a:xfrm>
              <a:custGeom>
                <a:avLst/>
                <a:gdLst>
                  <a:gd name="T0" fmla="*/ 1009 w 1040"/>
                  <a:gd name="T1" fmla="*/ 5 h 311"/>
                  <a:gd name="T2" fmla="*/ 1009 w 1040"/>
                  <a:gd name="T3" fmla="*/ 5 h 311"/>
                  <a:gd name="T4" fmla="*/ 522 w 1040"/>
                  <a:gd name="T5" fmla="*/ 144 h 311"/>
                  <a:gd name="T6" fmla="*/ 522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4 w 1040"/>
                  <a:gd name="T13" fmla="*/ 305 h 311"/>
                  <a:gd name="T14" fmla="*/ 34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09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4" y="305"/>
                    </a:cubicBezTo>
                    <a:lnTo>
                      <a:pt x="34" y="305"/>
                    </a:lnTo>
                    <a:cubicBezTo>
                      <a:pt x="200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1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7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56" name="Freeform 31">
                <a:extLst>
                  <a:ext uri="{FF2B5EF4-FFF2-40B4-BE49-F238E27FC236}">
                    <a16:creationId xmlns:a16="http://schemas.microsoft.com/office/drawing/2014/main" id="{09CBE023-6ED6-464E-ACEA-9B168D7C2E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17310" y="3717798"/>
                <a:ext cx="493675" cy="147648"/>
              </a:xfrm>
              <a:custGeom>
                <a:avLst/>
                <a:gdLst>
                  <a:gd name="T0" fmla="*/ 1009 w 1039"/>
                  <a:gd name="T1" fmla="*/ 5 h 311"/>
                  <a:gd name="T2" fmla="*/ 1009 w 1039"/>
                  <a:gd name="T3" fmla="*/ 5 h 311"/>
                  <a:gd name="T4" fmla="*/ 522 w 1039"/>
                  <a:gd name="T5" fmla="*/ 144 h 311"/>
                  <a:gd name="T6" fmla="*/ 522 w 1039"/>
                  <a:gd name="T7" fmla="*/ 144 h 311"/>
                  <a:gd name="T8" fmla="*/ 29 w 1039"/>
                  <a:gd name="T9" fmla="*/ 257 h 311"/>
                  <a:gd name="T10" fmla="*/ 29 w 1039"/>
                  <a:gd name="T11" fmla="*/ 257 h 311"/>
                  <a:gd name="T12" fmla="*/ 34 w 1039"/>
                  <a:gd name="T13" fmla="*/ 305 h 311"/>
                  <a:gd name="T14" fmla="*/ 34 w 1039"/>
                  <a:gd name="T15" fmla="*/ 305 h 311"/>
                  <a:gd name="T16" fmla="*/ 526 w 1039"/>
                  <a:gd name="T17" fmla="*/ 193 h 311"/>
                  <a:gd name="T18" fmla="*/ 526 w 1039"/>
                  <a:gd name="T19" fmla="*/ 193 h 311"/>
                  <a:gd name="T20" fmla="*/ 1021 w 1039"/>
                  <a:gd name="T21" fmla="*/ 34 h 311"/>
                  <a:gd name="T22" fmla="*/ 1021 w 1039"/>
                  <a:gd name="T23" fmla="*/ 34 h 311"/>
                  <a:gd name="T24" fmla="*/ 1009 w 1039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39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5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8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3" y="310"/>
                      <a:pt x="34" y="305"/>
                    </a:cubicBezTo>
                    <a:lnTo>
                      <a:pt x="34" y="305"/>
                    </a:lnTo>
                    <a:cubicBezTo>
                      <a:pt x="201" y="280"/>
                      <a:pt x="365" y="238"/>
                      <a:pt x="526" y="193"/>
                    </a:cubicBezTo>
                    <a:lnTo>
                      <a:pt x="526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8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57" name="Freeform 32">
                <a:extLst>
                  <a:ext uri="{FF2B5EF4-FFF2-40B4-BE49-F238E27FC236}">
                    <a16:creationId xmlns:a16="http://schemas.microsoft.com/office/drawing/2014/main" id="{410368F5-7683-2F49-BCE2-9A37A585EC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3371" y="3717032"/>
                <a:ext cx="493988" cy="148614"/>
              </a:xfrm>
              <a:custGeom>
                <a:avLst/>
                <a:gdLst>
                  <a:gd name="T0" fmla="*/ 479263 w 1040"/>
                  <a:gd name="T1" fmla="*/ 2389 h 311"/>
                  <a:gd name="T2" fmla="*/ 479263 w 1040"/>
                  <a:gd name="T3" fmla="*/ 2389 h 311"/>
                  <a:gd name="T4" fmla="*/ 248419 w 1040"/>
                  <a:gd name="T5" fmla="*/ 68812 h 311"/>
                  <a:gd name="T6" fmla="*/ 248419 w 1040"/>
                  <a:gd name="T7" fmla="*/ 68812 h 311"/>
                  <a:gd name="T8" fmla="*/ 13775 w 1040"/>
                  <a:gd name="T9" fmla="*/ 122810 h 311"/>
                  <a:gd name="T10" fmla="*/ 13775 w 1040"/>
                  <a:gd name="T11" fmla="*/ 122810 h 311"/>
                  <a:gd name="T12" fmla="*/ 16150 w 1040"/>
                  <a:gd name="T13" fmla="*/ 145747 h 311"/>
                  <a:gd name="T14" fmla="*/ 16150 w 1040"/>
                  <a:gd name="T15" fmla="*/ 145747 h 311"/>
                  <a:gd name="T16" fmla="*/ 249844 w 1040"/>
                  <a:gd name="T17" fmla="*/ 92227 h 311"/>
                  <a:gd name="T18" fmla="*/ 249844 w 1040"/>
                  <a:gd name="T19" fmla="*/ 92227 h 311"/>
                  <a:gd name="T20" fmla="*/ 484963 w 1040"/>
                  <a:gd name="T21" fmla="*/ 16247 h 311"/>
                  <a:gd name="T22" fmla="*/ 484963 w 1040"/>
                  <a:gd name="T23" fmla="*/ 16247 h 311"/>
                  <a:gd name="T24" fmla="*/ 479263 w 1040"/>
                  <a:gd name="T25" fmla="*/ 2389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3" y="144"/>
                    </a:cubicBezTo>
                    <a:cubicBezTo>
                      <a:pt x="359" y="186"/>
                      <a:pt x="193" y="219"/>
                      <a:pt x="29" y="257"/>
                    </a:cubicBezTo>
                    <a:cubicBezTo>
                      <a:pt x="0" y="265"/>
                      <a:pt x="3" y="310"/>
                      <a:pt x="34" y="305"/>
                    </a:cubicBezTo>
                    <a:cubicBezTo>
                      <a:pt x="201" y="280"/>
                      <a:pt x="365" y="238"/>
                      <a:pt x="526" y="193"/>
                    </a:cubicBezTo>
                    <a:cubicBezTo>
                      <a:pt x="693" y="147"/>
                      <a:pt x="863" y="101"/>
                      <a:pt x="1021" y="34"/>
                    </a:cubicBezTo>
                    <a:cubicBezTo>
                      <a:pt x="1039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</p:grpSp>
        <p:grpSp>
          <p:nvGrpSpPr>
            <p:cNvPr id="23" name="Group 101">
              <a:extLst>
                <a:ext uri="{FF2B5EF4-FFF2-40B4-BE49-F238E27FC236}">
                  <a16:creationId xmlns:a16="http://schemas.microsoft.com/office/drawing/2014/main" id="{AA9AD17E-6C18-524B-931E-395615E150F8}"/>
                </a:ext>
              </a:extLst>
            </p:cNvPr>
            <p:cNvGrpSpPr>
              <a:grpSpLocks/>
            </p:cNvGrpSpPr>
            <p:nvPr/>
          </p:nvGrpSpPr>
          <p:grpSpPr bwMode="auto">
            <a:xfrm rot="-5400000">
              <a:off x="8832265" y="3301388"/>
              <a:ext cx="6518125" cy="148614"/>
              <a:chOff x="61588" y="3717032"/>
              <a:chExt cx="6518125" cy="148614"/>
            </a:xfrm>
          </p:grpSpPr>
          <p:sp>
            <p:nvSpPr>
              <p:cNvPr id="24" name="Freeform 1">
                <a:extLst>
                  <a:ext uri="{FF2B5EF4-FFF2-40B4-BE49-F238E27FC236}">
                    <a16:creationId xmlns:a16="http://schemas.microsoft.com/office/drawing/2014/main" id="{33128533-CED6-474F-A8BC-38A13A6682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6614" y="3716445"/>
                <a:ext cx="493675" cy="149235"/>
              </a:xfrm>
              <a:custGeom>
                <a:avLst/>
                <a:gdLst>
                  <a:gd name="T0" fmla="*/ 1009 w 1041"/>
                  <a:gd name="T1" fmla="*/ 5 h 311"/>
                  <a:gd name="T2" fmla="*/ 1009 w 1041"/>
                  <a:gd name="T3" fmla="*/ 5 h 311"/>
                  <a:gd name="T4" fmla="*/ 522 w 1041"/>
                  <a:gd name="T5" fmla="*/ 144 h 311"/>
                  <a:gd name="T6" fmla="*/ 522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4 w 1041"/>
                  <a:gd name="T13" fmla="*/ 305 h 311"/>
                  <a:gd name="T14" fmla="*/ 34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09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7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2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3" y="310"/>
                      <a:pt x="34" y="305"/>
                    </a:cubicBezTo>
                    <a:lnTo>
                      <a:pt x="34" y="305"/>
                    </a:lnTo>
                    <a:cubicBezTo>
                      <a:pt x="200" y="280"/>
                      <a:pt x="364" y="238"/>
                      <a:pt x="527" y="193"/>
                    </a:cubicBezTo>
                    <a:lnTo>
                      <a:pt x="527" y="193"/>
                    </a:lnTo>
                    <a:cubicBezTo>
                      <a:pt x="691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25" name="Freeform 17">
                <a:extLst>
                  <a:ext uri="{FF2B5EF4-FFF2-40B4-BE49-F238E27FC236}">
                    <a16:creationId xmlns:a16="http://schemas.microsoft.com/office/drawing/2014/main" id="{681A5370-B002-1D4F-BBA1-1A2EA93ED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588" y="3717032"/>
                <a:ext cx="493988" cy="148614"/>
              </a:xfrm>
              <a:custGeom>
                <a:avLst/>
                <a:gdLst>
                  <a:gd name="T0" fmla="*/ 479725 w 1039"/>
                  <a:gd name="T1" fmla="*/ 2389 h 311"/>
                  <a:gd name="T2" fmla="*/ 479725 w 1039"/>
                  <a:gd name="T3" fmla="*/ 2389 h 311"/>
                  <a:gd name="T4" fmla="*/ 248183 w 1039"/>
                  <a:gd name="T5" fmla="*/ 68812 h 311"/>
                  <a:gd name="T6" fmla="*/ 248183 w 1039"/>
                  <a:gd name="T7" fmla="*/ 68812 h 311"/>
                  <a:gd name="T8" fmla="*/ 13312 w 1039"/>
                  <a:gd name="T9" fmla="*/ 122810 h 311"/>
                  <a:gd name="T10" fmla="*/ 13312 w 1039"/>
                  <a:gd name="T11" fmla="*/ 122810 h 311"/>
                  <a:gd name="T12" fmla="*/ 16165 w 1039"/>
                  <a:gd name="T13" fmla="*/ 145747 h 311"/>
                  <a:gd name="T14" fmla="*/ 16165 w 1039"/>
                  <a:gd name="T15" fmla="*/ 145747 h 311"/>
                  <a:gd name="T16" fmla="*/ 250084 w 1039"/>
                  <a:gd name="T17" fmla="*/ 92227 h 311"/>
                  <a:gd name="T18" fmla="*/ 250084 w 1039"/>
                  <a:gd name="T19" fmla="*/ 92227 h 311"/>
                  <a:gd name="T20" fmla="*/ 484955 w 1039"/>
                  <a:gd name="T21" fmla="*/ 16247 h 311"/>
                  <a:gd name="T22" fmla="*/ 484955 w 1039"/>
                  <a:gd name="T23" fmla="*/ 16247 h 311"/>
                  <a:gd name="T24" fmla="*/ 479725 w 1039"/>
                  <a:gd name="T25" fmla="*/ 2389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39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5" y="48"/>
                      <a:pt x="686" y="102"/>
                      <a:pt x="522" y="144"/>
                    </a:cubicBezTo>
                    <a:cubicBezTo>
                      <a:pt x="359" y="186"/>
                      <a:pt x="192" y="219"/>
                      <a:pt x="28" y="257"/>
                    </a:cubicBezTo>
                    <a:cubicBezTo>
                      <a:pt x="0" y="265"/>
                      <a:pt x="3" y="310"/>
                      <a:pt x="34" y="305"/>
                    </a:cubicBezTo>
                    <a:cubicBezTo>
                      <a:pt x="200" y="280"/>
                      <a:pt x="364" y="238"/>
                      <a:pt x="526" y="193"/>
                    </a:cubicBezTo>
                    <a:cubicBezTo>
                      <a:pt x="691" y="147"/>
                      <a:pt x="862" y="101"/>
                      <a:pt x="1020" y="34"/>
                    </a:cubicBezTo>
                    <a:cubicBezTo>
                      <a:pt x="1038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6" name="Freeform 18">
                <a:extLst>
                  <a:ext uri="{FF2B5EF4-FFF2-40B4-BE49-F238E27FC236}">
                    <a16:creationId xmlns:a16="http://schemas.microsoft.com/office/drawing/2014/main" id="{847C2FAD-35D1-E94C-A3F0-758EB97EA6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255" y="3716444"/>
                <a:ext cx="493676" cy="149235"/>
              </a:xfrm>
              <a:custGeom>
                <a:avLst/>
                <a:gdLst>
                  <a:gd name="T0" fmla="*/ 1009 w 1040"/>
                  <a:gd name="T1" fmla="*/ 5 h 311"/>
                  <a:gd name="T2" fmla="*/ 1009 w 1040"/>
                  <a:gd name="T3" fmla="*/ 5 h 311"/>
                  <a:gd name="T4" fmla="*/ 522 w 1040"/>
                  <a:gd name="T5" fmla="*/ 144 h 311"/>
                  <a:gd name="T6" fmla="*/ 522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4 w 1040"/>
                  <a:gd name="T13" fmla="*/ 305 h 311"/>
                  <a:gd name="T14" fmla="*/ 34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09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4" y="305"/>
                    </a:cubicBezTo>
                    <a:lnTo>
                      <a:pt x="34" y="305"/>
                    </a:lnTo>
                    <a:cubicBezTo>
                      <a:pt x="200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27" name="Freeform 19">
                <a:extLst>
                  <a:ext uri="{FF2B5EF4-FFF2-40B4-BE49-F238E27FC236}">
                    <a16:creationId xmlns:a16="http://schemas.microsoft.com/office/drawing/2014/main" id="{B2EA5CE3-291A-BA49-837D-59AD9D094E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9213" y="3716445"/>
                <a:ext cx="495262" cy="149235"/>
              </a:xfrm>
              <a:custGeom>
                <a:avLst/>
                <a:gdLst>
                  <a:gd name="T0" fmla="*/ 1010 w 1042"/>
                  <a:gd name="T1" fmla="*/ 5 h 311"/>
                  <a:gd name="T2" fmla="*/ 1010 w 1042"/>
                  <a:gd name="T3" fmla="*/ 5 h 311"/>
                  <a:gd name="T4" fmla="*/ 523 w 1042"/>
                  <a:gd name="T5" fmla="*/ 144 h 311"/>
                  <a:gd name="T6" fmla="*/ 523 w 1042"/>
                  <a:gd name="T7" fmla="*/ 144 h 311"/>
                  <a:gd name="T8" fmla="*/ 30 w 1042"/>
                  <a:gd name="T9" fmla="*/ 257 h 311"/>
                  <a:gd name="T10" fmla="*/ 30 w 1042"/>
                  <a:gd name="T11" fmla="*/ 257 h 311"/>
                  <a:gd name="T12" fmla="*/ 35 w 1042"/>
                  <a:gd name="T13" fmla="*/ 305 h 311"/>
                  <a:gd name="T14" fmla="*/ 35 w 1042"/>
                  <a:gd name="T15" fmla="*/ 305 h 311"/>
                  <a:gd name="T16" fmla="*/ 527 w 1042"/>
                  <a:gd name="T17" fmla="*/ 193 h 311"/>
                  <a:gd name="T18" fmla="*/ 527 w 1042"/>
                  <a:gd name="T19" fmla="*/ 193 h 311"/>
                  <a:gd name="T20" fmla="*/ 1021 w 1042"/>
                  <a:gd name="T21" fmla="*/ 34 h 311"/>
                  <a:gd name="T22" fmla="*/ 1021 w 1042"/>
                  <a:gd name="T23" fmla="*/ 34 h 311"/>
                  <a:gd name="T24" fmla="*/ 1010 w 1042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2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6" y="48"/>
                      <a:pt x="687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4" y="219"/>
                      <a:pt x="30" y="257"/>
                    </a:cubicBezTo>
                    <a:lnTo>
                      <a:pt x="30" y="257"/>
                    </a:lnTo>
                    <a:cubicBezTo>
                      <a:pt x="0" y="265"/>
                      <a:pt x="4" y="310"/>
                      <a:pt x="35" y="305"/>
                    </a:cubicBezTo>
                    <a:lnTo>
                      <a:pt x="35" y="305"/>
                    </a:lnTo>
                    <a:cubicBezTo>
                      <a:pt x="202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4" y="147"/>
                      <a:pt x="863" y="101"/>
                      <a:pt x="1021" y="34"/>
                    </a:cubicBezTo>
                    <a:lnTo>
                      <a:pt x="1021" y="34"/>
                    </a:lnTo>
                    <a:cubicBezTo>
                      <a:pt x="1041" y="26"/>
                      <a:pt x="1029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28" name="Freeform 20">
                <a:extLst>
                  <a:ext uri="{FF2B5EF4-FFF2-40B4-BE49-F238E27FC236}">
                    <a16:creationId xmlns:a16="http://schemas.microsoft.com/office/drawing/2014/main" id="{1547BF40-DF70-C14A-B792-B513C8E3DB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1899" y="3717032"/>
                <a:ext cx="493988" cy="148614"/>
              </a:xfrm>
              <a:custGeom>
                <a:avLst/>
                <a:gdLst>
                  <a:gd name="T0" fmla="*/ 478803 w 1041"/>
                  <a:gd name="T1" fmla="*/ 2389 h 311"/>
                  <a:gd name="T2" fmla="*/ 478803 w 1041"/>
                  <a:gd name="T3" fmla="*/ 2389 h 311"/>
                  <a:gd name="T4" fmla="*/ 248180 w 1041"/>
                  <a:gd name="T5" fmla="*/ 68812 h 311"/>
                  <a:gd name="T6" fmla="*/ 248180 w 1041"/>
                  <a:gd name="T7" fmla="*/ 68812 h 311"/>
                  <a:gd name="T8" fmla="*/ 13761 w 1041"/>
                  <a:gd name="T9" fmla="*/ 122810 h 311"/>
                  <a:gd name="T10" fmla="*/ 13761 w 1041"/>
                  <a:gd name="T11" fmla="*/ 122810 h 311"/>
                  <a:gd name="T12" fmla="*/ 16134 w 1041"/>
                  <a:gd name="T13" fmla="*/ 145747 h 311"/>
                  <a:gd name="T14" fmla="*/ 16134 w 1041"/>
                  <a:gd name="T15" fmla="*/ 145747 h 311"/>
                  <a:gd name="T16" fmla="*/ 250078 w 1041"/>
                  <a:gd name="T17" fmla="*/ 92227 h 311"/>
                  <a:gd name="T18" fmla="*/ 250078 w 1041"/>
                  <a:gd name="T19" fmla="*/ 92227 h 311"/>
                  <a:gd name="T20" fmla="*/ 484497 w 1041"/>
                  <a:gd name="T21" fmla="*/ 16247 h 311"/>
                  <a:gd name="T22" fmla="*/ 484497 w 1041"/>
                  <a:gd name="T23" fmla="*/ 16247 h 311"/>
                  <a:gd name="T24" fmla="*/ 478803 w 1041"/>
                  <a:gd name="T25" fmla="*/ 2389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3" y="144"/>
                    </a:cubicBezTo>
                    <a:cubicBezTo>
                      <a:pt x="359" y="186"/>
                      <a:pt x="193" y="219"/>
                      <a:pt x="29" y="257"/>
                    </a:cubicBezTo>
                    <a:cubicBezTo>
                      <a:pt x="0" y="265"/>
                      <a:pt x="3" y="310"/>
                      <a:pt x="34" y="305"/>
                    </a:cubicBezTo>
                    <a:cubicBezTo>
                      <a:pt x="201" y="280"/>
                      <a:pt x="366" y="238"/>
                      <a:pt x="527" y="193"/>
                    </a:cubicBezTo>
                    <a:cubicBezTo>
                      <a:pt x="693" y="147"/>
                      <a:pt x="862" y="101"/>
                      <a:pt x="1021" y="34"/>
                    </a:cubicBezTo>
                    <a:cubicBezTo>
                      <a:pt x="1040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9" name="Freeform 21">
                <a:extLst>
                  <a:ext uri="{FF2B5EF4-FFF2-40B4-BE49-F238E27FC236}">
                    <a16:creationId xmlns:a16="http://schemas.microsoft.com/office/drawing/2014/main" id="{4BEFDC41-D424-774C-A929-D246F186B7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0835" y="3716445"/>
                <a:ext cx="493675" cy="149235"/>
              </a:xfrm>
              <a:custGeom>
                <a:avLst/>
                <a:gdLst>
                  <a:gd name="T0" fmla="*/ 1010 w 1041"/>
                  <a:gd name="T1" fmla="*/ 5 h 311"/>
                  <a:gd name="T2" fmla="*/ 1010 w 1041"/>
                  <a:gd name="T3" fmla="*/ 5 h 311"/>
                  <a:gd name="T4" fmla="*/ 522 w 1041"/>
                  <a:gd name="T5" fmla="*/ 144 h 311"/>
                  <a:gd name="T6" fmla="*/ 522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5 w 1041"/>
                  <a:gd name="T13" fmla="*/ 305 h 311"/>
                  <a:gd name="T14" fmla="*/ 35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10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7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8" y="186"/>
                      <a:pt x="194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3" y="310"/>
                      <a:pt x="35" y="305"/>
                    </a:cubicBezTo>
                    <a:lnTo>
                      <a:pt x="35" y="305"/>
                    </a:lnTo>
                    <a:cubicBezTo>
                      <a:pt x="201" y="280"/>
                      <a:pt x="366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8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30" name="Freeform 22">
                <a:extLst>
                  <a:ext uri="{FF2B5EF4-FFF2-40B4-BE49-F238E27FC236}">
                    <a16:creationId xmlns:a16="http://schemas.microsoft.com/office/drawing/2014/main" id="{68E788A2-E878-7747-98AC-0591C3123F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91169" y="3716444"/>
                <a:ext cx="493676" cy="149235"/>
              </a:xfrm>
              <a:custGeom>
                <a:avLst/>
                <a:gdLst>
                  <a:gd name="T0" fmla="*/ 1009 w 1041"/>
                  <a:gd name="T1" fmla="*/ 5 h 311"/>
                  <a:gd name="T2" fmla="*/ 1009 w 1041"/>
                  <a:gd name="T3" fmla="*/ 5 h 311"/>
                  <a:gd name="T4" fmla="*/ 523 w 1041"/>
                  <a:gd name="T5" fmla="*/ 144 h 311"/>
                  <a:gd name="T6" fmla="*/ 523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6 w 1041"/>
                  <a:gd name="T13" fmla="*/ 305 h 311"/>
                  <a:gd name="T14" fmla="*/ 36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09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8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6" y="305"/>
                    </a:cubicBezTo>
                    <a:lnTo>
                      <a:pt x="36" y="305"/>
                    </a:lnTo>
                    <a:cubicBezTo>
                      <a:pt x="201" y="280"/>
                      <a:pt x="366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4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9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31" name="Freeform 23">
                <a:extLst>
                  <a:ext uri="{FF2B5EF4-FFF2-40B4-BE49-F238E27FC236}">
                    <a16:creationId xmlns:a16="http://schemas.microsoft.com/office/drawing/2014/main" id="{C9C599CE-F73F-574D-9FD2-6DCAA16A53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1278" y="3717032"/>
                <a:ext cx="493988" cy="148614"/>
              </a:xfrm>
              <a:custGeom>
                <a:avLst/>
                <a:gdLst>
                  <a:gd name="T0" fmla="*/ 479752 w 1041"/>
                  <a:gd name="T1" fmla="*/ 2389 h 311"/>
                  <a:gd name="T2" fmla="*/ 479752 w 1041"/>
                  <a:gd name="T3" fmla="*/ 2389 h 311"/>
                  <a:gd name="T4" fmla="*/ 247706 w 1041"/>
                  <a:gd name="T5" fmla="*/ 68812 h 311"/>
                  <a:gd name="T6" fmla="*/ 247706 w 1041"/>
                  <a:gd name="T7" fmla="*/ 68812 h 311"/>
                  <a:gd name="T8" fmla="*/ 13761 w 1041"/>
                  <a:gd name="T9" fmla="*/ 122810 h 311"/>
                  <a:gd name="T10" fmla="*/ 13761 w 1041"/>
                  <a:gd name="T11" fmla="*/ 122810 h 311"/>
                  <a:gd name="T12" fmla="*/ 16609 w 1041"/>
                  <a:gd name="T13" fmla="*/ 145747 h 311"/>
                  <a:gd name="T14" fmla="*/ 16609 w 1041"/>
                  <a:gd name="T15" fmla="*/ 145747 h 311"/>
                  <a:gd name="T16" fmla="*/ 250078 w 1041"/>
                  <a:gd name="T17" fmla="*/ 92227 h 311"/>
                  <a:gd name="T18" fmla="*/ 250078 w 1041"/>
                  <a:gd name="T19" fmla="*/ 92227 h 311"/>
                  <a:gd name="T20" fmla="*/ 484497 w 1041"/>
                  <a:gd name="T21" fmla="*/ 16247 h 311"/>
                  <a:gd name="T22" fmla="*/ 484497 w 1041"/>
                  <a:gd name="T23" fmla="*/ 16247 h 311"/>
                  <a:gd name="T24" fmla="*/ 479752 w 1041"/>
                  <a:gd name="T25" fmla="*/ 2389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7" y="48"/>
                      <a:pt x="686" y="102"/>
                      <a:pt x="522" y="144"/>
                    </a:cubicBezTo>
                    <a:cubicBezTo>
                      <a:pt x="359" y="186"/>
                      <a:pt x="194" y="219"/>
                      <a:pt x="29" y="257"/>
                    </a:cubicBezTo>
                    <a:cubicBezTo>
                      <a:pt x="0" y="265"/>
                      <a:pt x="4" y="310"/>
                      <a:pt x="35" y="305"/>
                    </a:cubicBezTo>
                    <a:cubicBezTo>
                      <a:pt x="200" y="280"/>
                      <a:pt x="366" y="238"/>
                      <a:pt x="527" y="193"/>
                    </a:cubicBezTo>
                    <a:cubicBezTo>
                      <a:pt x="693" y="147"/>
                      <a:pt x="862" y="101"/>
                      <a:pt x="1021" y="34"/>
                    </a:cubicBezTo>
                    <a:cubicBezTo>
                      <a:pt x="1040" y="26"/>
                      <a:pt x="1028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32" name="Freeform 24">
                <a:extLst>
                  <a:ext uri="{FF2B5EF4-FFF2-40B4-BE49-F238E27FC236}">
                    <a16:creationId xmlns:a16="http://schemas.microsoft.com/office/drawing/2014/main" id="{61244DBA-AE1E-9C4C-8032-2459BB8986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61049" y="3716445"/>
                <a:ext cx="493675" cy="149235"/>
              </a:xfrm>
              <a:custGeom>
                <a:avLst/>
                <a:gdLst>
                  <a:gd name="T0" fmla="*/ 1011 w 1041"/>
                  <a:gd name="T1" fmla="*/ 5 h 311"/>
                  <a:gd name="T2" fmla="*/ 1011 w 1041"/>
                  <a:gd name="T3" fmla="*/ 5 h 311"/>
                  <a:gd name="T4" fmla="*/ 523 w 1041"/>
                  <a:gd name="T5" fmla="*/ 144 h 311"/>
                  <a:gd name="T6" fmla="*/ 523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6 w 1041"/>
                  <a:gd name="T13" fmla="*/ 305 h 311"/>
                  <a:gd name="T14" fmla="*/ 36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11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7" y="48"/>
                      <a:pt x="688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4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6" y="305"/>
                    </a:cubicBezTo>
                    <a:lnTo>
                      <a:pt x="36" y="305"/>
                    </a:lnTo>
                    <a:cubicBezTo>
                      <a:pt x="201" y="280"/>
                      <a:pt x="366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9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33" name="Freeform 25">
                <a:extLst>
                  <a:ext uri="{FF2B5EF4-FFF2-40B4-BE49-F238E27FC236}">
                    <a16:creationId xmlns:a16="http://schemas.microsoft.com/office/drawing/2014/main" id="{008F027D-0A4D-0A40-8F49-07A16BEB9A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3768" y="3716445"/>
                <a:ext cx="493675" cy="149235"/>
              </a:xfrm>
              <a:custGeom>
                <a:avLst/>
                <a:gdLst>
                  <a:gd name="T0" fmla="*/ 1010 w 1040"/>
                  <a:gd name="T1" fmla="*/ 5 h 311"/>
                  <a:gd name="T2" fmla="*/ 1010 w 1040"/>
                  <a:gd name="T3" fmla="*/ 5 h 311"/>
                  <a:gd name="T4" fmla="*/ 523 w 1040"/>
                  <a:gd name="T5" fmla="*/ 144 h 311"/>
                  <a:gd name="T6" fmla="*/ 523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4 w 1040"/>
                  <a:gd name="T13" fmla="*/ 305 h 311"/>
                  <a:gd name="T14" fmla="*/ 34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10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6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58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4" y="305"/>
                    </a:cubicBezTo>
                    <a:lnTo>
                      <a:pt x="34" y="305"/>
                    </a:lnTo>
                    <a:cubicBezTo>
                      <a:pt x="201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2" y="147"/>
                      <a:pt x="863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7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34" name="Freeform 26">
                <a:extLst>
                  <a:ext uri="{FF2B5EF4-FFF2-40B4-BE49-F238E27FC236}">
                    <a16:creationId xmlns:a16="http://schemas.microsoft.com/office/drawing/2014/main" id="{6FAF5015-223B-7645-B4D8-E56CCD36DD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1589" y="3717032"/>
                <a:ext cx="493988" cy="148614"/>
              </a:xfrm>
              <a:custGeom>
                <a:avLst/>
                <a:gdLst>
                  <a:gd name="T0" fmla="*/ 479752 w 1041"/>
                  <a:gd name="T1" fmla="*/ 2389 h 311"/>
                  <a:gd name="T2" fmla="*/ 479752 w 1041"/>
                  <a:gd name="T3" fmla="*/ 2389 h 311"/>
                  <a:gd name="T4" fmla="*/ 248180 w 1041"/>
                  <a:gd name="T5" fmla="*/ 68812 h 311"/>
                  <a:gd name="T6" fmla="*/ 248180 w 1041"/>
                  <a:gd name="T7" fmla="*/ 68812 h 311"/>
                  <a:gd name="T8" fmla="*/ 14710 w 1041"/>
                  <a:gd name="T9" fmla="*/ 122810 h 311"/>
                  <a:gd name="T10" fmla="*/ 14710 w 1041"/>
                  <a:gd name="T11" fmla="*/ 122810 h 311"/>
                  <a:gd name="T12" fmla="*/ 17083 w 1041"/>
                  <a:gd name="T13" fmla="*/ 145747 h 311"/>
                  <a:gd name="T14" fmla="*/ 17083 w 1041"/>
                  <a:gd name="T15" fmla="*/ 145747 h 311"/>
                  <a:gd name="T16" fmla="*/ 250078 w 1041"/>
                  <a:gd name="T17" fmla="*/ 92227 h 311"/>
                  <a:gd name="T18" fmla="*/ 250078 w 1041"/>
                  <a:gd name="T19" fmla="*/ 92227 h 311"/>
                  <a:gd name="T20" fmla="*/ 484497 w 1041"/>
                  <a:gd name="T21" fmla="*/ 16247 h 311"/>
                  <a:gd name="T22" fmla="*/ 484497 w 1041"/>
                  <a:gd name="T23" fmla="*/ 16247 h 311"/>
                  <a:gd name="T24" fmla="*/ 479752 w 1041"/>
                  <a:gd name="T25" fmla="*/ 2389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7" y="48"/>
                      <a:pt x="686" y="102"/>
                      <a:pt x="523" y="144"/>
                    </a:cubicBezTo>
                    <a:cubicBezTo>
                      <a:pt x="359" y="186"/>
                      <a:pt x="194" y="219"/>
                      <a:pt x="31" y="257"/>
                    </a:cubicBezTo>
                    <a:cubicBezTo>
                      <a:pt x="0" y="265"/>
                      <a:pt x="4" y="310"/>
                      <a:pt x="36" y="305"/>
                    </a:cubicBezTo>
                    <a:cubicBezTo>
                      <a:pt x="202" y="280"/>
                      <a:pt x="366" y="238"/>
                      <a:pt x="527" y="193"/>
                    </a:cubicBezTo>
                    <a:cubicBezTo>
                      <a:pt x="693" y="147"/>
                      <a:pt x="864" y="101"/>
                      <a:pt x="1021" y="34"/>
                    </a:cubicBezTo>
                    <a:cubicBezTo>
                      <a:pt x="1040" y="26"/>
                      <a:pt x="1029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35" name="Freeform 27">
                <a:extLst>
                  <a:ext uri="{FF2B5EF4-FFF2-40B4-BE49-F238E27FC236}">
                    <a16:creationId xmlns:a16="http://schemas.microsoft.com/office/drawing/2014/main" id="{87195CF0-7BAB-7F49-874A-F344DC353D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3646" y="3716444"/>
                <a:ext cx="493676" cy="149235"/>
              </a:xfrm>
              <a:custGeom>
                <a:avLst/>
                <a:gdLst>
                  <a:gd name="T0" fmla="*/ 1010 w 1040"/>
                  <a:gd name="T1" fmla="*/ 5 h 311"/>
                  <a:gd name="T2" fmla="*/ 1010 w 1040"/>
                  <a:gd name="T3" fmla="*/ 5 h 311"/>
                  <a:gd name="T4" fmla="*/ 523 w 1040"/>
                  <a:gd name="T5" fmla="*/ 144 h 311"/>
                  <a:gd name="T6" fmla="*/ 523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5 w 1040"/>
                  <a:gd name="T13" fmla="*/ 305 h 311"/>
                  <a:gd name="T14" fmla="*/ 35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10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6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60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5" y="305"/>
                    </a:cubicBezTo>
                    <a:lnTo>
                      <a:pt x="35" y="305"/>
                    </a:lnTo>
                    <a:cubicBezTo>
                      <a:pt x="201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2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9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36" name="Freeform 28">
                <a:extLst>
                  <a:ext uri="{FF2B5EF4-FFF2-40B4-BE49-F238E27FC236}">
                    <a16:creationId xmlns:a16="http://schemas.microsoft.com/office/drawing/2014/main" id="{250629E1-EA90-B946-B39D-1DB9D05A00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03982" y="3716445"/>
                <a:ext cx="493675" cy="149235"/>
              </a:xfrm>
              <a:custGeom>
                <a:avLst/>
                <a:gdLst>
                  <a:gd name="T0" fmla="*/ 1009 w 1040"/>
                  <a:gd name="T1" fmla="*/ 5 h 311"/>
                  <a:gd name="T2" fmla="*/ 1009 w 1040"/>
                  <a:gd name="T3" fmla="*/ 5 h 311"/>
                  <a:gd name="T4" fmla="*/ 522 w 1040"/>
                  <a:gd name="T5" fmla="*/ 144 h 311"/>
                  <a:gd name="T6" fmla="*/ 522 w 1040"/>
                  <a:gd name="T7" fmla="*/ 144 h 311"/>
                  <a:gd name="T8" fmla="*/ 28 w 1040"/>
                  <a:gd name="T9" fmla="*/ 257 h 311"/>
                  <a:gd name="T10" fmla="*/ 28 w 1040"/>
                  <a:gd name="T11" fmla="*/ 257 h 311"/>
                  <a:gd name="T12" fmla="*/ 34 w 1040"/>
                  <a:gd name="T13" fmla="*/ 305 h 311"/>
                  <a:gd name="T14" fmla="*/ 34 w 1040"/>
                  <a:gd name="T15" fmla="*/ 305 h 311"/>
                  <a:gd name="T16" fmla="*/ 526 w 1040"/>
                  <a:gd name="T17" fmla="*/ 193 h 311"/>
                  <a:gd name="T18" fmla="*/ 526 w 1040"/>
                  <a:gd name="T19" fmla="*/ 193 h 311"/>
                  <a:gd name="T20" fmla="*/ 1020 w 1040"/>
                  <a:gd name="T21" fmla="*/ 34 h 311"/>
                  <a:gd name="T22" fmla="*/ 1020 w 1040"/>
                  <a:gd name="T23" fmla="*/ 34 h 311"/>
                  <a:gd name="T24" fmla="*/ 1009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2" y="219"/>
                      <a:pt x="28" y="257"/>
                    </a:cubicBezTo>
                    <a:lnTo>
                      <a:pt x="28" y="257"/>
                    </a:lnTo>
                    <a:cubicBezTo>
                      <a:pt x="0" y="265"/>
                      <a:pt x="3" y="310"/>
                      <a:pt x="34" y="305"/>
                    </a:cubicBezTo>
                    <a:lnTo>
                      <a:pt x="34" y="305"/>
                    </a:lnTo>
                    <a:cubicBezTo>
                      <a:pt x="200" y="280"/>
                      <a:pt x="364" y="238"/>
                      <a:pt x="526" y="193"/>
                    </a:cubicBezTo>
                    <a:lnTo>
                      <a:pt x="526" y="193"/>
                    </a:lnTo>
                    <a:cubicBezTo>
                      <a:pt x="691" y="147"/>
                      <a:pt x="862" y="101"/>
                      <a:pt x="1020" y="34"/>
                    </a:cubicBezTo>
                    <a:lnTo>
                      <a:pt x="1020" y="34"/>
                    </a:lnTo>
                    <a:cubicBezTo>
                      <a:pt x="1039" y="26"/>
                      <a:pt x="1027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37" name="Freeform 29">
                <a:extLst>
                  <a:ext uri="{FF2B5EF4-FFF2-40B4-BE49-F238E27FC236}">
                    <a16:creationId xmlns:a16="http://schemas.microsoft.com/office/drawing/2014/main" id="{71FCB582-AB17-A644-94FF-39E5D9F437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43061" y="3717032"/>
                <a:ext cx="493988" cy="148614"/>
              </a:xfrm>
              <a:custGeom>
                <a:avLst/>
                <a:gdLst>
                  <a:gd name="T0" fmla="*/ 479263 w 1040"/>
                  <a:gd name="T1" fmla="*/ 2389 h 311"/>
                  <a:gd name="T2" fmla="*/ 479263 w 1040"/>
                  <a:gd name="T3" fmla="*/ 2389 h 311"/>
                  <a:gd name="T4" fmla="*/ 247944 w 1040"/>
                  <a:gd name="T5" fmla="*/ 68812 h 311"/>
                  <a:gd name="T6" fmla="*/ 247944 w 1040"/>
                  <a:gd name="T7" fmla="*/ 68812 h 311"/>
                  <a:gd name="T8" fmla="*/ 13300 w 1040"/>
                  <a:gd name="T9" fmla="*/ 122810 h 311"/>
                  <a:gd name="T10" fmla="*/ 13300 w 1040"/>
                  <a:gd name="T11" fmla="*/ 122810 h 311"/>
                  <a:gd name="T12" fmla="*/ 16150 w 1040"/>
                  <a:gd name="T13" fmla="*/ 145747 h 311"/>
                  <a:gd name="T14" fmla="*/ 16150 w 1040"/>
                  <a:gd name="T15" fmla="*/ 145747 h 311"/>
                  <a:gd name="T16" fmla="*/ 249844 w 1040"/>
                  <a:gd name="T17" fmla="*/ 92227 h 311"/>
                  <a:gd name="T18" fmla="*/ 249844 w 1040"/>
                  <a:gd name="T19" fmla="*/ 92227 h 311"/>
                  <a:gd name="T20" fmla="*/ 484488 w 1040"/>
                  <a:gd name="T21" fmla="*/ 16247 h 311"/>
                  <a:gd name="T22" fmla="*/ 484488 w 1040"/>
                  <a:gd name="T23" fmla="*/ 16247 h 311"/>
                  <a:gd name="T24" fmla="*/ 479263 w 1040"/>
                  <a:gd name="T25" fmla="*/ 2389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cubicBezTo>
                      <a:pt x="359" y="186"/>
                      <a:pt x="192" y="219"/>
                      <a:pt x="28" y="257"/>
                    </a:cubicBezTo>
                    <a:cubicBezTo>
                      <a:pt x="0" y="265"/>
                      <a:pt x="4" y="310"/>
                      <a:pt x="34" y="305"/>
                    </a:cubicBezTo>
                    <a:cubicBezTo>
                      <a:pt x="200" y="280"/>
                      <a:pt x="364" y="238"/>
                      <a:pt x="526" y="193"/>
                    </a:cubicBezTo>
                    <a:cubicBezTo>
                      <a:pt x="691" y="147"/>
                      <a:pt x="862" y="101"/>
                      <a:pt x="1020" y="34"/>
                    </a:cubicBezTo>
                    <a:cubicBezTo>
                      <a:pt x="1039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38" name="Freeform 30">
                <a:extLst>
                  <a:ext uri="{FF2B5EF4-FFF2-40B4-BE49-F238E27FC236}">
                    <a16:creationId xmlns:a16="http://schemas.microsoft.com/office/drawing/2014/main" id="{01F65919-3D9A-AA4A-9ABA-72265DE779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04015" y="3716444"/>
                <a:ext cx="493676" cy="149235"/>
              </a:xfrm>
              <a:custGeom>
                <a:avLst/>
                <a:gdLst>
                  <a:gd name="T0" fmla="*/ 1009 w 1040"/>
                  <a:gd name="T1" fmla="*/ 5 h 311"/>
                  <a:gd name="T2" fmla="*/ 1009 w 1040"/>
                  <a:gd name="T3" fmla="*/ 5 h 311"/>
                  <a:gd name="T4" fmla="*/ 522 w 1040"/>
                  <a:gd name="T5" fmla="*/ 144 h 311"/>
                  <a:gd name="T6" fmla="*/ 522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4 w 1040"/>
                  <a:gd name="T13" fmla="*/ 305 h 311"/>
                  <a:gd name="T14" fmla="*/ 34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09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4" y="305"/>
                    </a:cubicBezTo>
                    <a:lnTo>
                      <a:pt x="34" y="305"/>
                    </a:lnTo>
                    <a:cubicBezTo>
                      <a:pt x="200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1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7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39" name="Freeform 31">
                <a:extLst>
                  <a:ext uri="{FF2B5EF4-FFF2-40B4-BE49-F238E27FC236}">
                    <a16:creationId xmlns:a16="http://schemas.microsoft.com/office/drawing/2014/main" id="{4B6C71DE-20F7-2743-88F6-FAE6DCC902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13560" y="3716445"/>
                <a:ext cx="495262" cy="149235"/>
              </a:xfrm>
              <a:custGeom>
                <a:avLst/>
                <a:gdLst>
                  <a:gd name="T0" fmla="*/ 1009 w 1039"/>
                  <a:gd name="T1" fmla="*/ 5 h 311"/>
                  <a:gd name="T2" fmla="*/ 1009 w 1039"/>
                  <a:gd name="T3" fmla="*/ 5 h 311"/>
                  <a:gd name="T4" fmla="*/ 522 w 1039"/>
                  <a:gd name="T5" fmla="*/ 144 h 311"/>
                  <a:gd name="T6" fmla="*/ 522 w 1039"/>
                  <a:gd name="T7" fmla="*/ 144 h 311"/>
                  <a:gd name="T8" fmla="*/ 29 w 1039"/>
                  <a:gd name="T9" fmla="*/ 257 h 311"/>
                  <a:gd name="T10" fmla="*/ 29 w 1039"/>
                  <a:gd name="T11" fmla="*/ 257 h 311"/>
                  <a:gd name="T12" fmla="*/ 34 w 1039"/>
                  <a:gd name="T13" fmla="*/ 305 h 311"/>
                  <a:gd name="T14" fmla="*/ 34 w 1039"/>
                  <a:gd name="T15" fmla="*/ 305 h 311"/>
                  <a:gd name="T16" fmla="*/ 526 w 1039"/>
                  <a:gd name="T17" fmla="*/ 193 h 311"/>
                  <a:gd name="T18" fmla="*/ 526 w 1039"/>
                  <a:gd name="T19" fmla="*/ 193 h 311"/>
                  <a:gd name="T20" fmla="*/ 1021 w 1039"/>
                  <a:gd name="T21" fmla="*/ 34 h 311"/>
                  <a:gd name="T22" fmla="*/ 1021 w 1039"/>
                  <a:gd name="T23" fmla="*/ 34 h 311"/>
                  <a:gd name="T24" fmla="*/ 1009 w 1039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39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5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8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3" y="310"/>
                      <a:pt x="34" y="305"/>
                    </a:cubicBezTo>
                    <a:lnTo>
                      <a:pt x="34" y="305"/>
                    </a:lnTo>
                    <a:cubicBezTo>
                      <a:pt x="201" y="280"/>
                      <a:pt x="365" y="238"/>
                      <a:pt x="526" y="193"/>
                    </a:cubicBezTo>
                    <a:lnTo>
                      <a:pt x="526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8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40" name="Freeform 32">
                <a:extLst>
                  <a:ext uri="{FF2B5EF4-FFF2-40B4-BE49-F238E27FC236}">
                    <a16:creationId xmlns:a16="http://schemas.microsoft.com/office/drawing/2014/main" id="{ABA032F7-B6FF-5549-A204-45CB3DB145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3371" y="3717032"/>
                <a:ext cx="493988" cy="148614"/>
              </a:xfrm>
              <a:custGeom>
                <a:avLst/>
                <a:gdLst>
                  <a:gd name="T0" fmla="*/ 479263 w 1040"/>
                  <a:gd name="T1" fmla="*/ 2389 h 311"/>
                  <a:gd name="T2" fmla="*/ 479263 w 1040"/>
                  <a:gd name="T3" fmla="*/ 2389 h 311"/>
                  <a:gd name="T4" fmla="*/ 248419 w 1040"/>
                  <a:gd name="T5" fmla="*/ 68812 h 311"/>
                  <a:gd name="T6" fmla="*/ 248419 w 1040"/>
                  <a:gd name="T7" fmla="*/ 68812 h 311"/>
                  <a:gd name="T8" fmla="*/ 13775 w 1040"/>
                  <a:gd name="T9" fmla="*/ 122810 h 311"/>
                  <a:gd name="T10" fmla="*/ 13775 w 1040"/>
                  <a:gd name="T11" fmla="*/ 122810 h 311"/>
                  <a:gd name="T12" fmla="*/ 16150 w 1040"/>
                  <a:gd name="T13" fmla="*/ 145747 h 311"/>
                  <a:gd name="T14" fmla="*/ 16150 w 1040"/>
                  <a:gd name="T15" fmla="*/ 145747 h 311"/>
                  <a:gd name="T16" fmla="*/ 249844 w 1040"/>
                  <a:gd name="T17" fmla="*/ 92227 h 311"/>
                  <a:gd name="T18" fmla="*/ 249844 w 1040"/>
                  <a:gd name="T19" fmla="*/ 92227 h 311"/>
                  <a:gd name="T20" fmla="*/ 484963 w 1040"/>
                  <a:gd name="T21" fmla="*/ 16247 h 311"/>
                  <a:gd name="T22" fmla="*/ 484963 w 1040"/>
                  <a:gd name="T23" fmla="*/ 16247 h 311"/>
                  <a:gd name="T24" fmla="*/ 479263 w 1040"/>
                  <a:gd name="T25" fmla="*/ 2389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3" y="144"/>
                    </a:cubicBezTo>
                    <a:cubicBezTo>
                      <a:pt x="359" y="186"/>
                      <a:pt x="193" y="219"/>
                      <a:pt x="29" y="257"/>
                    </a:cubicBezTo>
                    <a:cubicBezTo>
                      <a:pt x="0" y="265"/>
                      <a:pt x="3" y="310"/>
                      <a:pt x="34" y="305"/>
                    </a:cubicBezTo>
                    <a:cubicBezTo>
                      <a:pt x="201" y="280"/>
                      <a:pt x="365" y="238"/>
                      <a:pt x="526" y="193"/>
                    </a:cubicBezTo>
                    <a:cubicBezTo>
                      <a:pt x="693" y="147"/>
                      <a:pt x="863" y="101"/>
                      <a:pt x="1021" y="34"/>
                    </a:cubicBezTo>
                    <a:cubicBezTo>
                      <a:pt x="1039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739031B-257B-437D-BB3F-8EA04058856A}"/>
              </a:ext>
            </a:extLst>
          </p:cNvPr>
          <p:cNvGrpSpPr/>
          <p:nvPr/>
        </p:nvGrpSpPr>
        <p:grpSpPr>
          <a:xfrm>
            <a:off x="254178" y="600861"/>
            <a:ext cx="2279472" cy="2236505"/>
            <a:chOff x="1947526" y="2839746"/>
            <a:chExt cx="2279472" cy="2236505"/>
          </a:xfrm>
        </p:grpSpPr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603E06CE-6095-234E-97CE-2A18D80A23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82583" y="2839746"/>
              <a:ext cx="1123853" cy="1126021"/>
            </a:xfrm>
            <a:prstGeom prst="roundRect">
              <a:avLst/>
            </a:prstGeom>
            <a:solidFill>
              <a:srgbClr val="CBF0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947526" y="4245254"/>
              <a:ext cx="227947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solidFill>
                    <a:srgbClr val="FF0000"/>
                  </a:solidFill>
                  <a:latin typeface="#9Slide05 SVNCookie" panose="020B0606040200020203" pitchFamily="34" charset="0"/>
                  <a:ea typeface="Nunito Bold" charset="0"/>
                  <a:cs typeface="Arima Madurai Light" pitchFamily="2" charset="77"/>
                </a:rPr>
                <a:t>Chuẩn</a:t>
              </a:r>
              <a:r>
                <a:rPr lang="en-US" sz="4800" dirty="0">
                  <a:solidFill>
                    <a:srgbClr val="FF0000"/>
                  </a:solidFill>
                  <a:latin typeface="#9Slide05 SVNCookie" panose="020B0606040200020203" pitchFamily="34" charset="0"/>
                  <a:ea typeface="Nunito Bold" charset="0"/>
                  <a:cs typeface="Arima Madurai Light" pitchFamily="2" charset="77"/>
                </a:rPr>
                <a:t> </a:t>
              </a:r>
              <a:r>
                <a:rPr lang="en-US" sz="4800" dirty="0" err="1">
                  <a:solidFill>
                    <a:srgbClr val="FF0000"/>
                  </a:solidFill>
                  <a:latin typeface="#9Slide05 SVNCookie" panose="020B0606040200020203" pitchFamily="34" charset="0"/>
                  <a:ea typeface="Nunito Bold" charset="0"/>
                  <a:cs typeface="Arima Madurai Light" pitchFamily="2" charset="77"/>
                </a:rPr>
                <a:t>bị</a:t>
              </a:r>
              <a:endParaRPr lang="en-US" sz="4800" dirty="0">
                <a:solidFill>
                  <a:srgbClr val="FF0000"/>
                </a:solidFill>
                <a:latin typeface="#9Slide05 SVNCookie" panose="020B0606040200020203" pitchFamily="34" charset="0"/>
                <a:ea typeface="Nunito Bold" charset="0"/>
                <a:cs typeface="Arima Madurai Light" pitchFamily="2" charset="77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63C41C5-3484-47E8-9425-FBAD1772D0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2476" t="18935" r="17103" b="17189"/>
            <a:stretch/>
          </p:blipFill>
          <p:spPr>
            <a:xfrm rot="1993427">
              <a:off x="2810534" y="2962145"/>
              <a:ext cx="890823" cy="941773"/>
            </a:xfrm>
            <a:prstGeom prst="rect">
              <a:avLst/>
            </a:prstGeom>
          </p:spPr>
        </p:pic>
      </p:grpSp>
      <p:sp>
        <p:nvSpPr>
          <p:cNvPr id="144" name="TextBox 143">
            <a:extLst>
              <a:ext uri="{FF2B5EF4-FFF2-40B4-BE49-F238E27FC236}">
                <a16:creationId xmlns:a16="http://schemas.microsoft.com/office/drawing/2014/main" id="{32CAA2B9-ECC4-4742-B825-E4AB1E0D3E82}"/>
              </a:ext>
            </a:extLst>
          </p:cNvPr>
          <p:cNvSpPr txBox="1"/>
          <p:nvPr/>
        </p:nvSpPr>
        <p:spPr>
          <a:xfrm>
            <a:off x="3189434" y="657431"/>
            <a:ext cx="8264629" cy="72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Times New Roman" panose="02020603050405020304" pitchFamily="18" charset="0"/>
              </a:rPr>
              <a:t>Đọc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Times New Roman" panose="02020603050405020304" pitchFamily="18" charset="0"/>
              </a:rPr>
              <a:t>lại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Times New Roman" panose="02020603050405020304" pitchFamily="18" charset="0"/>
              </a:rPr>
              <a:t>truyện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Times New Roman" panose="02020603050405020304" pitchFamily="18" charset="0"/>
              </a:rPr>
              <a:t>Thánh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Times New Roman" panose="02020603050405020304" pitchFamily="18" charset="0"/>
              </a:rPr>
              <a:t>Gióng</a:t>
            </a:r>
            <a:endParaRPr lang="en-US" sz="3600" dirty="0">
              <a:solidFill>
                <a:schemeClr val="tx2">
                  <a:lumMod val="50000"/>
                </a:schemeClr>
              </a:solidFill>
              <a:latin typeface="#9Slide05 SVNBulgary" pitchFamily="2" charset="0"/>
            </a:endParaRPr>
          </a:p>
        </p:txBody>
      </p: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BABE69F9-BD38-4EAC-A215-05A600A8AFE9}"/>
              </a:ext>
            </a:extLst>
          </p:cNvPr>
          <p:cNvGrpSpPr/>
          <p:nvPr/>
        </p:nvGrpSpPr>
        <p:grpSpPr>
          <a:xfrm>
            <a:off x="9704180" y="3465316"/>
            <a:ext cx="1925942" cy="2929207"/>
            <a:chOff x="2204726" y="2839746"/>
            <a:chExt cx="1925942" cy="2929207"/>
          </a:xfrm>
        </p:grpSpPr>
        <p:sp>
          <p:nvSpPr>
            <p:cNvPr id="146" name="Rounded Rectangle 1">
              <a:extLst>
                <a:ext uri="{FF2B5EF4-FFF2-40B4-BE49-F238E27FC236}">
                  <a16:creationId xmlns:a16="http://schemas.microsoft.com/office/drawing/2014/main" id="{0DD0604E-2F4B-455B-B71C-6B1A9A0660E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82583" y="2839746"/>
              <a:ext cx="1123853" cy="1126021"/>
            </a:xfrm>
            <a:prstGeom prst="roundRect">
              <a:avLst/>
            </a:prstGeom>
            <a:solidFill>
              <a:srgbClr val="FEDA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3EC9AEAE-0178-4418-8CED-275665B62EDB}"/>
                </a:ext>
              </a:extLst>
            </p:cNvPr>
            <p:cNvSpPr txBox="1"/>
            <p:nvPr/>
          </p:nvSpPr>
          <p:spPr>
            <a:xfrm>
              <a:off x="2204726" y="4199293"/>
              <a:ext cx="192594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solidFill>
                    <a:srgbClr val="FF0000"/>
                  </a:solidFill>
                  <a:latin typeface="#9Slide05 SVNCookie" panose="020B0606040200020203" pitchFamily="34" charset="0"/>
                  <a:ea typeface="Nunito Bold" charset="0"/>
                  <a:cs typeface="Arima Madurai Light" pitchFamily="2" charset="77"/>
                </a:rPr>
                <a:t>Tìm</a:t>
              </a:r>
              <a:r>
                <a:rPr lang="en-US" sz="4800" dirty="0">
                  <a:solidFill>
                    <a:srgbClr val="FF0000"/>
                  </a:solidFill>
                  <a:latin typeface="#9Slide05 SVNCookie" panose="020B0606040200020203" pitchFamily="34" charset="0"/>
                  <a:ea typeface="Nunito Bold" charset="0"/>
                  <a:cs typeface="Arima Madurai Light" pitchFamily="2" charset="77"/>
                </a:rPr>
                <a:t> ý, </a:t>
              </a:r>
              <a:r>
                <a:rPr lang="en-US" sz="4800" dirty="0" err="1">
                  <a:solidFill>
                    <a:srgbClr val="FF0000"/>
                  </a:solidFill>
                  <a:latin typeface="#9Slide05 SVNCookie" panose="020B0606040200020203" pitchFamily="34" charset="0"/>
                  <a:ea typeface="Nunito Bold" charset="0"/>
                  <a:cs typeface="Arima Madurai Light" pitchFamily="2" charset="77"/>
                </a:rPr>
                <a:t>lập</a:t>
              </a:r>
              <a:r>
                <a:rPr lang="en-US" sz="4800" dirty="0">
                  <a:solidFill>
                    <a:srgbClr val="FF0000"/>
                  </a:solidFill>
                  <a:latin typeface="#9Slide05 SVNCookie" panose="020B0606040200020203" pitchFamily="34" charset="0"/>
                  <a:ea typeface="Nunito Bold" charset="0"/>
                  <a:cs typeface="Arima Madurai Light" pitchFamily="2" charset="77"/>
                </a:rPr>
                <a:t> </a:t>
              </a:r>
              <a:r>
                <a:rPr lang="en-US" sz="4800" dirty="0" err="1">
                  <a:solidFill>
                    <a:srgbClr val="FF0000"/>
                  </a:solidFill>
                  <a:latin typeface="#9Slide05 SVNCookie" panose="020B0606040200020203" pitchFamily="34" charset="0"/>
                  <a:ea typeface="Nunito Bold" charset="0"/>
                  <a:cs typeface="Arima Madurai Light" pitchFamily="2" charset="77"/>
                </a:rPr>
                <a:t>dàn</a:t>
              </a:r>
              <a:r>
                <a:rPr lang="en-US" sz="4800" dirty="0">
                  <a:solidFill>
                    <a:srgbClr val="FF0000"/>
                  </a:solidFill>
                  <a:latin typeface="#9Slide05 SVNCookie" panose="020B0606040200020203" pitchFamily="34" charset="0"/>
                  <a:ea typeface="Nunito Bold" charset="0"/>
                  <a:cs typeface="Arima Madurai Light" pitchFamily="2" charset="77"/>
                </a:rPr>
                <a:t> ý</a:t>
              </a:r>
            </a:p>
          </p:txBody>
        </p:sp>
        <p:pic>
          <p:nvPicPr>
            <p:cNvPr id="148" name="Picture 147">
              <a:extLst>
                <a:ext uri="{FF2B5EF4-FFF2-40B4-BE49-F238E27FC236}">
                  <a16:creationId xmlns:a16="http://schemas.microsoft.com/office/drawing/2014/main" id="{C7FFC0F7-0051-4EF2-984C-637072E6F1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2476" t="18935" r="17103" b="17189"/>
            <a:stretch/>
          </p:blipFill>
          <p:spPr>
            <a:xfrm rot="1993427">
              <a:off x="2810534" y="2962145"/>
              <a:ext cx="890823" cy="941773"/>
            </a:xfrm>
            <a:prstGeom prst="rect">
              <a:avLst/>
            </a:prstGeom>
          </p:spPr>
        </p:pic>
      </p:grpSp>
      <p:sp>
        <p:nvSpPr>
          <p:cNvPr id="149" name="TextBox 148">
            <a:extLst>
              <a:ext uri="{FF2B5EF4-FFF2-40B4-BE49-F238E27FC236}">
                <a16:creationId xmlns:a16="http://schemas.microsoft.com/office/drawing/2014/main" id="{10B972C5-7960-4F04-8F02-DEAE683F6D97}"/>
              </a:ext>
            </a:extLst>
          </p:cNvPr>
          <p:cNvSpPr txBox="1"/>
          <p:nvPr/>
        </p:nvSpPr>
        <p:spPr>
          <a:xfrm>
            <a:off x="691045" y="3750020"/>
            <a:ext cx="8631660" cy="72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Times New Roman" panose="02020603050405020304" pitchFamily="18" charset="0"/>
              </a:rPr>
              <a:t>Xem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Times New Roman" panose="02020603050405020304" pitchFamily="18" charset="0"/>
              </a:rPr>
              <a:t>lại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Times New Roman" panose="02020603050405020304" pitchFamily="18" charset="0"/>
              </a:rPr>
              <a:t>dàn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Times New Roman" panose="02020603050405020304" pitchFamily="18" charset="0"/>
              </a:rPr>
              <a:t> ý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Times New Roman" panose="02020603050405020304" pitchFamily="18" charset="0"/>
              </a:rPr>
              <a:t>đã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Times New Roman" panose="02020603050405020304" pitchFamily="18" charset="0"/>
              </a:rPr>
              <a:t>chuẩn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Times New Roman" panose="02020603050405020304" pitchFamily="18" charset="0"/>
              </a:rPr>
              <a:t>bị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Times New Roman" panose="02020603050405020304" pitchFamily="18" charset="0"/>
              </a:rPr>
              <a:t>bổ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Times New Roman" panose="02020603050405020304" pitchFamily="18" charset="0"/>
              </a:rPr>
              <a:t> sung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Times New Roman" panose="02020603050405020304" pitchFamily="18" charset="0"/>
              </a:rPr>
              <a:t>chỉnh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Times New Roman" panose="02020603050405020304" pitchFamily="18" charset="0"/>
              </a:rPr>
              <a:t>sửa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Times New Roman" panose="02020603050405020304" pitchFamily="18" charset="0"/>
              </a:rPr>
              <a:t>.</a:t>
            </a:r>
            <a:endParaRPr lang="en-US" sz="3600" dirty="0">
              <a:solidFill>
                <a:schemeClr val="tx2">
                  <a:lumMod val="50000"/>
                </a:schemeClr>
              </a:solidFill>
              <a:latin typeface="#9Slide05 SVNBulgary" pitchFamily="2" charset="0"/>
            </a:endParaRP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96EE845B-640F-4693-86A4-E96FB88EB96F}"/>
              </a:ext>
            </a:extLst>
          </p:cNvPr>
          <p:cNvSpPr txBox="1"/>
          <p:nvPr/>
        </p:nvSpPr>
        <p:spPr>
          <a:xfrm>
            <a:off x="3212041" y="1644283"/>
            <a:ext cx="8264629" cy="708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Times New Roman" panose="02020603050405020304" pitchFamily="18" charset="0"/>
              </a:rPr>
              <a:t>Sắp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Times New Roman" panose="02020603050405020304" pitchFamily="18" charset="0"/>
              </a:rPr>
              <a:t>xếp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Times New Roman" panose="02020603050405020304" pitchFamily="18" charset="0"/>
              </a:rPr>
              <a:t>tranh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Times New Roman" panose="02020603050405020304" pitchFamily="18" charset="0"/>
              </a:rPr>
              <a:t>ảnh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#9Slide05 SVNBulgary" pitchFamily="2" charset="0"/>
                <a:ea typeface="Times New Roman" panose="02020603050405020304" pitchFamily="18" charset="0"/>
              </a:rPr>
              <a:t>âm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#9Slide05 SVNBulgary" pitchFamily="2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#9Slide05 SVNBulgary" pitchFamily="2" charset="0"/>
                <a:ea typeface="Times New Roman" panose="02020603050405020304" pitchFamily="18" charset="0"/>
              </a:rPr>
              <a:t>nhạc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#9Slide05 SVNBulgary" pitchFamily="2" charset="0"/>
                <a:ea typeface="Times New Roman" panose="02020603050405020304" pitchFamily="18" charset="0"/>
              </a:rPr>
              <a:t>, 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Times New Roman" panose="02020603050405020304" pitchFamily="18" charset="0"/>
              </a:rPr>
              <a:t>video, 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#9Slide05 SVNBulgary" pitchFamily="2" charset="0"/>
                <a:ea typeface="Times New Roman" panose="02020603050405020304" pitchFamily="18" charset="0"/>
              </a:rPr>
              <a:t>…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Times New Roman" panose="02020603050405020304" pitchFamily="18" charset="0"/>
              </a:rPr>
              <a:t>hỗ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Times New Roman" panose="02020603050405020304" pitchFamily="18" charset="0"/>
              </a:rPr>
              <a:t>trợ</a:t>
            </a:r>
            <a:endParaRPr lang="en-US" sz="3600" dirty="0">
              <a:solidFill>
                <a:schemeClr val="tx2">
                  <a:lumMod val="50000"/>
                </a:schemeClr>
              </a:solidFill>
              <a:latin typeface="#9Slide05 SVNBulgary" pitchFamily="2" charset="0"/>
            </a:endParaRP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D205F7BF-9698-4C0C-8034-F353CCB1D3DA}"/>
              </a:ext>
            </a:extLst>
          </p:cNvPr>
          <p:cNvSpPr txBox="1"/>
          <p:nvPr/>
        </p:nvSpPr>
        <p:spPr>
          <a:xfrm>
            <a:off x="696052" y="4756960"/>
            <a:ext cx="826462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Times New Roman" panose="02020603050405020304" pitchFamily="18" charset="0"/>
              </a:rPr>
              <a:t>Chú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Times New Roman" panose="02020603050405020304" pitchFamily="18" charset="0"/>
              </a:rPr>
              <a:t> ý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Times New Roman" panose="02020603050405020304" pitchFamily="18" charset="0"/>
              </a:rPr>
              <a:t>kiểm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Times New Roman" panose="02020603050405020304" pitchFamily="18" charset="0"/>
              </a:rPr>
              <a:t>tra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Times New Roman" panose="02020603050405020304" pitchFamily="18" charset="0"/>
              </a:rPr>
              <a:t>sự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Times New Roman" panose="02020603050405020304" pitchFamily="18" charset="0"/>
              </a:rPr>
              <a:t>kiện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Times New Roman" panose="02020603050405020304" pitchFamily="18" charset="0"/>
              </a:rPr>
              <a:t>chính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Times New Roman" panose="02020603050405020304" pitchFamily="18" charset="0"/>
              </a:rPr>
              <a:t>yếu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Times New Roman" panose="02020603050405020304" pitchFamily="18" charset="0"/>
              </a:rPr>
              <a:t>tố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Times New Roman" panose="02020603050405020304" pitchFamily="18" charset="0"/>
              </a:rPr>
              <a:t>sáng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Times New Roman" panose="02020603050405020304" pitchFamily="18" charset="0"/>
              </a:rPr>
              <a:t>tạo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Times New Roman" panose="02020603050405020304" pitchFamily="18" charset="0"/>
              </a:rPr>
              <a:t>nội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Times New Roman" panose="02020603050405020304" pitchFamily="18" charset="0"/>
              </a:rPr>
              <a:t> dung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Times New Roman" panose="02020603050405020304" pitchFamily="18" charset="0"/>
              </a:rPr>
              <a:t>cách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Times New Roman" panose="02020603050405020304" pitchFamily="18" charset="0"/>
              </a:rPr>
              <a:t>kể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Times New Roman" panose="02020603050405020304" pitchFamily="18" charset="0"/>
              </a:rPr>
              <a:t>lại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Times New Roman" panose="02020603050405020304" pitchFamily="18" charset="0"/>
              </a:rPr>
              <a:t>chuyện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Times New Roman" panose="02020603050405020304" pitchFamily="18" charset="0"/>
              </a:rPr>
              <a:t>.</a:t>
            </a:r>
            <a:endParaRPr lang="en-US" sz="3600" dirty="0">
              <a:solidFill>
                <a:schemeClr val="tx2">
                  <a:lumMod val="50000"/>
                </a:schemeClr>
              </a:solidFill>
              <a:latin typeface="#9Slide05 SVNBulgar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9484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0"/>
      <p:bldP spid="149" grpId="0"/>
      <p:bldP spid="150" grpId="0"/>
      <p:bldP spid="15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19">
            <a:extLst>
              <a:ext uri="{FF2B5EF4-FFF2-40B4-BE49-F238E27FC236}">
                <a16:creationId xmlns:a16="http://schemas.microsoft.com/office/drawing/2014/main" id="{E110ADE1-D0FF-8445-8B9E-786C806554C7}"/>
              </a:ext>
            </a:extLst>
          </p:cNvPr>
          <p:cNvGrpSpPr>
            <a:grpSpLocks/>
          </p:cNvGrpSpPr>
          <p:nvPr/>
        </p:nvGrpSpPr>
        <p:grpSpPr bwMode="auto">
          <a:xfrm>
            <a:off x="31750" y="44450"/>
            <a:ext cx="12133263" cy="6773863"/>
            <a:chOff x="31588" y="44624"/>
            <a:chExt cx="12134080" cy="6773350"/>
          </a:xfrm>
        </p:grpSpPr>
        <p:grpSp>
          <p:nvGrpSpPr>
            <p:cNvPr id="17" name="Group 1">
              <a:extLst>
                <a:ext uri="{FF2B5EF4-FFF2-40B4-BE49-F238E27FC236}">
                  <a16:creationId xmlns:a16="http://schemas.microsoft.com/office/drawing/2014/main" id="{053809FE-0AF6-8644-8075-27C8656DB85A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3668" y="44624"/>
              <a:ext cx="12132000" cy="148614"/>
              <a:chOff x="495425" y="1620126"/>
              <a:chExt cx="11129769" cy="136337"/>
            </a:xfrm>
          </p:grpSpPr>
          <p:sp>
            <p:nvSpPr>
              <p:cNvPr id="90" name="Freeform 1">
                <a:extLst>
                  <a:ext uri="{FF2B5EF4-FFF2-40B4-BE49-F238E27FC236}">
                    <a16:creationId xmlns:a16="http://schemas.microsoft.com/office/drawing/2014/main" id="{FAF20762-536C-AB4C-812D-60AFCB38EF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22216" y="1620126"/>
                <a:ext cx="452958" cy="136887"/>
              </a:xfrm>
              <a:custGeom>
                <a:avLst/>
                <a:gdLst>
                  <a:gd name="T0" fmla="*/ 1009 w 1041"/>
                  <a:gd name="T1" fmla="*/ 5 h 311"/>
                  <a:gd name="T2" fmla="*/ 1009 w 1041"/>
                  <a:gd name="T3" fmla="*/ 5 h 311"/>
                  <a:gd name="T4" fmla="*/ 522 w 1041"/>
                  <a:gd name="T5" fmla="*/ 144 h 311"/>
                  <a:gd name="T6" fmla="*/ 522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4 w 1041"/>
                  <a:gd name="T13" fmla="*/ 305 h 311"/>
                  <a:gd name="T14" fmla="*/ 34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09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7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2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3" y="310"/>
                      <a:pt x="34" y="305"/>
                    </a:cubicBezTo>
                    <a:lnTo>
                      <a:pt x="34" y="305"/>
                    </a:lnTo>
                    <a:cubicBezTo>
                      <a:pt x="200" y="280"/>
                      <a:pt x="364" y="238"/>
                      <a:pt x="527" y="193"/>
                    </a:cubicBezTo>
                    <a:lnTo>
                      <a:pt x="527" y="193"/>
                    </a:lnTo>
                    <a:cubicBezTo>
                      <a:pt x="691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91" name="Freeform 2">
                <a:extLst>
                  <a:ext uri="{FF2B5EF4-FFF2-40B4-BE49-F238E27FC236}">
                    <a16:creationId xmlns:a16="http://schemas.microsoft.com/office/drawing/2014/main" id="{E0D40D12-5D18-D444-8576-55086BB68F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51374" y="1620126"/>
                <a:ext cx="454414" cy="136887"/>
              </a:xfrm>
              <a:custGeom>
                <a:avLst/>
                <a:gdLst>
                  <a:gd name="T0" fmla="*/ 1011 w 1041"/>
                  <a:gd name="T1" fmla="*/ 5 h 311"/>
                  <a:gd name="T2" fmla="*/ 1011 w 1041"/>
                  <a:gd name="T3" fmla="*/ 5 h 311"/>
                  <a:gd name="T4" fmla="*/ 522 w 1041"/>
                  <a:gd name="T5" fmla="*/ 144 h 311"/>
                  <a:gd name="T6" fmla="*/ 522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4 w 1041"/>
                  <a:gd name="T13" fmla="*/ 305 h 311"/>
                  <a:gd name="T14" fmla="*/ 34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11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6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4" y="305"/>
                    </a:cubicBezTo>
                    <a:lnTo>
                      <a:pt x="34" y="305"/>
                    </a:lnTo>
                    <a:cubicBezTo>
                      <a:pt x="201" y="280"/>
                      <a:pt x="364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9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92" name="Freeform 3">
                <a:extLst>
                  <a:ext uri="{FF2B5EF4-FFF2-40B4-BE49-F238E27FC236}">
                    <a16:creationId xmlns:a16="http://schemas.microsoft.com/office/drawing/2014/main" id="{0B248BE5-2970-564F-BE88-81EB22BEAA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28557" y="1620126"/>
                <a:ext cx="453179" cy="136337"/>
              </a:xfrm>
              <a:custGeom>
                <a:avLst/>
                <a:gdLst>
                  <a:gd name="T0" fmla="*/ 439684 w 1041"/>
                  <a:gd name="T1" fmla="*/ 2192 h 311"/>
                  <a:gd name="T2" fmla="*/ 439684 w 1041"/>
                  <a:gd name="T3" fmla="*/ 2192 h 311"/>
                  <a:gd name="T4" fmla="*/ 227242 w 1041"/>
                  <a:gd name="T5" fmla="*/ 63127 h 311"/>
                  <a:gd name="T6" fmla="*/ 227242 w 1041"/>
                  <a:gd name="T7" fmla="*/ 63127 h 311"/>
                  <a:gd name="T8" fmla="*/ 12625 w 1041"/>
                  <a:gd name="T9" fmla="*/ 112664 h 311"/>
                  <a:gd name="T10" fmla="*/ 12625 w 1041"/>
                  <a:gd name="T11" fmla="*/ 112664 h 311"/>
                  <a:gd name="T12" fmla="*/ 15237 w 1041"/>
                  <a:gd name="T13" fmla="*/ 133707 h 311"/>
                  <a:gd name="T14" fmla="*/ 15237 w 1041"/>
                  <a:gd name="T15" fmla="*/ 133707 h 311"/>
                  <a:gd name="T16" fmla="*/ 228984 w 1041"/>
                  <a:gd name="T17" fmla="*/ 84608 h 311"/>
                  <a:gd name="T18" fmla="*/ 228984 w 1041"/>
                  <a:gd name="T19" fmla="*/ 84608 h 311"/>
                  <a:gd name="T20" fmla="*/ 444472 w 1041"/>
                  <a:gd name="T21" fmla="*/ 14905 h 311"/>
                  <a:gd name="T22" fmla="*/ 444472 w 1041"/>
                  <a:gd name="T23" fmla="*/ 14905 h 311"/>
                  <a:gd name="T24" fmla="*/ 439684 w 1041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7" y="48"/>
                      <a:pt x="686" y="102"/>
                      <a:pt x="522" y="144"/>
                    </a:cubicBezTo>
                    <a:cubicBezTo>
                      <a:pt x="359" y="186"/>
                      <a:pt x="194" y="219"/>
                      <a:pt x="29" y="257"/>
                    </a:cubicBezTo>
                    <a:cubicBezTo>
                      <a:pt x="0" y="265"/>
                      <a:pt x="4" y="310"/>
                      <a:pt x="35" y="305"/>
                    </a:cubicBezTo>
                    <a:cubicBezTo>
                      <a:pt x="201" y="280"/>
                      <a:pt x="366" y="238"/>
                      <a:pt x="526" y="193"/>
                    </a:cubicBezTo>
                    <a:cubicBezTo>
                      <a:pt x="693" y="147"/>
                      <a:pt x="864" y="101"/>
                      <a:pt x="1021" y="34"/>
                    </a:cubicBezTo>
                    <a:cubicBezTo>
                      <a:pt x="1040" y="26"/>
                      <a:pt x="1028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93" name="Freeform 4">
                <a:extLst>
                  <a:ext uri="{FF2B5EF4-FFF2-40B4-BE49-F238E27FC236}">
                    <a16:creationId xmlns:a16="http://schemas.microsoft.com/office/drawing/2014/main" id="{941D1460-C315-134F-8BBE-A5793D6D39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9211" y="1620126"/>
                <a:ext cx="452958" cy="136887"/>
              </a:xfrm>
              <a:custGeom>
                <a:avLst/>
                <a:gdLst>
                  <a:gd name="T0" fmla="*/ 1011 w 1041"/>
                  <a:gd name="T1" fmla="*/ 5 h 311"/>
                  <a:gd name="T2" fmla="*/ 1011 w 1041"/>
                  <a:gd name="T3" fmla="*/ 5 h 311"/>
                  <a:gd name="T4" fmla="*/ 523 w 1041"/>
                  <a:gd name="T5" fmla="*/ 144 h 311"/>
                  <a:gd name="T6" fmla="*/ 523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4 w 1041"/>
                  <a:gd name="T13" fmla="*/ 305 h 311"/>
                  <a:gd name="T14" fmla="*/ 34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11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7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4" y="305"/>
                    </a:cubicBezTo>
                    <a:lnTo>
                      <a:pt x="34" y="305"/>
                    </a:lnTo>
                    <a:cubicBezTo>
                      <a:pt x="201" y="280"/>
                      <a:pt x="366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4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8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94" name="Freeform 5">
                <a:extLst>
                  <a:ext uri="{FF2B5EF4-FFF2-40B4-BE49-F238E27FC236}">
                    <a16:creationId xmlns:a16="http://schemas.microsoft.com/office/drawing/2014/main" id="{F39732DA-86C4-5947-B421-79BA61EB15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69436" y="1620126"/>
                <a:ext cx="452957" cy="136887"/>
              </a:xfrm>
              <a:custGeom>
                <a:avLst/>
                <a:gdLst>
                  <a:gd name="T0" fmla="*/ 1011 w 1041"/>
                  <a:gd name="T1" fmla="*/ 5 h 311"/>
                  <a:gd name="T2" fmla="*/ 1011 w 1041"/>
                  <a:gd name="T3" fmla="*/ 5 h 311"/>
                  <a:gd name="T4" fmla="*/ 523 w 1041"/>
                  <a:gd name="T5" fmla="*/ 144 h 311"/>
                  <a:gd name="T6" fmla="*/ 523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5 w 1041"/>
                  <a:gd name="T13" fmla="*/ 305 h 311"/>
                  <a:gd name="T14" fmla="*/ 35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11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7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4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5" y="305"/>
                    </a:cubicBezTo>
                    <a:lnTo>
                      <a:pt x="35" y="305"/>
                    </a:lnTo>
                    <a:cubicBezTo>
                      <a:pt x="201" y="280"/>
                      <a:pt x="366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4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8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95" name="Freeform 6">
                <a:extLst>
                  <a:ext uri="{FF2B5EF4-FFF2-40B4-BE49-F238E27FC236}">
                    <a16:creationId xmlns:a16="http://schemas.microsoft.com/office/drawing/2014/main" id="{2EB76882-6469-B54D-B408-C02B00A61A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00203" y="1620126"/>
                <a:ext cx="453179" cy="136337"/>
              </a:xfrm>
              <a:custGeom>
                <a:avLst/>
                <a:gdLst>
                  <a:gd name="T0" fmla="*/ 440119 w 1041"/>
                  <a:gd name="T1" fmla="*/ 2192 h 311"/>
                  <a:gd name="T2" fmla="*/ 440119 w 1041"/>
                  <a:gd name="T3" fmla="*/ 2192 h 311"/>
                  <a:gd name="T4" fmla="*/ 227678 w 1041"/>
                  <a:gd name="T5" fmla="*/ 63127 h 311"/>
                  <a:gd name="T6" fmla="*/ 227678 w 1041"/>
                  <a:gd name="T7" fmla="*/ 63127 h 311"/>
                  <a:gd name="T8" fmla="*/ 13495 w 1041"/>
                  <a:gd name="T9" fmla="*/ 112664 h 311"/>
                  <a:gd name="T10" fmla="*/ 13495 w 1041"/>
                  <a:gd name="T11" fmla="*/ 112664 h 311"/>
                  <a:gd name="T12" fmla="*/ 15672 w 1041"/>
                  <a:gd name="T13" fmla="*/ 133707 h 311"/>
                  <a:gd name="T14" fmla="*/ 15672 w 1041"/>
                  <a:gd name="T15" fmla="*/ 133707 h 311"/>
                  <a:gd name="T16" fmla="*/ 229419 w 1041"/>
                  <a:gd name="T17" fmla="*/ 84608 h 311"/>
                  <a:gd name="T18" fmla="*/ 229419 w 1041"/>
                  <a:gd name="T19" fmla="*/ 84608 h 311"/>
                  <a:gd name="T20" fmla="*/ 444472 w 1041"/>
                  <a:gd name="T21" fmla="*/ 14905 h 311"/>
                  <a:gd name="T22" fmla="*/ 444472 w 1041"/>
                  <a:gd name="T23" fmla="*/ 14905 h 311"/>
                  <a:gd name="T24" fmla="*/ 440119 w 1041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7" y="48"/>
                      <a:pt x="686" y="102"/>
                      <a:pt x="523" y="144"/>
                    </a:cubicBezTo>
                    <a:cubicBezTo>
                      <a:pt x="359" y="186"/>
                      <a:pt x="195" y="219"/>
                      <a:pt x="31" y="257"/>
                    </a:cubicBezTo>
                    <a:cubicBezTo>
                      <a:pt x="0" y="265"/>
                      <a:pt x="4" y="310"/>
                      <a:pt x="36" y="305"/>
                    </a:cubicBezTo>
                    <a:cubicBezTo>
                      <a:pt x="201" y="280"/>
                      <a:pt x="366" y="238"/>
                      <a:pt x="527" y="193"/>
                    </a:cubicBezTo>
                    <a:cubicBezTo>
                      <a:pt x="694" y="147"/>
                      <a:pt x="864" y="101"/>
                      <a:pt x="1021" y="34"/>
                    </a:cubicBezTo>
                    <a:cubicBezTo>
                      <a:pt x="1040" y="26"/>
                      <a:pt x="1029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96" name="Freeform 7">
                <a:extLst>
                  <a:ext uri="{FF2B5EF4-FFF2-40B4-BE49-F238E27FC236}">
                    <a16:creationId xmlns:a16="http://schemas.microsoft.com/office/drawing/2014/main" id="{8905B627-F5BC-9141-BF62-F9B8E0ED68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78728" y="1620126"/>
                <a:ext cx="452958" cy="136887"/>
              </a:xfrm>
              <a:custGeom>
                <a:avLst/>
                <a:gdLst>
                  <a:gd name="T0" fmla="*/ 1010 w 1040"/>
                  <a:gd name="T1" fmla="*/ 5 h 311"/>
                  <a:gd name="T2" fmla="*/ 1010 w 1040"/>
                  <a:gd name="T3" fmla="*/ 5 h 311"/>
                  <a:gd name="T4" fmla="*/ 523 w 1040"/>
                  <a:gd name="T5" fmla="*/ 144 h 311"/>
                  <a:gd name="T6" fmla="*/ 523 w 1040"/>
                  <a:gd name="T7" fmla="*/ 144 h 311"/>
                  <a:gd name="T8" fmla="*/ 28 w 1040"/>
                  <a:gd name="T9" fmla="*/ 257 h 311"/>
                  <a:gd name="T10" fmla="*/ 28 w 1040"/>
                  <a:gd name="T11" fmla="*/ 257 h 311"/>
                  <a:gd name="T12" fmla="*/ 35 w 1040"/>
                  <a:gd name="T13" fmla="*/ 305 h 311"/>
                  <a:gd name="T14" fmla="*/ 35 w 1040"/>
                  <a:gd name="T15" fmla="*/ 305 h 311"/>
                  <a:gd name="T16" fmla="*/ 526 w 1040"/>
                  <a:gd name="T17" fmla="*/ 193 h 311"/>
                  <a:gd name="T18" fmla="*/ 526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10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6" y="48"/>
                      <a:pt x="685" y="102"/>
                      <a:pt x="523" y="144"/>
                    </a:cubicBezTo>
                    <a:lnTo>
                      <a:pt x="523" y="144"/>
                    </a:lnTo>
                    <a:cubicBezTo>
                      <a:pt x="360" y="186"/>
                      <a:pt x="193" y="219"/>
                      <a:pt x="28" y="257"/>
                    </a:cubicBezTo>
                    <a:lnTo>
                      <a:pt x="28" y="257"/>
                    </a:lnTo>
                    <a:cubicBezTo>
                      <a:pt x="0" y="265"/>
                      <a:pt x="4" y="310"/>
                      <a:pt x="35" y="305"/>
                    </a:cubicBezTo>
                    <a:lnTo>
                      <a:pt x="35" y="305"/>
                    </a:lnTo>
                    <a:cubicBezTo>
                      <a:pt x="201" y="280"/>
                      <a:pt x="365" y="238"/>
                      <a:pt x="526" y="193"/>
                    </a:cubicBezTo>
                    <a:lnTo>
                      <a:pt x="526" y="193"/>
                    </a:lnTo>
                    <a:cubicBezTo>
                      <a:pt x="692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8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97" name="Freeform 8">
                <a:extLst>
                  <a:ext uri="{FF2B5EF4-FFF2-40B4-BE49-F238E27FC236}">
                    <a16:creationId xmlns:a16="http://schemas.microsoft.com/office/drawing/2014/main" id="{70A44212-E62E-464B-B597-5E33C82E8D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09344" y="1620126"/>
                <a:ext cx="452957" cy="136887"/>
              </a:xfrm>
              <a:custGeom>
                <a:avLst/>
                <a:gdLst>
                  <a:gd name="T0" fmla="*/ 1009 w 1040"/>
                  <a:gd name="T1" fmla="*/ 5 h 311"/>
                  <a:gd name="T2" fmla="*/ 1009 w 1040"/>
                  <a:gd name="T3" fmla="*/ 5 h 311"/>
                  <a:gd name="T4" fmla="*/ 521 w 1040"/>
                  <a:gd name="T5" fmla="*/ 144 h 311"/>
                  <a:gd name="T6" fmla="*/ 521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4 w 1040"/>
                  <a:gd name="T13" fmla="*/ 305 h 311"/>
                  <a:gd name="T14" fmla="*/ 34 w 1040"/>
                  <a:gd name="T15" fmla="*/ 305 h 311"/>
                  <a:gd name="T16" fmla="*/ 525 w 1040"/>
                  <a:gd name="T17" fmla="*/ 193 h 311"/>
                  <a:gd name="T18" fmla="*/ 525 w 1040"/>
                  <a:gd name="T19" fmla="*/ 193 h 311"/>
                  <a:gd name="T20" fmla="*/ 1019 w 1040"/>
                  <a:gd name="T21" fmla="*/ 34 h 311"/>
                  <a:gd name="T22" fmla="*/ 1019 w 1040"/>
                  <a:gd name="T23" fmla="*/ 34 h 311"/>
                  <a:gd name="T24" fmla="*/ 1009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4" y="102"/>
                      <a:pt x="521" y="144"/>
                    </a:cubicBezTo>
                    <a:lnTo>
                      <a:pt x="521" y="144"/>
                    </a:lnTo>
                    <a:cubicBezTo>
                      <a:pt x="358" y="186"/>
                      <a:pt x="192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2" y="310"/>
                      <a:pt x="34" y="305"/>
                    </a:cubicBezTo>
                    <a:lnTo>
                      <a:pt x="34" y="305"/>
                    </a:lnTo>
                    <a:cubicBezTo>
                      <a:pt x="199" y="280"/>
                      <a:pt x="364" y="238"/>
                      <a:pt x="525" y="193"/>
                    </a:cubicBezTo>
                    <a:lnTo>
                      <a:pt x="525" y="193"/>
                    </a:lnTo>
                    <a:cubicBezTo>
                      <a:pt x="691" y="147"/>
                      <a:pt x="862" y="101"/>
                      <a:pt x="1019" y="34"/>
                    </a:cubicBezTo>
                    <a:lnTo>
                      <a:pt x="1019" y="34"/>
                    </a:lnTo>
                    <a:cubicBezTo>
                      <a:pt x="1039" y="26"/>
                      <a:pt x="1027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98" name="Freeform 9">
                <a:extLst>
                  <a:ext uri="{FF2B5EF4-FFF2-40B4-BE49-F238E27FC236}">
                    <a16:creationId xmlns:a16="http://schemas.microsoft.com/office/drawing/2014/main" id="{6E1A70E6-F85C-004A-A834-138E930526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5145" y="1620126"/>
                <a:ext cx="453179" cy="136337"/>
              </a:xfrm>
              <a:custGeom>
                <a:avLst/>
                <a:gdLst>
                  <a:gd name="T0" fmla="*/ 440107 w 1040"/>
                  <a:gd name="T1" fmla="*/ 2192 h 311"/>
                  <a:gd name="T2" fmla="*/ 440107 w 1040"/>
                  <a:gd name="T3" fmla="*/ 2192 h 311"/>
                  <a:gd name="T4" fmla="*/ 227897 w 1040"/>
                  <a:gd name="T5" fmla="*/ 63127 h 311"/>
                  <a:gd name="T6" fmla="*/ 227897 w 1040"/>
                  <a:gd name="T7" fmla="*/ 63127 h 311"/>
                  <a:gd name="T8" fmla="*/ 12637 w 1040"/>
                  <a:gd name="T9" fmla="*/ 112664 h 311"/>
                  <a:gd name="T10" fmla="*/ 12637 w 1040"/>
                  <a:gd name="T11" fmla="*/ 112664 h 311"/>
                  <a:gd name="T12" fmla="*/ 14815 w 1040"/>
                  <a:gd name="T13" fmla="*/ 133707 h 311"/>
                  <a:gd name="T14" fmla="*/ 14815 w 1040"/>
                  <a:gd name="T15" fmla="*/ 133707 h 311"/>
                  <a:gd name="T16" fmla="*/ 229640 w 1040"/>
                  <a:gd name="T17" fmla="*/ 84608 h 311"/>
                  <a:gd name="T18" fmla="*/ 229640 w 1040"/>
                  <a:gd name="T19" fmla="*/ 84608 h 311"/>
                  <a:gd name="T20" fmla="*/ 444900 w 1040"/>
                  <a:gd name="T21" fmla="*/ 14905 h 311"/>
                  <a:gd name="T22" fmla="*/ 444900 w 1040"/>
                  <a:gd name="T23" fmla="*/ 14905 h 311"/>
                  <a:gd name="T24" fmla="*/ 440107 w 1040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6" y="48"/>
                      <a:pt x="686" y="102"/>
                      <a:pt x="523" y="144"/>
                    </a:cubicBezTo>
                    <a:cubicBezTo>
                      <a:pt x="358" y="186"/>
                      <a:pt x="193" y="219"/>
                      <a:pt x="29" y="257"/>
                    </a:cubicBezTo>
                    <a:cubicBezTo>
                      <a:pt x="0" y="265"/>
                      <a:pt x="4" y="310"/>
                      <a:pt x="34" y="305"/>
                    </a:cubicBezTo>
                    <a:cubicBezTo>
                      <a:pt x="201" y="280"/>
                      <a:pt x="365" y="238"/>
                      <a:pt x="527" y="193"/>
                    </a:cubicBezTo>
                    <a:cubicBezTo>
                      <a:pt x="692" y="147"/>
                      <a:pt x="863" y="101"/>
                      <a:pt x="1021" y="34"/>
                    </a:cubicBezTo>
                    <a:cubicBezTo>
                      <a:pt x="1039" y="26"/>
                      <a:pt x="1029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99" name="Freeform 10">
                <a:extLst>
                  <a:ext uri="{FF2B5EF4-FFF2-40B4-BE49-F238E27FC236}">
                    <a16:creationId xmlns:a16="http://schemas.microsoft.com/office/drawing/2014/main" id="{C8003DA0-6498-F044-B4B2-3A82C9BAB2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15724" y="1620126"/>
                <a:ext cx="452958" cy="136887"/>
              </a:xfrm>
              <a:custGeom>
                <a:avLst/>
                <a:gdLst>
                  <a:gd name="T0" fmla="*/ 1009 w 1039"/>
                  <a:gd name="T1" fmla="*/ 5 h 311"/>
                  <a:gd name="T2" fmla="*/ 1009 w 1039"/>
                  <a:gd name="T3" fmla="*/ 5 h 311"/>
                  <a:gd name="T4" fmla="*/ 522 w 1039"/>
                  <a:gd name="T5" fmla="*/ 144 h 311"/>
                  <a:gd name="T6" fmla="*/ 522 w 1039"/>
                  <a:gd name="T7" fmla="*/ 144 h 311"/>
                  <a:gd name="T8" fmla="*/ 29 w 1039"/>
                  <a:gd name="T9" fmla="*/ 257 h 311"/>
                  <a:gd name="T10" fmla="*/ 29 w 1039"/>
                  <a:gd name="T11" fmla="*/ 257 h 311"/>
                  <a:gd name="T12" fmla="*/ 34 w 1039"/>
                  <a:gd name="T13" fmla="*/ 305 h 311"/>
                  <a:gd name="T14" fmla="*/ 34 w 1039"/>
                  <a:gd name="T15" fmla="*/ 305 h 311"/>
                  <a:gd name="T16" fmla="*/ 525 w 1039"/>
                  <a:gd name="T17" fmla="*/ 193 h 311"/>
                  <a:gd name="T18" fmla="*/ 525 w 1039"/>
                  <a:gd name="T19" fmla="*/ 193 h 311"/>
                  <a:gd name="T20" fmla="*/ 1021 w 1039"/>
                  <a:gd name="T21" fmla="*/ 34 h 311"/>
                  <a:gd name="T22" fmla="*/ 1021 w 1039"/>
                  <a:gd name="T23" fmla="*/ 34 h 311"/>
                  <a:gd name="T24" fmla="*/ 1009 w 1039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39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5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2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3" y="310"/>
                      <a:pt x="34" y="305"/>
                    </a:cubicBezTo>
                    <a:lnTo>
                      <a:pt x="34" y="305"/>
                    </a:lnTo>
                    <a:cubicBezTo>
                      <a:pt x="201" y="280"/>
                      <a:pt x="364" y="238"/>
                      <a:pt x="525" y="193"/>
                    </a:cubicBezTo>
                    <a:lnTo>
                      <a:pt x="525" y="193"/>
                    </a:lnTo>
                    <a:cubicBezTo>
                      <a:pt x="692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8" y="26"/>
                      <a:pt x="1027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100" name="Freeform 11">
                <a:extLst>
                  <a:ext uri="{FF2B5EF4-FFF2-40B4-BE49-F238E27FC236}">
                    <a16:creationId xmlns:a16="http://schemas.microsoft.com/office/drawing/2014/main" id="{6E5E6DB8-15EC-754E-95D9-294434AAE3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91489" y="1620126"/>
                <a:ext cx="452958" cy="136887"/>
              </a:xfrm>
              <a:custGeom>
                <a:avLst/>
                <a:gdLst>
                  <a:gd name="T0" fmla="*/ 1010 w 1040"/>
                  <a:gd name="T1" fmla="*/ 5 h 311"/>
                  <a:gd name="T2" fmla="*/ 1010 w 1040"/>
                  <a:gd name="T3" fmla="*/ 5 h 311"/>
                  <a:gd name="T4" fmla="*/ 523 w 1040"/>
                  <a:gd name="T5" fmla="*/ 144 h 311"/>
                  <a:gd name="T6" fmla="*/ 523 w 1040"/>
                  <a:gd name="T7" fmla="*/ 144 h 311"/>
                  <a:gd name="T8" fmla="*/ 30 w 1040"/>
                  <a:gd name="T9" fmla="*/ 257 h 311"/>
                  <a:gd name="T10" fmla="*/ 30 w 1040"/>
                  <a:gd name="T11" fmla="*/ 257 h 311"/>
                  <a:gd name="T12" fmla="*/ 35 w 1040"/>
                  <a:gd name="T13" fmla="*/ 305 h 311"/>
                  <a:gd name="T14" fmla="*/ 35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10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7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3" y="219"/>
                      <a:pt x="30" y="257"/>
                    </a:cubicBezTo>
                    <a:lnTo>
                      <a:pt x="30" y="257"/>
                    </a:lnTo>
                    <a:cubicBezTo>
                      <a:pt x="0" y="265"/>
                      <a:pt x="4" y="310"/>
                      <a:pt x="35" y="305"/>
                    </a:cubicBezTo>
                    <a:lnTo>
                      <a:pt x="35" y="305"/>
                    </a:lnTo>
                    <a:cubicBezTo>
                      <a:pt x="201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2" y="147"/>
                      <a:pt x="863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9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101" name="Freeform 12">
                <a:extLst>
                  <a:ext uri="{FF2B5EF4-FFF2-40B4-BE49-F238E27FC236}">
                    <a16:creationId xmlns:a16="http://schemas.microsoft.com/office/drawing/2014/main" id="{88E37158-45B8-454B-8B69-23EF966DED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22080" y="1620126"/>
                <a:ext cx="453179" cy="136337"/>
              </a:xfrm>
              <a:custGeom>
                <a:avLst/>
                <a:gdLst>
                  <a:gd name="T0" fmla="*/ 439671 w 1040"/>
                  <a:gd name="T1" fmla="*/ 2192 h 311"/>
                  <a:gd name="T2" fmla="*/ 439671 w 1040"/>
                  <a:gd name="T3" fmla="*/ 2192 h 311"/>
                  <a:gd name="T4" fmla="*/ 227461 w 1040"/>
                  <a:gd name="T5" fmla="*/ 63127 h 311"/>
                  <a:gd name="T6" fmla="*/ 227461 w 1040"/>
                  <a:gd name="T7" fmla="*/ 63127 h 311"/>
                  <a:gd name="T8" fmla="*/ 12637 w 1040"/>
                  <a:gd name="T9" fmla="*/ 112664 h 311"/>
                  <a:gd name="T10" fmla="*/ 12637 w 1040"/>
                  <a:gd name="T11" fmla="*/ 112664 h 311"/>
                  <a:gd name="T12" fmla="*/ 14815 w 1040"/>
                  <a:gd name="T13" fmla="*/ 133707 h 311"/>
                  <a:gd name="T14" fmla="*/ 14815 w 1040"/>
                  <a:gd name="T15" fmla="*/ 133707 h 311"/>
                  <a:gd name="T16" fmla="*/ 229640 w 1040"/>
                  <a:gd name="T17" fmla="*/ 84608 h 311"/>
                  <a:gd name="T18" fmla="*/ 229640 w 1040"/>
                  <a:gd name="T19" fmla="*/ 84608 h 311"/>
                  <a:gd name="T20" fmla="*/ 444900 w 1040"/>
                  <a:gd name="T21" fmla="*/ 14905 h 311"/>
                  <a:gd name="T22" fmla="*/ 444900 w 1040"/>
                  <a:gd name="T23" fmla="*/ 14905 h 311"/>
                  <a:gd name="T24" fmla="*/ 439671 w 1040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cubicBezTo>
                      <a:pt x="359" y="186"/>
                      <a:pt x="193" y="219"/>
                      <a:pt x="29" y="257"/>
                    </a:cubicBezTo>
                    <a:cubicBezTo>
                      <a:pt x="0" y="265"/>
                      <a:pt x="3" y="310"/>
                      <a:pt x="34" y="305"/>
                    </a:cubicBezTo>
                    <a:cubicBezTo>
                      <a:pt x="200" y="280"/>
                      <a:pt x="364" y="238"/>
                      <a:pt x="527" y="193"/>
                    </a:cubicBezTo>
                    <a:cubicBezTo>
                      <a:pt x="692" y="147"/>
                      <a:pt x="862" y="101"/>
                      <a:pt x="1021" y="34"/>
                    </a:cubicBezTo>
                    <a:cubicBezTo>
                      <a:pt x="1039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02" name="Freeform 13">
                <a:extLst>
                  <a:ext uri="{FF2B5EF4-FFF2-40B4-BE49-F238E27FC236}">
                    <a16:creationId xmlns:a16="http://schemas.microsoft.com/office/drawing/2014/main" id="{8D15C53D-B2FD-1D4C-988E-618591D66B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35241" y="1620126"/>
                <a:ext cx="452958" cy="136887"/>
              </a:xfrm>
              <a:custGeom>
                <a:avLst/>
                <a:gdLst>
                  <a:gd name="T0" fmla="*/ 1009 w 1041"/>
                  <a:gd name="T1" fmla="*/ 5 h 311"/>
                  <a:gd name="T2" fmla="*/ 1009 w 1041"/>
                  <a:gd name="T3" fmla="*/ 5 h 311"/>
                  <a:gd name="T4" fmla="*/ 522 w 1041"/>
                  <a:gd name="T5" fmla="*/ 144 h 311"/>
                  <a:gd name="T6" fmla="*/ 522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4 w 1041"/>
                  <a:gd name="T13" fmla="*/ 305 h 311"/>
                  <a:gd name="T14" fmla="*/ 34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0 w 1041"/>
                  <a:gd name="T21" fmla="*/ 34 h 311"/>
                  <a:gd name="T22" fmla="*/ 1020 w 1041"/>
                  <a:gd name="T23" fmla="*/ 34 h 311"/>
                  <a:gd name="T24" fmla="*/ 1009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3" y="310"/>
                      <a:pt x="34" y="305"/>
                    </a:cubicBezTo>
                    <a:lnTo>
                      <a:pt x="34" y="305"/>
                    </a:lnTo>
                    <a:cubicBezTo>
                      <a:pt x="200" y="280"/>
                      <a:pt x="364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2" y="101"/>
                      <a:pt x="1020" y="34"/>
                    </a:cubicBezTo>
                    <a:lnTo>
                      <a:pt x="1020" y="34"/>
                    </a:lnTo>
                    <a:cubicBezTo>
                      <a:pt x="1040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103" name="Freeform 14">
                <a:extLst>
                  <a:ext uri="{FF2B5EF4-FFF2-40B4-BE49-F238E27FC236}">
                    <a16:creationId xmlns:a16="http://schemas.microsoft.com/office/drawing/2014/main" id="{681DEDE7-A881-4A4B-8FA7-D9D285BDE6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62944" y="1620126"/>
                <a:ext cx="452957" cy="136887"/>
              </a:xfrm>
              <a:custGeom>
                <a:avLst/>
                <a:gdLst>
                  <a:gd name="T0" fmla="*/ 1009 w 1040"/>
                  <a:gd name="T1" fmla="*/ 5 h 311"/>
                  <a:gd name="T2" fmla="*/ 1009 w 1040"/>
                  <a:gd name="T3" fmla="*/ 5 h 311"/>
                  <a:gd name="T4" fmla="*/ 522 w 1040"/>
                  <a:gd name="T5" fmla="*/ 144 h 311"/>
                  <a:gd name="T6" fmla="*/ 522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5 w 1040"/>
                  <a:gd name="T13" fmla="*/ 305 h 311"/>
                  <a:gd name="T14" fmla="*/ 35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09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5" y="305"/>
                    </a:cubicBezTo>
                    <a:lnTo>
                      <a:pt x="35" y="305"/>
                    </a:lnTo>
                    <a:cubicBezTo>
                      <a:pt x="201" y="280"/>
                      <a:pt x="364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9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104" name="Freeform 15">
                <a:extLst>
                  <a:ext uri="{FF2B5EF4-FFF2-40B4-BE49-F238E27FC236}">
                    <a16:creationId xmlns:a16="http://schemas.microsoft.com/office/drawing/2014/main" id="{D98A80B9-3DFA-7944-8F79-0FC2B97D6A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41732" y="1620126"/>
                <a:ext cx="453179" cy="136337"/>
              </a:xfrm>
              <a:custGeom>
                <a:avLst/>
                <a:gdLst>
                  <a:gd name="T0" fmla="*/ 439248 w 1041"/>
                  <a:gd name="T1" fmla="*/ 2192 h 311"/>
                  <a:gd name="T2" fmla="*/ 439248 w 1041"/>
                  <a:gd name="T3" fmla="*/ 2192 h 311"/>
                  <a:gd name="T4" fmla="*/ 227242 w 1041"/>
                  <a:gd name="T5" fmla="*/ 63127 h 311"/>
                  <a:gd name="T6" fmla="*/ 227242 w 1041"/>
                  <a:gd name="T7" fmla="*/ 63127 h 311"/>
                  <a:gd name="T8" fmla="*/ 12625 w 1041"/>
                  <a:gd name="T9" fmla="*/ 112664 h 311"/>
                  <a:gd name="T10" fmla="*/ 12625 w 1041"/>
                  <a:gd name="T11" fmla="*/ 112664 h 311"/>
                  <a:gd name="T12" fmla="*/ 14801 w 1041"/>
                  <a:gd name="T13" fmla="*/ 133707 h 311"/>
                  <a:gd name="T14" fmla="*/ 14801 w 1041"/>
                  <a:gd name="T15" fmla="*/ 133707 h 311"/>
                  <a:gd name="T16" fmla="*/ 229419 w 1041"/>
                  <a:gd name="T17" fmla="*/ 84608 h 311"/>
                  <a:gd name="T18" fmla="*/ 229419 w 1041"/>
                  <a:gd name="T19" fmla="*/ 84608 h 311"/>
                  <a:gd name="T20" fmla="*/ 444472 w 1041"/>
                  <a:gd name="T21" fmla="*/ 14905 h 311"/>
                  <a:gd name="T22" fmla="*/ 444472 w 1041"/>
                  <a:gd name="T23" fmla="*/ 14905 h 311"/>
                  <a:gd name="T24" fmla="*/ 439248 w 1041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cubicBezTo>
                      <a:pt x="359" y="186"/>
                      <a:pt x="193" y="219"/>
                      <a:pt x="29" y="257"/>
                    </a:cubicBezTo>
                    <a:cubicBezTo>
                      <a:pt x="0" y="265"/>
                      <a:pt x="4" y="310"/>
                      <a:pt x="34" y="305"/>
                    </a:cubicBezTo>
                    <a:cubicBezTo>
                      <a:pt x="201" y="280"/>
                      <a:pt x="364" y="238"/>
                      <a:pt x="527" y="193"/>
                    </a:cubicBezTo>
                    <a:cubicBezTo>
                      <a:pt x="693" y="147"/>
                      <a:pt x="864" y="101"/>
                      <a:pt x="1021" y="34"/>
                    </a:cubicBezTo>
                    <a:cubicBezTo>
                      <a:pt x="1040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05" name="Freeform 16">
                <a:extLst>
                  <a:ext uri="{FF2B5EF4-FFF2-40B4-BE49-F238E27FC236}">
                    <a16:creationId xmlns:a16="http://schemas.microsoft.com/office/drawing/2014/main" id="{23D01828-7FFF-FD46-9F14-7C9D7344E9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72236" y="1620126"/>
                <a:ext cx="452958" cy="136887"/>
              </a:xfrm>
              <a:custGeom>
                <a:avLst/>
                <a:gdLst>
                  <a:gd name="T0" fmla="*/ 1011 w 1041"/>
                  <a:gd name="T1" fmla="*/ 5 h 311"/>
                  <a:gd name="T2" fmla="*/ 1011 w 1041"/>
                  <a:gd name="T3" fmla="*/ 5 h 311"/>
                  <a:gd name="T4" fmla="*/ 523 w 1041"/>
                  <a:gd name="T5" fmla="*/ 144 h 311"/>
                  <a:gd name="T6" fmla="*/ 523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4 w 1041"/>
                  <a:gd name="T13" fmla="*/ 305 h 311"/>
                  <a:gd name="T14" fmla="*/ 34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11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6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4" y="305"/>
                    </a:cubicBezTo>
                    <a:lnTo>
                      <a:pt x="34" y="305"/>
                    </a:lnTo>
                    <a:cubicBezTo>
                      <a:pt x="201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3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8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106" name="Freeform 17">
                <a:extLst>
                  <a:ext uri="{FF2B5EF4-FFF2-40B4-BE49-F238E27FC236}">
                    <a16:creationId xmlns:a16="http://schemas.microsoft.com/office/drawing/2014/main" id="{6688958D-BB9F-3C4C-A411-ED898F6BB4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5425" y="1620126"/>
                <a:ext cx="453179" cy="136337"/>
              </a:xfrm>
              <a:custGeom>
                <a:avLst/>
                <a:gdLst>
                  <a:gd name="T0" fmla="*/ 440094 w 1039"/>
                  <a:gd name="T1" fmla="*/ 2192 h 311"/>
                  <a:gd name="T2" fmla="*/ 440094 w 1039"/>
                  <a:gd name="T3" fmla="*/ 2192 h 311"/>
                  <a:gd name="T4" fmla="*/ 227680 w 1039"/>
                  <a:gd name="T5" fmla="*/ 63127 h 311"/>
                  <a:gd name="T6" fmla="*/ 227680 w 1039"/>
                  <a:gd name="T7" fmla="*/ 63127 h 311"/>
                  <a:gd name="T8" fmla="*/ 12213 w 1039"/>
                  <a:gd name="T9" fmla="*/ 112664 h 311"/>
                  <a:gd name="T10" fmla="*/ 12213 w 1039"/>
                  <a:gd name="T11" fmla="*/ 112664 h 311"/>
                  <a:gd name="T12" fmla="*/ 14830 w 1039"/>
                  <a:gd name="T13" fmla="*/ 133707 h 311"/>
                  <a:gd name="T14" fmla="*/ 14830 w 1039"/>
                  <a:gd name="T15" fmla="*/ 133707 h 311"/>
                  <a:gd name="T16" fmla="*/ 229425 w 1039"/>
                  <a:gd name="T17" fmla="*/ 84608 h 311"/>
                  <a:gd name="T18" fmla="*/ 229425 w 1039"/>
                  <a:gd name="T19" fmla="*/ 84608 h 311"/>
                  <a:gd name="T20" fmla="*/ 444892 w 1039"/>
                  <a:gd name="T21" fmla="*/ 14905 h 311"/>
                  <a:gd name="T22" fmla="*/ 444892 w 1039"/>
                  <a:gd name="T23" fmla="*/ 14905 h 311"/>
                  <a:gd name="T24" fmla="*/ 440094 w 1039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39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5" y="48"/>
                      <a:pt x="686" y="102"/>
                      <a:pt x="522" y="144"/>
                    </a:cubicBezTo>
                    <a:cubicBezTo>
                      <a:pt x="359" y="186"/>
                      <a:pt x="192" y="219"/>
                      <a:pt x="28" y="257"/>
                    </a:cubicBezTo>
                    <a:cubicBezTo>
                      <a:pt x="0" y="265"/>
                      <a:pt x="3" y="310"/>
                      <a:pt x="34" y="305"/>
                    </a:cubicBezTo>
                    <a:cubicBezTo>
                      <a:pt x="200" y="280"/>
                      <a:pt x="364" y="238"/>
                      <a:pt x="526" y="193"/>
                    </a:cubicBezTo>
                    <a:cubicBezTo>
                      <a:pt x="691" y="147"/>
                      <a:pt x="862" y="101"/>
                      <a:pt x="1020" y="34"/>
                    </a:cubicBezTo>
                    <a:cubicBezTo>
                      <a:pt x="1038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07" name="Freeform 18">
                <a:extLst>
                  <a:ext uri="{FF2B5EF4-FFF2-40B4-BE49-F238E27FC236}">
                    <a16:creationId xmlns:a16="http://schemas.microsoft.com/office/drawing/2014/main" id="{66087DC7-C9F8-714B-95B6-E3E386D904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5588" y="1620126"/>
                <a:ext cx="452958" cy="136887"/>
              </a:xfrm>
              <a:custGeom>
                <a:avLst/>
                <a:gdLst>
                  <a:gd name="T0" fmla="*/ 1009 w 1040"/>
                  <a:gd name="T1" fmla="*/ 5 h 311"/>
                  <a:gd name="T2" fmla="*/ 1009 w 1040"/>
                  <a:gd name="T3" fmla="*/ 5 h 311"/>
                  <a:gd name="T4" fmla="*/ 522 w 1040"/>
                  <a:gd name="T5" fmla="*/ 144 h 311"/>
                  <a:gd name="T6" fmla="*/ 522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4 w 1040"/>
                  <a:gd name="T13" fmla="*/ 305 h 311"/>
                  <a:gd name="T14" fmla="*/ 34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09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4" y="305"/>
                    </a:cubicBezTo>
                    <a:lnTo>
                      <a:pt x="34" y="305"/>
                    </a:lnTo>
                    <a:cubicBezTo>
                      <a:pt x="200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108" name="Freeform 19">
                <a:extLst>
                  <a:ext uri="{FF2B5EF4-FFF2-40B4-BE49-F238E27FC236}">
                    <a16:creationId xmlns:a16="http://schemas.microsoft.com/office/drawing/2014/main" id="{A19F2DF4-D285-6F47-98CB-68223A45F5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1353" y="1620126"/>
                <a:ext cx="452958" cy="136887"/>
              </a:xfrm>
              <a:custGeom>
                <a:avLst/>
                <a:gdLst>
                  <a:gd name="T0" fmla="*/ 1010 w 1042"/>
                  <a:gd name="T1" fmla="*/ 5 h 311"/>
                  <a:gd name="T2" fmla="*/ 1010 w 1042"/>
                  <a:gd name="T3" fmla="*/ 5 h 311"/>
                  <a:gd name="T4" fmla="*/ 523 w 1042"/>
                  <a:gd name="T5" fmla="*/ 144 h 311"/>
                  <a:gd name="T6" fmla="*/ 523 w 1042"/>
                  <a:gd name="T7" fmla="*/ 144 h 311"/>
                  <a:gd name="T8" fmla="*/ 30 w 1042"/>
                  <a:gd name="T9" fmla="*/ 257 h 311"/>
                  <a:gd name="T10" fmla="*/ 30 w 1042"/>
                  <a:gd name="T11" fmla="*/ 257 h 311"/>
                  <a:gd name="T12" fmla="*/ 35 w 1042"/>
                  <a:gd name="T13" fmla="*/ 305 h 311"/>
                  <a:gd name="T14" fmla="*/ 35 w 1042"/>
                  <a:gd name="T15" fmla="*/ 305 h 311"/>
                  <a:gd name="T16" fmla="*/ 527 w 1042"/>
                  <a:gd name="T17" fmla="*/ 193 h 311"/>
                  <a:gd name="T18" fmla="*/ 527 w 1042"/>
                  <a:gd name="T19" fmla="*/ 193 h 311"/>
                  <a:gd name="T20" fmla="*/ 1021 w 1042"/>
                  <a:gd name="T21" fmla="*/ 34 h 311"/>
                  <a:gd name="T22" fmla="*/ 1021 w 1042"/>
                  <a:gd name="T23" fmla="*/ 34 h 311"/>
                  <a:gd name="T24" fmla="*/ 1010 w 1042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2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6" y="48"/>
                      <a:pt x="687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4" y="219"/>
                      <a:pt x="30" y="257"/>
                    </a:cubicBezTo>
                    <a:lnTo>
                      <a:pt x="30" y="257"/>
                    </a:lnTo>
                    <a:cubicBezTo>
                      <a:pt x="0" y="265"/>
                      <a:pt x="4" y="310"/>
                      <a:pt x="35" y="305"/>
                    </a:cubicBezTo>
                    <a:lnTo>
                      <a:pt x="35" y="305"/>
                    </a:lnTo>
                    <a:cubicBezTo>
                      <a:pt x="202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4" y="147"/>
                      <a:pt x="863" y="101"/>
                      <a:pt x="1021" y="34"/>
                    </a:cubicBezTo>
                    <a:lnTo>
                      <a:pt x="1021" y="34"/>
                    </a:lnTo>
                    <a:cubicBezTo>
                      <a:pt x="1041" y="26"/>
                      <a:pt x="1029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109" name="Freeform 20">
                <a:extLst>
                  <a:ext uri="{FF2B5EF4-FFF2-40B4-BE49-F238E27FC236}">
                    <a16:creationId xmlns:a16="http://schemas.microsoft.com/office/drawing/2014/main" id="{91BD1D10-28ED-D74E-9786-BA115548C2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2360" y="1620126"/>
                <a:ext cx="453179" cy="136337"/>
              </a:xfrm>
              <a:custGeom>
                <a:avLst/>
                <a:gdLst>
                  <a:gd name="T0" fmla="*/ 439248 w 1041"/>
                  <a:gd name="T1" fmla="*/ 2192 h 311"/>
                  <a:gd name="T2" fmla="*/ 439248 w 1041"/>
                  <a:gd name="T3" fmla="*/ 2192 h 311"/>
                  <a:gd name="T4" fmla="*/ 227678 w 1041"/>
                  <a:gd name="T5" fmla="*/ 63127 h 311"/>
                  <a:gd name="T6" fmla="*/ 227678 w 1041"/>
                  <a:gd name="T7" fmla="*/ 63127 h 311"/>
                  <a:gd name="T8" fmla="*/ 12625 w 1041"/>
                  <a:gd name="T9" fmla="*/ 112664 h 311"/>
                  <a:gd name="T10" fmla="*/ 12625 w 1041"/>
                  <a:gd name="T11" fmla="*/ 112664 h 311"/>
                  <a:gd name="T12" fmla="*/ 14801 w 1041"/>
                  <a:gd name="T13" fmla="*/ 133707 h 311"/>
                  <a:gd name="T14" fmla="*/ 14801 w 1041"/>
                  <a:gd name="T15" fmla="*/ 133707 h 311"/>
                  <a:gd name="T16" fmla="*/ 229419 w 1041"/>
                  <a:gd name="T17" fmla="*/ 84608 h 311"/>
                  <a:gd name="T18" fmla="*/ 229419 w 1041"/>
                  <a:gd name="T19" fmla="*/ 84608 h 311"/>
                  <a:gd name="T20" fmla="*/ 444472 w 1041"/>
                  <a:gd name="T21" fmla="*/ 14905 h 311"/>
                  <a:gd name="T22" fmla="*/ 444472 w 1041"/>
                  <a:gd name="T23" fmla="*/ 14905 h 311"/>
                  <a:gd name="T24" fmla="*/ 439248 w 1041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3" y="144"/>
                    </a:cubicBezTo>
                    <a:cubicBezTo>
                      <a:pt x="359" y="186"/>
                      <a:pt x="193" y="219"/>
                      <a:pt x="29" y="257"/>
                    </a:cubicBezTo>
                    <a:cubicBezTo>
                      <a:pt x="0" y="265"/>
                      <a:pt x="3" y="310"/>
                      <a:pt x="34" y="305"/>
                    </a:cubicBezTo>
                    <a:cubicBezTo>
                      <a:pt x="201" y="280"/>
                      <a:pt x="366" y="238"/>
                      <a:pt x="527" y="193"/>
                    </a:cubicBezTo>
                    <a:cubicBezTo>
                      <a:pt x="693" y="147"/>
                      <a:pt x="862" y="101"/>
                      <a:pt x="1021" y="34"/>
                    </a:cubicBezTo>
                    <a:cubicBezTo>
                      <a:pt x="1040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10" name="Freeform 21">
                <a:extLst>
                  <a:ext uri="{FF2B5EF4-FFF2-40B4-BE49-F238E27FC236}">
                    <a16:creationId xmlns:a16="http://schemas.microsoft.com/office/drawing/2014/main" id="{F3A24915-A4A6-9843-AE5D-52C9207791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43650" y="1620126"/>
                <a:ext cx="452957" cy="136887"/>
              </a:xfrm>
              <a:custGeom>
                <a:avLst/>
                <a:gdLst>
                  <a:gd name="T0" fmla="*/ 1010 w 1041"/>
                  <a:gd name="T1" fmla="*/ 5 h 311"/>
                  <a:gd name="T2" fmla="*/ 1010 w 1041"/>
                  <a:gd name="T3" fmla="*/ 5 h 311"/>
                  <a:gd name="T4" fmla="*/ 522 w 1041"/>
                  <a:gd name="T5" fmla="*/ 144 h 311"/>
                  <a:gd name="T6" fmla="*/ 522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5 w 1041"/>
                  <a:gd name="T13" fmla="*/ 305 h 311"/>
                  <a:gd name="T14" fmla="*/ 35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10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7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8" y="186"/>
                      <a:pt x="194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3" y="310"/>
                      <a:pt x="35" y="305"/>
                    </a:cubicBezTo>
                    <a:lnTo>
                      <a:pt x="35" y="305"/>
                    </a:lnTo>
                    <a:cubicBezTo>
                      <a:pt x="201" y="280"/>
                      <a:pt x="366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8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111" name="Freeform 22">
                <a:extLst>
                  <a:ext uri="{FF2B5EF4-FFF2-40B4-BE49-F238E27FC236}">
                    <a16:creationId xmlns:a16="http://schemas.microsoft.com/office/drawing/2014/main" id="{282232B0-5003-EA4B-805C-8A26FEEE5B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2808" y="1620126"/>
                <a:ext cx="454414" cy="136887"/>
              </a:xfrm>
              <a:custGeom>
                <a:avLst/>
                <a:gdLst>
                  <a:gd name="T0" fmla="*/ 1009 w 1041"/>
                  <a:gd name="T1" fmla="*/ 5 h 311"/>
                  <a:gd name="T2" fmla="*/ 1009 w 1041"/>
                  <a:gd name="T3" fmla="*/ 5 h 311"/>
                  <a:gd name="T4" fmla="*/ 523 w 1041"/>
                  <a:gd name="T5" fmla="*/ 144 h 311"/>
                  <a:gd name="T6" fmla="*/ 523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6 w 1041"/>
                  <a:gd name="T13" fmla="*/ 305 h 311"/>
                  <a:gd name="T14" fmla="*/ 36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09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8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6" y="305"/>
                    </a:cubicBezTo>
                    <a:lnTo>
                      <a:pt x="36" y="305"/>
                    </a:lnTo>
                    <a:cubicBezTo>
                      <a:pt x="201" y="280"/>
                      <a:pt x="366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4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9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112" name="Freeform 23">
                <a:extLst>
                  <a:ext uri="{FF2B5EF4-FFF2-40B4-BE49-F238E27FC236}">
                    <a16:creationId xmlns:a16="http://schemas.microsoft.com/office/drawing/2014/main" id="{68BE4BBD-B43B-B747-AF00-CCD5251C72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50093" y="1620126"/>
                <a:ext cx="453179" cy="136337"/>
              </a:xfrm>
              <a:custGeom>
                <a:avLst/>
                <a:gdLst>
                  <a:gd name="T0" fmla="*/ 440119 w 1041"/>
                  <a:gd name="T1" fmla="*/ 2192 h 311"/>
                  <a:gd name="T2" fmla="*/ 440119 w 1041"/>
                  <a:gd name="T3" fmla="*/ 2192 h 311"/>
                  <a:gd name="T4" fmla="*/ 227242 w 1041"/>
                  <a:gd name="T5" fmla="*/ 63127 h 311"/>
                  <a:gd name="T6" fmla="*/ 227242 w 1041"/>
                  <a:gd name="T7" fmla="*/ 63127 h 311"/>
                  <a:gd name="T8" fmla="*/ 12625 w 1041"/>
                  <a:gd name="T9" fmla="*/ 112664 h 311"/>
                  <a:gd name="T10" fmla="*/ 12625 w 1041"/>
                  <a:gd name="T11" fmla="*/ 112664 h 311"/>
                  <a:gd name="T12" fmla="*/ 15237 w 1041"/>
                  <a:gd name="T13" fmla="*/ 133707 h 311"/>
                  <a:gd name="T14" fmla="*/ 15237 w 1041"/>
                  <a:gd name="T15" fmla="*/ 133707 h 311"/>
                  <a:gd name="T16" fmla="*/ 229419 w 1041"/>
                  <a:gd name="T17" fmla="*/ 84608 h 311"/>
                  <a:gd name="T18" fmla="*/ 229419 w 1041"/>
                  <a:gd name="T19" fmla="*/ 84608 h 311"/>
                  <a:gd name="T20" fmla="*/ 444472 w 1041"/>
                  <a:gd name="T21" fmla="*/ 14905 h 311"/>
                  <a:gd name="T22" fmla="*/ 444472 w 1041"/>
                  <a:gd name="T23" fmla="*/ 14905 h 311"/>
                  <a:gd name="T24" fmla="*/ 440119 w 1041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7" y="48"/>
                      <a:pt x="686" y="102"/>
                      <a:pt x="522" y="144"/>
                    </a:cubicBezTo>
                    <a:cubicBezTo>
                      <a:pt x="359" y="186"/>
                      <a:pt x="194" y="219"/>
                      <a:pt x="29" y="257"/>
                    </a:cubicBezTo>
                    <a:cubicBezTo>
                      <a:pt x="0" y="265"/>
                      <a:pt x="4" y="310"/>
                      <a:pt x="35" y="305"/>
                    </a:cubicBezTo>
                    <a:cubicBezTo>
                      <a:pt x="200" y="280"/>
                      <a:pt x="366" y="238"/>
                      <a:pt x="527" y="193"/>
                    </a:cubicBezTo>
                    <a:cubicBezTo>
                      <a:pt x="693" y="147"/>
                      <a:pt x="862" y="101"/>
                      <a:pt x="1021" y="34"/>
                    </a:cubicBezTo>
                    <a:cubicBezTo>
                      <a:pt x="1040" y="26"/>
                      <a:pt x="1028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13" name="Freeform 24">
                <a:extLst>
                  <a:ext uri="{FF2B5EF4-FFF2-40B4-BE49-F238E27FC236}">
                    <a16:creationId xmlns:a16="http://schemas.microsoft.com/office/drawing/2014/main" id="{5568E393-90BF-214E-8E8C-6D9404BAE6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645" y="1620126"/>
                <a:ext cx="452957" cy="136887"/>
              </a:xfrm>
              <a:custGeom>
                <a:avLst/>
                <a:gdLst>
                  <a:gd name="T0" fmla="*/ 1011 w 1041"/>
                  <a:gd name="T1" fmla="*/ 5 h 311"/>
                  <a:gd name="T2" fmla="*/ 1011 w 1041"/>
                  <a:gd name="T3" fmla="*/ 5 h 311"/>
                  <a:gd name="T4" fmla="*/ 523 w 1041"/>
                  <a:gd name="T5" fmla="*/ 144 h 311"/>
                  <a:gd name="T6" fmla="*/ 523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6 w 1041"/>
                  <a:gd name="T13" fmla="*/ 305 h 311"/>
                  <a:gd name="T14" fmla="*/ 36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11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7" y="48"/>
                      <a:pt x="688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4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6" y="305"/>
                    </a:cubicBezTo>
                    <a:lnTo>
                      <a:pt x="36" y="305"/>
                    </a:lnTo>
                    <a:cubicBezTo>
                      <a:pt x="201" y="280"/>
                      <a:pt x="366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9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114" name="Freeform 25">
                <a:extLst>
                  <a:ext uri="{FF2B5EF4-FFF2-40B4-BE49-F238E27FC236}">
                    <a16:creationId xmlns:a16="http://schemas.microsoft.com/office/drawing/2014/main" id="{E3722E96-FBA4-CE4E-9909-968A04D97C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7866" y="1620126"/>
                <a:ext cx="452958" cy="136887"/>
              </a:xfrm>
              <a:custGeom>
                <a:avLst/>
                <a:gdLst>
                  <a:gd name="T0" fmla="*/ 1010 w 1040"/>
                  <a:gd name="T1" fmla="*/ 5 h 311"/>
                  <a:gd name="T2" fmla="*/ 1010 w 1040"/>
                  <a:gd name="T3" fmla="*/ 5 h 311"/>
                  <a:gd name="T4" fmla="*/ 523 w 1040"/>
                  <a:gd name="T5" fmla="*/ 144 h 311"/>
                  <a:gd name="T6" fmla="*/ 523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4 w 1040"/>
                  <a:gd name="T13" fmla="*/ 305 h 311"/>
                  <a:gd name="T14" fmla="*/ 34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10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6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58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4" y="305"/>
                    </a:cubicBezTo>
                    <a:lnTo>
                      <a:pt x="34" y="305"/>
                    </a:lnTo>
                    <a:cubicBezTo>
                      <a:pt x="201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2" y="147"/>
                      <a:pt x="863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7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115" name="Freeform 26">
                <a:extLst>
                  <a:ext uri="{FF2B5EF4-FFF2-40B4-BE49-F238E27FC236}">
                    <a16:creationId xmlns:a16="http://schemas.microsoft.com/office/drawing/2014/main" id="{96905D1A-FD7F-E040-B54F-33ABF87173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7028" y="1620126"/>
                <a:ext cx="453179" cy="136337"/>
              </a:xfrm>
              <a:custGeom>
                <a:avLst/>
                <a:gdLst>
                  <a:gd name="T0" fmla="*/ 440119 w 1041"/>
                  <a:gd name="T1" fmla="*/ 2192 h 311"/>
                  <a:gd name="T2" fmla="*/ 440119 w 1041"/>
                  <a:gd name="T3" fmla="*/ 2192 h 311"/>
                  <a:gd name="T4" fmla="*/ 227678 w 1041"/>
                  <a:gd name="T5" fmla="*/ 63127 h 311"/>
                  <a:gd name="T6" fmla="*/ 227678 w 1041"/>
                  <a:gd name="T7" fmla="*/ 63127 h 311"/>
                  <a:gd name="T8" fmla="*/ 13495 w 1041"/>
                  <a:gd name="T9" fmla="*/ 112664 h 311"/>
                  <a:gd name="T10" fmla="*/ 13495 w 1041"/>
                  <a:gd name="T11" fmla="*/ 112664 h 311"/>
                  <a:gd name="T12" fmla="*/ 15672 w 1041"/>
                  <a:gd name="T13" fmla="*/ 133707 h 311"/>
                  <a:gd name="T14" fmla="*/ 15672 w 1041"/>
                  <a:gd name="T15" fmla="*/ 133707 h 311"/>
                  <a:gd name="T16" fmla="*/ 229419 w 1041"/>
                  <a:gd name="T17" fmla="*/ 84608 h 311"/>
                  <a:gd name="T18" fmla="*/ 229419 w 1041"/>
                  <a:gd name="T19" fmla="*/ 84608 h 311"/>
                  <a:gd name="T20" fmla="*/ 444472 w 1041"/>
                  <a:gd name="T21" fmla="*/ 14905 h 311"/>
                  <a:gd name="T22" fmla="*/ 444472 w 1041"/>
                  <a:gd name="T23" fmla="*/ 14905 h 311"/>
                  <a:gd name="T24" fmla="*/ 440119 w 1041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7" y="48"/>
                      <a:pt x="686" y="102"/>
                      <a:pt x="523" y="144"/>
                    </a:cubicBezTo>
                    <a:cubicBezTo>
                      <a:pt x="359" y="186"/>
                      <a:pt x="194" y="219"/>
                      <a:pt x="31" y="257"/>
                    </a:cubicBezTo>
                    <a:cubicBezTo>
                      <a:pt x="0" y="265"/>
                      <a:pt x="4" y="310"/>
                      <a:pt x="36" y="305"/>
                    </a:cubicBezTo>
                    <a:cubicBezTo>
                      <a:pt x="202" y="280"/>
                      <a:pt x="366" y="238"/>
                      <a:pt x="527" y="193"/>
                    </a:cubicBezTo>
                    <a:cubicBezTo>
                      <a:pt x="693" y="147"/>
                      <a:pt x="864" y="101"/>
                      <a:pt x="1021" y="34"/>
                    </a:cubicBezTo>
                    <a:cubicBezTo>
                      <a:pt x="1040" y="26"/>
                      <a:pt x="1029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16" name="Freeform 27">
                <a:extLst>
                  <a:ext uri="{FF2B5EF4-FFF2-40B4-BE49-F238E27FC236}">
                    <a16:creationId xmlns:a16="http://schemas.microsoft.com/office/drawing/2014/main" id="{0F19B3DC-F0F3-9A4F-83A8-5716C3A4CD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65703" y="1620126"/>
                <a:ext cx="452958" cy="136887"/>
              </a:xfrm>
              <a:custGeom>
                <a:avLst/>
                <a:gdLst>
                  <a:gd name="T0" fmla="*/ 1010 w 1040"/>
                  <a:gd name="T1" fmla="*/ 5 h 311"/>
                  <a:gd name="T2" fmla="*/ 1010 w 1040"/>
                  <a:gd name="T3" fmla="*/ 5 h 311"/>
                  <a:gd name="T4" fmla="*/ 523 w 1040"/>
                  <a:gd name="T5" fmla="*/ 144 h 311"/>
                  <a:gd name="T6" fmla="*/ 523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5 w 1040"/>
                  <a:gd name="T13" fmla="*/ 305 h 311"/>
                  <a:gd name="T14" fmla="*/ 35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10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6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60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5" y="305"/>
                    </a:cubicBezTo>
                    <a:lnTo>
                      <a:pt x="35" y="305"/>
                    </a:lnTo>
                    <a:cubicBezTo>
                      <a:pt x="201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2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9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117" name="Freeform 28">
                <a:extLst>
                  <a:ext uri="{FF2B5EF4-FFF2-40B4-BE49-F238E27FC236}">
                    <a16:creationId xmlns:a16="http://schemas.microsoft.com/office/drawing/2014/main" id="{26860557-09BF-AE4E-84E7-9E2A2712B3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94861" y="1620126"/>
                <a:ext cx="452958" cy="136887"/>
              </a:xfrm>
              <a:custGeom>
                <a:avLst/>
                <a:gdLst>
                  <a:gd name="T0" fmla="*/ 1009 w 1040"/>
                  <a:gd name="T1" fmla="*/ 5 h 311"/>
                  <a:gd name="T2" fmla="*/ 1009 w 1040"/>
                  <a:gd name="T3" fmla="*/ 5 h 311"/>
                  <a:gd name="T4" fmla="*/ 522 w 1040"/>
                  <a:gd name="T5" fmla="*/ 144 h 311"/>
                  <a:gd name="T6" fmla="*/ 522 w 1040"/>
                  <a:gd name="T7" fmla="*/ 144 h 311"/>
                  <a:gd name="T8" fmla="*/ 28 w 1040"/>
                  <a:gd name="T9" fmla="*/ 257 h 311"/>
                  <a:gd name="T10" fmla="*/ 28 w 1040"/>
                  <a:gd name="T11" fmla="*/ 257 h 311"/>
                  <a:gd name="T12" fmla="*/ 34 w 1040"/>
                  <a:gd name="T13" fmla="*/ 305 h 311"/>
                  <a:gd name="T14" fmla="*/ 34 w 1040"/>
                  <a:gd name="T15" fmla="*/ 305 h 311"/>
                  <a:gd name="T16" fmla="*/ 526 w 1040"/>
                  <a:gd name="T17" fmla="*/ 193 h 311"/>
                  <a:gd name="T18" fmla="*/ 526 w 1040"/>
                  <a:gd name="T19" fmla="*/ 193 h 311"/>
                  <a:gd name="T20" fmla="*/ 1020 w 1040"/>
                  <a:gd name="T21" fmla="*/ 34 h 311"/>
                  <a:gd name="T22" fmla="*/ 1020 w 1040"/>
                  <a:gd name="T23" fmla="*/ 34 h 311"/>
                  <a:gd name="T24" fmla="*/ 1009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2" y="219"/>
                      <a:pt x="28" y="257"/>
                    </a:cubicBezTo>
                    <a:lnTo>
                      <a:pt x="28" y="257"/>
                    </a:lnTo>
                    <a:cubicBezTo>
                      <a:pt x="0" y="265"/>
                      <a:pt x="3" y="310"/>
                      <a:pt x="34" y="305"/>
                    </a:cubicBezTo>
                    <a:lnTo>
                      <a:pt x="34" y="305"/>
                    </a:lnTo>
                    <a:cubicBezTo>
                      <a:pt x="200" y="280"/>
                      <a:pt x="364" y="238"/>
                      <a:pt x="526" y="193"/>
                    </a:cubicBezTo>
                    <a:lnTo>
                      <a:pt x="526" y="193"/>
                    </a:lnTo>
                    <a:cubicBezTo>
                      <a:pt x="691" y="147"/>
                      <a:pt x="862" y="101"/>
                      <a:pt x="1020" y="34"/>
                    </a:cubicBezTo>
                    <a:lnTo>
                      <a:pt x="1020" y="34"/>
                    </a:lnTo>
                    <a:cubicBezTo>
                      <a:pt x="1039" y="26"/>
                      <a:pt x="1027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118" name="Freeform 29">
                <a:extLst>
                  <a:ext uri="{FF2B5EF4-FFF2-40B4-BE49-F238E27FC236}">
                    <a16:creationId xmlns:a16="http://schemas.microsoft.com/office/drawing/2014/main" id="{ED3BA7BF-8513-5348-A2EC-E8147103BE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6681" y="1620126"/>
                <a:ext cx="453179" cy="136337"/>
              </a:xfrm>
              <a:custGeom>
                <a:avLst/>
                <a:gdLst>
                  <a:gd name="T0" fmla="*/ 439671 w 1040"/>
                  <a:gd name="T1" fmla="*/ 2192 h 311"/>
                  <a:gd name="T2" fmla="*/ 439671 w 1040"/>
                  <a:gd name="T3" fmla="*/ 2192 h 311"/>
                  <a:gd name="T4" fmla="*/ 227461 w 1040"/>
                  <a:gd name="T5" fmla="*/ 63127 h 311"/>
                  <a:gd name="T6" fmla="*/ 227461 w 1040"/>
                  <a:gd name="T7" fmla="*/ 63127 h 311"/>
                  <a:gd name="T8" fmla="*/ 12201 w 1040"/>
                  <a:gd name="T9" fmla="*/ 112664 h 311"/>
                  <a:gd name="T10" fmla="*/ 12201 w 1040"/>
                  <a:gd name="T11" fmla="*/ 112664 h 311"/>
                  <a:gd name="T12" fmla="*/ 14815 w 1040"/>
                  <a:gd name="T13" fmla="*/ 133707 h 311"/>
                  <a:gd name="T14" fmla="*/ 14815 w 1040"/>
                  <a:gd name="T15" fmla="*/ 133707 h 311"/>
                  <a:gd name="T16" fmla="*/ 229204 w 1040"/>
                  <a:gd name="T17" fmla="*/ 84608 h 311"/>
                  <a:gd name="T18" fmla="*/ 229204 w 1040"/>
                  <a:gd name="T19" fmla="*/ 84608 h 311"/>
                  <a:gd name="T20" fmla="*/ 444464 w 1040"/>
                  <a:gd name="T21" fmla="*/ 14905 h 311"/>
                  <a:gd name="T22" fmla="*/ 444464 w 1040"/>
                  <a:gd name="T23" fmla="*/ 14905 h 311"/>
                  <a:gd name="T24" fmla="*/ 439671 w 1040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cubicBezTo>
                      <a:pt x="359" y="186"/>
                      <a:pt x="192" y="219"/>
                      <a:pt x="28" y="257"/>
                    </a:cubicBezTo>
                    <a:cubicBezTo>
                      <a:pt x="0" y="265"/>
                      <a:pt x="4" y="310"/>
                      <a:pt x="34" y="305"/>
                    </a:cubicBezTo>
                    <a:cubicBezTo>
                      <a:pt x="200" y="280"/>
                      <a:pt x="364" y="238"/>
                      <a:pt x="526" y="193"/>
                    </a:cubicBezTo>
                    <a:cubicBezTo>
                      <a:pt x="691" y="147"/>
                      <a:pt x="862" y="101"/>
                      <a:pt x="1020" y="34"/>
                    </a:cubicBezTo>
                    <a:cubicBezTo>
                      <a:pt x="1039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19" name="Freeform 30">
                <a:extLst>
                  <a:ext uri="{FF2B5EF4-FFF2-40B4-BE49-F238E27FC236}">
                    <a16:creationId xmlns:a16="http://schemas.microsoft.com/office/drawing/2014/main" id="{5AA4DA60-3AD8-7348-BCB3-5918C39E95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7158" y="1620126"/>
                <a:ext cx="452957" cy="136887"/>
              </a:xfrm>
              <a:custGeom>
                <a:avLst/>
                <a:gdLst>
                  <a:gd name="T0" fmla="*/ 1009 w 1040"/>
                  <a:gd name="T1" fmla="*/ 5 h 311"/>
                  <a:gd name="T2" fmla="*/ 1009 w 1040"/>
                  <a:gd name="T3" fmla="*/ 5 h 311"/>
                  <a:gd name="T4" fmla="*/ 522 w 1040"/>
                  <a:gd name="T5" fmla="*/ 144 h 311"/>
                  <a:gd name="T6" fmla="*/ 522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4 w 1040"/>
                  <a:gd name="T13" fmla="*/ 305 h 311"/>
                  <a:gd name="T14" fmla="*/ 34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09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4" y="305"/>
                    </a:cubicBezTo>
                    <a:lnTo>
                      <a:pt x="34" y="305"/>
                    </a:lnTo>
                    <a:cubicBezTo>
                      <a:pt x="200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1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7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120" name="Freeform 31">
                <a:extLst>
                  <a:ext uri="{FF2B5EF4-FFF2-40B4-BE49-F238E27FC236}">
                    <a16:creationId xmlns:a16="http://schemas.microsoft.com/office/drawing/2014/main" id="{75241924-C106-1444-95DA-584CA888BA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14379" y="1620126"/>
                <a:ext cx="454414" cy="136887"/>
              </a:xfrm>
              <a:custGeom>
                <a:avLst/>
                <a:gdLst>
                  <a:gd name="T0" fmla="*/ 1009 w 1039"/>
                  <a:gd name="T1" fmla="*/ 5 h 311"/>
                  <a:gd name="T2" fmla="*/ 1009 w 1039"/>
                  <a:gd name="T3" fmla="*/ 5 h 311"/>
                  <a:gd name="T4" fmla="*/ 522 w 1039"/>
                  <a:gd name="T5" fmla="*/ 144 h 311"/>
                  <a:gd name="T6" fmla="*/ 522 w 1039"/>
                  <a:gd name="T7" fmla="*/ 144 h 311"/>
                  <a:gd name="T8" fmla="*/ 29 w 1039"/>
                  <a:gd name="T9" fmla="*/ 257 h 311"/>
                  <a:gd name="T10" fmla="*/ 29 w 1039"/>
                  <a:gd name="T11" fmla="*/ 257 h 311"/>
                  <a:gd name="T12" fmla="*/ 34 w 1039"/>
                  <a:gd name="T13" fmla="*/ 305 h 311"/>
                  <a:gd name="T14" fmla="*/ 34 w 1039"/>
                  <a:gd name="T15" fmla="*/ 305 h 311"/>
                  <a:gd name="T16" fmla="*/ 526 w 1039"/>
                  <a:gd name="T17" fmla="*/ 193 h 311"/>
                  <a:gd name="T18" fmla="*/ 526 w 1039"/>
                  <a:gd name="T19" fmla="*/ 193 h 311"/>
                  <a:gd name="T20" fmla="*/ 1021 w 1039"/>
                  <a:gd name="T21" fmla="*/ 34 h 311"/>
                  <a:gd name="T22" fmla="*/ 1021 w 1039"/>
                  <a:gd name="T23" fmla="*/ 34 h 311"/>
                  <a:gd name="T24" fmla="*/ 1009 w 1039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39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5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8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3" y="310"/>
                      <a:pt x="34" y="305"/>
                    </a:cubicBezTo>
                    <a:lnTo>
                      <a:pt x="34" y="305"/>
                    </a:lnTo>
                    <a:cubicBezTo>
                      <a:pt x="201" y="280"/>
                      <a:pt x="365" y="238"/>
                      <a:pt x="526" y="193"/>
                    </a:cubicBezTo>
                    <a:lnTo>
                      <a:pt x="526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8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121" name="Freeform 32">
                <a:extLst>
                  <a:ext uri="{FF2B5EF4-FFF2-40B4-BE49-F238E27FC236}">
                    <a16:creationId xmlns:a16="http://schemas.microsoft.com/office/drawing/2014/main" id="{5D0BD3A4-9FCE-3C4B-A0D3-79C43BC5FF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3616" y="1620126"/>
                <a:ext cx="453179" cy="136337"/>
              </a:xfrm>
              <a:custGeom>
                <a:avLst/>
                <a:gdLst>
                  <a:gd name="T0" fmla="*/ 439671 w 1040"/>
                  <a:gd name="T1" fmla="*/ 2192 h 311"/>
                  <a:gd name="T2" fmla="*/ 439671 w 1040"/>
                  <a:gd name="T3" fmla="*/ 2192 h 311"/>
                  <a:gd name="T4" fmla="*/ 227897 w 1040"/>
                  <a:gd name="T5" fmla="*/ 63127 h 311"/>
                  <a:gd name="T6" fmla="*/ 227897 w 1040"/>
                  <a:gd name="T7" fmla="*/ 63127 h 311"/>
                  <a:gd name="T8" fmla="*/ 12637 w 1040"/>
                  <a:gd name="T9" fmla="*/ 112664 h 311"/>
                  <a:gd name="T10" fmla="*/ 12637 w 1040"/>
                  <a:gd name="T11" fmla="*/ 112664 h 311"/>
                  <a:gd name="T12" fmla="*/ 14815 w 1040"/>
                  <a:gd name="T13" fmla="*/ 133707 h 311"/>
                  <a:gd name="T14" fmla="*/ 14815 w 1040"/>
                  <a:gd name="T15" fmla="*/ 133707 h 311"/>
                  <a:gd name="T16" fmla="*/ 229204 w 1040"/>
                  <a:gd name="T17" fmla="*/ 84608 h 311"/>
                  <a:gd name="T18" fmla="*/ 229204 w 1040"/>
                  <a:gd name="T19" fmla="*/ 84608 h 311"/>
                  <a:gd name="T20" fmla="*/ 444900 w 1040"/>
                  <a:gd name="T21" fmla="*/ 14905 h 311"/>
                  <a:gd name="T22" fmla="*/ 444900 w 1040"/>
                  <a:gd name="T23" fmla="*/ 14905 h 311"/>
                  <a:gd name="T24" fmla="*/ 439671 w 1040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3" y="144"/>
                    </a:cubicBezTo>
                    <a:cubicBezTo>
                      <a:pt x="359" y="186"/>
                      <a:pt x="193" y="219"/>
                      <a:pt x="29" y="257"/>
                    </a:cubicBezTo>
                    <a:cubicBezTo>
                      <a:pt x="0" y="265"/>
                      <a:pt x="3" y="310"/>
                      <a:pt x="34" y="305"/>
                    </a:cubicBezTo>
                    <a:cubicBezTo>
                      <a:pt x="201" y="280"/>
                      <a:pt x="365" y="238"/>
                      <a:pt x="526" y="193"/>
                    </a:cubicBezTo>
                    <a:cubicBezTo>
                      <a:pt x="693" y="147"/>
                      <a:pt x="863" y="101"/>
                      <a:pt x="1021" y="34"/>
                    </a:cubicBezTo>
                    <a:cubicBezTo>
                      <a:pt x="1039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</p:grpSp>
        <p:grpSp>
          <p:nvGrpSpPr>
            <p:cNvPr id="21" name="Group 34">
              <a:extLst>
                <a:ext uri="{FF2B5EF4-FFF2-40B4-BE49-F238E27FC236}">
                  <a16:creationId xmlns:a16="http://schemas.microsoft.com/office/drawing/2014/main" id="{1F14ADE1-751C-494D-8338-CDE1A038E748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1588" y="6669360"/>
              <a:ext cx="12132000" cy="148614"/>
              <a:chOff x="495425" y="1620126"/>
              <a:chExt cx="11129769" cy="136337"/>
            </a:xfrm>
          </p:grpSpPr>
          <p:sp>
            <p:nvSpPr>
              <p:cNvPr id="58" name="Freeform 1">
                <a:extLst>
                  <a:ext uri="{FF2B5EF4-FFF2-40B4-BE49-F238E27FC236}">
                    <a16:creationId xmlns:a16="http://schemas.microsoft.com/office/drawing/2014/main" id="{C70417D9-D824-BE45-8513-2E96035D1C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22668" y="1619576"/>
                <a:ext cx="452957" cy="136887"/>
              </a:xfrm>
              <a:custGeom>
                <a:avLst/>
                <a:gdLst>
                  <a:gd name="T0" fmla="*/ 1009 w 1041"/>
                  <a:gd name="T1" fmla="*/ 5 h 311"/>
                  <a:gd name="T2" fmla="*/ 1009 w 1041"/>
                  <a:gd name="T3" fmla="*/ 5 h 311"/>
                  <a:gd name="T4" fmla="*/ 522 w 1041"/>
                  <a:gd name="T5" fmla="*/ 144 h 311"/>
                  <a:gd name="T6" fmla="*/ 522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4 w 1041"/>
                  <a:gd name="T13" fmla="*/ 305 h 311"/>
                  <a:gd name="T14" fmla="*/ 34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09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7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2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3" y="310"/>
                      <a:pt x="34" y="305"/>
                    </a:cubicBezTo>
                    <a:lnTo>
                      <a:pt x="34" y="305"/>
                    </a:lnTo>
                    <a:cubicBezTo>
                      <a:pt x="200" y="280"/>
                      <a:pt x="364" y="238"/>
                      <a:pt x="527" y="193"/>
                    </a:cubicBezTo>
                    <a:lnTo>
                      <a:pt x="527" y="193"/>
                    </a:lnTo>
                    <a:cubicBezTo>
                      <a:pt x="691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59" name="Freeform 2">
                <a:extLst>
                  <a:ext uri="{FF2B5EF4-FFF2-40B4-BE49-F238E27FC236}">
                    <a16:creationId xmlns:a16="http://schemas.microsoft.com/office/drawing/2014/main" id="{0DCECEB5-C01E-4448-9D91-40DF69CEA0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51826" y="1619576"/>
                <a:ext cx="454414" cy="136887"/>
              </a:xfrm>
              <a:custGeom>
                <a:avLst/>
                <a:gdLst>
                  <a:gd name="T0" fmla="*/ 1011 w 1041"/>
                  <a:gd name="T1" fmla="*/ 5 h 311"/>
                  <a:gd name="T2" fmla="*/ 1011 w 1041"/>
                  <a:gd name="T3" fmla="*/ 5 h 311"/>
                  <a:gd name="T4" fmla="*/ 522 w 1041"/>
                  <a:gd name="T5" fmla="*/ 144 h 311"/>
                  <a:gd name="T6" fmla="*/ 522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4 w 1041"/>
                  <a:gd name="T13" fmla="*/ 305 h 311"/>
                  <a:gd name="T14" fmla="*/ 34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11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6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4" y="305"/>
                    </a:cubicBezTo>
                    <a:lnTo>
                      <a:pt x="34" y="305"/>
                    </a:lnTo>
                    <a:cubicBezTo>
                      <a:pt x="201" y="280"/>
                      <a:pt x="364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9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60" name="Freeform 3">
                <a:extLst>
                  <a:ext uri="{FF2B5EF4-FFF2-40B4-BE49-F238E27FC236}">
                    <a16:creationId xmlns:a16="http://schemas.microsoft.com/office/drawing/2014/main" id="{BB0B9E9F-283C-C84E-BD49-39FEB80023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28557" y="1620126"/>
                <a:ext cx="453179" cy="136337"/>
              </a:xfrm>
              <a:custGeom>
                <a:avLst/>
                <a:gdLst>
                  <a:gd name="T0" fmla="*/ 439684 w 1041"/>
                  <a:gd name="T1" fmla="*/ 2192 h 311"/>
                  <a:gd name="T2" fmla="*/ 439684 w 1041"/>
                  <a:gd name="T3" fmla="*/ 2192 h 311"/>
                  <a:gd name="T4" fmla="*/ 227242 w 1041"/>
                  <a:gd name="T5" fmla="*/ 63127 h 311"/>
                  <a:gd name="T6" fmla="*/ 227242 w 1041"/>
                  <a:gd name="T7" fmla="*/ 63127 h 311"/>
                  <a:gd name="T8" fmla="*/ 12625 w 1041"/>
                  <a:gd name="T9" fmla="*/ 112664 h 311"/>
                  <a:gd name="T10" fmla="*/ 12625 w 1041"/>
                  <a:gd name="T11" fmla="*/ 112664 h 311"/>
                  <a:gd name="T12" fmla="*/ 15237 w 1041"/>
                  <a:gd name="T13" fmla="*/ 133707 h 311"/>
                  <a:gd name="T14" fmla="*/ 15237 w 1041"/>
                  <a:gd name="T15" fmla="*/ 133707 h 311"/>
                  <a:gd name="T16" fmla="*/ 228984 w 1041"/>
                  <a:gd name="T17" fmla="*/ 84608 h 311"/>
                  <a:gd name="T18" fmla="*/ 228984 w 1041"/>
                  <a:gd name="T19" fmla="*/ 84608 h 311"/>
                  <a:gd name="T20" fmla="*/ 444472 w 1041"/>
                  <a:gd name="T21" fmla="*/ 14905 h 311"/>
                  <a:gd name="T22" fmla="*/ 444472 w 1041"/>
                  <a:gd name="T23" fmla="*/ 14905 h 311"/>
                  <a:gd name="T24" fmla="*/ 439684 w 1041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7" y="48"/>
                      <a:pt x="686" y="102"/>
                      <a:pt x="522" y="144"/>
                    </a:cubicBezTo>
                    <a:cubicBezTo>
                      <a:pt x="359" y="186"/>
                      <a:pt x="194" y="219"/>
                      <a:pt x="29" y="257"/>
                    </a:cubicBezTo>
                    <a:cubicBezTo>
                      <a:pt x="0" y="265"/>
                      <a:pt x="4" y="310"/>
                      <a:pt x="35" y="305"/>
                    </a:cubicBezTo>
                    <a:cubicBezTo>
                      <a:pt x="201" y="280"/>
                      <a:pt x="366" y="238"/>
                      <a:pt x="526" y="193"/>
                    </a:cubicBezTo>
                    <a:cubicBezTo>
                      <a:pt x="693" y="147"/>
                      <a:pt x="864" y="101"/>
                      <a:pt x="1021" y="34"/>
                    </a:cubicBezTo>
                    <a:cubicBezTo>
                      <a:pt x="1040" y="26"/>
                      <a:pt x="1028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61" name="Freeform 4">
                <a:extLst>
                  <a:ext uri="{FF2B5EF4-FFF2-40B4-BE49-F238E27FC236}">
                    <a16:creationId xmlns:a16="http://schemas.microsoft.com/office/drawing/2014/main" id="{78ED692E-29F9-4441-AB98-026D6D252C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9663" y="1619576"/>
                <a:ext cx="452957" cy="136887"/>
              </a:xfrm>
              <a:custGeom>
                <a:avLst/>
                <a:gdLst>
                  <a:gd name="T0" fmla="*/ 1011 w 1041"/>
                  <a:gd name="T1" fmla="*/ 5 h 311"/>
                  <a:gd name="T2" fmla="*/ 1011 w 1041"/>
                  <a:gd name="T3" fmla="*/ 5 h 311"/>
                  <a:gd name="T4" fmla="*/ 523 w 1041"/>
                  <a:gd name="T5" fmla="*/ 144 h 311"/>
                  <a:gd name="T6" fmla="*/ 523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4 w 1041"/>
                  <a:gd name="T13" fmla="*/ 305 h 311"/>
                  <a:gd name="T14" fmla="*/ 34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11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7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4" y="305"/>
                    </a:cubicBezTo>
                    <a:lnTo>
                      <a:pt x="34" y="305"/>
                    </a:lnTo>
                    <a:cubicBezTo>
                      <a:pt x="201" y="280"/>
                      <a:pt x="366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4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8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62" name="Freeform 5">
                <a:extLst>
                  <a:ext uri="{FF2B5EF4-FFF2-40B4-BE49-F238E27FC236}">
                    <a16:creationId xmlns:a16="http://schemas.microsoft.com/office/drawing/2014/main" id="{FA6E6C63-047E-F943-98CB-FCF442DD8E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69887" y="1619576"/>
                <a:ext cx="452958" cy="136887"/>
              </a:xfrm>
              <a:custGeom>
                <a:avLst/>
                <a:gdLst>
                  <a:gd name="T0" fmla="*/ 1011 w 1041"/>
                  <a:gd name="T1" fmla="*/ 5 h 311"/>
                  <a:gd name="T2" fmla="*/ 1011 w 1041"/>
                  <a:gd name="T3" fmla="*/ 5 h 311"/>
                  <a:gd name="T4" fmla="*/ 523 w 1041"/>
                  <a:gd name="T5" fmla="*/ 144 h 311"/>
                  <a:gd name="T6" fmla="*/ 523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5 w 1041"/>
                  <a:gd name="T13" fmla="*/ 305 h 311"/>
                  <a:gd name="T14" fmla="*/ 35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11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7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4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5" y="305"/>
                    </a:cubicBezTo>
                    <a:lnTo>
                      <a:pt x="35" y="305"/>
                    </a:lnTo>
                    <a:cubicBezTo>
                      <a:pt x="201" y="280"/>
                      <a:pt x="366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4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8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63" name="Freeform 6">
                <a:extLst>
                  <a:ext uri="{FF2B5EF4-FFF2-40B4-BE49-F238E27FC236}">
                    <a16:creationId xmlns:a16="http://schemas.microsoft.com/office/drawing/2014/main" id="{3F1E6968-02A5-9E4A-A1F7-5EE2C6729D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00203" y="1620126"/>
                <a:ext cx="453179" cy="136337"/>
              </a:xfrm>
              <a:custGeom>
                <a:avLst/>
                <a:gdLst>
                  <a:gd name="T0" fmla="*/ 440119 w 1041"/>
                  <a:gd name="T1" fmla="*/ 2192 h 311"/>
                  <a:gd name="T2" fmla="*/ 440119 w 1041"/>
                  <a:gd name="T3" fmla="*/ 2192 h 311"/>
                  <a:gd name="T4" fmla="*/ 227678 w 1041"/>
                  <a:gd name="T5" fmla="*/ 63127 h 311"/>
                  <a:gd name="T6" fmla="*/ 227678 w 1041"/>
                  <a:gd name="T7" fmla="*/ 63127 h 311"/>
                  <a:gd name="T8" fmla="*/ 13495 w 1041"/>
                  <a:gd name="T9" fmla="*/ 112664 h 311"/>
                  <a:gd name="T10" fmla="*/ 13495 w 1041"/>
                  <a:gd name="T11" fmla="*/ 112664 h 311"/>
                  <a:gd name="T12" fmla="*/ 15672 w 1041"/>
                  <a:gd name="T13" fmla="*/ 133707 h 311"/>
                  <a:gd name="T14" fmla="*/ 15672 w 1041"/>
                  <a:gd name="T15" fmla="*/ 133707 h 311"/>
                  <a:gd name="T16" fmla="*/ 229419 w 1041"/>
                  <a:gd name="T17" fmla="*/ 84608 h 311"/>
                  <a:gd name="T18" fmla="*/ 229419 w 1041"/>
                  <a:gd name="T19" fmla="*/ 84608 h 311"/>
                  <a:gd name="T20" fmla="*/ 444472 w 1041"/>
                  <a:gd name="T21" fmla="*/ 14905 h 311"/>
                  <a:gd name="T22" fmla="*/ 444472 w 1041"/>
                  <a:gd name="T23" fmla="*/ 14905 h 311"/>
                  <a:gd name="T24" fmla="*/ 440119 w 1041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7" y="48"/>
                      <a:pt x="686" y="102"/>
                      <a:pt x="523" y="144"/>
                    </a:cubicBezTo>
                    <a:cubicBezTo>
                      <a:pt x="359" y="186"/>
                      <a:pt x="195" y="219"/>
                      <a:pt x="31" y="257"/>
                    </a:cubicBezTo>
                    <a:cubicBezTo>
                      <a:pt x="0" y="265"/>
                      <a:pt x="4" y="310"/>
                      <a:pt x="36" y="305"/>
                    </a:cubicBezTo>
                    <a:cubicBezTo>
                      <a:pt x="201" y="280"/>
                      <a:pt x="366" y="238"/>
                      <a:pt x="527" y="193"/>
                    </a:cubicBezTo>
                    <a:cubicBezTo>
                      <a:pt x="694" y="147"/>
                      <a:pt x="864" y="101"/>
                      <a:pt x="1021" y="34"/>
                    </a:cubicBezTo>
                    <a:cubicBezTo>
                      <a:pt x="1040" y="26"/>
                      <a:pt x="1029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64" name="Freeform 7">
                <a:extLst>
                  <a:ext uri="{FF2B5EF4-FFF2-40B4-BE49-F238E27FC236}">
                    <a16:creationId xmlns:a16="http://schemas.microsoft.com/office/drawing/2014/main" id="{365BCD50-72BF-834F-8A71-F4AA282C45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79181" y="1619576"/>
                <a:ext cx="452957" cy="136887"/>
              </a:xfrm>
              <a:custGeom>
                <a:avLst/>
                <a:gdLst>
                  <a:gd name="T0" fmla="*/ 1010 w 1040"/>
                  <a:gd name="T1" fmla="*/ 5 h 311"/>
                  <a:gd name="T2" fmla="*/ 1010 w 1040"/>
                  <a:gd name="T3" fmla="*/ 5 h 311"/>
                  <a:gd name="T4" fmla="*/ 523 w 1040"/>
                  <a:gd name="T5" fmla="*/ 144 h 311"/>
                  <a:gd name="T6" fmla="*/ 523 w 1040"/>
                  <a:gd name="T7" fmla="*/ 144 h 311"/>
                  <a:gd name="T8" fmla="*/ 28 w 1040"/>
                  <a:gd name="T9" fmla="*/ 257 h 311"/>
                  <a:gd name="T10" fmla="*/ 28 w 1040"/>
                  <a:gd name="T11" fmla="*/ 257 h 311"/>
                  <a:gd name="T12" fmla="*/ 35 w 1040"/>
                  <a:gd name="T13" fmla="*/ 305 h 311"/>
                  <a:gd name="T14" fmla="*/ 35 w 1040"/>
                  <a:gd name="T15" fmla="*/ 305 h 311"/>
                  <a:gd name="T16" fmla="*/ 526 w 1040"/>
                  <a:gd name="T17" fmla="*/ 193 h 311"/>
                  <a:gd name="T18" fmla="*/ 526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10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6" y="48"/>
                      <a:pt x="685" y="102"/>
                      <a:pt x="523" y="144"/>
                    </a:cubicBezTo>
                    <a:lnTo>
                      <a:pt x="523" y="144"/>
                    </a:lnTo>
                    <a:cubicBezTo>
                      <a:pt x="360" y="186"/>
                      <a:pt x="193" y="219"/>
                      <a:pt x="28" y="257"/>
                    </a:cubicBezTo>
                    <a:lnTo>
                      <a:pt x="28" y="257"/>
                    </a:lnTo>
                    <a:cubicBezTo>
                      <a:pt x="0" y="265"/>
                      <a:pt x="4" y="310"/>
                      <a:pt x="35" y="305"/>
                    </a:cubicBezTo>
                    <a:lnTo>
                      <a:pt x="35" y="305"/>
                    </a:lnTo>
                    <a:cubicBezTo>
                      <a:pt x="201" y="280"/>
                      <a:pt x="365" y="238"/>
                      <a:pt x="526" y="193"/>
                    </a:cubicBezTo>
                    <a:lnTo>
                      <a:pt x="526" y="193"/>
                    </a:lnTo>
                    <a:cubicBezTo>
                      <a:pt x="692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8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65" name="Freeform 8">
                <a:extLst>
                  <a:ext uri="{FF2B5EF4-FFF2-40B4-BE49-F238E27FC236}">
                    <a16:creationId xmlns:a16="http://schemas.microsoft.com/office/drawing/2014/main" id="{21DE7DF8-8BC9-D240-ACBD-24BFFF01D1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09795" y="1619576"/>
                <a:ext cx="452958" cy="136887"/>
              </a:xfrm>
              <a:custGeom>
                <a:avLst/>
                <a:gdLst>
                  <a:gd name="T0" fmla="*/ 1009 w 1040"/>
                  <a:gd name="T1" fmla="*/ 5 h 311"/>
                  <a:gd name="T2" fmla="*/ 1009 w 1040"/>
                  <a:gd name="T3" fmla="*/ 5 h 311"/>
                  <a:gd name="T4" fmla="*/ 521 w 1040"/>
                  <a:gd name="T5" fmla="*/ 144 h 311"/>
                  <a:gd name="T6" fmla="*/ 521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4 w 1040"/>
                  <a:gd name="T13" fmla="*/ 305 h 311"/>
                  <a:gd name="T14" fmla="*/ 34 w 1040"/>
                  <a:gd name="T15" fmla="*/ 305 h 311"/>
                  <a:gd name="T16" fmla="*/ 525 w 1040"/>
                  <a:gd name="T17" fmla="*/ 193 h 311"/>
                  <a:gd name="T18" fmla="*/ 525 w 1040"/>
                  <a:gd name="T19" fmla="*/ 193 h 311"/>
                  <a:gd name="T20" fmla="*/ 1019 w 1040"/>
                  <a:gd name="T21" fmla="*/ 34 h 311"/>
                  <a:gd name="T22" fmla="*/ 1019 w 1040"/>
                  <a:gd name="T23" fmla="*/ 34 h 311"/>
                  <a:gd name="T24" fmla="*/ 1009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4" y="102"/>
                      <a:pt x="521" y="144"/>
                    </a:cubicBezTo>
                    <a:lnTo>
                      <a:pt x="521" y="144"/>
                    </a:lnTo>
                    <a:cubicBezTo>
                      <a:pt x="358" y="186"/>
                      <a:pt x="192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2" y="310"/>
                      <a:pt x="34" y="305"/>
                    </a:cubicBezTo>
                    <a:lnTo>
                      <a:pt x="34" y="305"/>
                    </a:lnTo>
                    <a:cubicBezTo>
                      <a:pt x="199" y="280"/>
                      <a:pt x="364" y="238"/>
                      <a:pt x="525" y="193"/>
                    </a:cubicBezTo>
                    <a:lnTo>
                      <a:pt x="525" y="193"/>
                    </a:lnTo>
                    <a:cubicBezTo>
                      <a:pt x="691" y="147"/>
                      <a:pt x="862" y="101"/>
                      <a:pt x="1019" y="34"/>
                    </a:cubicBezTo>
                    <a:lnTo>
                      <a:pt x="1019" y="34"/>
                    </a:lnTo>
                    <a:cubicBezTo>
                      <a:pt x="1039" y="26"/>
                      <a:pt x="1027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66" name="Freeform 9">
                <a:extLst>
                  <a:ext uri="{FF2B5EF4-FFF2-40B4-BE49-F238E27FC236}">
                    <a16:creationId xmlns:a16="http://schemas.microsoft.com/office/drawing/2014/main" id="{A4FF9DAF-FBD0-5D46-852F-19FB6D552D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5145" y="1620126"/>
                <a:ext cx="453179" cy="136337"/>
              </a:xfrm>
              <a:custGeom>
                <a:avLst/>
                <a:gdLst>
                  <a:gd name="T0" fmla="*/ 440107 w 1040"/>
                  <a:gd name="T1" fmla="*/ 2192 h 311"/>
                  <a:gd name="T2" fmla="*/ 440107 w 1040"/>
                  <a:gd name="T3" fmla="*/ 2192 h 311"/>
                  <a:gd name="T4" fmla="*/ 227897 w 1040"/>
                  <a:gd name="T5" fmla="*/ 63127 h 311"/>
                  <a:gd name="T6" fmla="*/ 227897 w 1040"/>
                  <a:gd name="T7" fmla="*/ 63127 h 311"/>
                  <a:gd name="T8" fmla="*/ 12637 w 1040"/>
                  <a:gd name="T9" fmla="*/ 112664 h 311"/>
                  <a:gd name="T10" fmla="*/ 12637 w 1040"/>
                  <a:gd name="T11" fmla="*/ 112664 h 311"/>
                  <a:gd name="T12" fmla="*/ 14815 w 1040"/>
                  <a:gd name="T13" fmla="*/ 133707 h 311"/>
                  <a:gd name="T14" fmla="*/ 14815 w 1040"/>
                  <a:gd name="T15" fmla="*/ 133707 h 311"/>
                  <a:gd name="T16" fmla="*/ 229640 w 1040"/>
                  <a:gd name="T17" fmla="*/ 84608 h 311"/>
                  <a:gd name="T18" fmla="*/ 229640 w 1040"/>
                  <a:gd name="T19" fmla="*/ 84608 h 311"/>
                  <a:gd name="T20" fmla="*/ 444900 w 1040"/>
                  <a:gd name="T21" fmla="*/ 14905 h 311"/>
                  <a:gd name="T22" fmla="*/ 444900 w 1040"/>
                  <a:gd name="T23" fmla="*/ 14905 h 311"/>
                  <a:gd name="T24" fmla="*/ 440107 w 1040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6" y="48"/>
                      <a:pt x="686" y="102"/>
                      <a:pt x="523" y="144"/>
                    </a:cubicBezTo>
                    <a:cubicBezTo>
                      <a:pt x="358" y="186"/>
                      <a:pt x="193" y="219"/>
                      <a:pt x="29" y="257"/>
                    </a:cubicBezTo>
                    <a:cubicBezTo>
                      <a:pt x="0" y="265"/>
                      <a:pt x="4" y="310"/>
                      <a:pt x="34" y="305"/>
                    </a:cubicBezTo>
                    <a:cubicBezTo>
                      <a:pt x="201" y="280"/>
                      <a:pt x="365" y="238"/>
                      <a:pt x="527" y="193"/>
                    </a:cubicBezTo>
                    <a:cubicBezTo>
                      <a:pt x="692" y="147"/>
                      <a:pt x="863" y="101"/>
                      <a:pt x="1021" y="34"/>
                    </a:cubicBezTo>
                    <a:cubicBezTo>
                      <a:pt x="1039" y="26"/>
                      <a:pt x="1029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67" name="Freeform 10">
                <a:extLst>
                  <a:ext uri="{FF2B5EF4-FFF2-40B4-BE49-F238E27FC236}">
                    <a16:creationId xmlns:a16="http://schemas.microsoft.com/office/drawing/2014/main" id="{1F6C59E3-4B04-C945-9719-2CFF2BACBC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16176" y="1619576"/>
                <a:ext cx="452957" cy="136887"/>
              </a:xfrm>
              <a:custGeom>
                <a:avLst/>
                <a:gdLst>
                  <a:gd name="T0" fmla="*/ 1009 w 1039"/>
                  <a:gd name="T1" fmla="*/ 5 h 311"/>
                  <a:gd name="T2" fmla="*/ 1009 w 1039"/>
                  <a:gd name="T3" fmla="*/ 5 h 311"/>
                  <a:gd name="T4" fmla="*/ 522 w 1039"/>
                  <a:gd name="T5" fmla="*/ 144 h 311"/>
                  <a:gd name="T6" fmla="*/ 522 w 1039"/>
                  <a:gd name="T7" fmla="*/ 144 h 311"/>
                  <a:gd name="T8" fmla="*/ 29 w 1039"/>
                  <a:gd name="T9" fmla="*/ 257 h 311"/>
                  <a:gd name="T10" fmla="*/ 29 w 1039"/>
                  <a:gd name="T11" fmla="*/ 257 h 311"/>
                  <a:gd name="T12" fmla="*/ 34 w 1039"/>
                  <a:gd name="T13" fmla="*/ 305 h 311"/>
                  <a:gd name="T14" fmla="*/ 34 w 1039"/>
                  <a:gd name="T15" fmla="*/ 305 h 311"/>
                  <a:gd name="T16" fmla="*/ 525 w 1039"/>
                  <a:gd name="T17" fmla="*/ 193 h 311"/>
                  <a:gd name="T18" fmla="*/ 525 w 1039"/>
                  <a:gd name="T19" fmla="*/ 193 h 311"/>
                  <a:gd name="T20" fmla="*/ 1021 w 1039"/>
                  <a:gd name="T21" fmla="*/ 34 h 311"/>
                  <a:gd name="T22" fmla="*/ 1021 w 1039"/>
                  <a:gd name="T23" fmla="*/ 34 h 311"/>
                  <a:gd name="T24" fmla="*/ 1009 w 1039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39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5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2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3" y="310"/>
                      <a:pt x="34" y="305"/>
                    </a:cubicBezTo>
                    <a:lnTo>
                      <a:pt x="34" y="305"/>
                    </a:lnTo>
                    <a:cubicBezTo>
                      <a:pt x="201" y="280"/>
                      <a:pt x="364" y="238"/>
                      <a:pt x="525" y="193"/>
                    </a:cubicBezTo>
                    <a:lnTo>
                      <a:pt x="525" y="193"/>
                    </a:lnTo>
                    <a:cubicBezTo>
                      <a:pt x="692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8" y="26"/>
                      <a:pt x="1027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68" name="Freeform 11">
                <a:extLst>
                  <a:ext uri="{FF2B5EF4-FFF2-40B4-BE49-F238E27FC236}">
                    <a16:creationId xmlns:a16="http://schemas.microsoft.com/office/drawing/2014/main" id="{EB643EC1-800F-7944-94DB-0DD491651B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91941" y="1619576"/>
                <a:ext cx="452957" cy="136887"/>
              </a:xfrm>
              <a:custGeom>
                <a:avLst/>
                <a:gdLst>
                  <a:gd name="T0" fmla="*/ 1010 w 1040"/>
                  <a:gd name="T1" fmla="*/ 5 h 311"/>
                  <a:gd name="T2" fmla="*/ 1010 w 1040"/>
                  <a:gd name="T3" fmla="*/ 5 h 311"/>
                  <a:gd name="T4" fmla="*/ 523 w 1040"/>
                  <a:gd name="T5" fmla="*/ 144 h 311"/>
                  <a:gd name="T6" fmla="*/ 523 w 1040"/>
                  <a:gd name="T7" fmla="*/ 144 h 311"/>
                  <a:gd name="T8" fmla="*/ 30 w 1040"/>
                  <a:gd name="T9" fmla="*/ 257 h 311"/>
                  <a:gd name="T10" fmla="*/ 30 w 1040"/>
                  <a:gd name="T11" fmla="*/ 257 h 311"/>
                  <a:gd name="T12" fmla="*/ 35 w 1040"/>
                  <a:gd name="T13" fmla="*/ 305 h 311"/>
                  <a:gd name="T14" fmla="*/ 35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10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7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3" y="219"/>
                      <a:pt x="30" y="257"/>
                    </a:cubicBezTo>
                    <a:lnTo>
                      <a:pt x="30" y="257"/>
                    </a:lnTo>
                    <a:cubicBezTo>
                      <a:pt x="0" y="265"/>
                      <a:pt x="4" y="310"/>
                      <a:pt x="35" y="305"/>
                    </a:cubicBezTo>
                    <a:lnTo>
                      <a:pt x="35" y="305"/>
                    </a:lnTo>
                    <a:cubicBezTo>
                      <a:pt x="201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2" y="147"/>
                      <a:pt x="863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9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69" name="Freeform 12">
                <a:extLst>
                  <a:ext uri="{FF2B5EF4-FFF2-40B4-BE49-F238E27FC236}">
                    <a16:creationId xmlns:a16="http://schemas.microsoft.com/office/drawing/2014/main" id="{F63EBB42-555A-3742-876D-0168DCE31E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22080" y="1620126"/>
                <a:ext cx="453179" cy="136337"/>
              </a:xfrm>
              <a:custGeom>
                <a:avLst/>
                <a:gdLst>
                  <a:gd name="T0" fmla="*/ 439671 w 1040"/>
                  <a:gd name="T1" fmla="*/ 2192 h 311"/>
                  <a:gd name="T2" fmla="*/ 439671 w 1040"/>
                  <a:gd name="T3" fmla="*/ 2192 h 311"/>
                  <a:gd name="T4" fmla="*/ 227461 w 1040"/>
                  <a:gd name="T5" fmla="*/ 63127 h 311"/>
                  <a:gd name="T6" fmla="*/ 227461 w 1040"/>
                  <a:gd name="T7" fmla="*/ 63127 h 311"/>
                  <a:gd name="T8" fmla="*/ 12637 w 1040"/>
                  <a:gd name="T9" fmla="*/ 112664 h 311"/>
                  <a:gd name="T10" fmla="*/ 12637 w 1040"/>
                  <a:gd name="T11" fmla="*/ 112664 h 311"/>
                  <a:gd name="T12" fmla="*/ 14815 w 1040"/>
                  <a:gd name="T13" fmla="*/ 133707 h 311"/>
                  <a:gd name="T14" fmla="*/ 14815 w 1040"/>
                  <a:gd name="T15" fmla="*/ 133707 h 311"/>
                  <a:gd name="T16" fmla="*/ 229640 w 1040"/>
                  <a:gd name="T17" fmla="*/ 84608 h 311"/>
                  <a:gd name="T18" fmla="*/ 229640 w 1040"/>
                  <a:gd name="T19" fmla="*/ 84608 h 311"/>
                  <a:gd name="T20" fmla="*/ 444900 w 1040"/>
                  <a:gd name="T21" fmla="*/ 14905 h 311"/>
                  <a:gd name="T22" fmla="*/ 444900 w 1040"/>
                  <a:gd name="T23" fmla="*/ 14905 h 311"/>
                  <a:gd name="T24" fmla="*/ 439671 w 1040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cubicBezTo>
                      <a:pt x="359" y="186"/>
                      <a:pt x="193" y="219"/>
                      <a:pt x="29" y="257"/>
                    </a:cubicBezTo>
                    <a:cubicBezTo>
                      <a:pt x="0" y="265"/>
                      <a:pt x="3" y="310"/>
                      <a:pt x="34" y="305"/>
                    </a:cubicBezTo>
                    <a:cubicBezTo>
                      <a:pt x="200" y="280"/>
                      <a:pt x="364" y="238"/>
                      <a:pt x="527" y="193"/>
                    </a:cubicBezTo>
                    <a:cubicBezTo>
                      <a:pt x="692" y="147"/>
                      <a:pt x="862" y="101"/>
                      <a:pt x="1021" y="34"/>
                    </a:cubicBezTo>
                    <a:cubicBezTo>
                      <a:pt x="1039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70" name="Freeform 13">
                <a:extLst>
                  <a:ext uri="{FF2B5EF4-FFF2-40B4-BE49-F238E27FC236}">
                    <a16:creationId xmlns:a16="http://schemas.microsoft.com/office/drawing/2014/main" id="{E546B44B-2E55-854B-96F8-81E170F641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35694" y="1619576"/>
                <a:ext cx="452957" cy="136887"/>
              </a:xfrm>
              <a:custGeom>
                <a:avLst/>
                <a:gdLst>
                  <a:gd name="T0" fmla="*/ 1009 w 1041"/>
                  <a:gd name="T1" fmla="*/ 5 h 311"/>
                  <a:gd name="T2" fmla="*/ 1009 w 1041"/>
                  <a:gd name="T3" fmla="*/ 5 h 311"/>
                  <a:gd name="T4" fmla="*/ 522 w 1041"/>
                  <a:gd name="T5" fmla="*/ 144 h 311"/>
                  <a:gd name="T6" fmla="*/ 522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4 w 1041"/>
                  <a:gd name="T13" fmla="*/ 305 h 311"/>
                  <a:gd name="T14" fmla="*/ 34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0 w 1041"/>
                  <a:gd name="T21" fmla="*/ 34 h 311"/>
                  <a:gd name="T22" fmla="*/ 1020 w 1041"/>
                  <a:gd name="T23" fmla="*/ 34 h 311"/>
                  <a:gd name="T24" fmla="*/ 1009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3" y="310"/>
                      <a:pt x="34" y="305"/>
                    </a:cubicBezTo>
                    <a:lnTo>
                      <a:pt x="34" y="305"/>
                    </a:lnTo>
                    <a:cubicBezTo>
                      <a:pt x="200" y="280"/>
                      <a:pt x="364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2" y="101"/>
                      <a:pt x="1020" y="34"/>
                    </a:cubicBezTo>
                    <a:lnTo>
                      <a:pt x="1020" y="34"/>
                    </a:lnTo>
                    <a:cubicBezTo>
                      <a:pt x="1040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71" name="Freeform 14">
                <a:extLst>
                  <a:ext uri="{FF2B5EF4-FFF2-40B4-BE49-F238E27FC236}">
                    <a16:creationId xmlns:a16="http://schemas.microsoft.com/office/drawing/2014/main" id="{97799A6D-FBAB-D642-8A23-357F06C056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63395" y="1619576"/>
                <a:ext cx="452958" cy="136887"/>
              </a:xfrm>
              <a:custGeom>
                <a:avLst/>
                <a:gdLst>
                  <a:gd name="T0" fmla="*/ 1009 w 1040"/>
                  <a:gd name="T1" fmla="*/ 5 h 311"/>
                  <a:gd name="T2" fmla="*/ 1009 w 1040"/>
                  <a:gd name="T3" fmla="*/ 5 h 311"/>
                  <a:gd name="T4" fmla="*/ 522 w 1040"/>
                  <a:gd name="T5" fmla="*/ 144 h 311"/>
                  <a:gd name="T6" fmla="*/ 522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5 w 1040"/>
                  <a:gd name="T13" fmla="*/ 305 h 311"/>
                  <a:gd name="T14" fmla="*/ 35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09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5" y="305"/>
                    </a:cubicBezTo>
                    <a:lnTo>
                      <a:pt x="35" y="305"/>
                    </a:lnTo>
                    <a:cubicBezTo>
                      <a:pt x="201" y="280"/>
                      <a:pt x="364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9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72" name="Freeform 15">
                <a:extLst>
                  <a:ext uri="{FF2B5EF4-FFF2-40B4-BE49-F238E27FC236}">
                    <a16:creationId xmlns:a16="http://schemas.microsoft.com/office/drawing/2014/main" id="{763DDFB1-4B94-4949-AF7E-F6AEB17D33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41732" y="1620126"/>
                <a:ext cx="453179" cy="136337"/>
              </a:xfrm>
              <a:custGeom>
                <a:avLst/>
                <a:gdLst>
                  <a:gd name="T0" fmla="*/ 439248 w 1041"/>
                  <a:gd name="T1" fmla="*/ 2192 h 311"/>
                  <a:gd name="T2" fmla="*/ 439248 w 1041"/>
                  <a:gd name="T3" fmla="*/ 2192 h 311"/>
                  <a:gd name="T4" fmla="*/ 227242 w 1041"/>
                  <a:gd name="T5" fmla="*/ 63127 h 311"/>
                  <a:gd name="T6" fmla="*/ 227242 w 1041"/>
                  <a:gd name="T7" fmla="*/ 63127 h 311"/>
                  <a:gd name="T8" fmla="*/ 12625 w 1041"/>
                  <a:gd name="T9" fmla="*/ 112664 h 311"/>
                  <a:gd name="T10" fmla="*/ 12625 w 1041"/>
                  <a:gd name="T11" fmla="*/ 112664 h 311"/>
                  <a:gd name="T12" fmla="*/ 14801 w 1041"/>
                  <a:gd name="T13" fmla="*/ 133707 h 311"/>
                  <a:gd name="T14" fmla="*/ 14801 w 1041"/>
                  <a:gd name="T15" fmla="*/ 133707 h 311"/>
                  <a:gd name="T16" fmla="*/ 229419 w 1041"/>
                  <a:gd name="T17" fmla="*/ 84608 h 311"/>
                  <a:gd name="T18" fmla="*/ 229419 w 1041"/>
                  <a:gd name="T19" fmla="*/ 84608 h 311"/>
                  <a:gd name="T20" fmla="*/ 444472 w 1041"/>
                  <a:gd name="T21" fmla="*/ 14905 h 311"/>
                  <a:gd name="T22" fmla="*/ 444472 w 1041"/>
                  <a:gd name="T23" fmla="*/ 14905 h 311"/>
                  <a:gd name="T24" fmla="*/ 439248 w 1041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cubicBezTo>
                      <a:pt x="359" y="186"/>
                      <a:pt x="193" y="219"/>
                      <a:pt x="29" y="257"/>
                    </a:cubicBezTo>
                    <a:cubicBezTo>
                      <a:pt x="0" y="265"/>
                      <a:pt x="4" y="310"/>
                      <a:pt x="34" y="305"/>
                    </a:cubicBezTo>
                    <a:cubicBezTo>
                      <a:pt x="201" y="280"/>
                      <a:pt x="364" y="238"/>
                      <a:pt x="527" y="193"/>
                    </a:cubicBezTo>
                    <a:cubicBezTo>
                      <a:pt x="693" y="147"/>
                      <a:pt x="864" y="101"/>
                      <a:pt x="1021" y="34"/>
                    </a:cubicBezTo>
                    <a:cubicBezTo>
                      <a:pt x="1040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73" name="Freeform 16">
                <a:extLst>
                  <a:ext uri="{FF2B5EF4-FFF2-40B4-BE49-F238E27FC236}">
                    <a16:creationId xmlns:a16="http://schemas.microsoft.com/office/drawing/2014/main" id="{66598C13-D60F-3649-B5E8-401CC0A759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72689" y="1619576"/>
                <a:ext cx="452957" cy="136887"/>
              </a:xfrm>
              <a:custGeom>
                <a:avLst/>
                <a:gdLst>
                  <a:gd name="T0" fmla="*/ 1011 w 1041"/>
                  <a:gd name="T1" fmla="*/ 5 h 311"/>
                  <a:gd name="T2" fmla="*/ 1011 w 1041"/>
                  <a:gd name="T3" fmla="*/ 5 h 311"/>
                  <a:gd name="T4" fmla="*/ 523 w 1041"/>
                  <a:gd name="T5" fmla="*/ 144 h 311"/>
                  <a:gd name="T6" fmla="*/ 523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4 w 1041"/>
                  <a:gd name="T13" fmla="*/ 305 h 311"/>
                  <a:gd name="T14" fmla="*/ 34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11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6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4" y="305"/>
                    </a:cubicBezTo>
                    <a:lnTo>
                      <a:pt x="34" y="305"/>
                    </a:lnTo>
                    <a:cubicBezTo>
                      <a:pt x="201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3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8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74" name="Freeform 17">
                <a:extLst>
                  <a:ext uri="{FF2B5EF4-FFF2-40B4-BE49-F238E27FC236}">
                    <a16:creationId xmlns:a16="http://schemas.microsoft.com/office/drawing/2014/main" id="{51F3B634-5226-AA4A-8EDB-B07D89F1F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5425" y="1620126"/>
                <a:ext cx="453179" cy="136337"/>
              </a:xfrm>
              <a:custGeom>
                <a:avLst/>
                <a:gdLst>
                  <a:gd name="T0" fmla="*/ 440094 w 1039"/>
                  <a:gd name="T1" fmla="*/ 2192 h 311"/>
                  <a:gd name="T2" fmla="*/ 440094 w 1039"/>
                  <a:gd name="T3" fmla="*/ 2192 h 311"/>
                  <a:gd name="T4" fmla="*/ 227680 w 1039"/>
                  <a:gd name="T5" fmla="*/ 63127 h 311"/>
                  <a:gd name="T6" fmla="*/ 227680 w 1039"/>
                  <a:gd name="T7" fmla="*/ 63127 h 311"/>
                  <a:gd name="T8" fmla="*/ 12213 w 1039"/>
                  <a:gd name="T9" fmla="*/ 112664 h 311"/>
                  <a:gd name="T10" fmla="*/ 12213 w 1039"/>
                  <a:gd name="T11" fmla="*/ 112664 h 311"/>
                  <a:gd name="T12" fmla="*/ 14830 w 1039"/>
                  <a:gd name="T13" fmla="*/ 133707 h 311"/>
                  <a:gd name="T14" fmla="*/ 14830 w 1039"/>
                  <a:gd name="T15" fmla="*/ 133707 h 311"/>
                  <a:gd name="T16" fmla="*/ 229425 w 1039"/>
                  <a:gd name="T17" fmla="*/ 84608 h 311"/>
                  <a:gd name="T18" fmla="*/ 229425 w 1039"/>
                  <a:gd name="T19" fmla="*/ 84608 h 311"/>
                  <a:gd name="T20" fmla="*/ 444892 w 1039"/>
                  <a:gd name="T21" fmla="*/ 14905 h 311"/>
                  <a:gd name="T22" fmla="*/ 444892 w 1039"/>
                  <a:gd name="T23" fmla="*/ 14905 h 311"/>
                  <a:gd name="T24" fmla="*/ 440094 w 1039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39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5" y="48"/>
                      <a:pt x="686" y="102"/>
                      <a:pt x="522" y="144"/>
                    </a:cubicBezTo>
                    <a:cubicBezTo>
                      <a:pt x="359" y="186"/>
                      <a:pt x="192" y="219"/>
                      <a:pt x="28" y="257"/>
                    </a:cubicBezTo>
                    <a:cubicBezTo>
                      <a:pt x="0" y="265"/>
                      <a:pt x="3" y="310"/>
                      <a:pt x="34" y="305"/>
                    </a:cubicBezTo>
                    <a:cubicBezTo>
                      <a:pt x="200" y="280"/>
                      <a:pt x="364" y="238"/>
                      <a:pt x="526" y="193"/>
                    </a:cubicBezTo>
                    <a:cubicBezTo>
                      <a:pt x="691" y="147"/>
                      <a:pt x="862" y="101"/>
                      <a:pt x="1020" y="34"/>
                    </a:cubicBezTo>
                    <a:cubicBezTo>
                      <a:pt x="1038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75" name="Freeform 18">
                <a:extLst>
                  <a:ext uri="{FF2B5EF4-FFF2-40B4-BE49-F238E27FC236}">
                    <a16:creationId xmlns:a16="http://schemas.microsoft.com/office/drawing/2014/main" id="{1458DF6A-680E-5442-9361-E53D04E30C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6040" y="1619576"/>
                <a:ext cx="452957" cy="136887"/>
              </a:xfrm>
              <a:custGeom>
                <a:avLst/>
                <a:gdLst>
                  <a:gd name="T0" fmla="*/ 1009 w 1040"/>
                  <a:gd name="T1" fmla="*/ 5 h 311"/>
                  <a:gd name="T2" fmla="*/ 1009 w 1040"/>
                  <a:gd name="T3" fmla="*/ 5 h 311"/>
                  <a:gd name="T4" fmla="*/ 522 w 1040"/>
                  <a:gd name="T5" fmla="*/ 144 h 311"/>
                  <a:gd name="T6" fmla="*/ 522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4 w 1040"/>
                  <a:gd name="T13" fmla="*/ 305 h 311"/>
                  <a:gd name="T14" fmla="*/ 34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09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4" y="305"/>
                    </a:cubicBezTo>
                    <a:lnTo>
                      <a:pt x="34" y="305"/>
                    </a:lnTo>
                    <a:cubicBezTo>
                      <a:pt x="200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76" name="Freeform 19">
                <a:extLst>
                  <a:ext uri="{FF2B5EF4-FFF2-40B4-BE49-F238E27FC236}">
                    <a16:creationId xmlns:a16="http://schemas.microsoft.com/office/drawing/2014/main" id="{B4D689EF-EDD2-6C4F-9122-A4E74FFE19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1806" y="1619576"/>
                <a:ext cx="452957" cy="136887"/>
              </a:xfrm>
              <a:custGeom>
                <a:avLst/>
                <a:gdLst>
                  <a:gd name="T0" fmla="*/ 1010 w 1042"/>
                  <a:gd name="T1" fmla="*/ 5 h 311"/>
                  <a:gd name="T2" fmla="*/ 1010 w 1042"/>
                  <a:gd name="T3" fmla="*/ 5 h 311"/>
                  <a:gd name="T4" fmla="*/ 523 w 1042"/>
                  <a:gd name="T5" fmla="*/ 144 h 311"/>
                  <a:gd name="T6" fmla="*/ 523 w 1042"/>
                  <a:gd name="T7" fmla="*/ 144 h 311"/>
                  <a:gd name="T8" fmla="*/ 30 w 1042"/>
                  <a:gd name="T9" fmla="*/ 257 h 311"/>
                  <a:gd name="T10" fmla="*/ 30 w 1042"/>
                  <a:gd name="T11" fmla="*/ 257 h 311"/>
                  <a:gd name="T12" fmla="*/ 35 w 1042"/>
                  <a:gd name="T13" fmla="*/ 305 h 311"/>
                  <a:gd name="T14" fmla="*/ 35 w 1042"/>
                  <a:gd name="T15" fmla="*/ 305 h 311"/>
                  <a:gd name="T16" fmla="*/ 527 w 1042"/>
                  <a:gd name="T17" fmla="*/ 193 h 311"/>
                  <a:gd name="T18" fmla="*/ 527 w 1042"/>
                  <a:gd name="T19" fmla="*/ 193 h 311"/>
                  <a:gd name="T20" fmla="*/ 1021 w 1042"/>
                  <a:gd name="T21" fmla="*/ 34 h 311"/>
                  <a:gd name="T22" fmla="*/ 1021 w 1042"/>
                  <a:gd name="T23" fmla="*/ 34 h 311"/>
                  <a:gd name="T24" fmla="*/ 1010 w 1042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2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6" y="48"/>
                      <a:pt x="687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4" y="219"/>
                      <a:pt x="30" y="257"/>
                    </a:cubicBezTo>
                    <a:lnTo>
                      <a:pt x="30" y="257"/>
                    </a:lnTo>
                    <a:cubicBezTo>
                      <a:pt x="0" y="265"/>
                      <a:pt x="4" y="310"/>
                      <a:pt x="35" y="305"/>
                    </a:cubicBezTo>
                    <a:lnTo>
                      <a:pt x="35" y="305"/>
                    </a:lnTo>
                    <a:cubicBezTo>
                      <a:pt x="202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4" y="147"/>
                      <a:pt x="863" y="101"/>
                      <a:pt x="1021" y="34"/>
                    </a:cubicBezTo>
                    <a:lnTo>
                      <a:pt x="1021" y="34"/>
                    </a:lnTo>
                    <a:cubicBezTo>
                      <a:pt x="1041" y="26"/>
                      <a:pt x="1029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77" name="Freeform 20">
                <a:extLst>
                  <a:ext uri="{FF2B5EF4-FFF2-40B4-BE49-F238E27FC236}">
                    <a16:creationId xmlns:a16="http://schemas.microsoft.com/office/drawing/2014/main" id="{375B6DC6-9123-2041-B02E-B7972CB16F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2360" y="1620126"/>
                <a:ext cx="453179" cy="136337"/>
              </a:xfrm>
              <a:custGeom>
                <a:avLst/>
                <a:gdLst>
                  <a:gd name="T0" fmla="*/ 439248 w 1041"/>
                  <a:gd name="T1" fmla="*/ 2192 h 311"/>
                  <a:gd name="T2" fmla="*/ 439248 w 1041"/>
                  <a:gd name="T3" fmla="*/ 2192 h 311"/>
                  <a:gd name="T4" fmla="*/ 227678 w 1041"/>
                  <a:gd name="T5" fmla="*/ 63127 h 311"/>
                  <a:gd name="T6" fmla="*/ 227678 w 1041"/>
                  <a:gd name="T7" fmla="*/ 63127 h 311"/>
                  <a:gd name="T8" fmla="*/ 12625 w 1041"/>
                  <a:gd name="T9" fmla="*/ 112664 h 311"/>
                  <a:gd name="T10" fmla="*/ 12625 w 1041"/>
                  <a:gd name="T11" fmla="*/ 112664 h 311"/>
                  <a:gd name="T12" fmla="*/ 14801 w 1041"/>
                  <a:gd name="T13" fmla="*/ 133707 h 311"/>
                  <a:gd name="T14" fmla="*/ 14801 w 1041"/>
                  <a:gd name="T15" fmla="*/ 133707 h 311"/>
                  <a:gd name="T16" fmla="*/ 229419 w 1041"/>
                  <a:gd name="T17" fmla="*/ 84608 h 311"/>
                  <a:gd name="T18" fmla="*/ 229419 w 1041"/>
                  <a:gd name="T19" fmla="*/ 84608 h 311"/>
                  <a:gd name="T20" fmla="*/ 444472 w 1041"/>
                  <a:gd name="T21" fmla="*/ 14905 h 311"/>
                  <a:gd name="T22" fmla="*/ 444472 w 1041"/>
                  <a:gd name="T23" fmla="*/ 14905 h 311"/>
                  <a:gd name="T24" fmla="*/ 439248 w 1041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3" y="144"/>
                    </a:cubicBezTo>
                    <a:cubicBezTo>
                      <a:pt x="359" y="186"/>
                      <a:pt x="193" y="219"/>
                      <a:pt x="29" y="257"/>
                    </a:cubicBezTo>
                    <a:cubicBezTo>
                      <a:pt x="0" y="265"/>
                      <a:pt x="3" y="310"/>
                      <a:pt x="34" y="305"/>
                    </a:cubicBezTo>
                    <a:cubicBezTo>
                      <a:pt x="201" y="280"/>
                      <a:pt x="366" y="238"/>
                      <a:pt x="527" y="193"/>
                    </a:cubicBezTo>
                    <a:cubicBezTo>
                      <a:pt x="693" y="147"/>
                      <a:pt x="862" y="101"/>
                      <a:pt x="1021" y="34"/>
                    </a:cubicBezTo>
                    <a:cubicBezTo>
                      <a:pt x="1040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78" name="Freeform 21">
                <a:extLst>
                  <a:ext uri="{FF2B5EF4-FFF2-40B4-BE49-F238E27FC236}">
                    <a16:creationId xmlns:a16="http://schemas.microsoft.com/office/drawing/2014/main" id="{C154716E-0DBC-B141-9956-297001109B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44101" y="1619576"/>
                <a:ext cx="452958" cy="136887"/>
              </a:xfrm>
              <a:custGeom>
                <a:avLst/>
                <a:gdLst>
                  <a:gd name="T0" fmla="*/ 1010 w 1041"/>
                  <a:gd name="T1" fmla="*/ 5 h 311"/>
                  <a:gd name="T2" fmla="*/ 1010 w 1041"/>
                  <a:gd name="T3" fmla="*/ 5 h 311"/>
                  <a:gd name="T4" fmla="*/ 522 w 1041"/>
                  <a:gd name="T5" fmla="*/ 144 h 311"/>
                  <a:gd name="T6" fmla="*/ 522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5 w 1041"/>
                  <a:gd name="T13" fmla="*/ 305 h 311"/>
                  <a:gd name="T14" fmla="*/ 35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10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7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8" y="186"/>
                      <a:pt x="194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3" y="310"/>
                      <a:pt x="35" y="305"/>
                    </a:cubicBezTo>
                    <a:lnTo>
                      <a:pt x="35" y="305"/>
                    </a:lnTo>
                    <a:cubicBezTo>
                      <a:pt x="201" y="280"/>
                      <a:pt x="366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8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79" name="Freeform 22">
                <a:extLst>
                  <a:ext uri="{FF2B5EF4-FFF2-40B4-BE49-F238E27FC236}">
                    <a16:creationId xmlns:a16="http://schemas.microsoft.com/office/drawing/2014/main" id="{C238AEAC-CA9D-A544-A056-0ECAF22059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3260" y="1619576"/>
                <a:ext cx="454414" cy="136887"/>
              </a:xfrm>
              <a:custGeom>
                <a:avLst/>
                <a:gdLst>
                  <a:gd name="T0" fmla="*/ 1009 w 1041"/>
                  <a:gd name="T1" fmla="*/ 5 h 311"/>
                  <a:gd name="T2" fmla="*/ 1009 w 1041"/>
                  <a:gd name="T3" fmla="*/ 5 h 311"/>
                  <a:gd name="T4" fmla="*/ 523 w 1041"/>
                  <a:gd name="T5" fmla="*/ 144 h 311"/>
                  <a:gd name="T6" fmla="*/ 523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6 w 1041"/>
                  <a:gd name="T13" fmla="*/ 305 h 311"/>
                  <a:gd name="T14" fmla="*/ 36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09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8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6" y="305"/>
                    </a:cubicBezTo>
                    <a:lnTo>
                      <a:pt x="36" y="305"/>
                    </a:lnTo>
                    <a:cubicBezTo>
                      <a:pt x="201" y="280"/>
                      <a:pt x="366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4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9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80" name="Freeform 23">
                <a:extLst>
                  <a:ext uri="{FF2B5EF4-FFF2-40B4-BE49-F238E27FC236}">
                    <a16:creationId xmlns:a16="http://schemas.microsoft.com/office/drawing/2014/main" id="{85FFF6EC-8D8D-0A41-BB9D-302A0DA2B0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50093" y="1620126"/>
                <a:ext cx="453179" cy="136337"/>
              </a:xfrm>
              <a:custGeom>
                <a:avLst/>
                <a:gdLst>
                  <a:gd name="T0" fmla="*/ 440119 w 1041"/>
                  <a:gd name="T1" fmla="*/ 2192 h 311"/>
                  <a:gd name="T2" fmla="*/ 440119 w 1041"/>
                  <a:gd name="T3" fmla="*/ 2192 h 311"/>
                  <a:gd name="T4" fmla="*/ 227242 w 1041"/>
                  <a:gd name="T5" fmla="*/ 63127 h 311"/>
                  <a:gd name="T6" fmla="*/ 227242 w 1041"/>
                  <a:gd name="T7" fmla="*/ 63127 h 311"/>
                  <a:gd name="T8" fmla="*/ 12625 w 1041"/>
                  <a:gd name="T9" fmla="*/ 112664 h 311"/>
                  <a:gd name="T10" fmla="*/ 12625 w 1041"/>
                  <a:gd name="T11" fmla="*/ 112664 h 311"/>
                  <a:gd name="T12" fmla="*/ 15237 w 1041"/>
                  <a:gd name="T13" fmla="*/ 133707 h 311"/>
                  <a:gd name="T14" fmla="*/ 15237 w 1041"/>
                  <a:gd name="T15" fmla="*/ 133707 h 311"/>
                  <a:gd name="T16" fmla="*/ 229419 w 1041"/>
                  <a:gd name="T17" fmla="*/ 84608 h 311"/>
                  <a:gd name="T18" fmla="*/ 229419 w 1041"/>
                  <a:gd name="T19" fmla="*/ 84608 h 311"/>
                  <a:gd name="T20" fmla="*/ 444472 w 1041"/>
                  <a:gd name="T21" fmla="*/ 14905 h 311"/>
                  <a:gd name="T22" fmla="*/ 444472 w 1041"/>
                  <a:gd name="T23" fmla="*/ 14905 h 311"/>
                  <a:gd name="T24" fmla="*/ 440119 w 1041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7" y="48"/>
                      <a:pt x="686" y="102"/>
                      <a:pt x="522" y="144"/>
                    </a:cubicBezTo>
                    <a:cubicBezTo>
                      <a:pt x="359" y="186"/>
                      <a:pt x="194" y="219"/>
                      <a:pt x="29" y="257"/>
                    </a:cubicBezTo>
                    <a:cubicBezTo>
                      <a:pt x="0" y="265"/>
                      <a:pt x="4" y="310"/>
                      <a:pt x="35" y="305"/>
                    </a:cubicBezTo>
                    <a:cubicBezTo>
                      <a:pt x="200" y="280"/>
                      <a:pt x="366" y="238"/>
                      <a:pt x="527" y="193"/>
                    </a:cubicBezTo>
                    <a:cubicBezTo>
                      <a:pt x="693" y="147"/>
                      <a:pt x="862" y="101"/>
                      <a:pt x="1021" y="34"/>
                    </a:cubicBezTo>
                    <a:cubicBezTo>
                      <a:pt x="1040" y="26"/>
                      <a:pt x="1028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81" name="Freeform 24">
                <a:extLst>
                  <a:ext uri="{FF2B5EF4-FFF2-40B4-BE49-F238E27FC236}">
                    <a16:creationId xmlns:a16="http://schemas.microsoft.com/office/drawing/2014/main" id="{93EBBA15-C7F0-3946-A3B5-C0D722BE01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1096" y="1619576"/>
                <a:ext cx="452958" cy="136887"/>
              </a:xfrm>
              <a:custGeom>
                <a:avLst/>
                <a:gdLst>
                  <a:gd name="T0" fmla="*/ 1011 w 1041"/>
                  <a:gd name="T1" fmla="*/ 5 h 311"/>
                  <a:gd name="T2" fmla="*/ 1011 w 1041"/>
                  <a:gd name="T3" fmla="*/ 5 h 311"/>
                  <a:gd name="T4" fmla="*/ 523 w 1041"/>
                  <a:gd name="T5" fmla="*/ 144 h 311"/>
                  <a:gd name="T6" fmla="*/ 523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6 w 1041"/>
                  <a:gd name="T13" fmla="*/ 305 h 311"/>
                  <a:gd name="T14" fmla="*/ 36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11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7" y="48"/>
                      <a:pt x="688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4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6" y="305"/>
                    </a:cubicBezTo>
                    <a:lnTo>
                      <a:pt x="36" y="305"/>
                    </a:lnTo>
                    <a:cubicBezTo>
                      <a:pt x="201" y="280"/>
                      <a:pt x="366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9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82" name="Freeform 25">
                <a:extLst>
                  <a:ext uri="{FF2B5EF4-FFF2-40B4-BE49-F238E27FC236}">
                    <a16:creationId xmlns:a16="http://schemas.microsoft.com/office/drawing/2014/main" id="{98428A84-8223-DE4D-9263-86997100E4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8318" y="1619576"/>
                <a:ext cx="452957" cy="136887"/>
              </a:xfrm>
              <a:custGeom>
                <a:avLst/>
                <a:gdLst>
                  <a:gd name="T0" fmla="*/ 1010 w 1040"/>
                  <a:gd name="T1" fmla="*/ 5 h 311"/>
                  <a:gd name="T2" fmla="*/ 1010 w 1040"/>
                  <a:gd name="T3" fmla="*/ 5 h 311"/>
                  <a:gd name="T4" fmla="*/ 523 w 1040"/>
                  <a:gd name="T5" fmla="*/ 144 h 311"/>
                  <a:gd name="T6" fmla="*/ 523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4 w 1040"/>
                  <a:gd name="T13" fmla="*/ 305 h 311"/>
                  <a:gd name="T14" fmla="*/ 34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10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6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58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4" y="305"/>
                    </a:cubicBezTo>
                    <a:lnTo>
                      <a:pt x="34" y="305"/>
                    </a:lnTo>
                    <a:cubicBezTo>
                      <a:pt x="201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2" y="147"/>
                      <a:pt x="863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7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83" name="Freeform 26">
                <a:extLst>
                  <a:ext uri="{FF2B5EF4-FFF2-40B4-BE49-F238E27FC236}">
                    <a16:creationId xmlns:a16="http://schemas.microsoft.com/office/drawing/2014/main" id="{97DCA905-A6A5-E64B-9D6A-1A868E8780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7028" y="1620126"/>
                <a:ext cx="453179" cy="136337"/>
              </a:xfrm>
              <a:custGeom>
                <a:avLst/>
                <a:gdLst>
                  <a:gd name="T0" fmla="*/ 440119 w 1041"/>
                  <a:gd name="T1" fmla="*/ 2192 h 311"/>
                  <a:gd name="T2" fmla="*/ 440119 w 1041"/>
                  <a:gd name="T3" fmla="*/ 2192 h 311"/>
                  <a:gd name="T4" fmla="*/ 227678 w 1041"/>
                  <a:gd name="T5" fmla="*/ 63127 h 311"/>
                  <a:gd name="T6" fmla="*/ 227678 w 1041"/>
                  <a:gd name="T7" fmla="*/ 63127 h 311"/>
                  <a:gd name="T8" fmla="*/ 13495 w 1041"/>
                  <a:gd name="T9" fmla="*/ 112664 h 311"/>
                  <a:gd name="T10" fmla="*/ 13495 w 1041"/>
                  <a:gd name="T11" fmla="*/ 112664 h 311"/>
                  <a:gd name="T12" fmla="*/ 15672 w 1041"/>
                  <a:gd name="T13" fmla="*/ 133707 h 311"/>
                  <a:gd name="T14" fmla="*/ 15672 w 1041"/>
                  <a:gd name="T15" fmla="*/ 133707 h 311"/>
                  <a:gd name="T16" fmla="*/ 229419 w 1041"/>
                  <a:gd name="T17" fmla="*/ 84608 h 311"/>
                  <a:gd name="T18" fmla="*/ 229419 w 1041"/>
                  <a:gd name="T19" fmla="*/ 84608 h 311"/>
                  <a:gd name="T20" fmla="*/ 444472 w 1041"/>
                  <a:gd name="T21" fmla="*/ 14905 h 311"/>
                  <a:gd name="T22" fmla="*/ 444472 w 1041"/>
                  <a:gd name="T23" fmla="*/ 14905 h 311"/>
                  <a:gd name="T24" fmla="*/ 440119 w 1041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7" y="48"/>
                      <a:pt x="686" y="102"/>
                      <a:pt x="523" y="144"/>
                    </a:cubicBezTo>
                    <a:cubicBezTo>
                      <a:pt x="359" y="186"/>
                      <a:pt x="194" y="219"/>
                      <a:pt x="31" y="257"/>
                    </a:cubicBezTo>
                    <a:cubicBezTo>
                      <a:pt x="0" y="265"/>
                      <a:pt x="4" y="310"/>
                      <a:pt x="36" y="305"/>
                    </a:cubicBezTo>
                    <a:cubicBezTo>
                      <a:pt x="202" y="280"/>
                      <a:pt x="366" y="238"/>
                      <a:pt x="527" y="193"/>
                    </a:cubicBezTo>
                    <a:cubicBezTo>
                      <a:pt x="693" y="147"/>
                      <a:pt x="864" y="101"/>
                      <a:pt x="1021" y="34"/>
                    </a:cubicBezTo>
                    <a:cubicBezTo>
                      <a:pt x="1040" y="26"/>
                      <a:pt x="1029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84" name="Freeform 27">
                <a:extLst>
                  <a:ext uri="{FF2B5EF4-FFF2-40B4-BE49-F238E27FC236}">
                    <a16:creationId xmlns:a16="http://schemas.microsoft.com/office/drawing/2014/main" id="{D2B739D0-83D6-2044-A4CB-C69C7B94EC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66155" y="1619576"/>
                <a:ext cx="452957" cy="136887"/>
              </a:xfrm>
              <a:custGeom>
                <a:avLst/>
                <a:gdLst>
                  <a:gd name="T0" fmla="*/ 1010 w 1040"/>
                  <a:gd name="T1" fmla="*/ 5 h 311"/>
                  <a:gd name="T2" fmla="*/ 1010 w 1040"/>
                  <a:gd name="T3" fmla="*/ 5 h 311"/>
                  <a:gd name="T4" fmla="*/ 523 w 1040"/>
                  <a:gd name="T5" fmla="*/ 144 h 311"/>
                  <a:gd name="T6" fmla="*/ 523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5 w 1040"/>
                  <a:gd name="T13" fmla="*/ 305 h 311"/>
                  <a:gd name="T14" fmla="*/ 35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10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6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60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5" y="305"/>
                    </a:cubicBezTo>
                    <a:lnTo>
                      <a:pt x="35" y="305"/>
                    </a:lnTo>
                    <a:cubicBezTo>
                      <a:pt x="201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2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9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85" name="Freeform 28">
                <a:extLst>
                  <a:ext uri="{FF2B5EF4-FFF2-40B4-BE49-F238E27FC236}">
                    <a16:creationId xmlns:a16="http://schemas.microsoft.com/office/drawing/2014/main" id="{F93D0E0A-312C-FF4F-91FA-9847E51C74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95314" y="1619576"/>
                <a:ext cx="452957" cy="136887"/>
              </a:xfrm>
              <a:custGeom>
                <a:avLst/>
                <a:gdLst>
                  <a:gd name="T0" fmla="*/ 1009 w 1040"/>
                  <a:gd name="T1" fmla="*/ 5 h 311"/>
                  <a:gd name="T2" fmla="*/ 1009 w 1040"/>
                  <a:gd name="T3" fmla="*/ 5 h 311"/>
                  <a:gd name="T4" fmla="*/ 522 w 1040"/>
                  <a:gd name="T5" fmla="*/ 144 h 311"/>
                  <a:gd name="T6" fmla="*/ 522 w 1040"/>
                  <a:gd name="T7" fmla="*/ 144 h 311"/>
                  <a:gd name="T8" fmla="*/ 28 w 1040"/>
                  <a:gd name="T9" fmla="*/ 257 h 311"/>
                  <a:gd name="T10" fmla="*/ 28 w 1040"/>
                  <a:gd name="T11" fmla="*/ 257 h 311"/>
                  <a:gd name="T12" fmla="*/ 34 w 1040"/>
                  <a:gd name="T13" fmla="*/ 305 h 311"/>
                  <a:gd name="T14" fmla="*/ 34 w 1040"/>
                  <a:gd name="T15" fmla="*/ 305 h 311"/>
                  <a:gd name="T16" fmla="*/ 526 w 1040"/>
                  <a:gd name="T17" fmla="*/ 193 h 311"/>
                  <a:gd name="T18" fmla="*/ 526 w 1040"/>
                  <a:gd name="T19" fmla="*/ 193 h 311"/>
                  <a:gd name="T20" fmla="*/ 1020 w 1040"/>
                  <a:gd name="T21" fmla="*/ 34 h 311"/>
                  <a:gd name="T22" fmla="*/ 1020 w 1040"/>
                  <a:gd name="T23" fmla="*/ 34 h 311"/>
                  <a:gd name="T24" fmla="*/ 1009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2" y="219"/>
                      <a:pt x="28" y="257"/>
                    </a:cubicBezTo>
                    <a:lnTo>
                      <a:pt x="28" y="257"/>
                    </a:lnTo>
                    <a:cubicBezTo>
                      <a:pt x="0" y="265"/>
                      <a:pt x="3" y="310"/>
                      <a:pt x="34" y="305"/>
                    </a:cubicBezTo>
                    <a:lnTo>
                      <a:pt x="34" y="305"/>
                    </a:lnTo>
                    <a:cubicBezTo>
                      <a:pt x="200" y="280"/>
                      <a:pt x="364" y="238"/>
                      <a:pt x="526" y="193"/>
                    </a:cubicBezTo>
                    <a:lnTo>
                      <a:pt x="526" y="193"/>
                    </a:lnTo>
                    <a:cubicBezTo>
                      <a:pt x="691" y="147"/>
                      <a:pt x="862" y="101"/>
                      <a:pt x="1020" y="34"/>
                    </a:cubicBezTo>
                    <a:lnTo>
                      <a:pt x="1020" y="34"/>
                    </a:lnTo>
                    <a:cubicBezTo>
                      <a:pt x="1039" y="26"/>
                      <a:pt x="1027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86" name="Freeform 29">
                <a:extLst>
                  <a:ext uri="{FF2B5EF4-FFF2-40B4-BE49-F238E27FC236}">
                    <a16:creationId xmlns:a16="http://schemas.microsoft.com/office/drawing/2014/main" id="{65A4B4CB-443E-BD4D-99BE-C8B00C1A99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6681" y="1620126"/>
                <a:ext cx="453179" cy="136337"/>
              </a:xfrm>
              <a:custGeom>
                <a:avLst/>
                <a:gdLst>
                  <a:gd name="T0" fmla="*/ 439671 w 1040"/>
                  <a:gd name="T1" fmla="*/ 2192 h 311"/>
                  <a:gd name="T2" fmla="*/ 439671 w 1040"/>
                  <a:gd name="T3" fmla="*/ 2192 h 311"/>
                  <a:gd name="T4" fmla="*/ 227461 w 1040"/>
                  <a:gd name="T5" fmla="*/ 63127 h 311"/>
                  <a:gd name="T6" fmla="*/ 227461 w 1040"/>
                  <a:gd name="T7" fmla="*/ 63127 h 311"/>
                  <a:gd name="T8" fmla="*/ 12201 w 1040"/>
                  <a:gd name="T9" fmla="*/ 112664 h 311"/>
                  <a:gd name="T10" fmla="*/ 12201 w 1040"/>
                  <a:gd name="T11" fmla="*/ 112664 h 311"/>
                  <a:gd name="T12" fmla="*/ 14815 w 1040"/>
                  <a:gd name="T13" fmla="*/ 133707 h 311"/>
                  <a:gd name="T14" fmla="*/ 14815 w 1040"/>
                  <a:gd name="T15" fmla="*/ 133707 h 311"/>
                  <a:gd name="T16" fmla="*/ 229204 w 1040"/>
                  <a:gd name="T17" fmla="*/ 84608 h 311"/>
                  <a:gd name="T18" fmla="*/ 229204 w 1040"/>
                  <a:gd name="T19" fmla="*/ 84608 h 311"/>
                  <a:gd name="T20" fmla="*/ 444464 w 1040"/>
                  <a:gd name="T21" fmla="*/ 14905 h 311"/>
                  <a:gd name="T22" fmla="*/ 444464 w 1040"/>
                  <a:gd name="T23" fmla="*/ 14905 h 311"/>
                  <a:gd name="T24" fmla="*/ 439671 w 1040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cubicBezTo>
                      <a:pt x="359" y="186"/>
                      <a:pt x="192" y="219"/>
                      <a:pt x="28" y="257"/>
                    </a:cubicBezTo>
                    <a:cubicBezTo>
                      <a:pt x="0" y="265"/>
                      <a:pt x="4" y="310"/>
                      <a:pt x="34" y="305"/>
                    </a:cubicBezTo>
                    <a:cubicBezTo>
                      <a:pt x="200" y="280"/>
                      <a:pt x="364" y="238"/>
                      <a:pt x="526" y="193"/>
                    </a:cubicBezTo>
                    <a:cubicBezTo>
                      <a:pt x="691" y="147"/>
                      <a:pt x="862" y="101"/>
                      <a:pt x="1020" y="34"/>
                    </a:cubicBezTo>
                    <a:cubicBezTo>
                      <a:pt x="1039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87" name="Freeform 30">
                <a:extLst>
                  <a:ext uri="{FF2B5EF4-FFF2-40B4-BE49-F238E27FC236}">
                    <a16:creationId xmlns:a16="http://schemas.microsoft.com/office/drawing/2014/main" id="{8562DEF4-8DF7-284D-A02B-F4D9816038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7609" y="1619576"/>
                <a:ext cx="452958" cy="136887"/>
              </a:xfrm>
              <a:custGeom>
                <a:avLst/>
                <a:gdLst>
                  <a:gd name="T0" fmla="*/ 1009 w 1040"/>
                  <a:gd name="T1" fmla="*/ 5 h 311"/>
                  <a:gd name="T2" fmla="*/ 1009 w 1040"/>
                  <a:gd name="T3" fmla="*/ 5 h 311"/>
                  <a:gd name="T4" fmla="*/ 522 w 1040"/>
                  <a:gd name="T5" fmla="*/ 144 h 311"/>
                  <a:gd name="T6" fmla="*/ 522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4 w 1040"/>
                  <a:gd name="T13" fmla="*/ 305 h 311"/>
                  <a:gd name="T14" fmla="*/ 34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09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4" y="305"/>
                    </a:cubicBezTo>
                    <a:lnTo>
                      <a:pt x="34" y="305"/>
                    </a:lnTo>
                    <a:cubicBezTo>
                      <a:pt x="200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1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7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88" name="Freeform 31">
                <a:extLst>
                  <a:ext uri="{FF2B5EF4-FFF2-40B4-BE49-F238E27FC236}">
                    <a16:creationId xmlns:a16="http://schemas.microsoft.com/office/drawing/2014/main" id="{2FDE6452-736B-F841-94BC-9E8F893A94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14831" y="1619576"/>
                <a:ext cx="454414" cy="136887"/>
              </a:xfrm>
              <a:custGeom>
                <a:avLst/>
                <a:gdLst>
                  <a:gd name="T0" fmla="*/ 1009 w 1039"/>
                  <a:gd name="T1" fmla="*/ 5 h 311"/>
                  <a:gd name="T2" fmla="*/ 1009 w 1039"/>
                  <a:gd name="T3" fmla="*/ 5 h 311"/>
                  <a:gd name="T4" fmla="*/ 522 w 1039"/>
                  <a:gd name="T5" fmla="*/ 144 h 311"/>
                  <a:gd name="T6" fmla="*/ 522 w 1039"/>
                  <a:gd name="T7" fmla="*/ 144 h 311"/>
                  <a:gd name="T8" fmla="*/ 29 w 1039"/>
                  <a:gd name="T9" fmla="*/ 257 h 311"/>
                  <a:gd name="T10" fmla="*/ 29 w 1039"/>
                  <a:gd name="T11" fmla="*/ 257 h 311"/>
                  <a:gd name="T12" fmla="*/ 34 w 1039"/>
                  <a:gd name="T13" fmla="*/ 305 h 311"/>
                  <a:gd name="T14" fmla="*/ 34 w 1039"/>
                  <a:gd name="T15" fmla="*/ 305 h 311"/>
                  <a:gd name="T16" fmla="*/ 526 w 1039"/>
                  <a:gd name="T17" fmla="*/ 193 h 311"/>
                  <a:gd name="T18" fmla="*/ 526 w 1039"/>
                  <a:gd name="T19" fmla="*/ 193 h 311"/>
                  <a:gd name="T20" fmla="*/ 1021 w 1039"/>
                  <a:gd name="T21" fmla="*/ 34 h 311"/>
                  <a:gd name="T22" fmla="*/ 1021 w 1039"/>
                  <a:gd name="T23" fmla="*/ 34 h 311"/>
                  <a:gd name="T24" fmla="*/ 1009 w 1039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39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5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8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3" y="310"/>
                      <a:pt x="34" y="305"/>
                    </a:cubicBezTo>
                    <a:lnTo>
                      <a:pt x="34" y="305"/>
                    </a:lnTo>
                    <a:cubicBezTo>
                      <a:pt x="201" y="280"/>
                      <a:pt x="365" y="238"/>
                      <a:pt x="526" y="193"/>
                    </a:cubicBezTo>
                    <a:lnTo>
                      <a:pt x="526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8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89" name="Freeform 32">
                <a:extLst>
                  <a:ext uri="{FF2B5EF4-FFF2-40B4-BE49-F238E27FC236}">
                    <a16:creationId xmlns:a16="http://schemas.microsoft.com/office/drawing/2014/main" id="{C7731496-4C51-B147-BD34-326E49B386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3616" y="1620126"/>
                <a:ext cx="453179" cy="136337"/>
              </a:xfrm>
              <a:custGeom>
                <a:avLst/>
                <a:gdLst>
                  <a:gd name="T0" fmla="*/ 439671 w 1040"/>
                  <a:gd name="T1" fmla="*/ 2192 h 311"/>
                  <a:gd name="T2" fmla="*/ 439671 w 1040"/>
                  <a:gd name="T3" fmla="*/ 2192 h 311"/>
                  <a:gd name="T4" fmla="*/ 227897 w 1040"/>
                  <a:gd name="T5" fmla="*/ 63127 h 311"/>
                  <a:gd name="T6" fmla="*/ 227897 w 1040"/>
                  <a:gd name="T7" fmla="*/ 63127 h 311"/>
                  <a:gd name="T8" fmla="*/ 12637 w 1040"/>
                  <a:gd name="T9" fmla="*/ 112664 h 311"/>
                  <a:gd name="T10" fmla="*/ 12637 w 1040"/>
                  <a:gd name="T11" fmla="*/ 112664 h 311"/>
                  <a:gd name="T12" fmla="*/ 14815 w 1040"/>
                  <a:gd name="T13" fmla="*/ 133707 h 311"/>
                  <a:gd name="T14" fmla="*/ 14815 w 1040"/>
                  <a:gd name="T15" fmla="*/ 133707 h 311"/>
                  <a:gd name="T16" fmla="*/ 229204 w 1040"/>
                  <a:gd name="T17" fmla="*/ 84608 h 311"/>
                  <a:gd name="T18" fmla="*/ 229204 w 1040"/>
                  <a:gd name="T19" fmla="*/ 84608 h 311"/>
                  <a:gd name="T20" fmla="*/ 444900 w 1040"/>
                  <a:gd name="T21" fmla="*/ 14905 h 311"/>
                  <a:gd name="T22" fmla="*/ 444900 w 1040"/>
                  <a:gd name="T23" fmla="*/ 14905 h 311"/>
                  <a:gd name="T24" fmla="*/ 439671 w 1040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3" y="144"/>
                    </a:cubicBezTo>
                    <a:cubicBezTo>
                      <a:pt x="359" y="186"/>
                      <a:pt x="193" y="219"/>
                      <a:pt x="29" y="257"/>
                    </a:cubicBezTo>
                    <a:cubicBezTo>
                      <a:pt x="0" y="265"/>
                      <a:pt x="3" y="310"/>
                      <a:pt x="34" y="305"/>
                    </a:cubicBezTo>
                    <a:cubicBezTo>
                      <a:pt x="201" y="280"/>
                      <a:pt x="365" y="238"/>
                      <a:pt x="526" y="193"/>
                    </a:cubicBezTo>
                    <a:cubicBezTo>
                      <a:pt x="693" y="147"/>
                      <a:pt x="863" y="101"/>
                      <a:pt x="1021" y="34"/>
                    </a:cubicBezTo>
                    <a:cubicBezTo>
                      <a:pt x="1039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</p:grpSp>
        <p:grpSp>
          <p:nvGrpSpPr>
            <p:cNvPr id="22" name="Group 100">
              <a:extLst>
                <a:ext uri="{FF2B5EF4-FFF2-40B4-BE49-F238E27FC236}">
                  <a16:creationId xmlns:a16="http://schemas.microsoft.com/office/drawing/2014/main" id="{1D69EBF9-ECB6-F14D-B57F-5BF591C44C28}"/>
                </a:ext>
              </a:extLst>
            </p:cNvPr>
            <p:cNvGrpSpPr>
              <a:grpSpLocks/>
            </p:cNvGrpSpPr>
            <p:nvPr/>
          </p:nvGrpSpPr>
          <p:grpSpPr bwMode="auto">
            <a:xfrm rot="-5400000">
              <a:off x="-3141232" y="3373395"/>
              <a:ext cx="6518125" cy="148614"/>
              <a:chOff x="61588" y="3717032"/>
              <a:chExt cx="6518125" cy="148614"/>
            </a:xfrm>
          </p:grpSpPr>
          <p:sp>
            <p:nvSpPr>
              <p:cNvPr id="41" name="Freeform 1">
                <a:extLst>
                  <a:ext uri="{FF2B5EF4-FFF2-40B4-BE49-F238E27FC236}">
                    <a16:creationId xmlns:a16="http://schemas.microsoft.com/office/drawing/2014/main" id="{35F0F236-780F-9641-B29E-5653FE3D65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7188" y="3717797"/>
                <a:ext cx="493676" cy="147648"/>
              </a:xfrm>
              <a:custGeom>
                <a:avLst/>
                <a:gdLst>
                  <a:gd name="T0" fmla="*/ 1009 w 1041"/>
                  <a:gd name="T1" fmla="*/ 5 h 311"/>
                  <a:gd name="T2" fmla="*/ 1009 w 1041"/>
                  <a:gd name="T3" fmla="*/ 5 h 311"/>
                  <a:gd name="T4" fmla="*/ 522 w 1041"/>
                  <a:gd name="T5" fmla="*/ 144 h 311"/>
                  <a:gd name="T6" fmla="*/ 522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4 w 1041"/>
                  <a:gd name="T13" fmla="*/ 305 h 311"/>
                  <a:gd name="T14" fmla="*/ 34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09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7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2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3" y="310"/>
                      <a:pt x="34" y="305"/>
                    </a:cubicBezTo>
                    <a:lnTo>
                      <a:pt x="34" y="305"/>
                    </a:lnTo>
                    <a:cubicBezTo>
                      <a:pt x="200" y="280"/>
                      <a:pt x="364" y="238"/>
                      <a:pt x="527" y="193"/>
                    </a:cubicBezTo>
                    <a:lnTo>
                      <a:pt x="527" y="193"/>
                    </a:lnTo>
                    <a:cubicBezTo>
                      <a:pt x="691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42" name="Freeform 17">
                <a:extLst>
                  <a:ext uri="{FF2B5EF4-FFF2-40B4-BE49-F238E27FC236}">
                    <a16:creationId xmlns:a16="http://schemas.microsoft.com/office/drawing/2014/main" id="{88A066D8-AAD3-6B43-8191-AE816AA263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588" y="3717032"/>
                <a:ext cx="493988" cy="148614"/>
              </a:xfrm>
              <a:custGeom>
                <a:avLst/>
                <a:gdLst>
                  <a:gd name="T0" fmla="*/ 479725 w 1039"/>
                  <a:gd name="T1" fmla="*/ 2389 h 311"/>
                  <a:gd name="T2" fmla="*/ 479725 w 1039"/>
                  <a:gd name="T3" fmla="*/ 2389 h 311"/>
                  <a:gd name="T4" fmla="*/ 248183 w 1039"/>
                  <a:gd name="T5" fmla="*/ 68812 h 311"/>
                  <a:gd name="T6" fmla="*/ 248183 w 1039"/>
                  <a:gd name="T7" fmla="*/ 68812 h 311"/>
                  <a:gd name="T8" fmla="*/ 13312 w 1039"/>
                  <a:gd name="T9" fmla="*/ 122810 h 311"/>
                  <a:gd name="T10" fmla="*/ 13312 w 1039"/>
                  <a:gd name="T11" fmla="*/ 122810 h 311"/>
                  <a:gd name="T12" fmla="*/ 16165 w 1039"/>
                  <a:gd name="T13" fmla="*/ 145747 h 311"/>
                  <a:gd name="T14" fmla="*/ 16165 w 1039"/>
                  <a:gd name="T15" fmla="*/ 145747 h 311"/>
                  <a:gd name="T16" fmla="*/ 250084 w 1039"/>
                  <a:gd name="T17" fmla="*/ 92227 h 311"/>
                  <a:gd name="T18" fmla="*/ 250084 w 1039"/>
                  <a:gd name="T19" fmla="*/ 92227 h 311"/>
                  <a:gd name="T20" fmla="*/ 484955 w 1039"/>
                  <a:gd name="T21" fmla="*/ 16247 h 311"/>
                  <a:gd name="T22" fmla="*/ 484955 w 1039"/>
                  <a:gd name="T23" fmla="*/ 16247 h 311"/>
                  <a:gd name="T24" fmla="*/ 479725 w 1039"/>
                  <a:gd name="T25" fmla="*/ 2389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39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5" y="48"/>
                      <a:pt x="686" y="102"/>
                      <a:pt x="522" y="144"/>
                    </a:cubicBezTo>
                    <a:cubicBezTo>
                      <a:pt x="359" y="186"/>
                      <a:pt x="192" y="219"/>
                      <a:pt x="28" y="257"/>
                    </a:cubicBezTo>
                    <a:cubicBezTo>
                      <a:pt x="0" y="265"/>
                      <a:pt x="3" y="310"/>
                      <a:pt x="34" y="305"/>
                    </a:cubicBezTo>
                    <a:cubicBezTo>
                      <a:pt x="200" y="280"/>
                      <a:pt x="364" y="238"/>
                      <a:pt x="526" y="193"/>
                    </a:cubicBezTo>
                    <a:cubicBezTo>
                      <a:pt x="691" y="147"/>
                      <a:pt x="862" y="101"/>
                      <a:pt x="1020" y="34"/>
                    </a:cubicBezTo>
                    <a:cubicBezTo>
                      <a:pt x="1038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43" name="Freeform 18">
                <a:extLst>
                  <a:ext uri="{FF2B5EF4-FFF2-40B4-BE49-F238E27FC236}">
                    <a16:creationId xmlns:a16="http://schemas.microsoft.com/office/drawing/2014/main" id="{94221A89-8560-194B-9DD7-38C33EEAB5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3418" y="3717797"/>
                <a:ext cx="493676" cy="147648"/>
              </a:xfrm>
              <a:custGeom>
                <a:avLst/>
                <a:gdLst>
                  <a:gd name="T0" fmla="*/ 1009 w 1040"/>
                  <a:gd name="T1" fmla="*/ 5 h 311"/>
                  <a:gd name="T2" fmla="*/ 1009 w 1040"/>
                  <a:gd name="T3" fmla="*/ 5 h 311"/>
                  <a:gd name="T4" fmla="*/ 522 w 1040"/>
                  <a:gd name="T5" fmla="*/ 144 h 311"/>
                  <a:gd name="T6" fmla="*/ 522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4 w 1040"/>
                  <a:gd name="T13" fmla="*/ 305 h 311"/>
                  <a:gd name="T14" fmla="*/ 34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09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4" y="305"/>
                    </a:cubicBezTo>
                    <a:lnTo>
                      <a:pt x="34" y="305"/>
                    </a:lnTo>
                    <a:cubicBezTo>
                      <a:pt x="200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44" name="Freeform 19">
                <a:extLst>
                  <a:ext uri="{FF2B5EF4-FFF2-40B4-BE49-F238E27FC236}">
                    <a16:creationId xmlns:a16="http://schemas.microsoft.com/office/drawing/2014/main" id="{25D94D35-0F71-6046-B22B-AEECF663EF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2962" y="3717797"/>
                <a:ext cx="493676" cy="147648"/>
              </a:xfrm>
              <a:custGeom>
                <a:avLst/>
                <a:gdLst>
                  <a:gd name="T0" fmla="*/ 1010 w 1042"/>
                  <a:gd name="T1" fmla="*/ 5 h 311"/>
                  <a:gd name="T2" fmla="*/ 1010 w 1042"/>
                  <a:gd name="T3" fmla="*/ 5 h 311"/>
                  <a:gd name="T4" fmla="*/ 523 w 1042"/>
                  <a:gd name="T5" fmla="*/ 144 h 311"/>
                  <a:gd name="T6" fmla="*/ 523 w 1042"/>
                  <a:gd name="T7" fmla="*/ 144 h 311"/>
                  <a:gd name="T8" fmla="*/ 30 w 1042"/>
                  <a:gd name="T9" fmla="*/ 257 h 311"/>
                  <a:gd name="T10" fmla="*/ 30 w 1042"/>
                  <a:gd name="T11" fmla="*/ 257 h 311"/>
                  <a:gd name="T12" fmla="*/ 35 w 1042"/>
                  <a:gd name="T13" fmla="*/ 305 h 311"/>
                  <a:gd name="T14" fmla="*/ 35 w 1042"/>
                  <a:gd name="T15" fmla="*/ 305 h 311"/>
                  <a:gd name="T16" fmla="*/ 527 w 1042"/>
                  <a:gd name="T17" fmla="*/ 193 h 311"/>
                  <a:gd name="T18" fmla="*/ 527 w 1042"/>
                  <a:gd name="T19" fmla="*/ 193 h 311"/>
                  <a:gd name="T20" fmla="*/ 1021 w 1042"/>
                  <a:gd name="T21" fmla="*/ 34 h 311"/>
                  <a:gd name="T22" fmla="*/ 1021 w 1042"/>
                  <a:gd name="T23" fmla="*/ 34 h 311"/>
                  <a:gd name="T24" fmla="*/ 1010 w 1042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2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6" y="48"/>
                      <a:pt x="687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4" y="219"/>
                      <a:pt x="30" y="257"/>
                    </a:cubicBezTo>
                    <a:lnTo>
                      <a:pt x="30" y="257"/>
                    </a:lnTo>
                    <a:cubicBezTo>
                      <a:pt x="0" y="265"/>
                      <a:pt x="4" y="310"/>
                      <a:pt x="35" y="305"/>
                    </a:cubicBezTo>
                    <a:lnTo>
                      <a:pt x="35" y="305"/>
                    </a:lnTo>
                    <a:cubicBezTo>
                      <a:pt x="202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4" y="147"/>
                      <a:pt x="863" y="101"/>
                      <a:pt x="1021" y="34"/>
                    </a:cubicBezTo>
                    <a:lnTo>
                      <a:pt x="1021" y="34"/>
                    </a:lnTo>
                    <a:cubicBezTo>
                      <a:pt x="1041" y="26"/>
                      <a:pt x="1029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45" name="Freeform 20">
                <a:extLst>
                  <a:ext uri="{FF2B5EF4-FFF2-40B4-BE49-F238E27FC236}">
                    <a16:creationId xmlns:a16="http://schemas.microsoft.com/office/drawing/2014/main" id="{0A13ACC5-00A6-3A4C-A131-54A5D0756B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1899" y="3717032"/>
                <a:ext cx="493988" cy="148614"/>
              </a:xfrm>
              <a:custGeom>
                <a:avLst/>
                <a:gdLst>
                  <a:gd name="T0" fmla="*/ 478803 w 1041"/>
                  <a:gd name="T1" fmla="*/ 2389 h 311"/>
                  <a:gd name="T2" fmla="*/ 478803 w 1041"/>
                  <a:gd name="T3" fmla="*/ 2389 h 311"/>
                  <a:gd name="T4" fmla="*/ 248180 w 1041"/>
                  <a:gd name="T5" fmla="*/ 68812 h 311"/>
                  <a:gd name="T6" fmla="*/ 248180 w 1041"/>
                  <a:gd name="T7" fmla="*/ 68812 h 311"/>
                  <a:gd name="T8" fmla="*/ 13761 w 1041"/>
                  <a:gd name="T9" fmla="*/ 122810 h 311"/>
                  <a:gd name="T10" fmla="*/ 13761 w 1041"/>
                  <a:gd name="T11" fmla="*/ 122810 h 311"/>
                  <a:gd name="T12" fmla="*/ 16134 w 1041"/>
                  <a:gd name="T13" fmla="*/ 145747 h 311"/>
                  <a:gd name="T14" fmla="*/ 16134 w 1041"/>
                  <a:gd name="T15" fmla="*/ 145747 h 311"/>
                  <a:gd name="T16" fmla="*/ 250078 w 1041"/>
                  <a:gd name="T17" fmla="*/ 92227 h 311"/>
                  <a:gd name="T18" fmla="*/ 250078 w 1041"/>
                  <a:gd name="T19" fmla="*/ 92227 h 311"/>
                  <a:gd name="T20" fmla="*/ 484497 w 1041"/>
                  <a:gd name="T21" fmla="*/ 16247 h 311"/>
                  <a:gd name="T22" fmla="*/ 484497 w 1041"/>
                  <a:gd name="T23" fmla="*/ 16247 h 311"/>
                  <a:gd name="T24" fmla="*/ 478803 w 1041"/>
                  <a:gd name="T25" fmla="*/ 2389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3" y="144"/>
                    </a:cubicBezTo>
                    <a:cubicBezTo>
                      <a:pt x="359" y="186"/>
                      <a:pt x="193" y="219"/>
                      <a:pt x="29" y="257"/>
                    </a:cubicBezTo>
                    <a:cubicBezTo>
                      <a:pt x="0" y="265"/>
                      <a:pt x="3" y="310"/>
                      <a:pt x="34" y="305"/>
                    </a:cubicBezTo>
                    <a:cubicBezTo>
                      <a:pt x="201" y="280"/>
                      <a:pt x="366" y="238"/>
                      <a:pt x="527" y="193"/>
                    </a:cubicBezTo>
                    <a:cubicBezTo>
                      <a:pt x="693" y="147"/>
                      <a:pt x="862" y="101"/>
                      <a:pt x="1021" y="34"/>
                    </a:cubicBezTo>
                    <a:cubicBezTo>
                      <a:pt x="1040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46" name="Freeform 21">
                <a:extLst>
                  <a:ext uri="{FF2B5EF4-FFF2-40B4-BE49-F238E27FC236}">
                    <a16:creationId xmlns:a16="http://schemas.microsoft.com/office/drawing/2014/main" id="{FACA6CD3-6D86-7C42-840C-9BFDB75E0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2997" y="3717798"/>
                <a:ext cx="493675" cy="147648"/>
              </a:xfrm>
              <a:custGeom>
                <a:avLst/>
                <a:gdLst>
                  <a:gd name="T0" fmla="*/ 1010 w 1041"/>
                  <a:gd name="T1" fmla="*/ 5 h 311"/>
                  <a:gd name="T2" fmla="*/ 1010 w 1041"/>
                  <a:gd name="T3" fmla="*/ 5 h 311"/>
                  <a:gd name="T4" fmla="*/ 522 w 1041"/>
                  <a:gd name="T5" fmla="*/ 144 h 311"/>
                  <a:gd name="T6" fmla="*/ 522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5 w 1041"/>
                  <a:gd name="T13" fmla="*/ 305 h 311"/>
                  <a:gd name="T14" fmla="*/ 35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10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7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8" y="186"/>
                      <a:pt x="194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3" y="310"/>
                      <a:pt x="35" y="305"/>
                    </a:cubicBezTo>
                    <a:lnTo>
                      <a:pt x="35" y="305"/>
                    </a:lnTo>
                    <a:cubicBezTo>
                      <a:pt x="201" y="280"/>
                      <a:pt x="366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8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47" name="Freeform 22">
                <a:extLst>
                  <a:ext uri="{FF2B5EF4-FFF2-40B4-BE49-F238E27FC236}">
                    <a16:creationId xmlns:a16="http://schemas.microsoft.com/office/drawing/2014/main" id="{CC5D9B05-F1CC-E141-9E5F-369FDBFA15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90157" y="3717798"/>
                <a:ext cx="495262" cy="147648"/>
              </a:xfrm>
              <a:custGeom>
                <a:avLst/>
                <a:gdLst>
                  <a:gd name="T0" fmla="*/ 1009 w 1041"/>
                  <a:gd name="T1" fmla="*/ 5 h 311"/>
                  <a:gd name="T2" fmla="*/ 1009 w 1041"/>
                  <a:gd name="T3" fmla="*/ 5 h 311"/>
                  <a:gd name="T4" fmla="*/ 523 w 1041"/>
                  <a:gd name="T5" fmla="*/ 144 h 311"/>
                  <a:gd name="T6" fmla="*/ 523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6 w 1041"/>
                  <a:gd name="T13" fmla="*/ 305 h 311"/>
                  <a:gd name="T14" fmla="*/ 36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09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8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6" y="305"/>
                    </a:cubicBezTo>
                    <a:lnTo>
                      <a:pt x="36" y="305"/>
                    </a:lnTo>
                    <a:cubicBezTo>
                      <a:pt x="201" y="280"/>
                      <a:pt x="366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4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9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48" name="Freeform 23">
                <a:extLst>
                  <a:ext uri="{FF2B5EF4-FFF2-40B4-BE49-F238E27FC236}">
                    <a16:creationId xmlns:a16="http://schemas.microsoft.com/office/drawing/2014/main" id="{13D40BA3-1EC3-E245-B6D9-F130DD9992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1278" y="3717032"/>
                <a:ext cx="493988" cy="148614"/>
              </a:xfrm>
              <a:custGeom>
                <a:avLst/>
                <a:gdLst>
                  <a:gd name="T0" fmla="*/ 479752 w 1041"/>
                  <a:gd name="T1" fmla="*/ 2389 h 311"/>
                  <a:gd name="T2" fmla="*/ 479752 w 1041"/>
                  <a:gd name="T3" fmla="*/ 2389 h 311"/>
                  <a:gd name="T4" fmla="*/ 247706 w 1041"/>
                  <a:gd name="T5" fmla="*/ 68812 h 311"/>
                  <a:gd name="T6" fmla="*/ 247706 w 1041"/>
                  <a:gd name="T7" fmla="*/ 68812 h 311"/>
                  <a:gd name="T8" fmla="*/ 13761 w 1041"/>
                  <a:gd name="T9" fmla="*/ 122810 h 311"/>
                  <a:gd name="T10" fmla="*/ 13761 w 1041"/>
                  <a:gd name="T11" fmla="*/ 122810 h 311"/>
                  <a:gd name="T12" fmla="*/ 16609 w 1041"/>
                  <a:gd name="T13" fmla="*/ 145747 h 311"/>
                  <a:gd name="T14" fmla="*/ 16609 w 1041"/>
                  <a:gd name="T15" fmla="*/ 145747 h 311"/>
                  <a:gd name="T16" fmla="*/ 250078 w 1041"/>
                  <a:gd name="T17" fmla="*/ 92227 h 311"/>
                  <a:gd name="T18" fmla="*/ 250078 w 1041"/>
                  <a:gd name="T19" fmla="*/ 92227 h 311"/>
                  <a:gd name="T20" fmla="*/ 484497 w 1041"/>
                  <a:gd name="T21" fmla="*/ 16247 h 311"/>
                  <a:gd name="T22" fmla="*/ 484497 w 1041"/>
                  <a:gd name="T23" fmla="*/ 16247 h 311"/>
                  <a:gd name="T24" fmla="*/ 479752 w 1041"/>
                  <a:gd name="T25" fmla="*/ 2389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7" y="48"/>
                      <a:pt x="686" y="102"/>
                      <a:pt x="522" y="144"/>
                    </a:cubicBezTo>
                    <a:cubicBezTo>
                      <a:pt x="359" y="186"/>
                      <a:pt x="194" y="219"/>
                      <a:pt x="29" y="257"/>
                    </a:cubicBezTo>
                    <a:cubicBezTo>
                      <a:pt x="0" y="265"/>
                      <a:pt x="4" y="310"/>
                      <a:pt x="35" y="305"/>
                    </a:cubicBezTo>
                    <a:cubicBezTo>
                      <a:pt x="200" y="280"/>
                      <a:pt x="366" y="238"/>
                      <a:pt x="527" y="193"/>
                    </a:cubicBezTo>
                    <a:cubicBezTo>
                      <a:pt x="693" y="147"/>
                      <a:pt x="862" y="101"/>
                      <a:pt x="1021" y="34"/>
                    </a:cubicBezTo>
                    <a:cubicBezTo>
                      <a:pt x="1040" y="26"/>
                      <a:pt x="1028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49" name="Freeform 24">
                <a:extLst>
                  <a:ext uri="{FF2B5EF4-FFF2-40B4-BE49-F238E27FC236}">
                    <a16:creationId xmlns:a16="http://schemas.microsoft.com/office/drawing/2014/main" id="{740FFAD8-5E25-4D4E-939C-4A54C47937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63211" y="3717798"/>
                <a:ext cx="493675" cy="147648"/>
              </a:xfrm>
              <a:custGeom>
                <a:avLst/>
                <a:gdLst>
                  <a:gd name="T0" fmla="*/ 1011 w 1041"/>
                  <a:gd name="T1" fmla="*/ 5 h 311"/>
                  <a:gd name="T2" fmla="*/ 1011 w 1041"/>
                  <a:gd name="T3" fmla="*/ 5 h 311"/>
                  <a:gd name="T4" fmla="*/ 523 w 1041"/>
                  <a:gd name="T5" fmla="*/ 144 h 311"/>
                  <a:gd name="T6" fmla="*/ 523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6 w 1041"/>
                  <a:gd name="T13" fmla="*/ 305 h 311"/>
                  <a:gd name="T14" fmla="*/ 36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11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7" y="48"/>
                      <a:pt x="688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4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6" y="305"/>
                    </a:cubicBezTo>
                    <a:lnTo>
                      <a:pt x="36" y="305"/>
                    </a:lnTo>
                    <a:cubicBezTo>
                      <a:pt x="201" y="280"/>
                      <a:pt x="366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9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50" name="Freeform 25">
                <a:extLst>
                  <a:ext uri="{FF2B5EF4-FFF2-40B4-BE49-F238E27FC236}">
                    <a16:creationId xmlns:a16="http://schemas.microsoft.com/office/drawing/2014/main" id="{C6F2D817-A6B7-FB47-AC55-D818988054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2755" y="3717798"/>
                <a:ext cx="495262" cy="147648"/>
              </a:xfrm>
              <a:custGeom>
                <a:avLst/>
                <a:gdLst>
                  <a:gd name="T0" fmla="*/ 1010 w 1040"/>
                  <a:gd name="T1" fmla="*/ 5 h 311"/>
                  <a:gd name="T2" fmla="*/ 1010 w 1040"/>
                  <a:gd name="T3" fmla="*/ 5 h 311"/>
                  <a:gd name="T4" fmla="*/ 523 w 1040"/>
                  <a:gd name="T5" fmla="*/ 144 h 311"/>
                  <a:gd name="T6" fmla="*/ 523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4 w 1040"/>
                  <a:gd name="T13" fmla="*/ 305 h 311"/>
                  <a:gd name="T14" fmla="*/ 34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10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6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58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4" y="305"/>
                    </a:cubicBezTo>
                    <a:lnTo>
                      <a:pt x="34" y="305"/>
                    </a:lnTo>
                    <a:cubicBezTo>
                      <a:pt x="201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2" y="147"/>
                      <a:pt x="863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7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51" name="Freeform 26">
                <a:extLst>
                  <a:ext uri="{FF2B5EF4-FFF2-40B4-BE49-F238E27FC236}">
                    <a16:creationId xmlns:a16="http://schemas.microsoft.com/office/drawing/2014/main" id="{DDDBE634-4CE4-AD42-99B6-A55DCE3257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1589" y="3717032"/>
                <a:ext cx="493988" cy="148614"/>
              </a:xfrm>
              <a:custGeom>
                <a:avLst/>
                <a:gdLst>
                  <a:gd name="T0" fmla="*/ 479752 w 1041"/>
                  <a:gd name="T1" fmla="*/ 2389 h 311"/>
                  <a:gd name="T2" fmla="*/ 479752 w 1041"/>
                  <a:gd name="T3" fmla="*/ 2389 h 311"/>
                  <a:gd name="T4" fmla="*/ 248180 w 1041"/>
                  <a:gd name="T5" fmla="*/ 68812 h 311"/>
                  <a:gd name="T6" fmla="*/ 248180 w 1041"/>
                  <a:gd name="T7" fmla="*/ 68812 h 311"/>
                  <a:gd name="T8" fmla="*/ 14710 w 1041"/>
                  <a:gd name="T9" fmla="*/ 122810 h 311"/>
                  <a:gd name="T10" fmla="*/ 14710 w 1041"/>
                  <a:gd name="T11" fmla="*/ 122810 h 311"/>
                  <a:gd name="T12" fmla="*/ 17083 w 1041"/>
                  <a:gd name="T13" fmla="*/ 145747 h 311"/>
                  <a:gd name="T14" fmla="*/ 17083 w 1041"/>
                  <a:gd name="T15" fmla="*/ 145747 h 311"/>
                  <a:gd name="T16" fmla="*/ 250078 w 1041"/>
                  <a:gd name="T17" fmla="*/ 92227 h 311"/>
                  <a:gd name="T18" fmla="*/ 250078 w 1041"/>
                  <a:gd name="T19" fmla="*/ 92227 h 311"/>
                  <a:gd name="T20" fmla="*/ 484497 w 1041"/>
                  <a:gd name="T21" fmla="*/ 16247 h 311"/>
                  <a:gd name="T22" fmla="*/ 484497 w 1041"/>
                  <a:gd name="T23" fmla="*/ 16247 h 311"/>
                  <a:gd name="T24" fmla="*/ 479752 w 1041"/>
                  <a:gd name="T25" fmla="*/ 2389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7" y="48"/>
                      <a:pt x="686" y="102"/>
                      <a:pt x="523" y="144"/>
                    </a:cubicBezTo>
                    <a:cubicBezTo>
                      <a:pt x="359" y="186"/>
                      <a:pt x="194" y="219"/>
                      <a:pt x="31" y="257"/>
                    </a:cubicBezTo>
                    <a:cubicBezTo>
                      <a:pt x="0" y="265"/>
                      <a:pt x="4" y="310"/>
                      <a:pt x="36" y="305"/>
                    </a:cubicBezTo>
                    <a:cubicBezTo>
                      <a:pt x="202" y="280"/>
                      <a:pt x="366" y="238"/>
                      <a:pt x="527" y="193"/>
                    </a:cubicBezTo>
                    <a:cubicBezTo>
                      <a:pt x="693" y="147"/>
                      <a:pt x="864" y="101"/>
                      <a:pt x="1021" y="34"/>
                    </a:cubicBezTo>
                    <a:cubicBezTo>
                      <a:pt x="1040" y="26"/>
                      <a:pt x="1029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52" name="Freeform 27">
                <a:extLst>
                  <a:ext uri="{FF2B5EF4-FFF2-40B4-BE49-F238E27FC236}">
                    <a16:creationId xmlns:a16="http://schemas.microsoft.com/office/drawing/2014/main" id="{4BD4FF78-40D4-094F-81DC-1DB0DC61B8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5808" y="3717797"/>
                <a:ext cx="493676" cy="147648"/>
              </a:xfrm>
              <a:custGeom>
                <a:avLst/>
                <a:gdLst>
                  <a:gd name="T0" fmla="*/ 1010 w 1040"/>
                  <a:gd name="T1" fmla="*/ 5 h 311"/>
                  <a:gd name="T2" fmla="*/ 1010 w 1040"/>
                  <a:gd name="T3" fmla="*/ 5 h 311"/>
                  <a:gd name="T4" fmla="*/ 523 w 1040"/>
                  <a:gd name="T5" fmla="*/ 144 h 311"/>
                  <a:gd name="T6" fmla="*/ 523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5 w 1040"/>
                  <a:gd name="T13" fmla="*/ 305 h 311"/>
                  <a:gd name="T14" fmla="*/ 35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10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6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60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5" y="305"/>
                    </a:cubicBezTo>
                    <a:lnTo>
                      <a:pt x="35" y="305"/>
                    </a:lnTo>
                    <a:cubicBezTo>
                      <a:pt x="201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2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9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53" name="Freeform 28">
                <a:extLst>
                  <a:ext uri="{FF2B5EF4-FFF2-40B4-BE49-F238E27FC236}">
                    <a16:creationId xmlns:a16="http://schemas.microsoft.com/office/drawing/2014/main" id="{1B83F07B-CCB9-F14E-B49E-9DA00B153C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02970" y="3717798"/>
                <a:ext cx="495262" cy="147648"/>
              </a:xfrm>
              <a:custGeom>
                <a:avLst/>
                <a:gdLst>
                  <a:gd name="T0" fmla="*/ 1009 w 1040"/>
                  <a:gd name="T1" fmla="*/ 5 h 311"/>
                  <a:gd name="T2" fmla="*/ 1009 w 1040"/>
                  <a:gd name="T3" fmla="*/ 5 h 311"/>
                  <a:gd name="T4" fmla="*/ 522 w 1040"/>
                  <a:gd name="T5" fmla="*/ 144 h 311"/>
                  <a:gd name="T6" fmla="*/ 522 w 1040"/>
                  <a:gd name="T7" fmla="*/ 144 h 311"/>
                  <a:gd name="T8" fmla="*/ 28 w 1040"/>
                  <a:gd name="T9" fmla="*/ 257 h 311"/>
                  <a:gd name="T10" fmla="*/ 28 w 1040"/>
                  <a:gd name="T11" fmla="*/ 257 h 311"/>
                  <a:gd name="T12" fmla="*/ 34 w 1040"/>
                  <a:gd name="T13" fmla="*/ 305 h 311"/>
                  <a:gd name="T14" fmla="*/ 34 w 1040"/>
                  <a:gd name="T15" fmla="*/ 305 h 311"/>
                  <a:gd name="T16" fmla="*/ 526 w 1040"/>
                  <a:gd name="T17" fmla="*/ 193 h 311"/>
                  <a:gd name="T18" fmla="*/ 526 w 1040"/>
                  <a:gd name="T19" fmla="*/ 193 h 311"/>
                  <a:gd name="T20" fmla="*/ 1020 w 1040"/>
                  <a:gd name="T21" fmla="*/ 34 h 311"/>
                  <a:gd name="T22" fmla="*/ 1020 w 1040"/>
                  <a:gd name="T23" fmla="*/ 34 h 311"/>
                  <a:gd name="T24" fmla="*/ 1009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2" y="219"/>
                      <a:pt x="28" y="257"/>
                    </a:cubicBezTo>
                    <a:lnTo>
                      <a:pt x="28" y="257"/>
                    </a:lnTo>
                    <a:cubicBezTo>
                      <a:pt x="0" y="265"/>
                      <a:pt x="3" y="310"/>
                      <a:pt x="34" y="305"/>
                    </a:cubicBezTo>
                    <a:lnTo>
                      <a:pt x="34" y="305"/>
                    </a:lnTo>
                    <a:cubicBezTo>
                      <a:pt x="200" y="280"/>
                      <a:pt x="364" y="238"/>
                      <a:pt x="526" y="193"/>
                    </a:cubicBezTo>
                    <a:lnTo>
                      <a:pt x="526" y="193"/>
                    </a:lnTo>
                    <a:cubicBezTo>
                      <a:pt x="691" y="147"/>
                      <a:pt x="862" y="101"/>
                      <a:pt x="1020" y="34"/>
                    </a:cubicBezTo>
                    <a:lnTo>
                      <a:pt x="1020" y="34"/>
                    </a:lnTo>
                    <a:cubicBezTo>
                      <a:pt x="1039" y="26"/>
                      <a:pt x="1027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54" name="Freeform 29">
                <a:extLst>
                  <a:ext uri="{FF2B5EF4-FFF2-40B4-BE49-F238E27FC236}">
                    <a16:creationId xmlns:a16="http://schemas.microsoft.com/office/drawing/2014/main" id="{8E953991-87DA-0E4D-B995-288B6122EB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43061" y="3717032"/>
                <a:ext cx="493988" cy="148614"/>
              </a:xfrm>
              <a:custGeom>
                <a:avLst/>
                <a:gdLst>
                  <a:gd name="T0" fmla="*/ 479263 w 1040"/>
                  <a:gd name="T1" fmla="*/ 2389 h 311"/>
                  <a:gd name="T2" fmla="*/ 479263 w 1040"/>
                  <a:gd name="T3" fmla="*/ 2389 h 311"/>
                  <a:gd name="T4" fmla="*/ 247944 w 1040"/>
                  <a:gd name="T5" fmla="*/ 68812 h 311"/>
                  <a:gd name="T6" fmla="*/ 247944 w 1040"/>
                  <a:gd name="T7" fmla="*/ 68812 h 311"/>
                  <a:gd name="T8" fmla="*/ 13300 w 1040"/>
                  <a:gd name="T9" fmla="*/ 122810 h 311"/>
                  <a:gd name="T10" fmla="*/ 13300 w 1040"/>
                  <a:gd name="T11" fmla="*/ 122810 h 311"/>
                  <a:gd name="T12" fmla="*/ 16150 w 1040"/>
                  <a:gd name="T13" fmla="*/ 145747 h 311"/>
                  <a:gd name="T14" fmla="*/ 16150 w 1040"/>
                  <a:gd name="T15" fmla="*/ 145747 h 311"/>
                  <a:gd name="T16" fmla="*/ 249844 w 1040"/>
                  <a:gd name="T17" fmla="*/ 92227 h 311"/>
                  <a:gd name="T18" fmla="*/ 249844 w 1040"/>
                  <a:gd name="T19" fmla="*/ 92227 h 311"/>
                  <a:gd name="T20" fmla="*/ 484488 w 1040"/>
                  <a:gd name="T21" fmla="*/ 16247 h 311"/>
                  <a:gd name="T22" fmla="*/ 484488 w 1040"/>
                  <a:gd name="T23" fmla="*/ 16247 h 311"/>
                  <a:gd name="T24" fmla="*/ 479263 w 1040"/>
                  <a:gd name="T25" fmla="*/ 2389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cubicBezTo>
                      <a:pt x="359" y="186"/>
                      <a:pt x="192" y="219"/>
                      <a:pt x="28" y="257"/>
                    </a:cubicBezTo>
                    <a:cubicBezTo>
                      <a:pt x="0" y="265"/>
                      <a:pt x="4" y="310"/>
                      <a:pt x="34" y="305"/>
                    </a:cubicBezTo>
                    <a:cubicBezTo>
                      <a:pt x="200" y="280"/>
                      <a:pt x="364" y="238"/>
                      <a:pt x="526" y="193"/>
                    </a:cubicBezTo>
                    <a:cubicBezTo>
                      <a:pt x="691" y="147"/>
                      <a:pt x="862" y="101"/>
                      <a:pt x="1020" y="34"/>
                    </a:cubicBezTo>
                    <a:cubicBezTo>
                      <a:pt x="1039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55" name="Freeform 30">
                <a:extLst>
                  <a:ext uri="{FF2B5EF4-FFF2-40B4-BE49-F238E27FC236}">
                    <a16:creationId xmlns:a16="http://schemas.microsoft.com/office/drawing/2014/main" id="{22253400-DF13-A549-9298-AE5DA978F6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04591" y="3717798"/>
                <a:ext cx="493675" cy="147648"/>
              </a:xfrm>
              <a:custGeom>
                <a:avLst/>
                <a:gdLst>
                  <a:gd name="T0" fmla="*/ 1009 w 1040"/>
                  <a:gd name="T1" fmla="*/ 5 h 311"/>
                  <a:gd name="T2" fmla="*/ 1009 w 1040"/>
                  <a:gd name="T3" fmla="*/ 5 h 311"/>
                  <a:gd name="T4" fmla="*/ 522 w 1040"/>
                  <a:gd name="T5" fmla="*/ 144 h 311"/>
                  <a:gd name="T6" fmla="*/ 522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4 w 1040"/>
                  <a:gd name="T13" fmla="*/ 305 h 311"/>
                  <a:gd name="T14" fmla="*/ 34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09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4" y="305"/>
                    </a:cubicBezTo>
                    <a:lnTo>
                      <a:pt x="34" y="305"/>
                    </a:lnTo>
                    <a:cubicBezTo>
                      <a:pt x="200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1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7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56" name="Freeform 31">
                <a:extLst>
                  <a:ext uri="{FF2B5EF4-FFF2-40B4-BE49-F238E27FC236}">
                    <a16:creationId xmlns:a16="http://schemas.microsoft.com/office/drawing/2014/main" id="{09CBE023-6ED6-464E-ACEA-9B168D7C2E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17310" y="3717798"/>
                <a:ext cx="493675" cy="147648"/>
              </a:xfrm>
              <a:custGeom>
                <a:avLst/>
                <a:gdLst>
                  <a:gd name="T0" fmla="*/ 1009 w 1039"/>
                  <a:gd name="T1" fmla="*/ 5 h 311"/>
                  <a:gd name="T2" fmla="*/ 1009 w 1039"/>
                  <a:gd name="T3" fmla="*/ 5 h 311"/>
                  <a:gd name="T4" fmla="*/ 522 w 1039"/>
                  <a:gd name="T5" fmla="*/ 144 h 311"/>
                  <a:gd name="T6" fmla="*/ 522 w 1039"/>
                  <a:gd name="T7" fmla="*/ 144 h 311"/>
                  <a:gd name="T8" fmla="*/ 29 w 1039"/>
                  <a:gd name="T9" fmla="*/ 257 h 311"/>
                  <a:gd name="T10" fmla="*/ 29 w 1039"/>
                  <a:gd name="T11" fmla="*/ 257 h 311"/>
                  <a:gd name="T12" fmla="*/ 34 w 1039"/>
                  <a:gd name="T13" fmla="*/ 305 h 311"/>
                  <a:gd name="T14" fmla="*/ 34 w 1039"/>
                  <a:gd name="T15" fmla="*/ 305 h 311"/>
                  <a:gd name="T16" fmla="*/ 526 w 1039"/>
                  <a:gd name="T17" fmla="*/ 193 h 311"/>
                  <a:gd name="T18" fmla="*/ 526 w 1039"/>
                  <a:gd name="T19" fmla="*/ 193 h 311"/>
                  <a:gd name="T20" fmla="*/ 1021 w 1039"/>
                  <a:gd name="T21" fmla="*/ 34 h 311"/>
                  <a:gd name="T22" fmla="*/ 1021 w 1039"/>
                  <a:gd name="T23" fmla="*/ 34 h 311"/>
                  <a:gd name="T24" fmla="*/ 1009 w 1039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39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5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8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3" y="310"/>
                      <a:pt x="34" y="305"/>
                    </a:cubicBezTo>
                    <a:lnTo>
                      <a:pt x="34" y="305"/>
                    </a:lnTo>
                    <a:cubicBezTo>
                      <a:pt x="201" y="280"/>
                      <a:pt x="365" y="238"/>
                      <a:pt x="526" y="193"/>
                    </a:cubicBezTo>
                    <a:lnTo>
                      <a:pt x="526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8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57" name="Freeform 32">
                <a:extLst>
                  <a:ext uri="{FF2B5EF4-FFF2-40B4-BE49-F238E27FC236}">
                    <a16:creationId xmlns:a16="http://schemas.microsoft.com/office/drawing/2014/main" id="{410368F5-7683-2F49-BCE2-9A37A585EC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3371" y="3717032"/>
                <a:ext cx="493988" cy="148614"/>
              </a:xfrm>
              <a:custGeom>
                <a:avLst/>
                <a:gdLst>
                  <a:gd name="T0" fmla="*/ 479263 w 1040"/>
                  <a:gd name="T1" fmla="*/ 2389 h 311"/>
                  <a:gd name="T2" fmla="*/ 479263 w 1040"/>
                  <a:gd name="T3" fmla="*/ 2389 h 311"/>
                  <a:gd name="T4" fmla="*/ 248419 w 1040"/>
                  <a:gd name="T5" fmla="*/ 68812 h 311"/>
                  <a:gd name="T6" fmla="*/ 248419 w 1040"/>
                  <a:gd name="T7" fmla="*/ 68812 h 311"/>
                  <a:gd name="T8" fmla="*/ 13775 w 1040"/>
                  <a:gd name="T9" fmla="*/ 122810 h 311"/>
                  <a:gd name="T10" fmla="*/ 13775 w 1040"/>
                  <a:gd name="T11" fmla="*/ 122810 h 311"/>
                  <a:gd name="T12" fmla="*/ 16150 w 1040"/>
                  <a:gd name="T13" fmla="*/ 145747 h 311"/>
                  <a:gd name="T14" fmla="*/ 16150 w 1040"/>
                  <a:gd name="T15" fmla="*/ 145747 h 311"/>
                  <a:gd name="T16" fmla="*/ 249844 w 1040"/>
                  <a:gd name="T17" fmla="*/ 92227 h 311"/>
                  <a:gd name="T18" fmla="*/ 249844 w 1040"/>
                  <a:gd name="T19" fmla="*/ 92227 h 311"/>
                  <a:gd name="T20" fmla="*/ 484963 w 1040"/>
                  <a:gd name="T21" fmla="*/ 16247 h 311"/>
                  <a:gd name="T22" fmla="*/ 484963 w 1040"/>
                  <a:gd name="T23" fmla="*/ 16247 h 311"/>
                  <a:gd name="T24" fmla="*/ 479263 w 1040"/>
                  <a:gd name="T25" fmla="*/ 2389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3" y="144"/>
                    </a:cubicBezTo>
                    <a:cubicBezTo>
                      <a:pt x="359" y="186"/>
                      <a:pt x="193" y="219"/>
                      <a:pt x="29" y="257"/>
                    </a:cubicBezTo>
                    <a:cubicBezTo>
                      <a:pt x="0" y="265"/>
                      <a:pt x="3" y="310"/>
                      <a:pt x="34" y="305"/>
                    </a:cubicBezTo>
                    <a:cubicBezTo>
                      <a:pt x="201" y="280"/>
                      <a:pt x="365" y="238"/>
                      <a:pt x="526" y="193"/>
                    </a:cubicBezTo>
                    <a:cubicBezTo>
                      <a:pt x="693" y="147"/>
                      <a:pt x="863" y="101"/>
                      <a:pt x="1021" y="34"/>
                    </a:cubicBezTo>
                    <a:cubicBezTo>
                      <a:pt x="1039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</p:grpSp>
        <p:grpSp>
          <p:nvGrpSpPr>
            <p:cNvPr id="23" name="Group 101">
              <a:extLst>
                <a:ext uri="{FF2B5EF4-FFF2-40B4-BE49-F238E27FC236}">
                  <a16:creationId xmlns:a16="http://schemas.microsoft.com/office/drawing/2014/main" id="{AA9AD17E-6C18-524B-931E-395615E150F8}"/>
                </a:ext>
              </a:extLst>
            </p:cNvPr>
            <p:cNvGrpSpPr>
              <a:grpSpLocks/>
            </p:cNvGrpSpPr>
            <p:nvPr/>
          </p:nvGrpSpPr>
          <p:grpSpPr bwMode="auto">
            <a:xfrm rot="-5400000">
              <a:off x="8832265" y="3301388"/>
              <a:ext cx="6518125" cy="148614"/>
              <a:chOff x="61588" y="3717032"/>
              <a:chExt cx="6518125" cy="148614"/>
            </a:xfrm>
          </p:grpSpPr>
          <p:sp>
            <p:nvSpPr>
              <p:cNvPr id="24" name="Freeform 1">
                <a:extLst>
                  <a:ext uri="{FF2B5EF4-FFF2-40B4-BE49-F238E27FC236}">
                    <a16:creationId xmlns:a16="http://schemas.microsoft.com/office/drawing/2014/main" id="{33128533-CED6-474F-A8BC-38A13A6682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6614" y="3716445"/>
                <a:ext cx="493675" cy="149235"/>
              </a:xfrm>
              <a:custGeom>
                <a:avLst/>
                <a:gdLst>
                  <a:gd name="T0" fmla="*/ 1009 w 1041"/>
                  <a:gd name="T1" fmla="*/ 5 h 311"/>
                  <a:gd name="T2" fmla="*/ 1009 w 1041"/>
                  <a:gd name="T3" fmla="*/ 5 h 311"/>
                  <a:gd name="T4" fmla="*/ 522 w 1041"/>
                  <a:gd name="T5" fmla="*/ 144 h 311"/>
                  <a:gd name="T6" fmla="*/ 522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4 w 1041"/>
                  <a:gd name="T13" fmla="*/ 305 h 311"/>
                  <a:gd name="T14" fmla="*/ 34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09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7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2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3" y="310"/>
                      <a:pt x="34" y="305"/>
                    </a:cubicBezTo>
                    <a:lnTo>
                      <a:pt x="34" y="305"/>
                    </a:lnTo>
                    <a:cubicBezTo>
                      <a:pt x="200" y="280"/>
                      <a:pt x="364" y="238"/>
                      <a:pt x="527" y="193"/>
                    </a:cubicBezTo>
                    <a:lnTo>
                      <a:pt x="527" y="193"/>
                    </a:lnTo>
                    <a:cubicBezTo>
                      <a:pt x="691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25" name="Freeform 17">
                <a:extLst>
                  <a:ext uri="{FF2B5EF4-FFF2-40B4-BE49-F238E27FC236}">
                    <a16:creationId xmlns:a16="http://schemas.microsoft.com/office/drawing/2014/main" id="{681A5370-B002-1D4F-BBA1-1A2EA93ED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588" y="3717032"/>
                <a:ext cx="493988" cy="148614"/>
              </a:xfrm>
              <a:custGeom>
                <a:avLst/>
                <a:gdLst>
                  <a:gd name="T0" fmla="*/ 479725 w 1039"/>
                  <a:gd name="T1" fmla="*/ 2389 h 311"/>
                  <a:gd name="T2" fmla="*/ 479725 w 1039"/>
                  <a:gd name="T3" fmla="*/ 2389 h 311"/>
                  <a:gd name="T4" fmla="*/ 248183 w 1039"/>
                  <a:gd name="T5" fmla="*/ 68812 h 311"/>
                  <a:gd name="T6" fmla="*/ 248183 w 1039"/>
                  <a:gd name="T7" fmla="*/ 68812 h 311"/>
                  <a:gd name="T8" fmla="*/ 13312 w 1039"/>
                  <a:gd name="T9" fmla="*/ 122810 h 311"/>
                  <a:gd name="T10" fmla="*/ 13312 w 1039"/>
                  <a:gd name="T11" fmla="*/ 122810 h 311"/>
                  <a:gd name="T12" fmla="*/ 16165 w 1039"/>
                  <a:gd name="T13" fmla="*/ 145747 h 311"/>
                  <a:gd name="T14" fmla="*/ 16165 w 1039"/>
                  <a:gd name="T15" fmla="*/ 145747 h 311"/>
                  <a:gd name="T16" fmla="*/ 250084 w 1039"/>
                  <a:gd name="T17" fmla="*/ 92227 h 311"/>
                  <a:gd name="T18" fmla="*/ 250084 w 1039"/>
                  <a:gd name="T19" fmla="*/ 92227 h 311"/>
                  <a:gd name="T20" fmla="*/ 484955 w 1039"/>
                  <a:gd name="T21" fmla="*/ 16247 h 311"/>
                  <a:gd name="T22" fmla="*/ 484955 w 1039"/>
                  <a:gd name="T23" fmla="*/ 16247 h 311"/>
                  <a:gd name="T24" fmla="*/ 479725 w 1039"/>
                  <a:gd name="T25" fmla="*/ 2389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39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5" y="48"/>
                      <a:pt x="686" y="102"/>
                      <a:pt x="522" y="144"/>
                    </a:cubicBezTo>
                    <a:cubicBezTo>
                      <a:pt x="359" y="186"/>
                      <a:pt x="192" y="219"/>
                      <a:pt x="28" y="257"/>
                    </a:cubicBezTo>
                    <a:cubicBezTo>
                      <a:pt x="0" y="265"/>
                      <a:pt x="3" y="310"/>
                      <a:pt x="34" y="305"/>
                    </a:cubicBezTo>
                    <a:cubicBezTo>
                      <a:pt x="200" y="280"/>
                      <a:pt x="364" y="238"/>
                      <a:pt x="526" y="193"/>
                    </a:cubicBezTo>
                    <a:cubicBezTo>
                      <a:pt x="691" y="147"/>
                      <a:pt x="862" y="101"/>
                      <a:pt x="1020" y="34"/>
                    </a:cubicBezTo>
                    <a:cubicBezTo>
                      <a:pt x="1038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6" name="Freeform 18">
                <a:extLst>
                  <a:ext uri="{FF2B5EF4-FFF2-40B4-BE49-F238E27FC236}">
                    <a16:creationId xmlns:a16="http://schemas.microsoft.com/office/drawing/2014/main" id="{847C2FAD-35D1-E94C-A3F0-758EB97EA6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255" y="3716444"/>
                <a:ext cx="493676" cy="149235"/>
              </a:xfrm>
              <a:custGeom>
                <a:avLst/>
                <a:gdLst>
                  <a:gd name="T0" fmla="*/ 1009 w 1040"/>
                  <a:gd name="T1" fmla="*/ 5 h 311"/>
                  <a:gd name="T2" fmla="*/ 1009 w 1040"/>
                  <a:gd name="T3" fmla="*/ 5 h 311"/>
                  <a:gd name="T4" fmla="*/ 522 w 1040"/>
                  <a:gd name="T5" fmla="*/ 144 h 311"/>
                  <a:gd name="T6" fmla="*/ 522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4 w 1040"/>
                  <a:gd name="T13" fmla="*/ 305 h 311"/>
                  <a:gd name="T14" fmla="*/ 34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09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4" y="305"/>
                    </a:cubicBezTo>
                    <a:lnTo>
                      <a:pt x="34" y="305"/>
                    </a:lnTo>
                    <a:cubicBezTo>
                      <a:pt x="200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27" name="Freeform 19">
                <a:extLst>
                  <a:ext uri="{FF2B5EF4-FFF2-40B4-BE49-F238E27FC236}">
                    <a16:creationId xmlns:a16="http://schemas.microsoft.com/office/drawing/2014/main" id="{B2EA5CE3-291A-BA49-837D-59AD9D094E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9213" y="3716445"/>
                <a:ext cx="495262" cy="149235"/>
              </a:xfrm>
              <a:custGeom>
                <a:avLst/>
                <a:gdLst>
                  <a:gd name="T0" fmla="*/ 1010 w 1042"/>
                  <a:gd name="T1" fmla="*/ 5 h 311"/>
                  <a:gd name="T2" fmla="*/ 1010 w 1042"/>
                  <a:gd name="T3" fmla="*/ 5 h 311"/>
                  <a:gd name="T4" fmla="*/ 523 w 1042"/>
                  <a:gd name="T5" fmla="*/ 144 h 311"/>
                  <a:gd name="T6" fmla="*/ 523 w 1042"/>
                  <a:gd name="T7" fmla="*/ 144 h 311"/>
                  <a:gd name="T8" fmla="*/ 30 w 1042"/>
                  <a:gd name="T9" fmla="*/ 257 h 311"/>
                  <a:gd name="T10" fmla="*/ 30 w 1042"/>
                  <a:gd name="T11" fmla="*/ 257 h 311"/>
                  <a:gd name="T12" fmla="*/ 35 w 1042"/>
                  <a:gd name="T13" fmla="*/ 305 h 311"/>
                  <a:gd name="T14" fmla="*/ 35 w 1042"/>
                  <a:gd name="T15" fmla="*/ 305 h 311"/>
                  <a:gd name="T16" fmla="*/ 527 w 1042"/>
                  <a:gd name="T17" fmla="*/ 193 h 311"/>
                  <a:gd name="T18" fmla="*/ 527 w 1042"/>
                  <a:gd name="T19" fmla="*/ 193 h 311"/>
                  <a:gd name="T20" fmla="*/ 1021 w 1042"/>
                  <a:gd name="T21" fmla="*/ 34 h 311"/>
                  <a:gd name="T22" fmla="*/ 1021 w 1042"/>
                  <a:gd name="T23" fmla="*/ 34 h 311"/>
                  <a:gd name="T24" fmla="*/ 1010 w 1042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2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6" y="48"/>
                      <a:pt x="687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4" y="219"/>
                      <a:pt x="30" y="257"/>
                    </a:cubicBezTo>
                    <a:lnTo>
                      <a:pt x="30" y="257"/>
                    </a:lnTo>
                    <a:cubicBezTo>
                      <a:pt x="0" y="265"/>
                      <a:pt x="4" y="310"/>
                      <a:pt x="35" y="305"/>
                    </a:cubicBezTo>
                    <a:lnTo>
                      <a:pt x="35" y="305"/>
                    </a:lnTo>
                    <a:cubicBezTo>
                      <a:pt x="202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4" y="147"/>
                      <a:pt x="863" y="101"/>
                      <a:pt x="1021" y="34"/>
                    </a:cubicBezTo>
                    <a:lnTo>
                      <a:pt x="1021" y="34"/>
                    </a:lnTo>
                    <a:cubicBezTo>
                      <a:pt x="1041" y="26"/>
                      <a:pt x="1029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28" name="Freeform 20">
                <a:extLst>
                  <a:ext uri="{FF2B5EF4-FFF2-40B4-BE49-F238E27FC236}">
                    <a16:creationId xmlns:a16="http://schemas.microsoft.com/office/drawing/2014/main" id="{1547BF40-DF70-C14A-B792-B513C8E3DB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1899" y="3717032"/>
                <a:ext cx="493988" cy="148614"/>
              </a:xfrm>
              <a:custGeom>
                <a:avLst/>
                <a:gdLst>
                  <a:gd name="T0" fmla="*/ 478803 w 1041"/>
                  <a:gd name="T1" fmla="*/ 2389 h 311"/>
                  <a:gd name="T2" fmla="*/ 478803 w 1041"/>
                  <a:gd name="T3" fmla="*/ 2389 h 311"/>
                  <a:gd name="T4" fmla="*/ 248180 w 1041"/>
                  <a:gd name="T5" fmla="*/ 68812 h 311"/>
                  <a:gd name="T6" fmla="*/ 248180 w 1041"/>
                  <a:gd name="T7" fmla="*/ 68812 h 311"/>
                  <a:gd name="T8" fmla="*/ 13761 w 1041"/>
                  <a:gd name="T9" fmla="*/ 122810 h 311"/>
                  <a:gd name="T10" fmla="*/ 13761 w 1041"/>
                  <a:gd name="T11" fmla="*/ 122810 h 311"/>
                  <a:gd name="T12" fmla="*/ 16134 w 1041"/>
                  <a:gd name="T13" fmla="*/ 145747 h 311"/>
                  <a:gd name="T14" fmla="*/ 16134 w 1041"/>
                  <a:gd name="T15" fmla="*/ 145747 h 311"/>
                  <a:gd name="T16" fmla="*/ 250078 w 1041"/>
                  <a:gd name="T17" fmla="*/ 92227 h 311"/>
                  <a:gd name="T18" fmla="*/ 250078 w 1041"/>
                  <a:gd name="T19" fmla="*/ 92227 h 311"/>
                  <a:gd name="T20" fmla="*/ 484497 w 1041"/>
                  <a:gd name="T21" fmla="*/ 16247 h 311"/>
                  <a:gd name="T22" fmla="*/ 484497 w 1041"/>
                  <a:gd name="T23" fmla="*/ 16247 h 311"/>
                  <a:gd name="T24" fmla="*/ 478803 w 1041"/>
                  <a:gd name="T25" fmla="*/ 2389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3" y="144"/>
                    </a:cubicBezTo>
                    <a:cubicBezTo>
                      <a:pt x="359" y="186"/>
                      <a:pt x="193" y="219"/>
                      <a:pt x="29" y="257"/>
                    </a:cubicBezTo>
                    <a:cubicBezTo>
                      <a:pt x="0" y="265"/>
                      <a:pt x="3" y="310"/>
                      <a:pt x="34" y="305"/>
                    </a:cubicBezTo>
                    <a:cubicBezTo>
                      <a:pt x="201" y="280"/>
                      <a:pt x="366" y="238"/>
                      <a:pt x="527" y="193"/>
                    </a:cubicBezTo>
                    <a:cubicBezTo>
                      <a:pt x="693" y="147"/>
                      <a:pt x="862" y="101"/>
                      <a:pt x="1021" y="34"/>
                    </a:cubicBezTo>
                    <a:cubicBezTo>
                      <a:pt x="1040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9" name="Freeform 21">
                <a:extLst>
                  <a:ext uri="{FF2B5EF4-FFF2-40B4-BE49-F238E27FC236}">
                    <a16:creationId xmlns:a16="http://schemas.microsoft.com/office/drawing/2014/main" id="{4BEFDC41-D424-774C-A929-D246F186B7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0835" y="3716445"/>
                <a:ext cx="493675" cy="149235"/>
              </a:xfrm>
              <a:custGeom>
                <a:avLst/>
                <a:gdLst>
                  <a:gd name="T0" fmla="*/ 1010 w 1041"/>
                  <a:gd name="T1" fmla="*/ 5 h 311"/>
                  <a:gd name="T2" fmla="*/ 1010 w 1041"/>
                  <a:gd name="T3" fmla="*/ 5 h 311"/>
                  <a:gd name="T4" fmla="*/ 522 w 1041"/>
                  <a:gd name="T5" fmla="*/ 144 h 311"/>
                  <a:gd name="T6" fmla="*/ 522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5 w 1041"/>
                  <a:gd name="T13" fmla="*/ 305 h 311"/>
                  <a:gd name="T14" fmla="*/ 35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10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7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8" y="186"/>
                      <a:pt x="194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3" y="310"/>
                      <a:pt x="35" y="305"/>
                    </a:cubicBezTo>
                    <a:lnTo>
                      <a:pt x="35" y="305"/>
                    </a:lnTo>
                    <a:cubicBezTo>
                      <a:pt x="201" y="280"/>
                      <a:pt x="366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8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30" name="Freeform 22">
                <a:extLst>
                  <a:ext uri="{FF2B5EF4-FFF2-40B4-BE49-F238E27FC236}">
                    <a16:creationId xmlns:a16="http://schemas.microsoft.com/office/drawing/2014/main" id="{68E788A2-E878-7747-98AC-0591C3123F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91169" y="3716444"/>
                <a:ext cx="493676" cy="149235"/>
              </a:xfrm>
              <a:custGeom>
                <a:avLst/>
                <a:gdLst>
                  <a:gd name="T0" fmla="*/ 1009 w 1041"/>
                  <a:gd name="T1" fmla="*/ 5 h 311"/>
                  <a:gd name="T2" fmla="*/ 1009 w 1041"/>
                  <a:gd name="T3" fmla="*/ 5 h 311"/>
                  <a:gd name="T4" fmla="*/ 523 w 1041"/>
                  <a:gd name="T5" fmla="*/ 144 h 311"/>
                  <a:gd name="T6" fmla="*/ 523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6 w 1041"/>
                  <a:gd name="T13" fmla="*/ 305 h 311"/>
                  <a:gd name="T14" fmla="*/ 36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09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8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6" y="305"/>
                    </a:cubicBezTo>
                    <a:lnTo>
                      <a:pt x="36" y="305"/>
                    </a:lnTo>
                    <a:cubicBezTo>
                      <a:pt x="201" y="280"/>
                      <a:pt x="366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4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9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31" name="Freeform 23">
                <a:extLst>
                  <a:ext uri="{FF2B5EF4-FFF2-40B4-BE49-F238E27FC236}">
                    <a16:creationId xmlns:a16="http://schemas.microsoft.com/office/drawing/2014/main" id="{C9C599CE-F73F-574D-9FD2-6DCAA16A53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1278" y="3717032"/>
                <a:ext cx="493988" cy="148614"/>
              </a:xfrm>
              <a:custGeom>
                <a:avLst/>
                <a:gdLst>
                  <a:gd name="T0" fmla="*/ 479752 w 1041"/>
                  <a:gd name="T1" fmla="*/ 2389 h 311"/>
                  <a:gd name="T2" fmla="*/ 479752 w 1041"/>
                  <a:gd name="T3" fmla="*/ 2389 h 311"/>
                  <a:gd name="T4" fmla="*/ 247706 w 1041"/>
                  <a:gd name="T5" fmla="*/ 68812 h 311"/>
                  <a:gd name="T6" fmla="*/ 247706 w 1041"/>
                  <a:gd name="T7" fmla="*/ 68812 h 311"/>
                  <a:gd name="T8" fmla="*/ 13761 w 1041"/>
                  <a:gd name="T9" fmla="*/ 122810 h 311"/>
                  <a:gd name="T10" fmla="*/ 13761 w 1041"/>
                  <a:gd name="T11" fmla="*/ 122810 h 311"/>
                  <a:gd name="T12" fmla="*/ 16609 w 1041"/>
                  <a:gd name="T13" fmla="*/ 145747 h 311"/>
                  <a:gd name="T14" fmla="*/ 16609 w 1041"/>
                  <a:gd name="T15" fmla="*/ 145747 h 311"/>
                  <a:gd name="T16" fmla="*/ 250078 w 1041"/>
                  <a:gd name="T17" fmla="*/ 92227 h 311"/>
                  <a:gd name="T18" fmla="*/ 250078 w 1041"/>
                  <a:gd name="T19" fmla="*/ 92227 h 311"/>
                  <a:gd name="T20" fmla="*/ 484497 w 1041"/>
                  <a:gd name="T21" fmla="*/ 16247 h 311"/>
                  <a:gd name="T22" fmla="*/ 484497 w 1041"/>
                  <a:gd name="T23" fmla="*/ 16247 h 311"/>
                  <a:gd name="T24" fmla="*/ 479752 w 1041"/>
                  <a:gd name="T25" fmla="*/ 2389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7" y="48"/>
                      <a:pt x="686" y="102"/>
                      <a:pt x="522" y="144"/>
                    </a:cubicBezTo>
                    <a:cubicBezTo>
                      <a:pt x="359" y="186"/>
                      <a:pt x="194" y="219"/>
                      <a:pt x="29" y="257"/>
                    </a:cubicBezTo>
                    <a:cubicBezTo>
                      <a:pt x="0" y="265"/>
                      <a:pt x="4" y="310"/>
                      <a:pt x="35" y="305"/>
                    </a:cubicBezTo>
                    <a:cubicBezTo>
                      <a:pt x="200" y="280"/>
                      <a:pt x="366" y="238"/>
                      <a:pt x="527" y="193"/>
                    </a:cubicBezTo>
                    <a:cubicBezTo>
                      <a:pt x="693" y="147"/>
                      <a:pt x="862" y="101"/>
                      <a:pt x="1021" y="34"/>
                    </a:cubicBezTo>
                    <a:cubicBezTo>
                      <a:pt x="1040" y="26"/>
                      <a:pt x="1028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32" name="Freeform 24">
                <a:extLst>
                  <a:ext uri="{FF2B5EF4-FFF2-40B4-BE49-F238E27FC236}">
                    <a16:creationId xmlns:a16="http://schemas.microsoft.com/office/drawing/2014/main" id="{61244DBA-AE1E-9C4C-8032-2459BB8986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61049" y="3716445"/>
                <a:ext cx="493675" cy="149235"/>
              </a:xfrm>
              <a:custGeom>
                <a:avLst/>
                <a:gdLst>
                  <a:gd name="T0" fmla="*/ 1011 w 1041"/>
                  <a:gd name="T1" fmla="*/ 5 h 311"/>
                  <a:gd name="T2" fmla="*/ 1011 w 1041"/>
                  <a:gd name="T3" fmla="*/ 5 h 311"/>
                  <a:gd name="T4" fmla="*/ 523 w 1041"/>
                  <a:gd name="T5" fmla="*/ 144 h 311"/>
                  <a:gd name="T6" fmla="*/ 523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6 w 1041"/>
                  <a:gd name="T13" fmla="*/ 305 h 311"/>
                  <a:gd name="T14" fmla="*/ 36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11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7" y="48"/>
                      <a:pt x="688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4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6" y="305"/>
                    </a:cubicBezTo>
                    <a:lnTo>
                      <a:pt x="36" y="305"/>
                    </a:lnTo>
                    <a:cubicBezTo>
                      <a:pt x="201" y="280"/>
                      <a:pt x="366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9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33" name="Freeform 25">
                <a:extLst>
                  <a:ext uri="{FF2B5EF4-FFF2-40B4-BE49-F238E27FC236}">
                    <a16:creationId xmlns:a16="http://schemas.microsoft.com/office/drawing/2014/main" id="{008F027D-0A4D-0A40-8F49-07A16BEB9A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3768" y="3716445"/>
                <a:ext cx="493675" cy="149235"/>
              </a:xfrm>
              <a:custGeom>
                <a:avLst/>
                <a:gdLst>
                  <a:gd name="T0" fmla="*/ 1010 w 1040"/>
                  <a:gd name="T1" fmla="*/ 5 h 311"/>
                  <a:gd name="T2" fmla="*/ 1010 w 1040"/>
                  <a:gd name="T3" fmla="*/ 5 h 311"/>
                  <a:gd name="T4" fmla="*/ 523 w 1040"/>
                  <a:gd name="T5" fmla="*/ 144 h 311"/>
                  <a:gd name="T6" fmla="*/ 523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4 w 1040"/>
                  <a:gd name="T13" fmla="*/ 305 h 311"/>
                  <a:gd name="T14" fmla="*/ 34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10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6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58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4" y="305"/>
                    </a:cubicBezTo>
                    <a:lnTo>
                      <a:pt x="34" y="305"/>
                    </a:lnTo>
                    <a:cubicBezTo>
                      <a:pt x="201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2" y="147"/>
                      <a:pt x="863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7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34" name="Freeform 26">
                <a:extLst>
                  <a:ext uri="{FF2B5EF4-FFF2-40B4-BE49-F238E27FC236}">
                    <a16:creationId xmlns:a16="http://schemas.microsoft.com/office/drawing/2014/main" id="{6FAF5015-223B-7645-B4D8-E56CCD36DD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1589" y="3717032"/>
                <a:ext cx="493988" cy="148614"/>
              </a:xfrm>
              <a:custGeom>
                <a:avLst/>
                <a:gdLst>
                  <a:gd name="T0" fmla="*/ 479752 w 1041"/>
                  <a:gd name="T1" fmla="*/ 2389 h 311"/>
                  <a:gd name="T2" fmla="*/ 479752 w 1041"/>
                  <a:gd name="T3" fmla="*/ 2389 h 311"/>
                  <a:gd name="T4" fmla="*/ 248180 w 1041"/>
                  <a:gd name="T5" fmla="*/ 68812 h 311"/>
                  <a:gd name="T6" fmla="*/ 248180 w 1041"/>
                  <a:gd name="T7" fmla="*/ 68812 h 311"/>
                  <a:gd name="T8" fmla="*/ 14710 w 1041"/>
                  <a:gd name="T9" fmla="*/ 122810 h 311"/>
                  <a:gd name="T10" fmla="*/ 14710 w 1041"/>
                  <a:gd name="T11" fmla="*/ 122810 h 311"/>
                  <a:gd name="T12" fmla="*/ 17083 w 1041"/>
                  <a:gd name="T13" fmla="*/ 145747 h 311"/>
                  <a:gd name="T14" fmla="*/ 17083 w 1041"/>
                  <a:gd name="T15" fmla="*/ 145747 h 311"/>
                  <a:gd name="T16" fmla="*/ 250078 w 1041"/>
                  <a:gd name="T17" fmla="*/ 92227 h 311"/>
                  <a:gd name="T18" fmla="*/ 250078 w 1041"/>
                  <a:gd name="T19" fmla="*/ 92227 h 311"/>
                  <a:gd name="T20" fmla="*/ 484497 w 1041"/>
                  <a:gd name="T21" fmla="*/ 16247 h 311"/>
                  <a:gd name="T22" fmla="*/ 484497 w 1041"/>
                  <a:gd name="T23" fmla="*/ 16247 h 311"/>
                  <a:gd name="T24" fmla="*/ 479752 w 1041"/>
                  <a:gd name="T25" fmla="*/ 2389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7" y="48"/>
                      <a:pt x="686" y="102"/>
                      <a:pt x="523" y="144"/>
                    </a:cubicBezTo>
                    <a:cubicBezTo>
                      <a:pt x="359" y="186"/>
                      <a:pt x="194" y="219"/>
                      <a:pt x="31" y="257"/>
                    </a:cubicBezTo>
                    <a:cubicBezTo>
                      <a:pt x="0" y="265"/>
                      <a:pt x="4" y="310"/>
                      <a:pt x="36" y="305"/>
                    </a:cubicBezTo>
                    <a:cubicBezTo>
                      <a:pt x="202" y="280"/>
                      <a:pt x="366" y="238"/>
                      <a:pt x="527" y="193"/>
                    </a:cubicBezTo>
                    <a:cubicBezTo>
                      <a:pt x="693" y="147"/>
                      <a:pt x="864" y="101"/>
                      <a:pt x="1021" y="34"/>
                    </a:cubicBezTo>
                    <a:cubicBezTo>
                      <a:pt x="1040" y="26"/>
                      <a:pt x="1029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35" name="Freeform 27">
                <a:extLst>
                  <a:ext uri="{FF2B5EF4-FFF2-40B4-BE49-F238E27FC236}">
                    <a16:creationId xmlns:a16="http://schemas.microsoft.com/office/drawing/2014/main" id="{87195CF0-7BAB-7F49-874A-F344DC353D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3646" y="3716444"/>
                <a:ext cx="493676" cy="149235"/>
              </a:xfrm>
              <a:custGeom>
                <a:avLst/>
                <a:gdLst>
                  <a:gd name="T0" fmla="*/ 1010 w 1040"/>
                  <a:gd name="T1" fmla="*/ 5 h 311"/>
                  <a:gd name="T2" fmla="*/ 1010 w 1040"/>
                  <a:gd name="T3" fmla="*/ 5 h 311"/>
                  <a:gd name="T4" fmla="*/ 523 w 1040"/>
                  <a:gd name="T5" fmla="*/ 144 h 311"/>
                  <a:gd name="T6" fmla="*/ 523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5 w 1040"/>
                  <a:gd name="T13" fmla="*/ 305 h 311"/>
                  <a:gd name="T14" fmla="*/ 35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10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6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60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5" y="305"/>
                    </a:cubicBezTo>
                    <a:lnTo>
                      <a:pt x="35" y="305"/>
                    </a:lnTo>
                    <a:cubicBezTo>
                      <a:pt x="201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2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9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36" name="Freeform 28">
                <a:extLst>
                  <a:ext uri="{FF2B5EF4-FFF2-40B4-BE49-F238E27FC236}">
                    <a16:creationId xmlns:a16="http://schemas.microsoft.com/office/drawing/2014/main" id="{250629E1-EA90-B946-B39D-1DB9D05A00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03982" y="3716445"/>
                <a:ext cx="493675" cy="149235"/>
              </a:xfrm>
              <a:custGeom>
                <a:avLst/>
                <a:gdLst>
                  <a:gd name="T0" fmla="*/ 1009 w 1040"/>
                  <a:gd name="T1" fmla="*/ 5 h 311"/>
                  <a:gd name="T2" fmla="*/ 1009 w 1040"/>
                  <a:gd name="T3" fmla="*/ 5 h 311"/>
                  <a:gd name="T4" fmla="*/ 522 w 1040"/>
                  <a:gd name="T5" fmla="*/ 144 h 311"/>
                  <a:gd name="T6" fmla="*/ 522 w 1040"/>
                  <a:gd name="T7" fmla="*/ 144 h 311"/>
                  <a:gd name="T8" fmla="*/ 28 w 1040"/>
                  <a:gd name="T9" fmla="*/ 257 h 311"/>
                  <a:gd name="T10" fmla="*/ 28 w 1040"/>
                  <a:gd name="T11" fmla="*/ 257 h 311"/>
                  <a:gd name="T12" fmla="*/ 34 w 1040"/>
                  <a:gd name="T13" fmla="*/ 305 h 311"/>
                  <a:gd name="T14" fmla="*/ 34 w 1040"/>
                  <a:gd name="T15" fmla="*/ 305 h 311"/>
                  <a:gd name="T16" fmla="*/ 526 w 1040"/>
                  <a:gd name="T17" fmla="*/ 193 h 311"/>
                  <a:gd name="T18" fmla="*/ 526 w 1040"/>
                  <a:gd name="T19" fmla="*/ 193 h 311"/>
                  <a:gd name="T20" fmla="*/ 1020 w 1040"/>
                  <a:gd name="T21" fmla="*/ 34 h 311"/>
                  <a:gd name="T22" fmla="*/ 1020 w 1040"/>
                  <a:gd name="T23" fmla="*/ 34 h 311"/>
                  <a:gd name="T24" fmla="*/ 1009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2" y="219"/>
                      <a:pt x="28" y="257"/>
                    </a:cubicBezTo>
                    <a:lnTo>
                      <a:pt x="28" y="257"/>
                    </a:lnTo>
                    <a:cubicBezTo>
                      <a:pt x="0" y="265"/>
                      <a:pt x="3" y="310"/>
                      <a:pt x="34" y="305"/>
                    </a:cubicBezTo>
                    <a:lnTo>
                      <a:pt x="34" y="305"/>
                    </a:lnTo>
                    <a:cubicBezTo>
                      <a:pt x="200" y="280"/>
                      <a:pt x="364" y="238"/>
                      <a:pt x="526" y="193"/>
                    </a:cubicBezTo>
                    <a:lnTo>
                      <a:pt x="526" y="193"/>
                    </a:lnTo>
                    <a:cubicBezTo>
                      <a:pt x="691" y="147"/>
                      <a:pt x="862" y="101"/>
                      <a:pt x="1020" y="34"/>
                    </a:cubicBezTo>
                    <a:lnTo>
                      <a:pt x="1020" y="34"/>
                    </a:lnTo>
                    <a:cubicBezTo>
                      <a:pt x="1039" y="26"/>
                      <a:pt x="1027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37" name="Freeform 29">
                <a:extLst>
                  <a:ext uri="{FF2B5EF4-FFF2-40B4-BE49-F238E27FC236}">
                    <a16:creationId xmlns:a16="http://schemas.microsoft.com/office/drawing/2014/main" id="{71FCB582-AB17-A644-94FF-39E5D9F437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43061" y="3717032"/>
                <a:ext cx="493988" cy="148614"/>
              </a:xfrm>
              <a:custGeom>
                <a:avLst/>
                <a:gdLst>
                  <a:gd name="T0" fmla="*/ 479263 w 1040"/>
                  <a:gd name="T1" fmla="*/ 2389 h 311"/>
                  <a:gd name="T2" fmla="*/ 479263 w 1040"/>
                  <a:gd name="T3" fmla="*/ 2389 h 311"/>
                  <a:gd name="T4" fmla="*/ 247944 w 1040"/>
                  <a:gd name="T5" fmla="*/ 68812 h 311"/>
                  <a:gd name="T6" fmla="*/ 247944 w 1040"/>
                  <a:gd name="T7" fmla="*/ 68812 h 311"/>
                  <a:gd name="T8" fmla="*/ 13300 w 1040"/>
                  <a:gd name="T9" fmla="*/ 122810 h 311"/>
                  <a:gd name="T10" fmla="*/ 13300 w 1040"/>
                  <a:gd name="T11" fmla="*/ 122810 h 311"/>
                  <a:gd name="T12" fmla="*/ 16150 w 1040"/>
                  <a:gd name="T13" fmla="*/ 145747 h 311"/>
                  <a:gd name="T14" fmla="*/ 16150 w 1040"/>
                  <a:gd name="T15" fmla="*/ 145747 h 311"/>
                  <a:gd name="T16" fmla="*/ 249844 w 1040"/>
                  <a:gd name="T17" fmla="*/ 92227 h 311"/>
                  <a:gd name="T18" fmla="*/ 249844 w 1040"/>
                  <a:gd name="T19" fmla="*/ 92227 h 311"/>
                  <a:gd name="T20" fmla="*/ 484488 w 1040"/>
                  <a:gd name="T21" fmla="*/ 16247 h 311"/>
                  <a:gd name="T22" fmla="*/ 484488 w 1040"/>
                  <a:gd name="T23" fmla="*/ 16247 h 311"/>
                  <a:gd name="T24" fmla="*/ 479263 w 1040"/>
                  <a:gd name="T25" fmla="*/ 2389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cubicBezTo>
                      <a:pt x="359" y="186"/>
                      <a:pt x="192" y="219"/>
                      <a:pt x="28" y="257"/>
                    </a:cubicBezTo>
                    <a:cubicBezTo>
                      <a:pt x="0" y="265"/>
                      <a:pt x="4" y="310"/>
                      <a:pt x="34" y="305"/>
                    </a:cubicBezTo>
                    <a:cubicBezTo>
                      <a:pt x="200" y="280"/>
                      <a:pt x="364" y="238"/>
                      <a:pt x="526" y="193"/>
                    </a:cubicBezTo>
                    <a:cubicBezTo>
                      <a:pt x="691" y="147"/>
                      <a:pt x="862" y="101"/>
                      <a:pt x="1020" y="34"/>
                    </a:cubicBezTo>
                    <a:cubicBezTo>
                      <a:pt x="1039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38" name="Freeform 30">
                <a:extLst>
                  <a:ext uri="{FF2B5EF4-FFF2-40B4-BE49-F238E27FC236}">
                    <a16:creationId xmlns:a16="http://schemas.microsoft.com/office/drawing/2014/main" id="{01F65919-3D9A-AA4A-9ABA-72265DE779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04015" y="3716444"/>
                <a:ext cx="493676" cy="149235"/>
              </a:xfrm>
              <a:custGeom>
                <a:avLst/>
                <a:gdLst>
                  <a:gd name="T0" fmla="*/ 1009 w 1040"/>
                  <a:gd name="T1" fmla="*/ 5 h 311"/>
                  <a:gd name="T2" fmla="*/ 1009 w 1040"/>
                  <a:gd name="T3" fmla="*/ 5 h 311"/>
                  <a:gd name="T4" fmla="*/ 522 w 1040"/>
                  <a:gd name="T5" fmla="*/ 144 h 311"/>
                  <a:gd name="T6" fmla="*/ 522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4 w 1040"/>
                  <a:gd name="T13" fmla="*/ 305 h 311"/>
                  <a:gd name="T14" fmla="*/ 34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09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4" y="305"/>
                    </a:cubicBezTo>
                    <a:lnTo>
                      <a:pt x="34" y="305"/>
                    </a:lnTo>
                    <a:cubicBezTo>
                      <a:pt x="200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1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7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39" name="Freeform 31">
                <a:extLst>
                  <a:ext uri="{FF2B5EF4-FFF2-40B4-BE49-F238E27FC236}">
                    <a16:creationId xmlns:a16="http://schemas.microsoft.com/office/drawing/2014/main" id="{4B6C71DE-20F7-2743-88F6-FAE6DCC902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13560" y="3716445"/>
                <a:ext cx="495262" cy="149235"/>
              </a:xfrm>
              <a:custGeom>
                <a:avLst/>
                <a:gdLst>
                  <a:gd name="T0" fmla="*/ 1009 w 1039"/>
                  <a:gd name="T1" fmla="*/ 5 h 311"/>
                  <a:gd name="T2" fmla="*/ 1009 w 1039"/>
                  <a:gd name="T3" fmla="*/ 5 h 311"/>
                  <a:gd name="T4" fmla="*/ 522 w 1039"/>
                  <a:gd name="T5" fmla="*/ 144 h 311"/>
                  <a:gd name="T6" fmla="*/ 522 w 1039"/>
                  <a:gd name="T7" fmla="*/ 144 h 311"/>
                  <a:gd name="T8" fmla="*/ 29 w 1039"/>
                  <a:gd name="T9" fmla="*/ 257 h 311"/>
                  <a:gd name="T10" fmla="*/ 29 w 1039"/>
                  <a:gd name="T11" fmla="*/ 257 h 311"/>
                  <a:gd name="T12" fmla="*/ 34 w 1039"/>
                  <a:gd name="T13" fmla="*/ 305 h 311"/>
                  <a:gd name="T14" fmla="*/ 34 w 1039"/>
                  <a:gd name="T15" fmla="*/ 305 h 311"/>
                  <a:gd name="T16" fmla="*/ 526 w 1039"/>
                  <a:gd name="T17" fmla="*/ 193 h 311"/>
                  <a:gd name="T18" fmla="*/ 526 w 1039"/>
                  <a:gd name="T19" fmla="*/ 193 h 311"/>
                  <a:gd name="T20" fmla="*/ 1021 w 1039"/>
                  <a:gd name="T21" fmla="*/ 34 h 311"/>
                  <a:gd name="T22" fmla="*/ 1021 w 1039"/>
                  <a:gd name="T23" fmla="*/ 34 h 311"/>
                  <a:gd name="T24" fmla="*/ 1009 w 1039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39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5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8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3" y="310"/>
                      <a:pt x="34" y="305"/>
                    </a:cubicBezTo>
                    <a:lnTo>
                      <a:pt x="34" y="305"/>
                    </a:lnTo>
                    <a:cubicBezTo>
                      <a:pt x="201" y="280"/>
                      <a:pt x="365" y="238"/>
                      <a:pt x="526" y="193"/>
                    </a:cubicBezTo>
                    <a:lnTo>
                      <a:pt x="526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8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40" name="Freeform 32">
                <a:extLst>
                  <a:ext uri="{FF2B5EF4-FFF2-40B4-BE49-F238E27FC236}">
                    <a16:creationId xmlns:a16="http://schemas.microsoft.com/office/drawing/2014/main" id="{ABA032F7-B6FF-5549-A204-45CB3DB145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3371" y="3717032"/>
                <a:ext cx="493988" cy="148614"/>
              </a:xfrm>
              <a:custGeom>
                <a:avLst/>
                <a:gdLst>
                  <a:gd name="T0" fmla="*/ 479263 w 1040"/>
                  <a:gd name="T1" fmla="*/ 2389 h 311"/>
                  <a:gd name="T2" fmla="*/ 479263 w 1040"/>
                  <a:gd name="T3" fmla="*/ 2389 h 311"/>
                  <a:gd name="T4" fmla="*/ 248419 w 1040"/>
                  <a:gd name="T5" fmla="*/ 68812 h 311"/>
                  <a:gd name="T6" fmla="*/ 248419 w 1040"/>
                  <a:gd name="T7" fmla="*/ 68812 h 311"/>
                  <a:gd name="T8" fmla="*/ 13775 w 1040"/>
                  <a:gd name="T9" fmla="*/ 122810 h 311"/>
                  <a:gd name="T10" fmla="*/ 13775 w 1040"/>
                  <a:gd name="T11" fmla="*/ 122810 h 311"/>
                  <a:gd name="T12" fmla="*/ 16150 w 1040"/>
                  <a:gd name="T13" fmla="*/ 145747 h 311"/>
                  <a:gd name="T14" fmla="*/ 16150 w 1040"/>
                  <a:gd name="T15" fmla="*/ 145747 h 311"/>
                  <a:gd name="T16" fmla="*/ 249844 w 1040"/>
                  <a:gd name="T17" fmla="*/ 92227 h 311"/>
                  <a:gd name="T18" fmla="*/ 249844 w 1040"/>
                  <a:gd name="T19" fmla="*/ 92227 h 311"/>
                  <a:gd name="T20" fmla="*/ 484963 w 1040"/>
                  <a:gd name="T21" fmla="*/ 16247 h 311"/>
                  <a:gd name="T22" fmla="*/ 484963 w 1040"/>
                  <a:gd name="T23" fmla="*/ 16247 h 311"/>
                  <a:gd name="T24" fmla="*/ 479263 w 1040"/>
                  <a:gd name="T25" fmla="*/ 2389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3" y="144"/>
                    </a:cubicBezTo>
                    <a:cubicBezTo>
                      <a:pt x="359" y="186"/>
                      <a:pt x="193" y="219"/>
                      <a:pt x="29" y="257"/>
                    </a:cubicBezTo>
                    <a:cubicBezTo>
                      <a:pt x="0" y="265"/>
                      <a:pt x="3" y="310"/>
                      <a:pt x="34" y="305"/>
                    </a:cubicBezTo>
                    <a:cubicBezTo>
                      <a:pt x="201" y="280"/>
                      <a:pt x="365" y="238"/>
                      <a:pt x="526" y="193"/>
                    </a:cubicBezTo>
                    <a:cubicBezTo>
                      <a:pt x="693" y="147"/>
                      <a:pt x="863" y="101"/>
                      <a:pt x="1021" y="34"/>
                    </a:cubicBezTo>
                    <a:cubicBezTo>
                      <a:pt x="1039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</p:grpSp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141B376D-3722-456E-938C-34537035E499}"/>
              </a:ext>
            </a:extLst>
          </p:cNvPr>
          <p:cNvGrpSpPr/>
          <p:nvPr/>
        </p:nvGrpSpPr>
        <p:grpSpPr>
          <a:xfrm>
            <a:off x="638968" y="680331"/>
            <a:ext cx="2670301" cy="2275544"/>
            <a:chOff x="1809358" y="2839746"/>
            <a:chExt cx="2670301" cy="2275544"/>
          </a:xfrm>
        </p:grpSpPr>
        <p:sp>
          <p:nvSpPr>
            <p:cNvPr id="135" name="Rounded Rectangle 1">
              <a:extLst>
                <a:ext uri="{FF2B5EF4-FFF2-40B4-BE49-F238E27FC236}">
                  <a16:creationId xmlns:a16="http://schemas.microsoft.com/office/drawing/2014/main" id="{AF986A89-5DD5-4338-8A78-ECEC0C66A0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82583" y="2839746"/>
              <a:ext cx="1123853" cy="1126021"/>
            </a:xfrm>
            <a:prstGeom prst="roundRect">
              <a:avLst/>
            </a:prstGeom>
            <a:solidFill>
              <a:srgbClr val="C5E0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>
                <a:solidFill>
                  <a:srgbClr val="FF0000"/>
                </a:solidFill>
              </a:endParaRPr>
            </a:p>
          </p:txBody>
        </p: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596AE708-1BB0-40BE-8A00-841B562882D7}"/>
                </a:ext>
              </a:extLst>
            </p:cNvPr>
            <p:cNvSpPr txBox="1"/>
            <p:nvPr/>
          </p:nvSpPr>
          <p:spPr>
            <a:xfrm>
              <a:off x="1809358" y="4284293"/>
              <a:ext cx="267030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solidFill>
                    <a:srgbClr val="FF0000"/>
                  </a:solidFill>
                  <a:latin typeface="#9Slide05 SVNCookie" panose="020B0606040200020203" pitchFamily="34" charset="0"/>
                  <a:ea typeface="Nunito Bold" charset="0"/>
                  <a:cs typeface="Arima Madurai Light" pitchFamily="2" charset="77"/>
                </a:rPr>
                <a:t>Nói</a:t>
              </a:r>
              <a:r>
                <a:rPr lang="en-US" sz="4800" dirty="0">
                  <a:solidFill>
                    <a:srgbClr val="FF0000"/>
                  </a:solidFill>
                  <a:latin typeface="#9Slide05 SVNCookie" panose="020B0606040200020203" pitchFamily="34" charset="0"/>
                  <a:ea typeface="Nunito Bold" charset="0"/>
                  <a:cs typeface="Arima Madurai Light" pitchFamily="2" charset="77"/>
                </a:rPr>
                <a:t> </a:t>
              </a:r>
              <a:r>
                <a:rPr lang="en-US" sz="4800" dirty="0" err="1">
                  <a:solidFill>
                    <a:srgbClr val="FF0000"/>
                  </a:solidFill>
                  <a:latin typeface="#9Slide05 SVNCookie" panose="020B0606040200020203" pitchFamily="34" charset="0"/>
                  <a:ea typeface="Nunito Bold" charset="0"/>
                  <a:cs typeface="Arima Madurai Light" pitchFamily="2" charset="77"/>
                </a:rPr>
                <a:t>và</a:t>
              </a:r>
              <a:r>
                <a:rPr lang="en-US" sz="4800" dirty="0">
                  <a:solidFill>
                    <a:srgbClr val="FF0000"/>
                  </a:solidFill>
                  <a:latin typeface="#9Slide05 SVNCookie" panose="020B0606040200020203" pitchFamily="34" charset="0"/>
                  <a:ea typeface="Nunito Bold" charset="0"/>
                  <a:cs typeface="Arima Madurai Light" pitchFamily="2" charset="77"/>
                </a:rPr>
                <a:t> </a:t>
              </a:r>
              <a:r>
                <a:rPr lang="en-US" sz="4800" dirty="0" err="1">
                  <a:solidFill>
                    <a:srgbClr val="FF0000"/>
                  </a:solidFill>
                  <a:latin typeface="#9Slide05 SVNCookie" panose="020B0606040200020203" pitchFamily="34" charset="0"/>
                  <a:ea typeface="Nunito Bold" charset="0"/>
                  <a:cs typeface="Arima Madurai Light" pitchFamily="2" charset="77"/>
                </a:rPr>
                <a:t>nghe</a:t>
              </a:r>
              <a:endParaRPr lang="en-US" sz="4800" dirty="0">
                <a:solidFill>
                  <a:srgbClr val="FF0000"/>
                </a:solidFill>
                <a:latin typeface="#9Slide05 SVNCookie" panose="020B0606040200020203" pitchFamily="34" charset="0"/>
                <a:ea typeface="Nunito Bold" charset="0"/>
                <a:cs typeface="Arima Madurai Light" pitchFamily="2" charset="77"/>
              </a:endParaRPr>
            </a:p>
          </p:txBody>
        </p:sp>
        <p:pic>
          <p:nvPicPr>
            <p:cNvPr id="137" name="Picture 136">
              <a:extLst>
                <a:ext uri="{FF2B5EF4-FFF2-40B4-BE49-F238E27FC236}">
                  <a16:creationId xmlns:a16="http://schemas.microsoft.com/office/drawing/2014/main" id="{0647D63A-3485-4D54-8C6B-FC00D022A4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2476" t="18935" r="17103" b="17189"/>
            <a:stretch/>
          </p:blipFill>
          <p:spPr>
            <a:xfrm rot="1993427">
              <a:off x="2810534" y="2962145"/>
              <a:ext cx="890823" cy="941773"/>
            </a:xfrm>
            <a:prstGeom prst="rect">
              <a:avLst/>
            </a:prstGeom>
          </p:spPr>
        </p:pic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9560DEC6-C79E-4A4A-8C00-17EC4C470621}"/>
              </a:ext>
            </a:extLst>
          </p:cNvPr>
          <p:cNvGrpSpPr/>
          <p:nvPr/>
        </p:nvGrpSpPr>
        <p:grpSpPr>
          <a:xfrm>
            <a:off x="9617572" y="3375818"/>
            <a:ext cx="1925942" cy="3053851"/>
            <a:chOff x="2257736" y="2839746"/>
            <a:chExt cx="1925942" cy="3053851"/>
          </a:xfrm>
        </p:grpSpPr>
        <p:sp>
          <p:nvSpPr>
            <p:cNvPr id="139" name="Rounded Rectangle 1">
              <a:extLst>
                <a:ext uri="{FF2B5EF4-FFF2-40B4-BE49-F238E27FC236}">
                  <a16:creationId xmlns:a16="http://schemas.microsoft.com/office/drawing/2014/main" id="{F241DE62-C842-416F-95F9-4909103258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82583" y="2839746"/>
              <a:ext cx="1123853" cy="1126021"/>
            </a:xfrm>
            <a:prstGeom prst="roundRect">
              <a:avLst/>
            </a:prstGeom>
            <a:solidFill>
              <a:srgbClr val="FBE5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>
                <a:solidFill>
                  <a:srgbClr val="FF0000"/>
                </a:solidFill>
              </a:endParaRPr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476530EB-FBF1-43F5-A9BD-8DE58F4F7DB4}"/>
                </a:ext>
              </a:extLst>
            </p:cNvPr>
            <p:cNvSpPr txBox="1"/>
            <p:nvPr/>
          </p:nvSpPr>
          <p:spPr>
            <a:xfrm>
              <a:off x="2257736" y="4323937"/>
              <a:ext cx="192594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solidFill>
                    <a:srgbClr val="FF0000"/>
                  </a:solidFill>
                  <a:latin typeface="#9Slide05 SVNCookie" panose="020B0606040200020203" pitchFamily="34" charset="0"/>
                  <a:ea typeface="Nunito Bold" charset="0"/>
                  <a:cs typeface="Arima Madurai Light" pitchFamily="2" charset="77"/>
                </a:rPr>
                <a:t>Kiểm</a:t>
              </a:r>
              <a:r>
                <a:rPr lang="en-US" sz="4800" dirty="0">
                  <a:solidFill>
                    <a:srgbClr val="FF0000"/>
                  </a:solidFill>
                  <a:latin typeface="#9Slide05 SVNCookie" panose="020B0606040200020203" pitchFamily="34" charset="0"/>
                  <a:ea typeface="Nunito Bold" charset="0"/>
                  <a:cs typeface="Arima Madurai Light" pitchFamily="2" charset="77"/>
                </a:rPr>
                <a:t> </a:t>
              </a:r>
              <a:r>
                <a:rPr lang="en-US" sz="4800" dirty="0" err="1">
                  <a:solidFill>
                    <a:srgbClr val="FF0000"/>
                  </a:solidFill>
                  <a:latin typeface="#9Slide05 SVNCookie" panose="020B0606040200020203" pitchFamily="34" charset="0"/>
                  <a:ea typeface="Nunito Bold" charset="0"/>
                  <a:cs typeface="Arima Madurai Light" pitchFamily="2" charset="77"/>
                </a:rPr>
                <a:t>tra</a:t>
              </a:r>
              <a:r>
                <a:rPr lang="en-US" sz="4800" dirty="0">
                  <a:solidFill>
                    <a:srgbClr val="FF0000"/>
                  </a:solidFill>
                  <a:latin typeface="#9Slide05 SVNCookie" panose="020B0606040200020203" pitchFamily="34" charset="0"/>
                  <a:ea typeface="Nunito Bold" charset="0"/>
                  <a:cs typeface="Arima Madurai Light" pitchFamily="2" charset="77"/>
                </a:rPr>
                <a:t>, </a:t>
              </a:r>
              <a:r>
                <a:rPr lang="en-US" sz="4800" dirty="0" err="1">
                  <a:solidFill>
                    <a:srgbClr val="FF0000"/>
                  </a:solidFill>
                  <a:latin typeface="#9Slide05 SVNCookie" panose="020B0606040200020203" pitchFamily="34" charset="0"/>
                  <a:ea typeface="Nunito Bold" charset="0"/>
                  <a:cs typeface="Arima Madurai Light" pitchFamily="2" charset="77"/>
                </a:rPr>
                <a:t>chỉnh</a:t>
              </a:r>
              <a:r>
                <a:rPr lang="en-US" sz="4800" dirty="0">
                  <a:solidFill>
                    <a:srgbClr val="FF0000"/>
                  </a:solidFill>
                  <a:latin typeface="#9Slide05 SVNCookie" panose="020B0606040200020203" pitchFamily="34" charset="0"/>
                  <a:ea typeface="Nunito Bold" charset="0"/>
                  <a:cs typeface="Arima Madurai Light" pitchFamily="2" charset="77"/>
                </a:rPr>
                <a:t> </a:t>
              </a:r>
              <a:r>
                <a:rPr lang="en-US" sz="4800" dirty="0" err="1">
                  <a:solidFill>
                    <a:srgbClr val="FF0000"/>
                  </a:solidFill>
                  <a:latin typeface="#9Slide05 SVNCookie" panose="020B0606040200020203" pitchFamily="34" charset="0"/>
                  <a:ea typeface="Nunito Bold" charset="0"/>
                  <a:cs typeface="Arima Madurai Light" pitchFamily="2" charset="77"/>
                </a:rPr>
                <a:t>sửa</a:t>
              </a:r>
              <a:endParaRPr lang="en-US" sz="4800" dirty="0">
                <a:solidFill>
                  <a:srgbClr val="FF0000"/>
                </a:solidFill>
                <a:latin typeface="#9Slide05 SVNCookie" panose="020B0606040200020203" pitchFamily="34" charset="0"/>
                <a:ea typeface="Nunito Bold" charset="0"/>
                <a:cs typeface="Arima Madurai Light" pitchFamily="2" charset="77"/>
              </a:endParaRPr>
            </a:p>
          </p:txBody>
        </p:sp>
        <p:pic>
          <p:nvPicPr>
            <p:cNvPr id="141" name="Picture 140">
              <a:extLst>
                <a:ext uri="{FF2B5EF4-FFF2-40B4-BE49-F238E27FC236}">
                  <a16:creationId xmlns:a16="http://schemas.microsoft.com/office/drawing/2014/main" id="{7F9703A3-BEAA-4AE9-9667-A4D60B9218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2476" t="18935" r="17103" b="17189"/>
            <a:stretch/>
          </p:blipFill>
          <p:spPr>
            <a:xfrm rot="1993427">
              <a:off x="2810534" y="2962145"/>
              <a:ext cx="890823" cy="941773"/>
            </a:xfrm>
            <a:prstGeom prst="rect">
              <a:avLst/>
            </a:prstGeom>
          </p:spPr>
        </p:pic>
      </p:grpSp>
      <p:sp>
        <p:nvSpPr>
          <p:cNvPr id="122" name="TextBox 121">
            <a:extLst>
              <a:ext uri="{FF2B5EF4-FFF2-40B4-BE49-F238E27FC236}">
                <a16:creationId xmlns:a16="http://schemas.microsoft.com/office/drawing/2014/main" id="{AC8D9FC8-FA35-431D-9C3E-137B94FB0124}"/>
              </a:ext>
            </a:extLst>
          </p:cNvPr>
          <p:cNvSpPr txBox="1"/>
          <p:nvPr/>
        </p:nvSpPr>
        <p:spPr>
          <a:xfrm>
            <a:off x="3626401" y="657431"/>
            <a:ext cx="79171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#9Slide05 SVNBulgary" pitchFamily="2" charset="0"/>
              </a:rPr>
              <a:t>Dựa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#9Slide05 SVNBulgary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#9Slide05 SVNBulgary" pitchFamily="2" charset="0"/>
              </a:rPr>
              <a:t>vào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#9Slide05 SVNBulgary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#9Slide05 SVNBulgary" pitchFamily="2" charset="0"/>
              </a:rPr>
              <a:t>dàn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#9Slide05 SVNBulgary" pitchFamily="2" charset="0"/>
              </a:rPr>
              <a:t> ý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#9Slide05 SVNBulgary" pitchFamily="2" charset="0"/>
              </a:rPr>
              <a:t>để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#9Slide05 SVNBulgary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#9Slide05 SVNBulgary" pitchFamily="2" charset="0"/>
              </a:rPr>
              <a:t>kể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#9Slide05 SVNBulgary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#9Slide05 SVNBulgary" pitchFamily="2" charset="0"/>
              </a:rPr>
              <a:t>lại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#9Slide05 SVNBulgary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#9Slide05 SVNBulgary" pitchFamily="2" charset="0"/>
              </a:rPr>
              <a:t>truyện</a:t>
            </a:r>
            <a:endParaRPr lang="en-US" sz="3600" dirty="0">
              <a:solidFill>
                <a:schemeClr val="tx2">
                  <a:lumMod val="50000"/>
                </a:schemeClr>
              </a:solidFill>
              <a:latin typeface="#9Slide05 SVNBulgary" pitchFamily="2" charset="0"/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C30823F3-A60A-4232-833B-B09ED32AB235}"/>
              </a:ext>
            </a:extLst>
          </p:cNvPr>
          <p:cNvSpPr txBox="1"/>
          <p:nvPr/>
        </p:nvSpPr>
        <p:spPr>
          <a:xfrm>
            <a:off x="947139" y="3673536"/>
            <a:ext cx="8136430" cy="72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Times New Roman" panose="02020603050405020304" pitchFamily="18" charset="0"/>
              </a:rPr>
              <a:t>nói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#9Slide05 SVNBulgary" pitchFamily="2" charset="0"/>
                <a:ea typeface="Times New Roman" panose="02020603050405020304" pitchFamily="18" charset="0"/>
              </a:rPr>
              <a:t>tự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#9Slide05 SVNBulgary" pitchFamily="2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Times New Roman" panose="02020603050405020304" pitchFamily="18" charset="0"/>
              </a:rPr>
              <a:t>xem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Times New Roman" panose="02020603050405020304" pitchFamily="18" charset="0"/>
              </a:rPr>
              <a:t>lại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Times New Roman" panose="02020603050405020304" pitchFamily="18" charset="0"/>
              </a:rPr>
              <a:t>nội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Times New Roman" panose="02020603050405020304" pitchFamily="18" charset="0"/>
              </a:rPr>
              <a:t> dung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Times New Roman" panose="02020603050405020304" pitchFamily="18" charset="0"/>
              </a:rPr>
              <a:t>cách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Times New Roman" panose="02020603050405020304" pitchFamily="18" charset="0"/>
              </a:rPr>
              <a:t>trình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Times New Roman" panose="02020603050405020304" pitchFamily="18" charset="0"/>
              </a:rPr>
              <a:t>bày</a:t>
            </a:r>
            <a:endParaRPr lang="en-US" sz="3600" dirty="0">
              <a:solidFill>
                <a:schemeClr val="tx2">
                  <a:lumMod val="50000"/>
                </a:schemeClr>
              </a:solidFill>
              <a:latin typeface="#9Slide05 SVNBulgary" pitchFamily="2" charset="0"/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CE660125-F29B-42BB-A67E-8B0A847E22A8}"/>
              </a:ext>
            </a:extLst>
          </p:cNvPr>
          <p:cNvSpPr txBox="1"/>
          <p:nvPr/>
        </p:nvSpPr>
        <p:spPr>
          <a:xfrm>
            <a:off x="3639067" y="1630288"/>
            <a:ext cx="79171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#9Slide05 SVNBulgary" pitchFamily="2" charset="0"/>
              </a:rPr>
              <a:t>Chú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#9Slide05 SVNBulgary" pitchFamily="2" charset="0"/>
              </a:rPr>
              <a:t> ý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#9Slide05 SVNBulgary" pitchFamily="2" charset="0"/>
              </a:rPr>
              <a:t>đảm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#9Slide05 SVNBulgary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#9Slide05 SVNBulgary" pitchFamily="2" charset="0"/>
              </a:rPr>
              <a:t>bảo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#9Slide05 SVNBulgary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#9Slide05 SVNBulgary" pitchFamily="2" charset="0"/>
              </a:rPr>
              <a:t>nội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#9Slide05 SVNBulgary" pitchFamily="2" charset="0"/>
              </a:rPr>
              <a:t> dung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#9Slide05 SVNBulgary" pitchFamily="2" charset="0"/>
              </a:rPr>
              <a:t>và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#9Slide05 SVNBulgary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#9Slide05 SVNBulgary" pitchFamily="2" charset="0"/>
              </a:rPr>
              <a:t>cách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#9Slide05 SVNBulgary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#9Slide05 SVNBulgary" pitchFamily="2" charset="0"/>
              </a:rPr>
              <a:t>kể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#9Slide05 SVNBulgary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#9Slide05 SVNBulgary" pitchFamily="2" charset="0"/>
              </a:rPr>
              <a:t>để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#9Slide05 SVNBulgary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#9Slide05 SVNBulgary" pitchFamily="2" charset="0"/>
              </a:rPr>
              <a:t>câu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#9Slide05 SVNBulgary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#9Slide05 SVNBulgary" pitchFamily="2" charset="0"/>
              </a:rPr>
              <a:t>chuyện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#9Slide05 SVNBulgary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#9Slide05 SVNBulgary" pitchFamily="2" charset="0"/>
              </a:rPr>
              <a:t>trở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#9Slide05 SVNBulgary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#9Slide05 SVNBulgary" pitchFamily="2" charset="0"/>
              </a:rPr>
              <a:t>nên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#9Slide05 SVNBulgary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#9Slide05 SVNBulgary" pitchFamily="2" charset="0"/>
              </a:rPr>
              <a:t>hấp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#9Slide05 SVNBulgary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#9Slide05 SVNBulgary" pitchFamily="2" charset="0"/>
              </a:rPr>
              <a:t>dẫn</a:t>
            </a:r>
            <a:endParaRPr lang="en-US" sz="3600" dirty="0">
              <a:solidFill>
                <a:schemeClr val="tx2">
                  <a:lumMod val="50000"/>
                </a:schemeClr>
              </a:solidFill>
              <a:latin typeface="#9Slide05 SVNBulgary" pitchFamily="2" charset="0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1CAA2A15-4AC4-410D-B822-93EA8FA023F3}"/>
              </a:ext>
            </a:extLst>
          </p:cNvPr>
          <p:cNvSpPr txBox="1"/>
          <p:nvPr/>
        </p:nvSpPr>
        <p:spPr>
          <a:xfrm>
            <a:off x="950807" y="4502375"/>
            <a:ext cx="7917113" cy="72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#9Slide05 SVNBulgary" pitchFamily="2" charset="0"/>
                <a:ea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#9Slide05 SVNBulgary" pitchFamily="2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#9Slide05 SVNBulgary" pitchFamily="2" charset="0"/>
                <a:ea typeface="Times New Roman" panose="02020603050405020304" pitchFamily="18" charset="0"/>
              </a:rPr>
              <a:t>nghe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#9Slide05 SVNBulgary" pitchFamily="2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#9Slide05 SVNBulgary" pitchFamily="2" charset="0"/>
                <a:ea typeface="Times New Roman" panose="02020603050405020304" pitchFamily="18" charset="0"/>
              </a:rPr>
              <a:t>góp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#9Slide05 SVNBulgary" pitchFamily="2" charset="0"/>
                <a:ea typeface="Times New Roman" panose="02020603050405020304" pitchFamily="18" charset="0"/>
              </a:rPr>
              <a:t> ý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#9Slide05 SVNBulgary" pitchFamily="2" charset="0"/>
                <a:ea typeface="Times New Roman" panose="02020603050405020304" pitchFamily="18" charset="0"/>
              </a:rPr>
              <a:t>chân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#9Slide05 SVNBulgary" pitchFamily="2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#9Slide05 SVNBulgary" pitchFamily="2" charset="0"/>
                <a:ea typeface="Times New Roman" panose="02020603050405020304" pitchFamily="18" charset="0"/>
              </a:rPr>
              <a:t>thành</a:t>
            </a:r>
            <a:endParaRPr lang="en-US" sz="3600" dirty="0">
              <a:solidFill>
                <a:schemeClr val="tx2">
                  <a:lumMod val="50000"/>
                </a:schemeClr>
              </a:solidFill>
              <a:latin typeface="#9Slide05 SVNBulgary" pitchFamily="2" charset="0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671C3A5C-E249-48DB-9B6D-DADAF3B04E17}"/>
              </a:ext>
            </a:extLst>
          </p:cNvPr>
          <p:cNvSpPr txBox="1"/>
          <p:nvPr/>
        </p:nvSpPr>
        <p:spPr>
          <a:xfrm>
            <a:off x="944244" y="5411477"/>
            <a:ext cx="79171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Times New Roman" panose="02020603050405020304" pitchFamily="18" charset="0"/>
              </a:rPr>
              <a:t>nói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Times New Roman" panose="02020603050405020304" pitchFamily="18" charset="0"/>
              </a:rPr>
              <a:t>tiếp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Times New Roman" panose="02020603050405020304" pitchFamily="18" charset="0"/>
              </a:rPr>
              <a:t>thu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Times New Roman" panose="02020603050405020304" pitchFamily="18" charset="0"/>
              </a:rPr>
              <a:t> +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Times New Roman" panose="02020603050405020304" pitchFamily="18" charset="0"/>
              </a:rPr>
              <a:t>Rút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Times New Roman" panose="02020603050405020304" pitchFamily="18" charset="0"/>
              </a:rPr>
              <a:t>kinh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effectLst/>
                <a:latin typeface="#9Slide05 SVNBulgary" pitchFamily="2" charset="0"/>
                <a:ea typeface="Times New Roman" panose="02020603050405020304" pitchFamily="18" charset="0"/>
              </a:rPr>
              <a:t>nghiệm</a:t>
            </a:r>
            <a:endParaRPr lang="en-US" sz="3600" dirty="0">
              <a:solidFill>
                <a:schemeClr val="tx2">
                  <a:lumMod val="50000"/>
                </a:schemeClr>
              </a:solidFill>
              <a:latin typeface="#9Slide05 SVNBulgar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6301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0"/>
      <p:bldP spid="123" grpId="0"/>
      <p:bldP spid="124" grpId="0"/>
      <p:bldP spid="125" grpId="0"/>
      <p:bldP spid="1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Rectangle 187">
            <a:extLst>
              <a:ext uri="{FF2B5EF4-FFF2-40B4-BE49-F238E27FC236}">
                <a16:creationId xmlns:a16="http://schemas.microsoft.com/office/drawing/2014/main" id="{B76940D2-B328-42E5-8E93-CD08F87CB55E}"/>
              </a:ext>
            </a:extLst>
          </p:cNvPr>
          <p:cNvSpPr>
            <a:spLocks/>
          </p:cNvSpPr>
          <p:nvPr/>
        </p:nvSpPr>
        <p:spPr bwMode="auto">
          <a:xfrm>
            <a:off x="2548487" y="383978"/>
            <a:ext cx="665086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Roboto" charset="0"/>
                <a:cs typeface="#9Slide03 Arima Madurai Black" panose="00000A00000000000000" pitchFamily="2" charset="0"/>
                <a:sym typeface="Bebas Neue" charset="0"/>
              </a:rPr>
              <a:t>LƯU Ý KHI TRÌNH BÀY</a:t>
            </a:r>
          </a:p>
        </p:txBody>
      </p:sp>
      <p:sp>
        <p:nvSpPr>
          <p:cNvPr id="189" name="Freeform: Shape 7696">
            <a:extLst>
              <a:ext uri="{FF2B5EF4-FFF2-40B4-BE49-F238E27FC236}">
                <a16:creationId xmlns:a16="http://schemas.microsoft.com/office/drawing/2014/main" id="{E0F733BC-1C9D-4499-B732-7AE018743A8B}"/>
              </a:ext>
            </a:extLst>
          </p:cNvPr>
          <p:cNvSpPr/>
          <p:nvPr/>
        </p:nvSpPr>
        <p:spPr>
          <a:xfrm rot="4800">
            <a:off x="222439" y="1508451"/>
            <a:ext cx="2547056" cy="2550991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2" h="743">
                <a:moveTo>
                  <a:pt x="742" y="372"/>
                </a:moveTo>
                <a:cubicBezTo>
                  <a:pt x="742" y="577"/>
                  <a:pt x="576" y="743"/>
                  <a:pt x="371" y="743"/>
                </a:cubicBezTo>
                <a:cubicBezTo>
                  <a:pt x="166" y="743"/>
                  <a:pt x="0" y="577"/>
                  <a:pt x="0" y="372"/>
                </a:cubicBezTo>
                <a:cubicBezTo>
                  <a:pt x="0" y="166"/>
                  <a:pt x="166" y="0"/>
                  <a:pt x="371" y="0"/>
                </a:cubicBezTo>
                <a:cubicBezTo>
                  <a:pt x="576" y="0"/>
                  <a:pt x="742" y="166"/>
                  <a:pt x="742" y="372"/>
                </a:cubicBezTo>
                <a:close/>
              </a:path>
            </a:pathLst>
          </a:custGeom>
          <a:noFill/>
          <a:ln w="57150" cap="flat">
            <a:solidFill>
              <a:schemeClr val="accent1"/>
            </a:solidFill>
            <a:prstDash val="sysDot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solidFill>
                <a:srgbClr val="0070C0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30B7389A-04D2-4758-B489-0BA8A2A60B67}"/>
              </a:ext>
            </a:extLst>
          </p:cNvPr>
          <p:cNvSpPr txBox="1"/>
          <p:nvPr/>
        </p:nvSpPr>
        <p:spPr>
          <a:xfrm>
            <a:off x="580088" y="2109584"/>
            <a:ext cx="17768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00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</a:rPr>
              <a:t>Tự</a:t>
            </a:r>
            <a:r>
              <a:rPr lang="en-US" sz="3100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</a:rPr>
              <a:t> tin </a:t>
            </a:r>
            <a:r>
              <a:rPr lang="en-US" sz="3100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</a:rPr>
              <a:t>và</a:t>
            </a:r>
            <a:r>
              <a:rPr lang="en-US" sz="3100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sz="3100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</a:rPr>
              <a:t>thoải</a:t>
            </a:r>
            <a:r>
              <a:rPr lang="en-US" sz="3100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sz="3100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</a:rPr>
              <a:t>mái</a:t>
            </a:r>
            <a:endParaRPr lang="en-US" sz="3100" dirty="0">
              <a:solidFill>
                <a:schemeClr val="tx2">
                  <a:lumMod val="50000"/>
                </a:schemeClr>
              </a:solidFill>
              <a:latin typeface="#9Slide03 Arima Madurai" panose="00000500000000000000" pitchFamily="2" charset="0"/>
              <a:ea typeface="Roboto" charset="0"/>
              <a:cs typeface="#9Slide03 Arima Madurai" panose="00000500000000000000" pitchFamily="2" charset="0"/>
            </a:endParaRPr>
          </a:p>
        </p:txBody>
      </p:sp>
      <p:sp>
        <p:nvSpPr>
          <p:cNvPr id="191" name="Freeform: Shape 7697">
            <a:extLst>
              <a:ext uri="{FF2B5EF4-FFF2-40B4-BE49-F238E27FC236}">
                <a16:creationId xmlns:a16="http://schemas.microsoft.com/office/drawing/2014/main" id="{36DC8918-E290-477C-9109-89DD1084A700}"/>
              </a:ext>
            </a:extLst>
          </p:cNvPr>
          <p:cNvSpPr/>
          <p:nvPr/>
        </p:nvSpPr>
        <p:spPr>
          <a:xfrm rot="4800">
            <a:off x="2571333" y="3787933"/>
            <a:ext cx="2550493" cy="2550991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3" h="743">
                <a:moveTo>
                  <a:pt x="743" y="372"/>
                </a:moveTo>
                <a:cubicBezTo>
                  <a:pt x="743" y="577"/>
                  <a:pt x="576" y="743"/>
                  <a:pt x="371" y="743"/>
                </a:cubicBezTo>
                <a:cubicBezTo>
                  <a:pt x="166" y="743"/>
                  <a:pt x="0" y="577"/>
                  <a:pt x="0" y="372"/>
                </a:cubicBezTo>
                <a:cubicBezTo>
                  <a:pt x="0" y="167"/>
                  <a:pt x="166" y="0"/>
                  <a:pt x="371" y="0"/>
                </a:cubicBezTo>
                <a:cubicBezTo>
                  <a:pt x="576" y="0"/>
                  <a:pt x="743" y="167"/>
                  <a:pt x="743" y="372"/>
                </a:cubicBezTo>
                <a:close/>
              </a:path>
            </a:pathLst>
          </a:custGeom>
          <a:noFill/>
          <a:ln w="57150" cap="flat">
            <a:solidFill>
              <a:schemeClr val="accent2">
                <a:lumMod val="90000"/>
              </a:schemeClr>
            </a:solidFill>
            <a:prstDash val="sysDot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A2B680E2-93A3-47C1-A6BE-C9B0BC9612AE}"/>
              </a:ext>
            </a:extLst>
          </p:cNvPr>
          <p:cNvSpPr txBox="1"/>
          <p:nvPr/>
        </p:nvSpPr>
        <p:spPr>
          <a:xfrm>
            <a:off x="2664823" y="3942297"/>
            <a:ext cx="2380930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00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</a:rPr>
              <a:t>Chào</a:t>
            </a:r>
            <a:r>
              <a:rPr lang="en-US" sz="3100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sz="3100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</a:rPr>
              <a:t>hỏi</a:t>
            </a:r>
            <a:r>
              <a:rPr lang="en-US" sz="3100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</a:p>
          <a:p>
            <a:pPr algn="ctr"/>
            <a:r>
              <a:rPr lang="en-US" sz="3100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</a:rPr>
              <a:t>khi</a:t>
            </a:r>
            <a:r>
              <a:rPr lang="en-US" sz="3100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sz="3100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</a:rPr>
              <a:t>bắt</a:t>
            </a:r>
            <a:r>
              <a:rPr lang="en-US" sz="3100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sz="3100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</a:rPr>
              <a:t>đầu</a:t>
            </a:r>
            <a:r>
              <a:rPr lang="en-US" sz="3100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</a:rPr>
              <a:t> + </a:t>
            </a:r>
            <a:r>
              <a:rPr lang="en-US" sz="3100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</a:rPr>
              <a:t>cảm</a:t>
            </a:r>
            <a:r>
              <a:rPr lang="en-US" sz="3100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sz="3100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</a:rPr>
              <a:t>ơn</a:t>
            </a:r>
            <a:r>
              <a:rPr lang="en-US" sz="3100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sz="3100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</a:rPr>
              <a:t>khi</a:t>
            </a:r>
            <a:r>
              <a:rPr lang="en-US" sz="3100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sz="3100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</a:rPr>
              <a:t>kết</a:t>
            </a:r>
            <a:r>
              <a:rPr lang="en-US" sz="3100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</a:p>
          <a:p>
            <a:pPr algn="ctr"/>
            <a:r>
              <a:rPr lang="en-US" sz="3100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</a:rPr>
              <a:t>thúc</a:t>
            </a:r>
            <a:endParaRPr lang="en-US" sz="3100" dirty="0">
              <a:solidFill>
                <a:schemeClr val="tx2">
                  <a:lumMod val="50000"/>
                </a:schemeClr>
              </a:solidFill>
              <a:latin typeface="#9Slide03 Arima Madurai" panose="00000500000000000000" pitchFamily="2" charset="0"/>
              <a:ea typeface="Roboto" charset="0"/>
              <a:cs typeface="#9Slide03 Arima Madurai" panose="00000500000000000000" pitchFamily="2" charset="0"/>
            </a:endParaRPr>
          </a:p>
        </p:txBody>
      </p:sp>
      <p:sp>
        <p:nvSpPr>
          <p:cNvPr id="193" name="Freeform: Shape 7698">
            <a:extLst>
              <a:ext uri="{FF2B5EF4-FFF2-40B4-BE49-F238E27FC236}">
                <a16:creationId xmlns:a16="http://schemas.microsoft.com/office/drawing/2014/main" id="{EC984733-A39E-468A-8037-3D752A1262F3}"/>
              </a:ext>
            </a:extLst>
          </p:cNvPr>
          <p:cNvSpPr/>
          <p:nvPr/>
        </p:nvSpPr>
        <p:spPr>
          <a:xfrm rot="4800">
            <a:off x="5002393" y="1504253"/>
            <a:ext cx="2550493" cy="2550991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3" h="743">
                <a:moveTo>
                  <a:pt x="743" y="371"/>
                </a:moveTo>
                <a:cubicBezTo>
                  <a:pt x="743" y="576"/>
                  <a:pt x="576" y="743"/>
                  <a:pt x="371" y="743"/>
                </a:cubicBezTo>
                <a:cubicBezTo>
                  <a:pt x="166" y="743"/>
                  <a:pt x="0" y="576"/>
                  <a:pt x="0" y="371"/>
                </a:cubicBezTo>
                <a:cubicBezTo>
                  <a:pt x="0" y="166"/>
                  <a:pt x="166" y="0"/>
                  <a:pt x="371" y="0"/>
                </a:cubicBezTo>
                <a:cubicBezTo>
                  <a:pt x="576" y="0"/>
                  <a:pt x="743" y="166"/>
                  <a:pt x="743" y="371"/>
                </a:cubicBezTo>
                <a:close/>
              </a:path>
            </a:pathLst>
          </a:custGeom>
          <a:noFill/>
          <a:ln w="57150" cap="flat">
            <a:solidFill>
              <a:schemeClr val="accent3">
                <a:lumMod val="90000"/>
              </a:schemeClr>
            </a:solidFill>
            <a:prstDash val="sysDot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FEA6A3E0-6D00-4743-82A6-5C2A4AE859B0}"/>
              </a:ext>
            </a:extLst>
          </p:cNvPr>
          <p:cNvSpPr txBox="1"/>
          <p:nvPr/>
        </p:nvSpPr>
        <p:spPr>
          <a:xfrm>
            <a:off x="5182364" y="1948491"/>
            <a:ext cx="2266641" cy="206210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100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Thống</a:t>
            </a:r>
            <a:r>
              <a:rPr lang="en-US" sz="3100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3100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  <a:sym typeface="Wingdings" panose="05000000000000000000" pitchFamily="2" charset="2"/>
              </a:rPr>
              <a:t>nhất</a:t>
            </a:r>
            <a:r>
              <a:rPr lang="en-US" sz="3100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3100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  <a:sym typeface="Wingdings" panose="05000000000000000000" pitchFamily="2" charset="2"/>
              </a:rPr>
              <a:t>ngôi</a:t>
            </a:r>
            <a:r>
              <a:rPr lang="en-US" sz="3100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3100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  <a:sym typeface="Wingdings" panose="05000000000000000000" pitchFamily="2" charset="2"/>
              </a:rPr>
              <a:t>kể</a:t>
            </a:r>
            <a:r>
              <a:rPr lang="en-US" sz="3100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  <a:sym typeface="Wingdings" panose="05000000000000000000" pitchFamily="2" charset="2"/>
              </a:rPr>
              <a:t>, </a:t>
            </a:r>
            <a:r>
              <a:rPr lang="en-US" sz="3100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tập</a:t>
            </a:r>
            <a:r>
              <a:rPr lang="en-US" sz="3100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3100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trung</a:t>
            </a:r>
            <a:r>
              <a:rPr lang="en-US" sz="3100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3100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  <a:sym typeface="Wingdings" panose="05000000000000000000" pitchFamily="2" charset="2"/>
              </a:rPr>
              <a:t>diễn</a:t>
            </a:r>
            <a:r>
              <a:rPr lang="en-US" sz="3100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3100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  <a:sym typeface="Wingdings" panose="05000000000000000000" pitchFamily="2" charset="2"/>
              </a:rPr>
              <a:t>biến</a:t>
            </a:r>
            <a:endParaRPr lang="en-US" sz="3100" dirty="0">
              <a:solidFill>
                <a:schemeClr val="tx2">
                  <a:lumMod val="50000"/>
                </a:schemeClr>
              </a:solidFill>
              <a:latin typeface="#9Slide03 Arima Madurai" panose="00000500000000000000" pitchFamily="2" charset="0"/>
              <a:ea typeface="Roboto" charset="0"/>
              <a:cs typeface="#9Slide03 Arima Madurai" panose="00000500000000000000" pitchFamily="2" charset="0"/>
            </a:endParaRPr>
          </a:p>
        </p:txBody>
      </p:sp>
      <p:sp>
        <p:nvSpPr>
          <p:cNvPr id="195" name="Freeform: Shape 7699">
            <a:extLst>
              <a:ext uri="{FF2B5EF4-FFF2-40B4-BE49-F238E27FC236}">
                <a16:creationId xmlns:a16="http://schemas.microsoft.com/office/drawing/2014/main" id="{9F407B89-F680-43EB-AB3E-678F228E9C97}"/>
              </a:ext>
            </a:extLst>
          </p:cNvPr>
          <p:cNvSpPr/>
          <p:nvPr/>
        </p:nvSpPr>
        <p:spPr>
          <a:xfrm rot="4800">
            <a:off x="7075022" y="3787932"/>
            <a:ext cx="2550493" cy="2550991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3" h="743">
                <a:moveTo>
                  <a:pt x="743" y="371"/>
                </a:moveTo>
                <a:cubicBezTo>
                  <a:pt x="743" y="576"/>
                  <a:pt x="577" y="743"/>
                  <a:pt x="372" y="743"/>
                </a:cubicBezTo>
                <a:cubicBezTo>
                  <a:pt x="166" y="743"/>
                  <a:pt x="0" y="576"/>
                  <a:pt x="0" y="371"/>
                </a:cubicBezTo>
                <a:cubicBezTo>
                  <a:pt x="0" y="166"/>
                  <a:pt x="166" y="0"/>
                  <a:pt x="372" y="0"/>
                </a:cubicBezTo>
                <a:cubicBezTo>
                  <a:pt x="577" y="0"/>
                  <a:pt x="743" y="166"/>
                  <a:pt x="743" y="371"/>
                </a:cubicBezTo>
                <a:close/>
              </a:path>
            </a:pathLst>
          </a:custGeom>
          <a:noFill/>
          <a:ln w="57150" cap="flat">
            <a:solidFill>
              <a:schemeClr val="accent4">
                <a:lumMod val="90000"/>
              </a:schemeClr>
            </a:solidFill>
            <a:prstDash val="sysDot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A068DF91-09C1-4B7F-8EC1-A0654A5923D1}"/>
              </a:ext>
            </a:extLst>
          </p:cNvPr>
          <p:cNvSpPr txBox="1"/>
          <p:nvPr/>
        </p:nvSpPr>
        <p:spPr>
          <a:xfrm>
            <a:off x="7391877" y="4370674"/>
            <a:ext cx="21093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00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</a:rPr>
              <a:t>Điều</a:t>
            </a:r>
            <a:r>
              <a:rPr lang="en-US" sz="3100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sz="3100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</a:rPr>
              <a:t>chỉnh</a:t>
            </a:r>
            <a:r>
              <a:rPr lang="en-US" sz="3100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sz="3100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</a:rPr>
              <a:t>giọng</a:t>
            </a:r>
            <a:r>
              <a:rPr lang="en-US" sz="3100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sz="3100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</a:rPr>
              <a:t>nói</a:t>
            </a:r>
            <a:r>
              <a:rPr lang="en-US" sz="3100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</a:rPr>
              <a:t>, </a:t>
            </a:r>
            <a:r>
              <a:rPr lang="en-US" sz="3100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</a:rPr>
              <a:t>tốc</a:t>
            </a:r>
            <a:r>
              <a:rPr lang="en-US" sz="3100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sz="3100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</a:rPr>
              <a:t>độ</a:t>
            </a:r>
            <a:r>
              <a:rPr lang="en-US" sz="3100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sz="3100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</a:rPr>
              <a:t>nói</a:t>
            </a:r>
            <a:endParaRPr lang="en-US" sz="3100" dirty="0">
              <a:solidFill>
                <a:schemeClr val="tx2">
                  <a:lumMod val="50000"/>
                </a:schemeClr>
              </a:solidFill>
              <a:latin typeface="#9Slide03 Arima Madurai" panose="00000500000000000000" pitchFamily="2" charset="0"/>
              <a:ea typeface="Roboto" charset="0"/>
              <a:cs typeface="#9Slide03 Arima Madurai" panose="00000500000000000000" pitchFamily="2" charset="0"/>
            </a:endParaRPr>
          </a:p>
        </p:txBody>
      </p:sp>
      <p:sp>
        <p:nvSpPr>
          <p:cNvPr id="197" name="Freeform: Shape 7700">
            <a:extLst>
              <a:ext uri="{FF2B5EF4-FFF2-40B4-BE49-F238E27FC236}">
                <a16:creationId xmlns:a16="http://schemas.microsoft.com/office/drawing/2014/main" id="{294F86EB-57BE-480B-90BC-B783FA3704DF}"/>
              </a:ext>
            </a:extLst>
          </p:cNvPr>
          <p:cNvSpPr/>
          <p:nvPr/>
        </p:nvSpPr>
        <p:spPr>
          <a:xfrm rot="4800">
            <a:off x="9447324" y="1502250"/>
            <a:ext cx="2550493" cy="2550991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3" h="743">
                <a:moveTo>
                  <a:pt x="743" y="371"/>
                </a:moveTo>
                <a:cubicBezTo>
                  <a:pt x="743" y="577"/>
                  <a:pt x="576" y="743"/>
                  <a:pt x="371" y="743"/>
                </a:cubicBezTo>
                <a:cubicBezTo>
                  <a:pt x="166" y="743"/>
                  <a:pt x="0" y="577"/>
                  <a:pt x="0" y="371"/>
                </a:cubicBezTo>
                <a:cubicBezTo>
                  <a:pt x="0" y="166"/>
                  <a:pt x="166" y="0"/>
                  <a:pt x="371" y="0"/>
                </a:cubicBezTo>
                <a:cubicBezTo>
                  <a:pt x="576" y="0"/>
                  <a:pt x="743" y="166"/>
                  <a:pt x="743" y="371"/>
                </a:cubicBezTo>
                <a:close/>
              </a:path>
            </a:pathLst>
          </a:custGeom>
          <a:noFill/>
          <a:ln w="57150" cap="flat">
            <a:solidFill>
              <a:schemeClr val="accent5">
                <a:lumMod val="90000"/>
              </a:schemeClr>
            </a:solidFill>
            <a:prstDash val="sysDot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1F5958D0-C349-422A-B0F9-A8EB67E51F99}"/>
              </a:ext>
            </a:extLst>
          </p:cNvPr>
          <p:cNvSpPr txBox="1"/>
          <p:nvPr/>
        </p:nvSpPr>
        <p:spPr>
          <a:xfrm>
            <a:off x="9630327" y="2059122"/>
            <a:ext cx="22191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00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</a:rPr>
              <a:t>Sử</a:t>
            </a:r>
            <a:r>
              <a:rPr lang="en-US" sz="3100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sz="3100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</a:rPr>
              <a:t>dụng</a:t>
            </a:r>
            <a:r>
              <a:rPr lang="en-US" sz="3100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sz="3100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</a:rPr>
              <a:t>cử</a:t>
            </a:r>
            <a:r>
              <a:rPr lang="en-US" sz="3100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sz="3100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</a:rPr>
              <a:t>chỉ</a:t>
            </a:r>
            <a:r>
              <a:rPr lang="en-US" sz="3100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</a:rPr>
              <a:t>, </a:t>
            </a:r>
            <a:r>
              <a:rPr lang="en-US" sz="3100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</a:rPr>
              <a:t>điệu</a:t>
            </a:r>
            <a:r>
              <a:rPr lang="en-US" sz="3100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sz="3100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</a:rPr>
              <a:t>bộ</a:t>
            </a:r>
            <a:r>
              <a:rPr lang="en-US" sz="3100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sz="3100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</a:rPr>
              <a:t>phù</a:t>
            </a:r>
            <a:r>
              <a:rPr lang="en-US" sz="3100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sz="3100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</a:rPr>
              <a:t>hợp</a:t>
            </a:r>
            <a:endParaRPr lang="en-US" sz="3100" dirty="0">
              <a:solidFill>
                <a:schemeClr val="tx2">
                  <a:lumMod val="50000"/>
                </a:schemeClr>
              </a:solidFill>
              <a:latin typeface="#9Slide03 Arima Madurai" panose="00000500000000000000" pitchFamily="2" charset="0"/>
              <a:ea typeface="Roboto" charset="0"/>
              <a:cs typeface="#9Slide03 Arima Madurai" panose="000005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7113B1-6CD3-42BA-B81F-CC58763DEB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659" y="51731"/>
            <a:ext cx="807279" cy="741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0708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" grpId="0"/>
      <p:bldP spid="189" grpId="0" animBg="1"/>
      <p:bldP spid="190" grpId="0"/>
      <p:bldP spid="191" grpId="0" animBg="1"/>
      <p:bldP spid="192" grpId="0"/>
      <p:bldP spid="193" grpId="0" animBg="1"/>
      <p:bldP spid="194" grpId="0"/>
      <p:bldP spid="195" grpId="0" animBg="1"/>
      <p:bldP spid="196" grpId="0"/>
      <p:bldP spid="197" grpId="0" animBg="1"/>
      <p:bldP spid="198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1929</TotalTime>
  <Words>717</Words>
  <Application>Microsoft Office PowerPoint</Application>
  <PresentationFormat>Widescreen</PresentationFormat>
  <Paragraphs>76</Paragraphs>
  <Slides>15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35" baseType="lpstr">
      <vt:lpstr>等线</vt:lpstr>
      <vt:lpstr>SimSun</vt:lpstr>
      <vt:lpstr>#9Slide03 Arima Madurai</vt:lpstr>
      <vt:lpstr>#9Slide03 Arima Madurai Black</vt:lpstr>
      <vt:lpstr>#9Slide05 SVNBulgary</vt:lpstr>
      <vt:lpstr>#9Slide05 SVNCookie</vt:lpstr>
      <vt:lpstr>#9Slide07 IcielLa Chic Pro Shad</vt:lpstr>
      <vt:lpstr>Arial</vt:lpstr>
      <vt:lpstr>Arial Unicode MS</vt:lpstr>
      <vt:lpstr>Arima Madurai</vt:lpstr>
      <vt:lpstr>Arima Madurai Light</vt:lpstr>
      <vt:lpstr>Bebas Neue</vt:lpstr>
      <vt:lpstr>Calibri</vt:lpstr>
      <vt:lpstr>Calibri Light</vt:lpstr>
      <vt:lpstr>Nunito Bold</vt:lpstr>
      <vt:lpstr>Roboto</vt:lpstr>
      <vt:lpstr>Roboto Regular</vt:lpstr>
      <vt:lpstr>Times New Roman</vt:lpstr>
      <vt:lpstr>Wingdings</vt:lpstr>
      <vt:lpstr>Office Theme</vt:lpstr>
      <vt:lpstr>Nói nghe: kể lại một truyện truyền thuyết hoặc cổ tích</vt:lpstr>
      <vt:lpstr>PowerPoint Presentation</vt:lpstr>
      <vt:lpstr>PowerPoint Presentation</vt:lpstr>
      <vt:lpstr>Kể lại truyền thuyết “Thánh Gióng”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Jetfabrik Design</dc:creator>
  <cp:lastModifiedBy>Administrator</cp:lastModifiedBy>
  <cp:revision>159</cp:revision>
  <dcterms:created xsi:type="dcterms:W3CDTF">2018-12-21T22:04:22Z</dcterms:created>
  <dcterms:modified xsi:type="dcterms:W3CDTF">2025-05-18T13:40:50Z</dcterms:modified>
</cp:coreProperties>
</file>