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18696" r:id="rId2"/>
    <p:sldId id="348" r:id="rId3"/>
    <p:sldId id="18870" r:id="rId4"/>
    <p:sldId id="18863" r:id="rId5"/>
    <p:sldId id="354" r:id="rId6"/>
    <p:sldId id="18735" r:id="rId7"/>
    <p:sldId id="18871" r:id="rId8"/>
    <p:sldId id="18857" r:id="rId9"/>
    <p:sldId id="18865" r:id="rId10"/>
    <p:sldId id="18866" r:id="rId11"/>
    <p:sldId id="18867" r:id="rId12"/>
    <p:sldId id="2046" r:id="rId13"/>
    <p:sldId id="18868" r:id="rId14"/>
    <p:sldId id="2041" r:id="rId15"/>
    <p:sldId id="18869" r:id="rId16"/>
    <p:sldId id="203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5FE"/>
    <a:srgbClr val="FDF1E9"/>
    <a:srgbClr val="F8CBAD"/>
    <a:srgbClr val="FBE5D6"/>
    <a:srgbClr val="EDF5E7"/>
    <a:srgbClr val="F2F8EE"/>
    <a:srgbClr val="E2F0D9"/>
    <a:srgbClr val="C5E0B4"/>
    <a:srgbClr val="B5D79D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77667" autoAdjust="0"/>
  </p:normalViewPr>
  <p:slideViewPr>
    <p:cSldViewPr snapToGrid="0" snapToObjects="1" showGuides="1">
      <p:cViewPr varScale="1">
        <p:scale>
          <a:sx n="78" d="100"/>
          <a:sy n="78" d="100"/>
        </p:scale>
        <p:origin x="342" y="78"/>
      </p:cViewPr>
      <p:guideLst>
        <p:guide orient="horz" pos="2160"/>
        <p:guide pos="7242"/>
        <p:guide pos="7680"/>
        <p:guide pos="3840"/>
        <p:guide orient="horz" pos="346"/>
        <p:guide orient="horz" pos="3974"/>
        <p:guide pos="5541"/>
        <p:guide pos="2139"/>
        <p:guide pos="438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Doraemon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và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bạn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đã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có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trải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nghiệm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thú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vị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đến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Vùng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đất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bánh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kẹo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đúng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không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nào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.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Cô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nghĩ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là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cho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dù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bất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cứ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bạn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nào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trong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lớp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mình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kể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cả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là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người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lớn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khi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lạc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vào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đây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cũng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sẽ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vô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cùng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thích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thú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nếm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thử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1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vài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vị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bánh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kẹo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ngon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.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em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ạ,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những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trải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nghiệm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của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Doraemon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và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nhóm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bạn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hay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của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chính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chúng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SVNBulgary" pitchFamily="2" charset="0"/>
              </a:rPr>
              <a:t> ta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chín</a:t>
            </a:r>
            <a:r>
              <a:rPr lang="en-US" dirty="0"/>
              <a:t> </a:t>
            </a:r>
            <a:r>
              <a:rPr lang="en-US" dirty="0" err="1"/>
              <a:t>chắn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,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0B73-BBC8-4ADB-B4A6-EC880F5D4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0B73-BBC8-4ADB-B4A6-EC880F5D4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79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Người</a:t>
            </a:r>
            <a:r>
              <a:rPr lang="en-US" sz="12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12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Xem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nội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dung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tin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chính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dàn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đáp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ứng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yêu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cầu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hay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lỗi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cần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chỉnh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sửa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chuyến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đáng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nhớ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Người</a:t>
            </a:r>
            <a:r>
              <a:rPr lang="en-US" sz="12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nghe</a:t>
            </a:r>
            <a:r>
              <a:rPr lang="en-US" sz="12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kiểm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tin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câu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chuyện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chuyến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đâu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ai,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thú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vị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đáng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nhớ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…) ;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xét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ưu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hạn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chế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) ;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lỗi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nghe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tập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nắm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tin,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thái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đúng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nghe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trao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đổi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0B73-BBC8-4ADB-B4A6-EC880F5D4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3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82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;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;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; </a:t>
            </a:r>
            <a:r>
              <a:rPr lang="en-US" dirty="0" err="1"/>
              <a:t>Trải</a:t>
            </a:r>
            <a:r>
              <a:rPr lang="en-US" dirty="0"/>
              <a:t> qua ;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;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; </a:t>
            </a:r>
            <a:r>
              <a:rPr lang="en-US" dirty="0" err="1"/>
              <a:t>Dàn</a:t>
            </a:r>
            <a:r>
              <a:rPr lang="en-US" dirty="0"/>
              <a:t> ý ; </a:t>
            </a:r>
            <a:r>
              <a:rPr lang="en-US" dirty="0" err="1"/>
              <a:t>Kể</a:t>
            </a:r>
            <a:r>
              <a:rPr lang="en-US" dirty="0"/>
              <a:t> ; </a:t>
            </a:r>
            <a:r>
              <a:rPr lang="en-US" dirty="0" err="1"/>
              <a:t>Nội</a:t>
            </a:r>
            <a:r>
              <a:rPr lang="en-US" dirty="0"/>
              <a:t> dung ;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;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mắc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5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96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2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0B73-BBC8-4ADB-B4A6-EC880F5D4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0B73-BBC8-4ADB-B4A6-EC880F5D4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1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254648-CD63-4F4A-9AAF-F1A58FA73D4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18958" y="538844"/>
            <a:ext cx="2772000" cy="2771354"/>
          </a:xfrm>
          <a:custGeom>
            <a:avLst/>
            <a:gdLst>
              <a:gd name="connsiteX0" fmla="*/ 1583872 w 3167744"/>
              <a:gd name="connsiteY0" fmla="*/ 0 h 3167010"/>
              <a:gd name="connsiteX1" fmla="*/ 3167744 w 3167744"/>
              <a:gd name="connsiteY1" fmla="*/ 1583505 h 3167010"/>
              <a:gd name="connsiteX2" fmla="*/ 1583872 w 3167744"/>
              <a:gd name="connsiteY2" fmla="*/ 3167010 h 3167010"/>
              <a:gd name="connsiteX3" fmla="*/ 0 w 3167744"/>
              <a:gd name="connsiteY3" fmla="*/ 1583505 h 3167010"/>
              <a:gd name="connsiteX4" fmla="*/ 1583872 w 3167744"/>
              <a:gd name="connsiteY4" fmla="*/ 0 h 316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4" h="3167010">
                <a:moveTo>
                  <a:pt x="1583872" y="0"/>
                </a:moveTo>
                <a:cubicBezTo>
                  <a:pt x="2458620" y="0"/>
                  <a:pt x="3167744" y="708959"/>
                  <a:pt x="3167744" y="1583505"/>
                </a:cubicBezTo>
                <a:cubicBezTo>
                  <a:pt x="3167744" y="2458051"/>
                  <a:pt x="2458620" y="3167010"/>
                  <a:pt x="1583872" y="3167010"/>
                </a:cubicBezTo>
                <a:cubicBezTo>
                  <a:pt x="709124" y="3167010"/>
                  <a:pt x="0" y="2458051"/>
                  <a:pt x="0" y="1583505"/>
                </a:cubicBezTo>
                <a:cubicBezTo>
                  <a:pt x="0" y="708959"/>
                  <a:pt x="709124" y="0"/>
                  <a:pt x="15838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6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61" r:id="rId4"/>
    <p:sldLayoutId id="2147483662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5937E-487D-48F2-8EA1-16A3F41B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34BBA-4D8A-4FC6-AA1B-70DF0377D75B}"/>
              </a:ext>
            </a:extLst>
          </p:cNvPr>
          <p:cNvSpPr txBox="1"/>
          <p:nvPr/>
        </p:nvSpPr>
        <p:spPr>
          <a:xfrm>
            <a:off x="511649" y="1794547"/>
            <a:ext cx="11082484" cy="255454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Nói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và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nghe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: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Kể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lại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một</a:t>
            </a:r>
            <a:endParaRPr lang="en-US" sz="8000" b="1" dirty="0">
              <a:solidFill>
                <a:srgbClr val="FF6565"/>
              </a:solidFill>
              <a:latin typeface="#9Slide07 IcielLa Chic Pro Shad" panose="02000506090000020004" pitchFamily="2" charset="0"/>
              <a:ea typeface="Roboto" panose="02000000000000000000" pitchFamily="2" charset="0"/>
              <a:cs typeface="Arima Madurai Black" pitchFamily="2" charset="77"/>
            </a:endParaRPr>
          </a:p>
          <a:p>
            <a:pPr algn="ctr"/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trải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nghiệm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đáng</a:t>
            </a:r>
            <a:r>
              <a:rPr lang="en-US" sz="8000" b="1" dirty="0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 </a:t>
            </a:r>
            <a:r>
              <a:rPr lang="en-US" sz="8000" b="1" dirty="0" err="1">
                <a:solidFill>
                  <a:srgbClr val="FF6565"/>
                </a:solidFill>
                <a:latin typeface="#9Slide07 IcielLa Chic Pro Shad" panose="02000506090000020004" pitchFamily="2" charset="0"/>
                <a:ea typeface="Roboto" panose="02000000000000000000" pitchFamily="2" charset="0"/>
                <a:cs typeface="Arima Madurai Black" pitchFamily="2" charset="77"/>
              </a:rPr>
              <a:t>nhớ</a:t>
            </a:r>
            <a:endParaRPr lang="en-US" sz="8000" b="1" dirty="0">
              <a:solidFill>
                <a:srgbClr val="FF6565"/>
              </a:solidFill>
              <a:latin typeface="#9Slide07 IcielLa Chic Pro Shad" panose="02000506090000020004" pitchFamily="2" charset="0"/>
              <a:ea typeface="Roboto" panose="02000000000000000000" pitchFamily="2" charset="0"/>
              <a:cs typeface="Arima Madurai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21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ECD66FB9-2943-406D-BFA1-D02880EDB330}"/>
              </a:ext>
            </a:extLst>
          </p:cNvPr>
          <p:cNvGrpSpPr/>
          <p:nvPr/>
        </p:nvGrpSpPr>
        <p:grpSpPr>
          <a:xfrm>
            <a:off x="3054302" y="365019"/>
            <a:ext cx="1176579" cy="1139187"/>
            <a:chOff x="3716376" y="920580"/>
            <a:chExt cx="4776695" cy="499533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任意多边形 9">
              <a:extLst>
                <a:ext uri="{FF2B5EF4-FFF2-40B4-BE49-F238E27FC236}">
                  <a16:creationId xmlns:a16="http://schemas.microsoft.com/office/drawing/2014/main" id="{44174493-A2CD-4771-ABAF-357EF4562271}"/>
                </a:ext>
              </a:extLst>
            </p:cNvPr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9573DAED-A089-451B-B4E0-700B856A97D1}"/>
                </a:ext>
              </a:extLst>
            </p:cNvPr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0" name="椭圆 1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5B834BFE-F349-4EB3-BDFD-0B36EBC095E1}"/>
                </a:ext>
              </a:extLst>
            </p:cNvPr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E2F0D9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1" name="文本框 1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8552BF24-4153-4CC3-BE12-AEF2E2016247}"/>
              </a:ext>
            </a:extLst>
          </p:cNvPr>
          <p:cNvSpPr txBox="1"/>
          <p:nvPr/>
        </p:nvSpPr>
        <p:spPr>
          <a:xfrm>
            <a:off x="3321691" y="711339"/>
            <a:ext cx="68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B2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7705DC-1D48-458D-B31F-C53B96ED6B92}"/>
              </a:ext>
            </a:extLst>
          </p:cNvPr>
          <p:cNvSpPr/>
          <p:nvPr/>
        </p:nvSpPr>
        <p:spPr>
          <a:xfrm>
            <a:off x="4741102" y="384459"/>
            <a:ext cx="4349736" cy="1077217"/>
          </a:xfrm>
          <a:prstGeom prst="roundRect">
            <a:avLst>
              <a:gd name="adj" fmla="val 50000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 Ý VÀ LẬP DÀN 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C09F25-BF95-4BC7-AAD2-B4F5F00DD1C9}"/>
              </a:ext>
            </a:extLst>
          </p:cNvPr>
          <p:cNvSpPr txBox="1"/>
          <p:nvPr/>
        </p:nvSpPr>
        <p:spPr>
          <a:xfrm>
            <a:off x="5348176" y="3222334"/>
            <a:ext cx="57947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sửa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chữa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775BD1-91F2-41F9-B3AA-3D14DFC7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46" y="2248185"/>
            <a:ext cx="4071956" cy="40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45263F49-3371-4B0B-9463-3631564EC384}"/>
              </a:ext>
            </a:extLst>
          </p:cNvPr>
          <p:cNvGrpSpPr/>
          <p:nvPr/>
        </p:nvGrpSpPr>
        <p:grpSpPr>
          <a:xfrm>
            <a:off x="3602846" y="459582"/>
            <a:ext cx="1176579" cy="1139187"/>
            <a:chOff x="3716376" y="920580"/>
            <a:chExt cx="4776695" cy="499533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任意多边形 14">
              <a:extLst>
                <a:ext uri="{FF2B5EF4-FFF2-40B4-BE49-F238E27FC236}">
                  <a16:creationId xmlns:a16="http://schemas.microsoft.com/office/drawing/2014/main" id="{0C148D1F-A5F1-468A-869E-0D2DD92C7BD7}"/>
                </a:ext>
              </a:extLst>
            </p:cNvPr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4" name="任意多边形 15">
              <a:extLst>
                <a:ext uri="{FF2B5EF4-FFF2-40B4-BE49-F238E27FC236}">
                  <a16:creationId xmlns:a16="http://schemas.microsoft.com/office/drawing/2014/main" id="{4F4171C1-D739-4483-A6AF-9E828BF79C4E}"/>
                </a:ext>
              </a:extLst>
            </p:cNvPr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5" name="椭圆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023D2AA9-373A-46FB-8693-48B8BFC2BF44}"/>
                </a:ext>
              </a:extLst>
            </p:cNvPr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DAF5FE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6" name="文本框 1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1AF02CB4-ACA3-4AE6-86E6-8D6DBE3EFA74}"/>
              </a:ext>
            </a:extLst>
          </p:cNvPr>
          <p:cNvSpPr txBox="1"/>
          <p:nvPr/>
        </p:nvSpPr>
        <p:spPr>
          <a:xfrm>
            <a:off x="3875220" y="809703"/>
            <a:ext cx="71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B3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866A7F8-12FB-429C-8BB2-3642E80448A1}"/>
              </a:ext>
            </a:extLst>
          </p:cNvPr>
          <p:cNvSpPr/>
          <p:nvPr/>
        </p:nvSpPr>
        <p:spPr>
          <a:xfrm>
            <a:off x="5289645" y="472998"/>
            <a:ext cx="3435907" cy="1077217"/>
          </a:xfrm>
          <a:prstGeom prst="roundRect">
            <a:avLst>
              <a:gd name="adj" fmla="val 50000"/>
            </a:avLst>
          </a:prstGeom>
          <a:solidFill>
            <a:srgbClr val="DA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 VÀ NGHE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F371C5-E049-4262-8199-8AD46FFB1377}"/>
              </a:ext>
            </a:extLst>
          </p:cNvPr>
          <p:cNvSpPr txBox="1"/>
          <p:nvPr/>
        </p:nvSpPr>
        <p:spPr>
          <a:xfrm>
            <a:off x="2809461" y="2204192"/>
            <a:ext cx="9130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Bám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ý,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553E4-4E77-4DB7-A7F5-728923E3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501" y="1645402"/>
            <a:ext cx="4891474" cy="4891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95B5F3-E3B8-4791-87D5-2277CC72AD8A}"/>
              </a:ext>
            </a:extLst>
          </p:cNvPr>
          <p:cNvSpPr txBox="1"/>
          <p:nvPr/>
        </p:nvSpPr>
        <p:spPr>
          <a:xfrm>
            <a:off x="3021496" y="3493918"/>
            <a:ext cx="891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thúc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D5B25D-849D-4399-BD33-5FE47E557735}"/>
              </a:ext>
            </a:extLst>
          </p:cNvPr>
          <p:cNvSpPr txBox="1"/>
          <p:nvPr/>
        </p:nvSpPr>
        <p:spPr>
          <a:xfrm>
            <a:off x="3021496" y="4320720"/>
            <a:ext cx="891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79BD3-8842-4EB4-8648-AC8D6FD5239E}"/>
              </a:ext>
            </a:extLst>
          </p:cNvPr>
          <p:cNvSpPr txBox="1"/>
          <p:nvPr/>
        </p:nvSpPr>
        <p:spPr>
          <a:xfrm>
            <a:off x="2902226" y="5664342"/>
            <a:ext cx="913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video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16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12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3" grpId="0" animBg="1"/>
      <p:bldP spid="28" grpId="0"/>
      <p:bldP spid="11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34A613-C858-44DA-B064-A2A02695B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91722"/>
              </p:ext>
            </p:extLst>
          </p:nvPr>
        </p:nvGraphicFramePr>
        <p:xfrm>
          <a:off x="262641" y="209833"/>
          <a:ext cx="11726159" cy="579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059">
                  <a:extLst>
                    <a:ext uri="{9D8B030D-6E8A-4147-A177-3AD203B41FA5}">
                      <a16:colId xmlns:a16="http://schemas.microsoft.com/office/drawing/2014/main" val="3335989646"/>
                    </a:ext>
                  </a:extLst>
                </a:gridCol>
                <a:gridCol w="8039100">
                  <a:extLst>
                    <a:ext uri="{9D8B030D-6E8A-4147-A177-3AD203B41FA5}">
                      <a16:colId xmlns:a16="http://schemas.microsoft.com/office/drawing/2014/main" val="2283099876"/>
                    </a:ext>
                  </a:extLst>
                </a:gridCol>
              </a:tblGrid>
              <a:tr h="1085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chỉnh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giọng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nói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điệu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42999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hay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50396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51996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Giơ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093678"/>
                  </a:ext>
                </a:extLst>
              </a:tr>
              <a:tr h="1148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lom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khom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8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6A5E2D33-1C32-4099-A423-789E7E16F425}"/>
              </a:ext>
            </a:extLst>
          </p:cNvPr>
          <p:cNvGrpSpPr/>
          <p:nvPr/>
        </p:nvGrpSpPr>
        <p:grpSpPr>
          <a:xfrm>
            <a:off x="2776847" y="445889"/>
            <a:ext cx="1176579" cy="1139188"/>
            <a:chOff x="3716376" y="1103274"/>
            <a:chExt cx="4776695" cy="49953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任意多边形 19">
              <a:extLst>
                <a:ext uri="{FF2B5EF4-FFF2-40B4-BE49-F238E27FC236}">
                  <a16:creationId xmlns:a16="http://schemas.microsoft.com/office/drawing/2014/main" id="{FCB568D7-8B35-4D53-9634-1858D3BC6104}"/>
                </a:ext>
              </a:extLst>
            </p:cNvPr>
            <p:cNvSpPr/>
            <p:nvPr/>
          </p:nvSpPr>
          <p:spPr>
            <a:xfrm>
              <a:off x="3871964" y="1103274"/>
              <a:ext cx="4621107" cy="2497669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9" name="任意多边形 20">
              <a:extLst>
                <a:ext uri="{FF2B5EF4-FFF2-40B4-BE49-F238E27FC236}">
                  <a16:creationId xmlns:a16="http://schemas.microsoft.com/office/drawing/2014/main" id="{EA294959-F05B-4E0E-B436-C70F3AB70B5A}"/>
                </a:ext>
              </a:extLst>
            </p:cNvPr>
            <p:cNvSpPr/>
            <p:nvPr/>
          </p:nvSpPr>
          <p:spPr>
            <a:xfrm flipH="1" flipV="1">
              <a:off x="3716376" y="3600943"/>
              <a:ext cx="4621107" cy="2497669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0" name="椭圆 2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ED127A16-BB62-40F1-8831-85EDAD463010}"/>
                </a:ext>
              </a:extLst>
            </p:cNvPr>
            <p:cNvSpPr/>
            <p:nvPr/>
          </p:nvSpPr>
          <p:spPr>
            <a:xfrm>
              <a:off x="4399582" y="1928864"/>
              <a:ext cx="3479527" cy="3344158"/>
            </a:xfrm>
            <a:prstGeom prst="ellipse">
              <a:avLst/>
            </a:prstGeom>
            <a:solidFill>
              <a:srgbClr val="FDF1E9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1" name="文本框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B2D813A1-B0D6-425F-B4E4-4909D46233E4}"/>
              </a:ext>
            </a:extLst>
          </p:cNvPr>
          <p:cNvSpPr txBox="1"/>
          <p:nvPr/>
        </p:nvSpPr>
        <p:spPr>
          <a:xfrm>
            <a:off x="3074296" y="868559"/>
            <a:ext cx="71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B4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F0D08E9-A004-4FE7-886B-AE1C368F25B3}"/>
              </a:ext>
            </a:extLst>
          </p:cNvPr>
          <p:cNvSpPr/>
          <p:nvPr/>
        </p:nvSpPr>
        <p:spPr>
          <a:xfrm>
            <a:off x="4419882" y="518204"/>
            <a:ext cx="5198255" cy="1077217"/>
          </a:xfrm>
          <a:prstGeom prst="roundRect">
            <a:avLst>
              <a:gd name="adj" fmla="val 50000"/>
            </a:avLst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 TRA VÀ CHỈNH SỬA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F22957-02E9-4A3C-91BB-A81A47A8B777}"/>
              </a:ext>
            </a:extLst>
          </p:cNvPr>
          <p:cNvSpPr txBox="1"/>
          <p:nvPr/>
        </p:nvSpPr>
        <p:spPr>
          <a:xfrm>
            <a:off x="2702419" y="2425238"/>
            <a:ext cx="855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;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;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sửa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HỆ THUẬT LẮNG NGHE">
            <a:extLst>
              <a:ext uri="{FF2B5EF4-FFF2-40B4-BE49-F238E27FC236}">
                <a16:creationId xmlns:a16="http://schemas.microsoft.com/office/drawing/2014/main" id="{60E5C43E-8D51-4DE0-A895-1415E9AFE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10801" r="50760" b="14050"/>
          <a:stretch/>
        </p:blipFill>
        <p:spPr bwMode="auto">
          <a:xfrm>
            <a:off x="680484" y="2305150"/>
            <a:ext cx="1564672" cy="13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Ệ THUẬT LẮNG NGHE">
            <a:extLst>
              <a:ext uri="{FF2B5EF4-FFF2-40B4-BE49-F238E27FC236}">
                <a16:creationId xmlns:a16="http://schemas.microsoft.com/office/drawing/2014/main" id="{A192E20A-C52D-4F78-A9EF-DD1E96EE0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7577" r="2911" b="9363"/>
          <a:stretch/>
        </p:blipFill>
        <p:spPr bwMode="auto">
          <a:xfrm>
            <a:off x="478029" y="4417765"/>
            <a:ext cx="1693139" cy="16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7F41D7-75E5-4832-9E56-D72B8C6E47D6}"/>
              </a:ext>
            </a:extLst>
          </p:cNvPr>
          <p:cNvSpPr txBox="1"/>
          <p:nvPr/>
        </p:nvSpPr>
        <p:spPr>
          <a:xfrm>
            <a:off x="2702419" y="4417765"/>
            <a:ext cx="8557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nghe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2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34" grpId="0" animBg="1"/>
      <p:bldP spid="2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>
            <a:extLst>
              <a:ext uri="{FF2B5EF4-FFF2-40B4-BE49-F238E27FC236}">
                <a16:creationId xmlns:a16="http://schemas.microsoft.com/office/drawing/2014/main" id="{E49ADEB8-809F-4B65-8BEE-6275C6552A7D}"/>
              </a:ext>
            </a:extLst>
          </p:cNvPr>
          <p:cNvSpPr txBox="1"/>
          <p:nvPr/>
        </p:nvSpPr>
        <p:spPr>
          <a:xfrm>
            <a:off x="5862084" y="1720839"/>
            <a:ext cx="5332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Xem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lại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dàn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ý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nói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đã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chuẩn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bị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trước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ở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nhà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#9Slide05 HLT Boulevard" panose="00000400000000000000" pitchFamily="2" charset="0"/>
              <a:ea typeface="#9Slide05 HLT Boulevard" panose="00000400000000000000" pitchFamily="2" charset="0"/>
              <a:cs typeface="#9Slide05 HLT Boulevard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EF366-37D5-4600-A883-7D6D603F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9" y="794734"/>
            <a:ext cx="5268531" cy="52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14375D-E938-4655-A67A-E971E679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797" y="233917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4D8C6F-2731-493E-96D2-B57D86F16E25}"/>
              </a:ext>
            </a:extLst>
          </p:cNvPr>
          <p:cNvSpPr txBox="1"/>
          <p:nvPr/>
        </p:nvSpPr>
        <p:spPr>
          <a:xfrm>
            <a:off x="6212958" y="2274838"/>
            <a:ext cx="5332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Thực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hành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nói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theo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cặp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(10’)</a:t>
            </a:r>
          </a:p>
        </p:txBody>
      </p:sp>
    </p:spTree>
    <p:extLst>
      <p:ext uri="{BB962C8B-B14F-4D97-AF65-F5344CB8AC3E}">
        <p14:creationId xmlns:p14="http://schemas.microsoft.com/office/powerpoint/2010/main" val="114312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C56F6-079E-43C5-BA37-C134F9EE3456}"/>
              </a:ext>
            </a:extLst>
          </p:cNvPr>
          <p:cNvGrpSpPr/>
          <p:nvPr/>
        </p:nvGrpSpPr>
        <p:grpSpPr>
          <a:xfrm>
            <a:off x="393700" y="727577"/>
            <a:ext cx="5459534" cy="5459534"/>
            <a:chOff x="0" y="727577"/>
            <a:chExt cx="5459534" cy="5459534"/>
          </a:xfrm>
        </p:grpSpPr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EA4FEF4-3530-4F3E-AF85-78497F311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27577"/>
              <a:ext cx="5459534" cy="545953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F6D7F2-EED1-4C48-AD77-6D29DFEB0A6A}"/>
                </a:ext>
              </a:extLst>
            </p:cNvPr>
            <p:cNvSpPr/>
            <p:nvPr/>
          </p:nvSpPr>
          <p:spPr>
            <a:xfrm>
              <a:off x="2140744" y="5865813"/>
              <a:ext cx="983456" cy="145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5D566B11-7E3E-4B03-AF59-449481004871}"/>
              </a:ext>
            </a:extLst>
          </p:cNvPr>
          <p:cNvSpPr txBox="1"/>
          <p:nvPr/>
        </p:nvSpPr>
        <p:spPr>
          <a:xfrm>
            <a:off x="5673134" y="2274838"/>
            <a:ext cx="5332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Thực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hành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nói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trước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lớp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(10’)</a:t>
            </a:r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015FE2-1724-234D-B8A7-B40C1FCE862E}"/>
              </a:ext>
            </a:extLst>
          </p:cNvPr>
          <p:cNvGrpSpPr/>
          <p:nvPr/>
        </p:nvGrpSpPr>
        <p:grpSpPr>
          <a:xfrm>
            <a:off x="68254" y="44891"/>
            <a:ext cx="12076128" cy="6768219"/>
            <a:chOff x="68254" y="44891"/>
            <a:chExt cx="12076128" cy="6768219"/>
          </a:xfrm>
        </p:grpSpPr>
        <p:grpSp>
          <p:nvGrpSpPr>
            <p:cNvPr id="9217" name="Group 1">
              <a:extLst>
                <a:ext uri="{FF2B5EF4-FFF2-40B4-BE49-F238E27FC236}">
                  <a16:creationId xmlns:a16="http://schemas.microsoft.com/office/drawing/2014/main" id="{871EC27A-C2A3-734A-BB3D-9C04326A00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714" y="44891"/>
              <a:ext cx="12058668" cy="117460"/>
              <a:chOff x="512708" y="5186030"/>
              <a:chExt cx="11054879" cy="107534"/>
            </a:xfrm>
          </p:grpSpPr>
          <p:sp>
            <p:nvSpPr>
              <p:cNvPr id="9371" name="Freeform 169">
                <a:extLst>
                  <a:ext uri="{FF2B5EF4-FFF2-40B4-BE49-F238E27FC236}">
                    <a16:creationId xmlns:a16="http://schemas.microsoft.com/office/drawing/2014/main" id="{71744B0B-646C-684D-A3AF-65353530B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08" y="5187951"/>
                <a:ext cx="74889" cy="103694"/>
              </a:xfrm>
              <a:custGeom>
                <a:avLst/>
                <a:gdLst>
                  <a:gd name="T0" fmla="*/ 43900 w 174"/>
                  <a:gd name="T1" fmla="*/ 21001 h 237"/>
                  <a:gd name="T2" fmla="*/ 43900 w 174"/>
                  <a:gd name="T3" fmla="*/ 21001 h 237"/>
                  <a:gd name="T4" fmla="*/ 24102 w 174"/>
                  <a:gd name="T5" fmla="*/ 31064 h 237"/>
                  <a:gd name="T6" fmla="*/ 24102 w 174"/>
                  <a:gd name="T7" fmla="*/ 31064 h 237"/>
                  <a:gd name="T8" fmla="*/ 20229 w 174"/>
                  <a:gd name="T9" fmla="*/ 47690 h 237"/>
                  <a:gd name="T10" fmla="*/ 20229 w 174"/>
                  <a:gd name="T11" fmla="*/ 47690 h 237"/>
                  <a:gd name="T12" fmla="*/ 25393 w 174"/>
                  <a:gd name="T13" fmla="*/ 73067 h 237"/>
                  <a:gd name="T14" fmla="*/ 25393 w 174"/>
                  <a:gd name="T15" fmla="*/ 73067 h 237"/>
                  <a:gd name="T16" fmla="*/ 45622 w 174"/>
                  <a:gd name="T17" fmla="*/ 73942 h 237"/>
                  <a:gd name="T18" fmla="*/ 45622 w 174"/>
                  <a:gd name="T19" fmla="*/ 73942 h 237"/>
                  <a:gd name="T20" fmla="*/ 49496 w 174"/>
                  <a:gd name="T21" fmla="*/ 66942 h 237"/>
                  <a:gd name="T22" fmla="*/ 49496 w 174"/>
                  <a:gd name="T23" fmla="*/ 66942 h 237"/>
                  <a:gd name="T24" fmla="*/ 43900 w 174"/>
                  <a:gd name="T25" fmla="*/ 21001 h 237"/>
                  <a:gd name="T26" fmla="*/ 67142 w 174"/>
                  <a:gd name="T27" fmla="*/ 58629 h 237"/>
                  <a:gd name="T28" fmla="*/ 67142 w 174"/>
                  <a:gd name="T29" fmla="*/ 58629 h 237"/>
                  <a:gd name="T30" fmla="*/ 24533 w 174"/>
                  <a:gd name="T31" fmla="*/ 87068 h 237"/>
                  <a:gd name="T32" fmla="*/ 24533 w 174"/>
                  <a:gd name="T33" fmla="*/ 87068 h 237"/>
                  <a:gd name="T34" fmla="*/ 6456 w 174"/>
                  <a:gd name="T35" fmla="*/ 63004 h 237"/>
                  <a:gd name="T36" fmla="*/ 6456 w 174"/>
                  <a:gd name="T37" fmla="*/ 63004 h 237"/>
                  <a:gd name="T38" fmla="*/ 7747 w 174"/>
                  <a:gd name="T39" fmla="*/ 54253 h 237"/>
                  <a:gd name="T40" fmla="*/ 7747 w 174"/>
                  <a:gd name="T41" fmla="*/ 54253 h 237"/>
                  <a:gd name="T42" fmla="*/ 2152 w 174"/>
                  <a:gd name="T43" fmla="*/ 44628 h 237"/>
                  <a:gd name="T44" fmla="*/ 2152 w 174"/>
                  <a:gd name="T45" fmla="*/ 44628 h 237"/>
                  <a:gd name="T46" fmla="*/ 51217 w 174"/>
                  <a:gd name="T47" fmla="*/ 7000 h 237"/>
                  <a:gd name="T48" fmla="*/ 51217 w 174"/>
                  <a:gd name="T49" fmla="*/ 7000 h 237"/>
                  <a:gd name="T50" fmla="*/ 67142 w 174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7">
                    <a:moveTo>
                      <a:pt x="102" y="48"/>
                    </a:moveTo>
                    <a:lnTo>
                      <a:pt x="102" y="48"/>
                    </a:lnTo>
                    <a:cubicBezTo>
                      <a:pt x="82" y="46"/>
                      <a:pt x="68" y="57"/>
                      <a:pt x="56" y="71"/>
                    </a:cubicBezTo>
                    <a:cubicBezTo>
                      <a:pt x="59" y="84"/>
                      <a:pt x="54" y="94"/>
                      <a:pt x="47" y="109"/>
                    </a:cubicBezTo>
                    <a:cubicBezTo>
                      <a:pt x="39" y="129"/>
                      <a:pt x="38" y="153"/>
                      <a:pt x="59" y="167"/>
                    </a:cubicBezTo>
                    <a:cubicBezTo>
                      <a:pt x="69" y="174"/>
                      <a:pt x="96" y="178"/>
                      <a:pt x="106" y="169"/>
                    </a:cubicBezTo>
                    <a:cubicBezTo>
                      <a:pt x="110" y="166"/>
                      <a:pt x="113" y="157"/>
                      <a:pt x="115" y="153"/>
                    </a:cubicBezTo>
                    <a:cubicBezTo>
                      <a:pt x="130" y="124"/>
                      <a:pt x="156" y="53"/>
                      <a:pt x="102" y="48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2"/>
                      <a:pt x="106" y="236"/>
                      <a:pt x="57" y="199"/>
                    </a:cubicBezTo>
                    <a:cubicBezTo>
                      <a:pt x="39" y="186"/>
                      <a:pt x="19" y="166"/>
                      <a:pt x="15" y="144"/>
                    </a:cubicBezTo>
                    <a:cubicBezTo>
                      <a:pt x="14" y="137"/>
                      <a:pt x="15" y="130"/>
                      <a:pt x="18" y="124"/>
                    </a:cubicBezTo>
                    <a:cubicBezTo>
                      <a:pt x="8" y="123"/>
                      <a:pt x="0" y="112"/>
                      <a:pt x="5" y="102"/>
                    </a:cubicBezTo>
                    <a:cubicBezTo>
                      <a:pt x="25" y="58"/>
                      <a:pt x="61" y="0"/>
                      <a:pt x="119" y="16"/>
                    </a:cubicBezTo>
                    <a:cubicBezTo>
                      <a:pt x="170" y="31"/>
                      <a:pt x="173" y="94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" name="Freeform 170">
                <a:extLst>
                  <a:ext uri="{FF2B5EF4-FFF2-40B4-BE49-F238E27FC236}">
                    <a16:creationId xmlns:a16="http://schemas.microsoft.com/office/drawing/2014/main" id="{66C61F93-8AF6-624B-8AF1-3E83EF0A9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472" y="5193296"/>
                <a:ext cx="88765" cy="84283"/>
              </a:xfrm>
              <a:custGeom>
                <a:avLst/>
                <a:gdLst>
                  <a:gd name="T0" fmla="*/ 61 w 204"/>
                  <a:gd name="T1" fmla="*/ 133 h 195"/>
                  <a:gd name="T2" fmla="*/ 61 w 204"/>
                  <a:gd name="T3" fmla="*/ 133 h 195"/>
                  <a:gd name="T4" fmla="*/ 109 w 204"/>
                  <a:gd name="T5" fmla="*/ 148 h 195"/>
                  <a:gd name="T6" fmla="*/ 109 w 204"/>
                  <a:gd name="T7" fmla="*/ 148 h 195"/>
                  <a:gd name="T8" fmla="*/ 142 w 204"/>
                  <a:gd name="T9" fmla="*/ 130 h 195"/>
                  <a:gd name="T10" fmla="*/ 142 w 204"/>
                  <a:gd name="T11" fmla="*/ 130 h 195"/>
                  <a:gd name="T12" fmla="*/ 176 w 204"/>
                  <a:gd name="T13" fmla="*/ 81 h 195"/>
                  <a:gd name="T14" fmla="*/ 176 w 204"/>
                  <a:gd name="T15" fmla="*/ 81 h 195"/>
                  <a:gd name="T16" fmla="*/ 145 w 204"/>
                  <a:gd name="T17" fmla="*/ 44 h 195"/>
                  <a:gd name="T18" fmla="*/ 145 w 204"/>
                  <a:gd name="T19" fmla="*/ 44 h 195"/>
                  <a:gd name="T20" fmla="*/ 126 w 204"/>
                  <a:gd name="T21" fmla="*/ 51 h 195"/>
                  <a:gd name="T22" fmla="*/ 126 w 204"/>
                  <a:gd name="T23" fmla="*/ 51 h 195"/>
                  <a:gd name="T24" fmla="*/ 61 w 204"/>
                  <a:gd name="T25" fmla="*/ 133 h 195"/>
                  <a:gd name="T26" fmla="*/ 86 w 204"/>
                  <a:gd name="T27" fmla="*/ 34 h 195"/>
                  <a:gd name="T28" fmla="*/ 86 w 204"/>
                  <a:gd name="T29" fmla="*/ 34 h 195"/>
                  <a:gd name="T30" fmla="*/ 201 w 204"/>
                  <a:gd name="T31" fmla="*/ 60 h 195"/>
                  <a:gd name="T32" fmla="*/ 201 w 204"/>
                  <a:gd name="T33" fmla="*/ 60 h 195"/>
                  <a:gd name="T34" fmla="*/ 189 w 204"/>
                  <a:gd name="T35" fmla="*/ 129 h 195"/>
                  <a:gd name="T36" fmla="*/ 189 w 204"/>
                  <a:gd name="T37" fmla="*/ 129 h 195"/>
                  <a:gd name="T38" fmla="*/ 174 w 204"/>
                  <a:gd name="T39" fmla="*/ 140 h 195"/>
                  <a:gd name="T40" fmla="*/ 174 w 204"/>
                  <a:gd name="T41" fmla="*/ 140 h 195"/>
                  <a:gd name="T42" fmla="*/ 166 w 204"/>
                  <a:gd name="T43" fmla="*/ 165 h 195"/>
                  <a:gd name="T44" fmla="*/ 166 w 204"/>
                  <a:gd name="T45" fmla="*/ 165 h 195"/>
                  <a:gd name="T46" fmla="*/ 25 w 204"/>
                  <a:gd name="T47" fmla="*/ 142 h 195"/>
                  <a:gd name="T48" fmla="*/ 25 w 204"/>
                  <a:gd name="T49" fmla="*/ 142 h 195"/>
                  <a:gd name="T50" fmla="*/ 86 w 204"/>
                  <a:gd name="T51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5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2" y="148"/>
                      <a:pt x="91" y="151"/>
                      <a:pt x="109" y="148"/>
                    </a:cubicBezTo>
                    <a:lnTo>
                      <a:pt x="109" y="148"/>
                    </a:lnTo>
                    <a:cubicBezTo>
                      <a:pt x="117" y="138"/>
                      <a:pt x="128" y="136"/>
                      <a:pt x="142" y="130"/>
                    </a:cubicBezTo>
                    <a:lnTo>
                      <a:pt x="142" y="130"/>
                    </a:lnTo>
                    <a:cubicBezTo>
                      <a:pt x="163" y="121"/>
                      <a:pt x="180" y="105"/>
                      <a:pt x="176" y="81"/>
                    </a:cubicBezTo>
                    <a:lnTo>
                      <a:pt x="176" y="81"/>
                    </a:lnTo>
                    <a:cubicBezTo>
                      <a:pt x="175" y="69"/>
                      <a:pt x="158" y="47"/>
                      <a:pt x="145" y="44"/>
                    </a:cubicBezTo>
                    <a:lnTo>
                      <a:pt x="145" y="44"/>
                    </a:lnTo>
                    <a:cubicBezTo>
                      <a:pt x="139" y="44"/>
                      <a:pt x="132" y="48"/>
                      <a:pt x="126" y="51"/>
                    </a:cubicBezTo>
                    <a:lnTo>
                      <a:pt x="126" y="51"/>
                    </a:lnTo>
                    <a:cubicBezTo>
                      <a:pt x="96" y="60"/>
                      <a:pt x="26" y="90"/>
                      <a:pt x="61" y="133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18"/>
                      <a:pt x="192" y="0"/>
                      <a:pt x="201" y="60"/>
                    </a:cubicBezTo>
                    <a:lnTo>
                      <a:pt x="201" y="60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6"/>
                      <a:pt x="174" y="140"/>
                    </a:cubicBezTo>
                    <a:lnTo>
                      <a:pt x="174" y="140"/>
                    </a:lnTo>
                    <a:cubicBezTo>
                      <a:pt x="179" y="148"/>
                      <a:pt x="178" y="161"/>
                      <a:pt x="166" y="165"/>
                    </a:cubicBezTo>
                    <a:lnTo>
                      <a:pt x="166" y="165"/>
                    </a:lnTo>
                    <a:cubicBezTo>
                      <a:pt x="121" y="181"/>
                      <a:pt x="54" y="194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5" y="50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73" name="Freeform 171">
                <a:extLst>
                  <a:ext uri="{FF2B5EF4-FFF2-40B4-BE49-F238E27FC236}">
                    <a16:creationId xmlns:a16="http://schemas.microsoft.com/office/drawing/2014/main" id="{488337F6-95C9-2849-9E63-AA38FF599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328" y="5187951"/>
                <a:ext cx="76810" cy="101773"/>
              </a:xfrm>
              <a:custGeom>
                <a:avLst/>
                <a:gdLst>
                  <a:gd name="T0" fmla="*/ 45208 w 175"/>
                  <a:gd name="T1" fmla="*/ 20355 h 235"/>
                  <a:gd name="T2" fmla="*/ 45208 w 175"/>
                  <a:gd name="T3" fmla="*/ 20355 h 235"/>
                  <a:gd name="T4" fmla="*/ 25018 w 175"/>
                  <a:gd name="T5" fmla="*/ 30748 h 235"/>
                  <a:gd name="T6" fmla="*/ 25018 w 175"/>
                  <a:gd name="T7" fmla="*/ 30748 h 235"/>
                  <a:gd name="T8" fmla="*/ 21068 w 175"/>
                  <a:gd name="T9" fmla="*/ 46772 h 235"/>
                  <a:gd name="T10" fmla="*/ 21068 w 175"/>
                  <a:gd name="T11" fmla="*/ 46772 h 235"/>
                  <a:gd name="T12" fmla="*/ 26335 w 175"/>
                  <a:gd name="T13" fmla="*/ 71891 h 235"/>
                  <a:gd name="T14" fmla="*/ 26335 w 175"/>
                  <a:gd name="T15" fmla="*/ 71891 h 235"/>
                  <a:gd name="T16" fmla="*/ 46964 w 175"/>
                  <a:gd name="T17" fmla="*/ 72757 h 235"/>
                  <a:gd name="T18" fmla="*/ 46964 w 175"/>
                  <a:gd name="T19" fmla="*/ 72757 h 235"/>
                  <a:gd name="T20" fmla="*/ 50914 w 175"/>
                  <a:gd name="T21" fmla="*/ 65828 h 235"/>
                  <a:gd name="T22" fmla="*/ 50914 w 175"/>
                  <a:gd name="T23" fmla="*/ 65828 h 235"/>
                  <a:gd name="T24" fmla="*/ 45208 w 175"/>
                  <a:gd name="T25" fmla="*/ 20355 h 235"/>
                  <a:gd name="T26" fmla="*/ 68910 w 175"/>
                  <a:gd name="T27" fmla="*/ 58032 h 235"/>
                  <a:gd name="T28" fmla="*/ 68910 w 175"/>
                  <a:gd name="T29" fmla="*/ 58032 h 235"/>
                  <a:gd name="T30" fmla="*/ 25457 w 175"/>
                  <a:gd name="T31" fmla="*/ 85749 h 235"/>
                  <a:gd name="T32" fmla="*/ 25457 w 175"/>
                  <a:gd name="T33" fmla="*/ 85749 h 235"/>
                  <a:gd name="T34" fmla="*/ 7023 w 175"/>
                  <a:gd name="T35" fmla="*/ 61930 h 235"/>
                  <a:gd name="T36" fmla="*/ 7023 w 175"/>
                  <a:gd name="T37" fmla="*/ 61930 h 235"/>
                  <a:gd name="T38" fmla="*/ 8339 w 175"/>
                  <a:gd name="T39" fmla="*/ 53268 h 235"/>
                  <a:gd name="T40" fmla="*/ 8339 w 175"/>
                  <a:gd name="T41" fmla="*/ 53268 h 235"/>
                  <a:gd name="T42" fmla="*/ 2633 w 175"/>
                  <a:gd name="T43" fmla="*/ 43308 h 235"/>
                  <a:gd name="T44" fmla="*/ 2633 w 175"/>
                  <a:gd name="T45" fmla="*/ 43308 h 235"/>
                  <a:gd name="T46" fmla="*/ 52670 w 175"/>
                  <a:gd name="T47" fmla="*/ 6929 h 235"/>
                  <a:gd name="T48" fmla="*/ 52670 w 175"/>
                  <a:gd name="T49" fmla="*/ 6929 h 235"/>
                  <a:gd name="T50" fmla="*/ 68910 w 175"/>
                  <a:gd name="T51" fmla="*/ 58032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5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1"/>
                    </a:cubicBezTo>
                    <a:cubicBezTo>
                      <a:pt x="60" y="84"/>
                      <a:pt x="53" y="93"/>
                      <a:pt x="48" y="108"/>
                    </a:cubicBezTo>
                    <a:cubicBezTo>
                      <a:pt x="40" y="129"/>
                      <a:pt x="39" y="152"/>
                      <a:pt x="60" y="166"/>
                    </a:cubicBezTo>
                    <a:cubicBezTo>
                      <a:pt x="70" y="173"/>
                      <a:pt x="96" y="176"/>
                      <a:pt x="107" y="168"/>
                    </a:cubicBezTo>
                    <a:cubicBezTo>
                      <a:pt x="111" y="166"/>
                      <a:pt x="115" y="156"/>
                      <a:pt x="116" y="152"/>
                    </a:cubicBezTo>
                    <a:cubicBezTo>
                      <a:pt x="131" y="123"/>
                      <a:pt x="157" y="51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2"/>
                      <a:pt x="107" y="234"/>
                      <a:pt x="58" y="198"/>
                    </a:cubicBezTo>
                    <a:cubicBezTo>
                      <a:pt x="40" y="185"/>
                      <a:pt x="22" y="166"/>
                      <a:pt x="16" y="143"/>
                    </a:cubicBezTo>
                    <a:cubicBezTo>
                      <a:pt x="15" y="137"/>
                      <a:pt x="16" y="130"/>
                      <a:pt x="19" y="123"/>
                    </a:cubicBezTo>
                    <a:cubicBezTo>
                      <a:pt x="10" y="122"/>
                      <a:pt x="0" y="112"/>
                      <a:pt x="6" y="100"/>
                    </a:cubicBezTo>
                    <a:cubicBezTo>
                      <a:pt x="25" y="56"/>
                      <a:pt x="62" y="0"/>
                      <a:pt x="120" y="16"/>
                    </a:cubicBezTo>
                    <a:cubicBezTo>
                      <a:pt x="170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" name="Freeform 172">
                <a:extLst>
                  <a:ext uri="{FF2B5EF4-FFF2-40B4-BE49-F238E27FC236}">
                    <a16:creationId xmlns:a16="http://schemas.microsoft.com/office/drawing/2014/main" id="{776F216B-9994-4946-BA6D-6CB0E10D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955" y="5203468"/>
                <a:ext cx="75669" cy="65393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8 w 177"/>
                  <a:gd name="T5" fmla="*/ 34 h 150"/>
                  <a:gd name="T6" fmla="*/ 88 w 177"/>
                  <a:gd name="T7" fmla="*/ 34 h 150"/>
                  <a:gd name="T8" fmla="*/ 58 w 177"/>
                  <a:gd name="T9" fmla="*/ 42 h 150"/>
                  <a:gd name="T10" fmla="*/ 58 w 177"/>
                  <a:gd name="T11" fmla="*/ 42 h 150"/>
                  <a:gd name="T12" fmla="*/ 23 w 177"/>
                  <a:gd name="T13" fmla="*/ 78 h 150"/>
                  <a:gd name="T14" fmla="*/ 23 w 177"/>
                  <a:gd name="T15" fmla="*/ 78 h 150"/>
                  <a:gd name="T16" fmla="*/ 48 w 177"/>
                  <a:gd name="T17" fmla="*/ 118 h 150"/>
                  <a:gd name="T18" fmla="*/ 48 w 177"/>
                  <a:gd name="T19" fmla="*/ 118 h 150"/>
                  <a:gd name="T20" fmla="*/ 63 w 177"/>
                  <a:gd name="T21" fmla="*/ 120 h 150"/>
                  <a:gd name="T22" fmla="*/ 63 w 177"/>
                  <a:gd name="T23" fmla="*/ 120 h 150"/>
                  <a:gd name="T24" fmla="*/ 129 w 177"/>
                  <a:gd name="T25" fmla="*/ 62 h 150"/>
                  <a:gd name="T26" fmla="*/ 98 w 177"/>
                  <a:gd name="T27" fmla="*/ 146 h 150"/>
                  <a:gd name="T28" fmla="*/ 98 w 177"/>
                  <a:gd name="T29" fmla="*/ 146 h 150"/>
                  <a:gd name="T30" fmla="*/ 0 w 177"/>
                  <a:gd name="T31" fmla="*/ 89 h 150"/>
                  <a:gd name="T32" fmla="*/ 0 w 177"/>
                  <a:gd name="T33" fmla="*/ 89 h 150"/>
                  <a:gd name="T34" fmla="*/ 17 w 177"/>
                  <a:gd name="T35" fmla="*/ 30 h 150"/>
                  <a:gd name="T36" fmla="*/ 17 w 177"/>
                  <a:gd name="T37" fmla="*/ 30 h 150"/>
                  <a:gd name="T38" fmla="*/ 32 w 177"/>
                  <a:gd name="T39" fmla="*/ 24 h 150"/>
                  <a:gd name="T40" fmla="*/ 32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1 w 177"/>
                  <a:gd name="T47" fmla="*/ 63 h 150"/>
                  <a:gd name="T48" fmla="*/ 161 w 177"/>
                  <a:gd name="T49" fmla="*/ 63 h 150"/>
                  <a:gd name="T50" fmla="*/ 98 w 177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6"/>
                      <a:pt x="106" y="38"/>
                      <a:pt x="88" y="34"/>
                    </a:cubicBezTo>
                    <a:lnTo>
                      <a:pt x="88" y="34"/>
                    </a:lnTo>
                    <a:cubicBezTo>
                      <a:pt x="81" y="42"/>
                      <a:pt x="71" y="41"/>
                      <a:pt x="58" y="42"/>
                    </a:cubicBezTo>
                    <a:lnTo>
                      <a:pt x="58" y="42"/>
                    </a:lnTo>
                    <a:cubicBezTo>
                      <a:pt x="39" y="45"/>
                      <a:pt x="23" y="54"/>
                      <a:pt x="23" y="78"/>
                    </a:cubicBezTo>
                    <a:lnTo>
                      <a:pt x="23" y="78"/>
                    </a:lnTo>
                    <a:cubicBezTo>
                      <a:pt x="23" y="88"/>
                      <a:pt x="36" y="113"/>
                      <a:pt x="48" y="118"/>
                    </a:cubicBezTo>
                    <a:lnTo>
                      <a:pt x="48" y="118"/>
                    </a:lnTo>
                    <a:cubicBezTo>
                      <a:pt x="50" y="120"/>
                      <a:pt x="58" y="120"/>
                      <a:pt x="63" y="120"/>
                    </a:cubicBezTo>
                    <a:lnTo>
                      <a:pt x="63" y="120"/>
                    </a:lnTo>
                    <a:cubicBezTo>
                      <a:pt x="90" y="118"/>
                      <a:pt x="154" y="111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9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70"/>
                      <a:pt x="4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5" y="25"/>
                      <a:pt x="32" y="24"/>
                    </a:cubicBezTo>
                    <a:lnTo>
                      <a:pt x="32" y="24"/>
                    </a:lnTo>
                    <a:cubicBezTo>
                      <a:pt x="28" y="16"/>
                      <a:pt x="31" y="4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8"/>
                      <a:pt x="161" y="63"/>
                    </a:cubicBezTo>
                    <a:lnTo>
                      <a:pt x="161" y="63"/>
                    </a:lnTo>
                    <a:cubicBezTo>
                      <a:pt x="176" y="113"/>
                      <a:pt x="134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7" name="Freeform 173">
                <a:extLst>
                  <a:ext uri="{FF2B5EF4-FFF2-40B4-BE49-F238E27FC236}">
                    <a16:creationId xmlns:a16="http://schemas.microsoft.com/office/drawing/2014/main" id="{BCE31BD4-0193-9540-9DAC-57ADCCF94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787" y="5193296"/>
                <a:ext cx="81489" cy="8283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39 h 188"/>
                  <a:gd name="T6" fmla="*/ 112 w 186"/>
                  <a:gd name="T7" fmla="*/ 139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1 h 188"/>
                  <a:gd name="T22" fmla="*/ 100 w 186"/>
                  <a:gd name="T23" fmla="*/ 51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1 h 188"/>
                  <a:gd name="T32" fmla="*/ 169 w 186"/>
                  <a:gd name="T33" fmla="*/ 51 h 188"/>
                  <a:gd name="T34" fmla="*/ 180 w 186"/>
                  <a:gd name="T35" fmla="*/ 113 h 188"/>
                  <a:gd name="T36" fmla="*/ 180 w 186"/>
                  <a:gd name="T37" fmla="*/ 113 h 188"/>
                  <a:gd name="T38" fmla="*/ 168 w 186"/>
                  <a:gd name="T39" fmla="*/ 125 h 188"/>
                  <a:gd name="T40" fmla="*/ 168 w 186"/>
                  <a:gd name="T41" fmla="*/ 125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3 h 188"/>
                  <a:gd name="T48" fmla="*/ 35 w 186"/>
                  <a:gd name="T49" fmla="*/ 143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3"/>
                      <a:pt x="96" y="143"/>
                      <a:pt x="112" y="139"/>
                    </a:cubicBezTo>
                    <a:lnTo>
                      <a:pt x="112" y="139"/>
                    </a:lnTo>
                    <a:cubicBezTo>
                      <a:pt x="116" y="130"/>
                      <a:pt x="125" y="126"/>
                      <a:pt x="137" y="120"/>
                    </a:cubicBezTo>
                    <a:lnTo>
                      <a:pt x="137" y="120"/>
                    </a:lnTo>
                    <a:cubicBezTo>
                      <a:pt x="154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1"/>
                    </a:cubicBezTo>
                    <a:lnTo>
                      <a:pt x="100" y="51"/>
                    </a:lnTo>
                    <a:cubicBezTo>
                      <a:pt x="75" y="63"/>
                      <a:pt x="21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1"/>
                    </a:cubicBezTo>
                    <a:lnTo>
                      <a:pt x="169" y="51"/>
                    </a:lnTo>
                    <a:cubicBezTo>
                      <a:pt x="179" y="71"/>
                      <a:pt x="185" y="96"/>
                      <a:pt x="180" y="113"/>
                    </a:cubicBezTo>
                    <a:lnTo>
                      <a:pt x="180" y="113"/>
                    </a:lnTo>
                    <a:cubicBezTo>
                      <a:pt x="177" y="118"/>
                      <a:pt x="173" y="122"/>
                      <a:pt x="168" y="125"/>
                    </a:cubicBezTo>
                    <a:lnTo>
                      <a:pt x="168" y="125"/>
                    </a:lnTo>
                    <a:cubicBezTo>
                      <a:pt x="176" y="132"/>
                      <a:pt x="179" y="143"/>
                      <a:pt x="168" y="149"/>
                    </a:cubicBezTo>
                    <a:lnTo>
                      <a:pt x="168" y="149"/>
                    </a:lnTo>
                    <a:cubicBezTo>
                      <a:pt x="133" y="167"/>
                      <a:pt x="75" y="187"/>
                      <a:pt x="35" y="143"/>
                    </a:cubicBezTo>
                    <a:lnTo>
                      <a:pt x="35" y="143"/>
                    </a:lnTo>
                    <a:cubicBezTo>
                      <a:pt x="0" y="105"/>
                      <a:pt x="25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8" name="Freeform 174">
                <a:extLst>
                  <a:ext uri="{FF2B5EF4-FFF2-40B4-BE49-F238E27FC236}">
                    <a16:creationId xmlns:a16="http://schemas.microsoft.com/office/drawing/2014/main" id="{87322036-4B29-E846-A56D-401977984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311" y="5203468"/>
                <a:ext cx="78579" cy="65393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88 w 179"/>
                  <a:gd name="T5" fmla="*/ 34 h 149"/>
                  <a:gd name="T6" fmla="*/ 88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6 w 179"/>
                  <a:gd name="T17" fmla="*/ 117 h 149"/>
                  <a:gd name="T18" fmla="*/ 46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4 h 149"/>
                  <a:gd name="T28" fmla="*/ 98 w 179"/>
                  <a:gd name="T29" fmla="*/ 144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2 h 149"/>
                  <a:gd name="T40" fmla="*/ 32 w 179"/>
                  <a:gd name="T41" fmla="*/ 22 h 149"/>
                  <a:gd name="T42" fmla="*/ 41 w 179"/>
                  <a:gd name="T43" fmla="*/ 1 h 149"/>
                  <a:gd name="T44" fmla="*/ 41 w 179"/>
                  <a:gd name="T45" fmla="*/ 1 h 149"/>
                  <a:gd name="T46" fmla="*/ 161 w 179"/>
                  <a:gd name="T47" fmla="*/ 62 h 149"/>
                  <a:gd name="T48" fmla="*/ 161 w 179"/>
                  <a:gd name="T49" fmla="*/ 62 h 149"/>
                  <a:gd name="T50" fmla="*/ 98 w 179"/>
                  <a:gd name="T51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88" y="34"/>
                    </a:cubicBezTo>
                    <a:lnTo>
                      <a:pt x="88" y="34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6" y="117"/>
                    </a:cubicBezTo>
                    <a:lnTo>
                      <a:pt x="46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5" y="109"/>
                      <a:pt x="129" y="62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1" y="26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2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6"/>
                      <a:pt x="161" y="62"/>
                    </a:cubicBezTo>
                    <a:lnTo>
                      <a:pt x="161" y="62"/>
                    </a:lnTo>
                    <a:cubicBezTo>
                      <a:pt x="178" y="113"/>
                      <a:pt x="136" y="142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77" name="Freeform 175">
                <a:extLst>
                  <a:ext uri="{FF2B5EF4-FFF2-40B4-BE49-F238E27FC236}">
                    <a16:creationId xmlns:a16="http://schemas.microsoft.com/office/drawing/2014/main" id="{94471BC5-8D9B-9845-BB7D-11E908FA9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189" y="5187951"/>
                <a:ext cx="74890" cy="103694"/>
              </a:xfrm>
              <a:custGeom>
                <a:avLst/>
                <a:gdLst>
                  <a:gd name="T0" fmla="*/ 43722 w 173"/>
                  <a:gd name="T1" fmla="*/ 21349 h 238"/>
                  <a:gd name="T2" fmla="*/ 43722 w 173"/>
                  <a:gd name="T3" fmla="*/ 21349 h 238"/>
                  <a:gd name="T4" fmla="*/ 24242 w 173"/>
                  <a:gd name="T5" fmla="*/ 31805 h 238"/>
                  <a:gd name="T6" fmla="*/ 24242 w 173"/>
                  <a:gd name="T7" fmla="*/ 31805 h 238"/>
                  <a:gd name="T8" fmla="*/ 19913 w 173"/>
                  <a:gd name="T9" fmla="*/ 47490 h 238"/>
                  <a:gd name="T10" fmla="*/ 19913 w 173"/>
                  <a:gd name="T11" fmla="*/ 47490 h 238"/>
                  <a:gd name="T12" fmla="*/ 25108 w 173"/>
                  <a:gd name="T13" fmla="*/ 73631 h 238"/>
                  <a:gd name="T14" fmla="*/ 25108 w 173"/>
                  <a:gd name="T15" fmla="*/ 73631 h 238"/>
                  <a:gd name="T16" fmla="*/ 45886 w 173"/>
                  <a:gd name="T17" fmla="*/ 74067 h 238"/>
                  <a:gd name="T18" fmla="*/ 45886 w 173"/>
                  <a:gd name="T19" fmla="*/ 74067 h 238"/>
                  <a:gd name="T20" fmla="*/ 50215 w 173"/>
                  <a:gd name="T21" fmla="*/ 66660 h 238"/>
                  <a:gd name="T22" fmla="*/ 50215 w 173"/>
                  <a:gd name="T23" fmla="*/ 66660 h 238"/>
                  <a:gd name="T24" fmla="*/ 43722 w 173"/>
                  <a:gd name="T25" fmla="*/ 21349 h 238"/>
                  <a:gd name="T26" fmla="*/ 67531 w 173"/>
                  <a:gd name="T27" fmla="*/ 59254 h 238"/>
                  <a:gd name="T28" fmla="*/ 67531 w 173"/>
                  <a:gd name="T29" fmla="*/ 59254 h 238"/>
                  <a:gd name="T30" fmla="*/ 24242 w 173"/>
                  <a:gd name="T31" fmla="*/ 87138 h 238"/>
                  <a:gd name="T32" fmla="*/ 24242 w 173"/>
                  <a:gd name="T33" fmla="*/ 87138 h 238"/>
                  <a:gd name="T34" fmla="*/ 6060 w 173"/>
                  <a:gd name="T35" fmla="*/ 62739 h 238"/>
                  <a:gd name="T36" fmla="*/ 6060 w 173"/>
                  <a:gd name="T37" fmla="*/ 62739 h 238"/>
                  <a:gd name="T38" fmla="*/ 7359 w 173"/>
                  <a:gd name="T39" fmla="*/ 54461 h 238"/>
                  <a:gd name="T40" fmla="*/ 7359 w 173"/>
                  <a:gd name="T41" fmla="*/ 54461 h 238"/>
                  <a:gd name="T42" fmla="*/ 2164 w 173"/>
                  <a:gd name="T43" fmla="*/ 44876 h 238"/>
                  <a:gd name="T44" fmla="*/ 2164 w 173"/>
                  <a:gd name="T45" fmla="*/ 44876 h 238"/>
                  <a:gd name="T46" fmla="*/ 51947 w 173"/>
                  <a:gd name="T47" fmla="*/ 7407 h 238"/>
                  <a:gd name="T48" fmla="*/ 51947 w 173"/>
                  <a:gd name="T49" fmla="*/ 7407 h 238"/>
                  <a:gd name="T50" fmla="*/ 67531 w 173"/>
                  <a:gd name="T51" fmla="*/ 59254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8"/>
                      <a:pt x="67" y="58"/>
                      <a:pt x="56" y="73"/>
                    </a:cubicBezTo>
                    <a:cubicBezTo>
                      <a:pt x="58" y="86"/>
                      <a:pt x="53" y="95"/>
                      <a:pt x="46" y="109"/>
                    </a:cubicBezTo>
                    <a:cubicBezTo>
                      <a:pt x="39" y="130"/>
                      <a:pt x="38" y="153"/>
                      <a:pt x="58" y="169"/>
                    </a:cubicBezTo>
                    <a:cubicBezTo>
                      <a:pt x="68" y="175"/>
                      <a:pt x="96" y="178"/>
                      <a:pt x="106" y="170"/>
                    </a:cubicBezTo>
                    <a:cubicBezTo>
                      <a:pt x="110" y="166"/>
                      <a:pt x="113" y="158"/>
                      <a:pt x="116" y="153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6" y="136"/>
                    </a:moveTo>
                    <a:lnTo>
                      <a:pt x="156" y="136"/>
                    </a:lnTo>
                    <a:cubicBezTo>
                      <a:pt x="139" y="174"/>
                      <a:pt x="106" y="237"/>
                      <a:pt x="56" y="200"/>
                    </a:cubicBezTo>
                    <a:cubicBezTo>
                      <a:pt x="39" y="187"/>
                      <a:pt x="20" y="166"/>
                      <a:pt x="14" y="144"/>
                    </a:cubicBezTo>
                    <a:cubicBezTo>
                      <a:pt x="14" y="138"/>
                      <a:pt x="14" y="132"/>
                      <a:pt x="17" y="125"/>
                    </a:cubicBezTo>
                    <a:cubicBezTo>
                      <a:pt x="8" y="124"/>
                      <a:pt x="0" y="113"/>
                      <a:pt x="5" y="103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2" y="94"/>
                      <a:pt x="156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" name="Freeform 176">
                <a:extLst>
                  <a:ext uri="{FF2B5EF4-FFF2-40B4-BE49-F238E27FC236}">
                    <a16:creationId xmlns:a16="http://schemas.microsoft.com/office/drawing/2014/main" id="{B1B3DB9E-FCB7-E04A-BD26-9F8622A10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411" y="5193296"/>
                <a:ext cx="88765" cy="84283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7 w 203"/>
                  <a:gd name="T5" fmla="*/ 149 h 196"/>
                  <a:gd name="T6" fmla="*/ 107 w 203"/>
                  <a:gd name="T7" fmla="*/ 149 h 196"/>
                  <a:gd name="T8" fmla="*/ 141 w 203"/>
                  <a:gd name="T9" fmla="*/ 130 h 196"/>
                  <a:gd name="T10" fmla="*/ 141 w 203"/>
                  <a:gd name="T11" fmla="*/ 130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3 w 203"/>
                  <a:gd name="T17" fmla="*/ 46 h 196"/>
                  <a:gd name="T18" fmla="*/ 143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4 h 196"/>
                  <a:gd name="T28" fmla="*/ 84 w 203"/>
                  <a:gd name="T29" fmla="*/ 34 h 196"/>
                  <a:gd name="T30" fmla="*/ 199 w 203"/>
                  <a:gd name="T31" fmla="*/ 61 h 196"/>
                  <a:gd name="T32" fmla="*/ 199 w 203"/>
                  <a:gd name="T33" fmla="*/ 61 h 196"/>
                  <a:gd name="T34" fmla="*/ 189 w 203"/>
                  <a:gd name="T35" fmla="*/ 128 h 196"/>
                  <a:gd name="T36" fmla="*/ 189 w 203"/>
                  <a:gd name="T37" fmla="*/ 128 h 196"/>
                  <a:gd name="T38" fmla="*/ 173 w 203"/>
                  <a:gd name="T39" fmla="*/ 141 h 196"/>
                  <a:gd name="T40" fmla="*/ 173 w 203"/>
                  <a:gd name="T41" fmla="*/ 141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4 w 203"/>
                  <a:gd name="T47" fmla="*/ 142 h 196"/>
                  <a:gd name="T48" fmla="*/ 24 w 203"/>
                  <a:gd name="T49" fmla="*/ 142 h 196"/>
                  <a:gd name="T50" fmla="*/ 84 w 203"/>
                  <a:gd name="T51" fmla="*/ 3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7"/>
                      <a:pt x="90" y="150"/>
                      <a:pt x="107" y="149"/>
                    </a:cubicBezTo>
                    <a:lnTo>
                      <a:pt x="107" y="149"/>
                    </a:lnTo>
                    <a:cubicBezTo>
                      <a:pt x="115" y="138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8" y="107"/>
                      <a:pt x="176" y="82"/>
                    </a:cubicBezTo>
                    <a:lnTo>
                      <a:pt x="176" y="82"/>
                    </a:lnTo>
                    <a:cubicBezTo>
                      <a:pt x="173" y="68"/>
                      <a:pt x="156" y="47"/>
                      <a:pt x="143" y="46"/>
                    </a:cubicBezTo>
                    <a:lnTo>
                      <a:pt x="143" y="46"/>
                    </a:lnTo>
                    <a:cubicBezTo>
                      <a:pt x="139" y="45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6" y="91"/>
                      <a:pt x="60" y="133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18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2"/>
                      <a:pt x="202" y="109"/>
                      <a:pt x="189" y="128"/>
                    </a:cubicBezTo>
                    <a:lnTo>
                      <a:pt x="189" y="128"/>
                    </a:lnTo>
                    <a:cubicBezTo>
                      <a:pt x="183" y="134"/>
                      <a:pt x="178" y="137"/>
                      <a:pt x="173" y="141"/>
                    </a:cubicBezTo>
                    <a:lnTo>
                      <a:pt x="173" y="141"/>
                    </a:lnTo>
                    <a:cubicBezTo>
                      <a:pt x="178" y="147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0" y="181"/>
                      <a:pt x="53" y="195"/>
                      <a:pt x="24" y="142"/>
                    </a:cubicBezTo>
                    <a:lnTo>
                      <a:pt x="24" y="142"/>
                    </a:lnTo>
                    <a:cubicBezTo>
                      <a:pt x="0" y="95"/>
                      <a:pt x="43" y="50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79" name="Freeform 177">
                <a:extLst>
                  <a:ext uri="{FF2B5EF4-FFF2-40B4-BE49-F238E27FC236}">
                    <a16:creationId xmlns:a16="http://schemas.microsoft.com/office/drawing/2014/main" id="{A3CC391F-8147-C74A-8433-3E533820D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730" y="5187951"/>
                <a:ext cx="74890" cy="103694"/>
              </a:xfrm>
              <a:custGeom>
                <a:avLst/>
                <a:gdLst>
                  <a:gd name="T0" fmla="*/ 43722 w 173"/>
                  <a:gd name="T1" fmla="*/ 21530 h 236"/>
                  <a:gd name="T2" fmla="*/ 43722 w 173"/>
                  <a:gd name="T3" fmla="*/ 21530 h 236"/>
                  <a:gd name="T4" fmla="*/ 24242 w 173"/>
                  <a:gd name="T5" fmla="*/ 31635 h 236"/>
                  <a:gd name="T6" fmla="*/ 24242 w 173"/>
                  <a:gd name="T7" fmla="*/ 31635 h 236"/>
                  <a:gd name="T8" fmla="*/ 20346 w 173"/>
                  <a:gd name="T9" fmla="*/ 47893 h 236"/>
                  <a:gd name="T10" fmla="*/ 20346 w 173"/>
                  <a:gd name="T11" fmla="*/ 47893 h 236"/>
                  <a:gd name="T12" fmla="*/ 25108 w 173"/>
                  <a:gd name="T13" fmla="*/ 73377 h 236"/>
                  <a:gd name="T14" fmla="*/ 25108 w 173"/>
                  <a:gd name="T15" fmla="*/ 73377 h 236"/>
                  <a:gd name="T16" fmla="*/ 45886 w 173"/>
                  <a:gd name="T17" fmla="*/ 74255 h 236"/>
                  <a:gd name="T18" fmla="*/ 45886 w 173"/>
                  <a:gd name="T19" fmla="*/ 74255 h 236"/>
                  <a:gd name="T20" fmla="*/ 49782 w 173"/>
                  <a:gd name="T21" fmla="*/ 66786 h 236"/>
                  <a:gd name="T22" fmla="*/ 49782 w 173"/>
                  <a:gd name="T23" fmla="*/ 66786 h 236"/>
                  <a:gd name="T24" fmla="*/ 43722 w 173"/>
                  <a:gd name="T25" fmla="*/ 21530 h 236"/>
                  <a:gd name="T26" fmla="*/ 67531 w 173"/>
                  <a:gd name="T27" fmla="*/ 58877 h 236"/>
                  <a:gd name="T28" fmla="*/ 67531 w 173"/>
                  <a:gd name="T29" fmla="*/ 58877 h 236"/>
                  <a:gd name="T30" fmla="*/ 24242 w 173"/>
                  <a:gd name="T31" fmla="*/ 87876 h 236"/>
                  <a:gd name="T32" fmla="*/ 24242 w 173"/>
                  <a:gd name="T33" fmla="*/ 87876 h 236"/>
                  <a:gd name="T34" fmla="*/ 6926 w 173"/>
                  <a:gd name="T35" fmla="*/ 62832 h 236"/>
                  <a:gd name="T36" fmla="*/ 6926 w 173"/>
                  <a:gd name="T37" fmla="*/ 62832 h 236"/>
                  <a:gd name="T38" fmla="*/ 7359 w 173"/>
                  <a:gd name="T39" fmla="*/ 54044 h 236"/>
                  <a:gd name="T40" fmla="*/ 7359 w 173"/>
                  <a:gd name="T41" fmla="*/ 54044 h 236"/>
                  <a:gd name="T42" fmla="*/ 1732 w 173"/>
                  <a:gd name="T43" fmla="*/ 44378 h 236"/>
                  <a:gd name="T44" fmla="*/ 1732 w 173"/>
                  <a:gd name="T45" fmla="*/ 44378 h 236"/>
                  <a:gd name="T46" fmla="*/ 51081 w 173"/>
                  <a:gd name="T47" fmla="*/ 7469 h 236"/>
                  <a:gd name="T48" fmla="*/ 51081 w 173"/>
                  <a:gd name="T49" fmla="*/ 7469 h 236"/>
                  <a:gd name="T50" fmla="*/ 67531 w 173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6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7"/>
                      <a:pt x="68" y="58"/>
                      <a:pt x="56" y="72"/>
                    </a:cubicBezTo>
                    <a:cubicBezTo>
                      <a:pt x="58" y="85"/>
                      <a:pt x="52" y="95"/>
                      <a:pt x="47" y="109"/>
                    </a:cubicBezTo>
                    <a:cubicBezTo>
                      <a:pt x="39" y="130"/>
                      <a:pt x="38" y="152"/>
                      <a:pt x="58" y="167"/>
                    </a:cubicBezTo>
                    <a:cubicBezTo>
                      <a:pt x="68" y="175"/>
                      <a:pt x="96" y="177"/>
                      <a:pt x="106" y="169"/>
                    </a:cubicBezTo>
                    <a:cubicBezTo>
                      <a:pt x="110" y="166"/>
                      <a:pt x="113" y="158"/>
                      <a:pt x="115" y="152"/>
                    </a:cubicBezTo>
                    <a:cubicBezTo>
                      <a:pt x="129" y="123"/>
                      <a:pt x="155" y="53"/>
                      <a:pt x="101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6" y="200"/>
                    </a:cubicBezTo>
                    <a:cubicBezTo>
                      <a:pt x="39" y="187"/>
                      <a:pt x="20" y="166"/>
                      <a:pt x="16" y="143"/>
                    </a:cubicBezTo>
                    <a:cubicBezTo>
                      <a:pt x="14" y="137"/>
                      <a:pt x="16" y="131"/>
                      <a:pt x="17" y="123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69" y="31"/>
                      <a:pt x="172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" name="Freeform 178">
                <a:extLst>
                  <a:ext uri="{FF2B5EF4-FFF2-40B4-BE49-F238E27FC236}">
                    <a16:creationId xmlns:a16="http://schemas.microsoft.com/office/drawing/2014/main" id="{931CE22D-888D-584F-82E0-FD350661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3895" y="5204922"/>
                <a:ext cx="78579" cy="65392"/>
              </a:xfrm>
              <a:custGeom>
                <a:avLst/>
                <a:gdLst>
                  <a:gd name="T0" fmla="*/ 129 w 179"/>
                  <a:gd name="T1" fmla="*/ 60 h 148"/>
                  <a:gd name="T2" fmla="*/ 129 w 179"/>
                  <a:gd name="T3" fmla="*/ 60 h 148"/>
                  <a:gd name="T4" fmla="*/ 90 w 179"/>
                  <a:gd name="T5" fmla="*/ 33 h 148"/>
                  <a:gd name="T6" fmla="*/ 90 w 179"/>
                  <a:gd name="T7" fmla="*/ 33 h 148"/>
                  <a:gd name="T8" fmla="*/ 58 w 179"/>
                  <a:gd name="T9" fmla="*/ 40 h 148"/>
                  <a:gd name="T10" fmla="*/ 58 w 179"/>
                  <a:gd name="T11" fmla="*/ 40 h 148"/>
                  <a:gd name="T12" fmla="*/ 24 w 179"/>
                  <a:gd name="T13" fmla="*/ 76 h 148"/>
                  <a:gd name="T14" fmla="*/ 24 w 179"/>
                  <a:gd name="T15" fmla="*/ 76 h 148"/>
                  <a:gd name="T16" fmla="*/ 48 w 179"/>
                  <a:gd name="T17" fmla="*/ 117 h 148"/>
                  <a:gd name="T18" fmla="*/ 48 w 179"/>
                  <a:gd name="T19" fmla="*/ 117 h 148"/>
                  <a:gd name="T20" fmla="*/ 64 w 179"/>
                  <a:gd name="T21" fmla="*/ 117 h 148"/>
                  <a:gd name="T22" fmla="*/ 64 w 179"/>
                  <a:gd name="T23" fmla="*/ 117 h 148"/>
                  <a:gd name="T24" fmla="*/ 129 w 179"/>
                  <a:gd name="T25" fmla="*/ 60 h 148"/>
                  <a:gd name="T26" fmla="*/ 98 w 179"/>
                  <a:gd name="T27" fmla="*/ 144 h 148"/>
                  <a:gd name="T28" fmla="*/ 98 w 179"/>
                  <a:gd name="T29" fmla="*/ 144 h 148"/>
                  <a:gd name="T30" fmla="*/ 0 w 179"/>
                  <a:gd name="T31" fmla="*/ 88 h 148"/>
                  <a:gd name="T32" fmla="*/ 0 w 179"/>
                  <a:gd name="T33" fmla="*/ 88 h 148"/>
                  <a:gd name="T34" fmla="*/ 18 w 179"/>
                  <a:gd name="T35" fmla="*/ 29 h 148"/>
                  <a:gd name="T36" fmla="*/ 18 w 179"/>
                  <a:gd name="T37" fmla="*/ 29 h 148"/>
                  <a:gd name="T38" fmla="*/ 32 w 179"/>
                  <a:gd name="T39" fmla="*/ 22 h 148"/>
                  <a:gd name="T40" fmla="*/ 32 w 179"/>
                  <a:gd name="T41" fmla="*/ 22 h 148"/>
                  <a:gd name="T42" fmla="*/ 41 w 179"/>
                  <a:gd name="T43" fmla="*/ 1 h 148"/>
                  <a:gd name="T44" fmla="*/ 41 w 179"/>
                  <a:gd name="T45" fmla="*/ 1 h 148"/>
                  <a:gd name="T46" fmla="*/ 161 w 179"/>
                  <a:gd name="T47" fmla="*/ 62 h 148"/>
                  <a:gd name="T48" fmla="*/ 161 w 179"/>
                  <a:gd name="T49" fmla="*/ 62 h 148"/>
                  <a:gd name="T50" fmla="*/ 98 w 179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6" y="35"/>
                      <a:pt x="90" y="33"/>
                    </a:cubicBezTo>
                    <a:lnTo>
                      <a:pt x="90" y="33"/>
                    </a:lnTo>
                    <a:cubicBezTo>
                      <a:pt x="82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6"/>
                      <a:pt x="36" y="111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7"/>
                      <a:pt x="64" y="117"/>
                    </a:cubicBezTo>
                    <a:lnTo>
                      <a:pt x="64" y="117"/>
                    </a:lnTo>
                    <a:cubicBezTo>
                      <a:pt x="91" y="117"/>
                      <a:pt x="155" y="109"/>
                      <a:pt x="129" y="60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1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5"/>
                      <a:pt x="161" y="62"/>
                    </a:cubicBezTo>
                    <a:lnTo>
                      <a:pt x="161" y="62"/>
                    </a:lnTo>
                    <a:cubicBezTo>
                      <a:pt x="178" y="111"/>
                      <a:pt x="136" y="140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3" name="Freeform 179">
                <a:extLst>
                  <a:ext uri="{FF2B5EF4-FFF2-40B4-BE49-F238E27FC236}">
                    <a16:creationId xmlns:a16="http://schemas.microsoft.com/office/drawing/2014/main" id="{A5F09F52-ADB1-B948-AFD1-A231E4B80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182" y="5193296"/>
                <a:ext cx="80034" cy="82830"/>
              </a:xfrm>
              <a:custGeom>
                <a:avLst/>
                <a:gdLst>
                  <a:gd name="T0" fmla="*/ 66 w 187"/>
                  <a:gd name="T1" fmla="*/ 132 h 188"/>
                  <a:gd name="T2" fmla="*/ 66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8 w 187"/>
                  <a:gd name="T9" fmla="*/ 120 h 188"/>
                  <a:gd name="T10" fmla="*/ 138 w 187"/>
                  <a:gd name="T11" fmla="*/ 120 h 188"/>
                  <a:gd name="T12" fmla="*/ 155 w 187"/>
                  <a:gd name="T13" fmla="*/ 73 h 188"/>
                  <a:gd name="T14" fmla="*/ 155 w 187"/>
                  <a:gd name="T15" fmla="*/ 73 h 188"/>
                  <a:gd name="T16" fmla="*/ 116 w 187"/>
                  <a:gd name="T17" fmla="*/ 45 h 188"/>
                  <a:gd name="T18" fmla="*/ 116 w 187"/>
                  <a:gd name="T19" fmla="*/ 45 h 188"/>
                  <a:gd name="T20" fmla="*/ 101 w 187"/>
                  <a:gd name="T21" fmla="*/ 52 h 188"/>
                  <a:gd name="T22" fmla="*/ 101 w 187"/>
                  <a:gd name="T23" fmla="*/ 52 h 188"/>
                  <a:gd name="T24" fmla="*/ 66 w 187"/>
                  <a:gd name="T25" fmla="*/ 132 h 188"/>
                  <a:gd name="T26" fmla="*/ 58 w 187"/>
                  <a:gd name="T27" fmla="*/ 42 h 188"/>
                  <a:gd name="T28" fmla="*/ 58 w 187"/>
                  <a:gd name="T29" fmla="*/ 42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69 w 187"/>
                  <a:gd name="T39" fmla="*/ 125 h 188"/>
                  <a:gd name="T40" fmla="*/ 169 w 187"/>
                  <a:gd name="T41" fmla="*/ 125 h 188"/>
                  <a:gd name="T42" fmla="*/ 169 w 187"/>
                  <a:gd name="T43" fmla="*/ 148 h 188"/>
                  <a:gd name="T44" fmla="*/ 169 w 187"/>
                  <a:gd name="T45" fmla="*/ 148 h 188"/>
                  <a:gd name="T46" fmla="*/ 35 w 187"/>
                  <a:gd name="T47" fmla="*/ 144 h 188"/>
                  <a:gd name="T48" fmla="*/ 35 w 187"/>
                  <a:gd name="T49" fmla="*/ 144 h 188"/>
                  <a:gd name="T50" fmla="*/ 58 w 187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6" y="132"/>
                    </a:moveTo>
                    <a:lnTo>
                      <a:pt x="66" y="132"/>
                    </a:lnTo>
                    <a:cubicBezTo>
                      <a:pt x="80" y="142"/>
                      <a:pt x="97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4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50" y="63"/>
                      <a:pt x="129" y="46"/>
                      <a:pt x="116" y="45"/>
                    </a:cubicBezTo>
                    <a:lnTo>
                      <a:pt x="116" y="45"/>
                    </a:lnTo>
                    <a:cubicBezTo>
                      <a:pt x="112" y="45"/>
                      <a:pt x="105" y="50"/>
                      <a:pt x="101" y="52"/>
                    </a:cubicBezTo>
                    <a:lnTo>
                      <a:pt x="101" y="52"/>
                    </a:lnTo>
                    <a:cubicBezTo>
                      <a:pt x="76" y="63"/>
                      <a:pt x="22" y="98"/>
                      <a:pt x="66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7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5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9" y="144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6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4" name="Freeform 180">
                <a:extLst>
                  <a:ext uri="{FF2B5EF4-FFF2-40B4-BE49-F238E27FC236}">
                    <a16:creationId xmlns:a16="http://schemas.microsoft.com/office/drawing/2014/main" id="{0EC28ED1-9A0A-6848-895E-F2CFFF930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250" y="5203468"/>
                <a:ext cx="80034" cy="65393"/>
              </a:xfrm>
              <a:custGeom>
                <a:avLst/>
                <a:gdLst>
                  <a:gd name="T0" fmla="*/ 131 w 179"/>
                  <a:gd name="T1" fmla="*/ 61 h 150"/>
                  <a:gd name="T2" fmla="*/ 131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60 w 179"/>
                  <a:gd name="T9" fmla="*/ 41 h 150"/>
                  <a:gd name="T10" fmla="*/ 60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8 w 179"/>
                  <a:gd name="T17" fmla="*/ 117 h 150"/>
                  <a:gd name="T18" fmla="*/ 48 w 179"/>
                  <a:gd name="T19" fmla="*/ 117 h 150"/>
                  <a:gd name="T20" fmla="*/ 64 w 179"/>
                  <a:gd name="T21" fmla="*/ 118 h 150"/>
                  <a:gd name="T22" fmla="*/ 64 w 179"/>
                  <a:gd name="T23" fmla="*/ 118 h 150"/>
                  <a:gd name="T24" fmla="*/ 131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9 w 179"/>
                  <a:gd name="T35" fmla="*/ 29 h 150"/>
                  <a:gd name="T36" fmla="*/ 19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3 w 179"/>
                  <a:gd name="T43" fmla="*/ 3 h 150"/>
                  <a:gd name="T44" fmla="*/ 43 w 179"/>
                  <a:gd name="T45" fmla="*/ 3 h 150"/>
                  <a:gd name="T46" fmla="*/ 162 w 179"/>
                  <a:gd name="T47" fmla="*/ 62 h 150"/>
                  <a:gd name="T48" fmla="*/ 162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1" y="61"/>
                    </a:moveTo>
                    <a:lnTo>
                      <a:pt x="131" y="61"/>
                    </a:lnTo>
                    <a:cubicBezTo>
                      <a:pt x="121" y="43"/>
                      <a:pt x="107" y="36"/>
                      <a:pt x="90" y="33"/>
                    </a:cubicBezTo>
                    <a:lnTo>
                      <a:pt x="90" y="33"/>
                    </a:lnTo>
                    <a:cubicBezTo>
                      <a:pt x="82" y="41"/>
                      <a:pt x="73" y="40"/>
                      <a:pt x="60" y="41"/>
                    </a:cubicBezTo>
                    <a:lnTo>
                      <a:pt x="60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8" y="117"/>
                    </a:cubicBezTo>
                    <a:lnTo>
                      <a:pt x="48" y="117"/>
                    </a:lnTo>
                    <a:cubicBezTo>
                      <a:pt x="53" y="120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09"/>
                      <a:pt x="131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4" y="149"/>
                      <a:pt x="2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9" y="29"/>
                    </a:cubicBezTo>
                    <a:lnTo>
                      <a:pt x="19" y="29"/>
                    </a:lnTo>
                    <a:cubicBezTo>
                      <a:pt x="23" y="25"/>
                      <a:pt x="27" y="24"/>
                      <a:pt x="32" y="22"/>
                    </a:cubicBezTo>
                    <a:lnTo>
                      <a:pt x="32" y="22"/>
                    </a:lnTo>
                    <a:cubicBezTo>
                      <a:pt x="28" y="15"/>
                      <a:pt x="32" y="3"/>
                      <a:pt x="43" y="3"/>
                    </a:cubicBezTo>
                    <a:lnTo>
                      <a:pt x="43" y="3"/>
                    </a:lnTo>
                    <a:cubicBezTo>
                      <a:pt x="83" y="0"/>
                      <a:pt x="142" y="7"/>
                      <a:pt x="162" y="62"/>
                    </a:cubicBezTo>
                    <a:lnTo>
                      <a:pt x="162" y="62"/>
                    </a:lnTo>
                    <a:cubicBezTo>
                      <a:pt x="178" y="112"/>
                      <a:pt x="137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83" name="Freeform 181">
                <a:extLst>
                  <a:ext uri="{FF2B5EF4-FFF2-40B4-BE49-F238E27FC236}">
                    <a16:creationId xmlns:a16="http://schemas.microsoft.com/office/drawing/2014/main" id="{4D92443A-2A85-254E-AA6E-EB223A436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670" y="5186030"/>
                <a:ext cx="74889" cy="103694"/>
              </a:xfrm>
              <a:custGeom>
                <a:avLst/>
                <a:gdLst>
                  <a:gd name="T0" fmla="*/ 43900 w 174"/>
                  <a:gd name="T1" fmla="*/ 20651 h 236"/>
                  <a:gd name="T2" fmla="*/ 43900 w 174"/>
                  <a:gd name="T3" fmla="*/ 20651 h 236"/>
                  <a:gd name="T4" fmla="*/ 24102 w 174"/>
                  <a:gd name="T5" fmla="*/ 31635 h 236"/>
                  <a:gd name="T6" fmla="*/ 24102 w 174"/>
                  <a:gd name="T7" fmla="*/ 31635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926 w 174"/>
                  <a:gd name="T21" fmla="*/ 66786 h 236"/>
                  <a:gd name="T22" fmla="*/ 49926 w 174"/>
                  <a:gd name="T23" fmla="*/ 66786 h 236"/>
                  <a:gd name="T24" fmla="*/ 43900 w 174"/>
                  <a:gd name="T25" fmla="*/ 20651 h 236"/>
                  <a:gd name="T26" fmla="*/ 68003 w 174"/>
                  <a:gd name="T27" fmla="*/ 58877 h 236"/>
                  <a:gd name="T28" fmla="*/ 68003 w 174"/>
                  <a:gd name="T29" fmla="*/ 58877 h 236"/>
                  <a:gd name="T30" fmla="*/ 24963 w 174"/>
                  <a:gd name="T31" fmla="*/ 86998 h 236"/>
                  <a:gd name="T32" fmla="*/ 24963 w 174"/>
                  <a:gd name="T33" fmla="*/ 86998 h 236"/>
                  <a:gd name="T34" fmla="*/ 6886 w 174"/>
                  <a:gd name="T35" fmla="*/ 62832 h 236"/>
                  <a:gd name="T36" fmla="*/ 6886 w 174"/>
                  <a:gd name="T37" fmla="*/ 62832 h 236"/>
                  <a:gd name="T38" fmla="*/ 7747 w 174"/>
                  <a:gd name="T39" fmla="*/ 54923 h 236"/>
                  <a:gd name="T40" fmla="*/ 7747 w 174"/>
                  <a:gd name="T41" fmla="*/ 5492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1648 w 174"/>
                  <a:gd name="T47" fmla="*/ 6591 h 236"/>
                  <a:gd name="T48" fmla="*/ 51648 w 174"/>
                  <a:gd name="T49" fmla="*/ 6591 h 236"/>
                  <a:gd name="T50" fmla="*/ 68003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8" y="56"/>
                      <a:pt x="56" y="72"/>
                    </a:cubicBezTo>
                    <a:cubicBezTo>
                      <a:pt x="59" y="85"/>
                      <a:pt x="54" y="94"/>
                      <a:pt x="47" y="109"/>
                    </a:cubicBezTo>
                    <a:cubicBezTo>
                      <a:pt x="39" y="128"/>
                      <a:pt x="39" y="152"/>
                      <a:pt x="59" y="167"/>
                    </a:cubicBezTo>
                    <a:cubicBezTo>
                      <a:pt x="68" y="174"/>
                      <a:pt x="96" y="176"/>
                      <a:pt x="106" y="168"/>
                    </a:cubicBezTo>
                    <a:cubicBezTo>
                      <a:pt x="110" y="165"/>
                      <a:pt x="114" y="156"/>
                      <a:pt x="116" y="152"/>
                    </a:cubicBezTo>
                    <a:cubicBezTo>
                      <a:pt x="130" y="125"/>
                      <a:pt x="156" y="52"/>
                      <a:pt x="102" y="47"/>
                    </a:cubicBezTo>
                    <a:close/>
                    <a:moveTo>
                      <a:pt x="158" y="134"/>
                    </a:moveTo>
                    <a:lnTo>
                      <a:pt x="158" y="134"/>
                    </a:lnTo>
                    <a:cubicBezTo>
                      <a:pt x="141" y="172"/>
                      <a:pt x="106" y="235"/>
                      <a:pt x="58" y="198"/>
                    </a:cubicBezTo>
                    <a:cubicBezTo>
                      <a:pt x="39" y="185"/>
                      <a:pt x="20" y="165"/>
                      <a:pt x="16" y="143"/>
                    </a:cubicBezTo>
                    <a:cubicBezTo>
                      <a:pt x="14" y="138"/>
                      <a:pt x="16" y="130"/>
                      <a:pt x="18" y="125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5"/>
                    </a:cubicBezTo>
                    <a:cubicBezTo>
                      <a:pt x="171" y="30"/>
                      <a:pt x="173" y="93"/>
                      <a:pt x="158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" name="Freeform 182">
                <a:extLst>
                  <a:ext uri="{FF2B5EF4-FFF2-40B4-BE49-F238E27FC236}">
                    <a16:creationId xmlns:a16="http://schemas.microsoft.com/office/drawing/2014/main" id="{5B163406-B834-3B4F-858B-2A696C1B0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261" y="5191843"/>
                <a:ext cx="88765" cy="85737"/>
              </a:xfrm>
              <a:custGeom>
                <a:avLst/>
                <a:gdLst>
                  <a:gd name="T0" fmla="*/ 59 w 203"/>
                  <a:gd name="T1" fmla="*/ 134 h 198"/>
                  <a:gd name="T2" fmla="*/ 59 w 203"/>
                  <a:gd name="T3" fmla="*/ 134 h 198"/>
                  <a:gd name="T4" fmla="*/ 108 w 203"/>
                  <a:gd name="T5" fmla="*/ 150 h 198"/>
                  <a:gd name="T6" fmla="*/ 108 w 203"/>
                  <a:gd name="T7" fmla="*/ 150 h 198"/>
                  <a:gd name="T8" fmla="*/ 140 w 203"/>
                  <a:gd name="T9" fmla="*/ 131 h 198"/>
                  <a:gd name="T10" fmla="*/ 140 w 203"/>
                  <a:gd name="T11" fmla="*/ 131 h 198"/>
                  <a:gd name="T12" fmla="*/ 175 w 203"/>
                  <a:gd name="T13" fmla="*/ 83 h 198"/>
                  <a:gd name="T14" fmla="*/ 175 w 203"/>
                  <a:gd name="T15" fmla="*/ 83 h 198"/>
                  <a:gd name="T16" fmla="*/ 143 w 203"/>
                  <a:gd name="T17" fmla="*/ 47 h 198"/>
                  <a:gd name="T18" fmla="*/ 143 w 203"/>
                  <a:gd name="T19" fmla="*/ 47 h 198"/>
                  <a:gd name="T20" fmla="*/ 125 w 203"/>
                  <a:gd name="T21" fmla="*/ 51 h 198"/>
                  <a:gd name="T22" fmla="*/ 125 w 203"/>
                  <a:gd name="T23" fmla="*/ 51 h 198"/>
                  <a:gd name="T24" fmla="*/ 59 w 203"/>
                  <a:gd name="T25" fmla="*/ 134 h 198"/>
                  <a:gd name="T26" fmla="*/ 84 w 203"/>
                  <a:gd name="T27" fmla="*/ 35 h 198"/>
                  <a:gd name="T28" fmla="*/ 84 w 203"/>
                  <a:gd name="T29" fmla="*/ 35 h 198"/>
                  <a:gd name="T30" fmla="*/ 200 w 203"/>
                  <a:gd name="T31" fmla="*/ 62 h 198"/>
                  <a:gd name="T32" fmla="*/ 200 w 203"/>
                  <a:gd name="T33" fmla="*/ 62 h 198"/>
                  <a:gd name="T34" fmla="*/ 188 w 203"/>
                  <a:gd name="T35" fmla="*/ 130 h 198"/>
                  <a:gd name="T36" fmla="*/ 188 w 203"/>
                  <a:gd name="T37" fmla="*/ 130 h 198"/>
                  <a:gd name="T38" fmla="*/ 172 w 203"/>
                  <a:gd name="T39" fmla="*/ 142 h 198"/>
                  <a:gd name="T40" fmla="*/ 172 w 203"/>
                  <a:gd name="T41" fmla="*/ 142 h 198"/>
                  <a:gd name="T42" fmla="*/ 164 w 203"/>
                  <a:gd name="T43" fmla="*/ 167 h 198"/>
                  <a:gd name="T44" fmla="*/ 164 w 203"/>
                  <a:gd name="T45" fmla="*/ 167 h 198"/>
                  <a:gd name="T46" fmla="*/ 25 w 203"/>
                  <a:gd name="T47" fmla="*/ 143 h 198"/>
                  <a:gd name="T48" fmla="*/ 25 w 203"/>
                  <a:gd name="T49" fmla="*/ 143 h 198"/>
                  <a:gd name="T50" fmla="*/ 84 w 203"/>
                  <a:gd name="T51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8">
                    <a:moveTo>
                      <a:pt x="59" y="134"/>
                    </a:moveTo>
                    <a:lnTo>
                      <a:pt x="59" y="134"/>
                    </a:lnTo>
                    <a:cubicBezTo>
                      <a:pt x="71" y="150"/>
                      <a:pt x="89" y="152"/>
                      <a:pt x="108" y="150"/>
                    </a:cubicBezTo>
                    <a:lnTo>
                      <a:pt x="108" y="150"/>
                    </a:lnTo>
                    <a:cubicBezTo>
                      <a:pt x="115" y="139"/>
                      <a:pt x="126" y="138"/>
                      <a:pt x="140" y="131"/>
                    </a:cubicBezTo>
                    <a:lnTo>
                      <a:pt x="140" y="131"/>
                    </a:lnTo>
                    <a:cubicBezTo>
                      <a:pt x="161" y="122"/>
                      <a:pt x="179" y="106"/>
                      <a:pt x="175" y="83"/>
                    </a:cubicBezTo>
                    <a:lnTo>
                      <a:pt x="175" y="83"/>
                    </a:lnTo>
                    <a:cubicBezTo>
                      <a:pt x="173" y="69"/>
                      <a:pt x="156" y="48"/>
                      <a:pt x="143" y="47"/>
                    </a:cubicBezTo>
                    <a:lnTo>
                      <a:pt x="143" y="47"/>
                    </a:lnTo>
                    <a:cubicBezTo>
                      <a:pt x="138" y="46"/>
                      <a:pt x="130" y="51"/>
                      <a:pt x="125" y="51"/>
                    </a:cubicBezTo>
                    <a:lnTo>
                      <a:pt x="125" y="51"/>
                    </a:lnTo>
                    <a:cubicBezTo>
                      <a:pt x="94" y="62"/>
                      <a:pt x="25" y="92"/>
                      <a:pt x="59" y="134"/>
                    </a:cubicBezTo>
                    <a:close/>
                    <a:moveTo>
                      <a:pt x="84" y="35"/>
                    </a:moveTo>
                    <a:lnTo>
                      <a:pt x="84" y="35"/>
                    </a:lnTo>
                    <a:cubicBezTo>
                      <a:pt x="122" y="20"/>
                      <a:pt x="190" y="0"/>
                      <a:pt x="200" y="62"/>
                    </a:cubicBezTo>
                    <a:lnTo>
                      <a:pt x="200" y="62"/>
                    </a:lnTo>
                    <a:cubicBezTo>
                      <a:pt x="202" y="83"/>
                      <a:pt x="201" y="112"/>
                      <a:pt x="188" y="130"/>
                    </a:cubicBezTo>
                    <a:lnTo>
                      <a:pt x="188" y="130"/>
                    </a:lnTo>
                    <a:cubicBezTo>
                      <a:pt x="184" y="135"/>
                      <a:pt x="179" y="139"/>
                      <a:pt x="172" y="142"/>
                    </a:cubicBezTo>
                    <a:lnTo>
                      <a:pt x="172" y="142"/>
                    </a:lnTo>
                    <a:cubicBezTo>
                      <a:pt x="177" y="150"/>
                      <a:pt x="176" y="163"/>
                      <a:pt x="164" y="167"/>
                    </a:cubicBezTo>
                    <a:lnTo>
                      <a:pt x="164" y="167"/>
                    </a:lnTo>
                    <a:cubicBezTo>
                      <a:pt x="119" y="182"/>
                      <a:pt x="52" y="197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3" y="51"/>
                      <a:pt x="84" y="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85" name="Freeform 183">
                <a:extLst>
                  <a:ext uri="{FF2B5EF4-FFF2-40B4-BE49-F238E27FC236}">
                    <a16:creationId xmlns:a16="http://schemas.microsoft.com/office/drawing/2014/main" id="{0AAFA06E-2FEF-8E49-9182-E40EC6FA4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211" y="5186030"/>
                <a:ext cx="74889" cy="103694"/>
              </a:xfrm>
              <a:custGeom>
                <a:avLst/>
                <a:gdLst>
                  <a:gd name="T0" fmla="*/ 43721 w 173"/>
                  <a:gd name="T1" fmla="*/ 21349 h 238"/>
                  <a:gd name="T2" fmla="*/ 43721 w 173"/>
                  <a:gd name="T3" fmla="*/ 21349 h 238"/>
                  <a:gd name="T4" fmla="*/ 23809 w 173"/>
                  <a:gd name="T5" fmla="*/ 31370 h 238"/>
                  <a:gd name="T6" fmla="*/ 23809 w 173"/>
                  <a:gd name="T7" fmla="*/ 31370 h 238"/>
                  <a:gd name="T8" fmla="*/ 19913 w 173"/>
                  <a:gd name="T9" fmla="*/ 47926 h 238"/>
                  <a:gd name="T10" fmla="*/ 19913 w 173"/>
                  <a:gd name="T11" fmla="*/ 47926 h 238"/>
                  <a:gd name="T12" fmla="*/ 25107 w 173"/>
                  <a:gd name="T13" fmla="*/ 72760 h 238"/>
                  <a:gd name="T14" fmla="*/ 25107 w 173"/>
                  <a:gd name="T15" fmla="*/ 72760 h 238"/>
                  <a:gd name="T16" fmla="*/ 46319 w 173"/>
                  <a:gd name="T17" fmla="*/ 74067 h 238"/>
                  <a:gd name="T18" fmla="*/ 46319 w 173"/>
                  <a:gd name="T19" fmla="*/ 74067 h 238"/>
                  <a:gd name="T20" fmla="*/ 49349 w 173"/>
                  <a:gd name="T21" fmla="*/ 66225 h 238"/>
                  <a:gd name="T22" fmla="*/ 49349 w 173"/>
                  <a:gd name="T23" fmla="*/ 66225 h 238"/>
                  <a:gd name="T24" fmla="*/ 43721 w 173"/>
                  <a:gd name="T25" fmla="*/ 21349 h 238"/>
                  <a:gd name="T26" fmla="*/ 67097 w 173"/>
                  <a:gd name="T27" fmla="*/ 58382 h 238"/>
                  <a:gd name="T28" fmla="*/ 67097 w 173"/>
                  <a:gd name="T29" fmla="*/ 58382 h 238"/>
                  <a:gd name="T30" fmla="*/ 24674 w 173"/>
                  <a:gd name="T31" fmla="*/ 87138 h 238"/>
                  <a:gd name="T32" fmla="*/ 24674 w 173"/>
                  <a:gd name="T33" fmla="*/ 87138 h 238"/>
                  <a:gd name="T34" fmla="*/ 6493 w 173"/>
                  <a:gd name="T35" fmla="*/ 63175 h 238"/>
                  <a:gd name="T36" fmla="*/ 6493 w 173"/>
                  <a:gd name="T37" fmla="*/ 63175 h 238"/>
                  <a:gd name="T38" fmla="*/ 7359 w 173"/>
                  <a:gd name="T39" fmla="*/ 54461 h 238"/>
                  <a:gd name="T40" fmla="*/ 7359 w 173"/>
                  <a:gd name="T41" fmla="*/ 54461 h 238"/>
                  <a:gd name="T42" fmla="*/ 1732 w 173"/>
                  <a:gd name="T43" fmla="*/ 44876 h 238"/>
                  <a:gd name="T44" fmla="*/ 1732 w 173"/>
                  <a:gd name="T45" fmla="*/ 44876 h 238"/>
                  <a:gd name="T46" fmla="*/ 51080 w 173"/>
                  <a:gd name="T47" fmla="*/ 7407 h 238"/>
                  <a:gd name="T48" fmla="*/ 51080 w 173"/>
                  <a:gd name="T49" fmla="*/ 7407 h 238"/>
                  <a:gd name="T50" fmla="*/ 67097 w 173"/>
                  <a:gd name="T51" fmla="*/ 58382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2" y="47"/>
                      <a:pt x="67" y="58"/>
                      <a:pt x="55" y="72"/>
                    </a:cubicBezTo>
                    <a:cubicBezTo>
                      <a:pt x="58" y="85"/>
                      <a:pt x="51" y="95"/>
                      <a:pt x="46" y="110"/>
                    </a:cubicBezTo>
                    <a:cubicBezTo>
                      <a:pt x="38" y="130"/>
                      <a:pt x="38" y="152"/>
                      <a:pt x="58" y="167"/>
                    </a:cubicBezTo>
                    <a:cubicBezTo>
                      <a:pt x="68" y="175"/>
                      <a:pt x="95" y="177"/>
                      <a:pt x="107" y="170"/>
                    </a:cubicBezTo>
                    <a:cubicBezTo>
                      <a:pt x="109" y="167"/>
                      <a:pt x="113" y="158"/>
                      <a:pt x="114" y="152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39" y="173"/>
                      <a:pt x="107" y="237"/>
                      <a:pt x="57" y="200"/>
                    </a:cubicBezTo>
                    <a:cubicBezTo>
                      <a:pt x="38" y="187"/>
                      <a:pt x="20" y="167"/>
                      <a:pt x="15" y="145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4"/>
                      <a:pt x="0" y="113"/>
                      <a:pt x="4" y="103"/>
                    </a:cubicBezTo>
                    <a:cubicBezTo>
                      <a:pt x="24" y="58"/>
                      <a:pt x="61" y="0"/>
                      <a:pt x="118" y="17"/>
                    </a:cubicBezTo>
                    <a:cubicBezTo>
                      <a:pt x="170" y="32"/>
                      <a:pt x="172" y="93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" name="Freeform 184">
                <a:extLst>
                  <a:ext uri="{FF2B5EF4-FFF2-40B4-BE49-F238E27FC236}">
                    <a16:creationId xmlns:a16="http://schemas.microsoft.com/office/drawing/2014/main" id="{2BF1ADB5-D0F6-5643-BDDD-AE783C9AF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744" y="5203468"/>
                <a:ext cx="75669" cy="65393"/>
              </a:xfrm>
              <a:custGeom>
                <a:avLst/>
                <a:gdLst>
                  <a:gd name="T0" fmla="*/ 129 w 177"/>
                  <a:gd name="T1" fmla="*/ 60 h 148"/>
                  <a:gd name="T2" fmla="*/ 129 w 177"/>
                  <a:gd name="T3" fmla="*/ 60 h 148"/>
                  <a:gd name="T4" fmla="*/ 88 w 177"/>
                  <a:gd name="T5" fmla="*/ 33 h 148"/>
                  <a:gd name="T6" fmla="*/ 88 w 177"/>
                  <a:gd name="T7" fmla="*/ 33 h 148"/>
                  <a:gd name="T8" fmla="*/ 58 w 177"/>
                  <a:gd name="T9" fmla="*/ 41 h 148"/>
                  <a:gd name="T10" fmla="*/ 58 w 177"/>
                  <a:gd name="T11" fmla="*/ 41 h 148"/>
                  <a:gd name="T12" fmla="*/ 22 w 177"/>
                  <a:gd name="T13" fmla="*/ 76 h 148"/>
                  <a:gd name="T14" fmla="*/ 22 w 177"/>
                  <a:gd name="T15" fmla="*/ 76 h 148"/>
                  <a:gd name="T16" fmla="*/ 47 w 177"/>
                  <a:gd name="T17" fmla="*/ 117 h 148"/>
                  <a:gd name="T18" fmla="*/ 47 w 177"/>
                  <a:gd name="T19" fmla="*/ 117 h 148"/>
                  <a:gd name="T20" fmla="*/ 63 w 177"/>
                  <a:gd name="T21" fmla="*/ 117 h 148"/>
                  <a:gd name="T22" fmla="*/ 63 w 177"/>
                  <a:gd name="T23" fmla="*/ 117 h 148"/>
                  <a:gd name="T24" fmla="*/ 129 w 177"/>
                  <a:gd name="T25" fmla="*/ 60 h 148"/>
                  <a:gd name="T26" fmla="*/ 97 w 177"/>
                  <a:gd name="T27" fmla="*/ 144 h 148"/>
                  <a:gd name="T28" fmla="*/ 97 w 177"/>
                  <a:gd name="T29" fmla="*/ 144 h 148"/>
                  <a:gd name="T30" fmla="*/ 0 w 177"/>
                  <a:gd name="T31" fmla="*/ 88 h 148"/>
                  <a:gd name="T32" fmla="*/ 0 w 177"/>
                  <a:gd name="T33" fmla="*/ 88 h 148"/>
                  <a:gd name="T34" fmla="*/ 17 w 177"/>
                  <a:gd name="T35" fmla="*/ 29 h 148"/>
                  <a:gd name="T36" fmla="*/ 17 w 177"/>
                  <a:gd name="T37" fmla="*/ 29 h 148"/>
                  <a:gd name="T38" fmla="*/ 31 w 177"/>
                  <a:gd name="T39" fmla="*/ 22 h 148"/>
                  <a:gd name="T40" fmla="*/ 31 w 177"/>
                  <a:gd name="T41" fmla="*/ 22 h 148"/>
                  <a:gd name="T42" fmla="*/ 41 w 177"/>
                  <a:gd name="T43" fmla="*/ 1 h 148"/>
                  <a:gd name="T44" fmla="*/ 41 w 177"/>
                  <a:gd name="T45" fmla="*/ 1 h 148"/>
                  <a:gd name="T46" fmla="*/ 160 w 177"/>
                  <a:gd name="T47" fmla="*/ 62 h 148"/>
                  <a:gd name="T48" fmla="*/ 160 w 177"/>
                  <a:gd name="T49" fmla="*/ 62 h 148"/>
                  <a:gd name="T50" fmla="*/ 97 w 177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5" y="35"/>
                      <a:pt x="88" y="33"/>
                    </a:cubicBezTo>
                    <a:lnTo>
                      <a:pt x="88" y="33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8" y="43"/>
                      <a:pt x="22" y="52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89" y="117"/>
                      <a:pt x="154" y="109"/>
                      <a:pt x="129" y="60"/>
                    </a:cubicBezTo>
                    <a:close/>
                    <a:moveTo>
                      <a:pt x="97" y="144"/>
                    </a:moveTo>
                    <a:lnTo>
                      <a:pt x="97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3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5" y="23"/>
                      <a:pt x="31" y="22"/>
                    </a:cubicBezTo>
                    <a:lnTo>
                      <a:pt x="31" y="22"/>
                    </a:lnTo>
                    <a:cubicBezTo>
                      <a:pt x="27" y="14"/>
                      <a:pt x="30" y="1"/>
                      <a:pt x="41" y="1"/>
                    </a:cubicBezTo>
                    <a:lnTo>
                      <a:pt x="41" y="1"/>
                    </a:lnTo>
                    <a:cubicBezTo>
                      <a:pt x="81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6" y="112"/>
                      <a:pt x="135" y="142"/>
                      <a:pt x="97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9" name="Freeform 185">
                <a:extLst>
                  <a:ext uri="{FF2B5EF4-FFF2-40B4-BE49-F238E27FC236}">
                    <a16:creationId xmlns:a16="http://schemas.microsoft.com/office/drawing/2014/main" id="{B2409997-8D7E-5746-BEFB-3C3ECE7BD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121" y="5193296"/>
                <a:ext cx="80034" cy="82830"/>
              </a:xfrm>
              <a:custGeom>
                <a:avLst/>
                <a:gdLst>
                  <a:gd name="T0" fmla="*/ 65 w 187"/>
                  <a:gd name="T1" fmla="*/ 132 h 188"/>
                  <a:gd name="T2" fmla="*/ 65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7 w 187"/>
                  <a:gd name="T9" fmla="*/ 120 h 188"/>
                  <a:gd name="T10" fmla="*/ 137 w 187"/>
                  <a:gd name="T11" fmla="*/ 120 h 188"/>
                  <a:gd name="T12" fmla="*/ 154 w 187"/>
                  <a:gd name="T13" fmla="*/ 73 h 188"/>
                  <a:gd name="T14" fmla="*/ 154 w 187"/>
                  <a:gd name="T15" fmla="*/ 73 h 188"/>
                  <a:gd name="T16" fmla="*/ 116 w 187"/>
                  <a:gd name="T17" fmla="*/ 46 h 188"/>
                  <a:gd name="T18" fmla="*/ 116 w 187"/>
                  <a:gd name="T19" fmla="*/ 46 h 188"/>
                  <a:gd name="T20" fmla="*/ 100 w 187"/>
                  <a:gd name="T21" fmla="*/ 53 h 188"/>
                  <a:gd name="T22" fmla="*/ 100 w 187"/>
                  <a:gd name="T23" fmla="*/ 53 h 188"/>
                  <a:gd name="T24" fmla="*/ 65 w 187"/>
                  <a:gd name="T25" fmla="*/ 132 h 188"/>
                  <a:gd name="T26" fmla="*/ 58 w 187"/>
                  <a:gd name="T27" fmla="*/ 43 h 188"/>
                  <a:gd name="T28" fmla="*/ 58 w 187"/>
                  <a:gd name="T29" fmla="*/ 43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70 w 187"/>
                  <a:gd name="T39" fmla="*/ 125 h 188"/>
                  <a:gd name="T40" fmla="*/ 170 w 187"/>
                  <a:gd name="T41" fmla="*/ 125 h 188"/>
                  <a:gd name="T42" fmla="*/ 170 w 187"/>
                  <a:gd name="T43" fmla="*/ 149 h 188"/>
                  <a:gd name="T44" fmla="*/ 170 w 187"/>
                  <a:gd name="T45" fmla="*/ 149 h 188"/>
                  <a:gd name="T46" fmla="*/ 36 w 187"/>
                  <a:gd name="T47" fmla="*/ 144 h 188"/>
                  <a:gd name="T48" fmla="*/ 36 w 187"/>
                  <a:gd name="T49" fmla="*/ 144 h 188"/>
                  <a:gd name="T50" fmla="*/ 58 w 187"/>
                  <a:gd name="T51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5" y="132"/>
                    </a:moveTo>
                    <a:lnTo>
                      <a:pt x="65" y="132"/>
                    </a:lnTo>
                    <a:cubicBezTo>
                      <a:pt x="79" y="144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7" y="120"/>
                    </a:cubicBezTo>
                    <a:lnTo>
                      <a:pt x="137" y="120"/>
                    </a:lnTo>
                    <a:cubicBezTo>
                      <a:pt x="154" y="111"/>
                      <a:pt x="164" y="95"/>
                      <a:pt x="154" y="73"/>
                    </a:cubicBezTo>
                    <a:lnTo>
                      <a:pt x="154" y="73"/>
                    </a:lnTo>
                    <a:cubicBezTo>
                      <a:pt x="150" y="64"/>
                      <a:pt x="128" y="46"/>
                      <a:pt x="116" y="46"/>
                    </a:cubicBezTo>
                    <a:lnTo>
                      <a:pt x="116" y="46"/>
                    </a:lnTo>
                    <a:cubicBezTo>
                      <a:pt x="111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6" y="64"/>
                      <a:pt x="21" y="99"/>
                      <a:pt x="65" y="132"/>
                    </a:cubicBezTo>
                    <a:close/>
                    <a:moveTo>
                      <a:pt x="58" y="43"/>
                    </a:moveTo>
                    <a:lnTo>
                      <a:pt x="58" y="43"/>
                    </a:lnTo>
                    <a:cubicBezTo>
                      <a:pt x="90" y="24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6"/>
                      <a:pt x="180" y="113"/>
                    </a:cubicBezTo>
                    <a:lnTo>
                      <a:pt x="180" y="113"/>
                    </a:lnTo>
                    <a:cubicBezTo>
                      <a:pt x="178" y="119"/>
                      <a:pt x="174" y="123"/>
                      <a:pt x="170" y="125"/>
                    </a:cubicBezTo>
                    <a:lnTo>
                      <a:pt x="170" y="125"/>
                    </a:lnTo>
                    <a:cubicBezTo>
                      <a:pt x="176" y="132"/>
                      <a:pt x="179" y="144"/>
                      <a:pt x="170" y="149"/>
                    </a:cubicBezTo>
                    <a:lnTo>
                      <a:pt x="170" y="149"/>
                    </a:lnTo>
                    <a:cubicBezTo>
                      <a:pt x="133" y="167"/>
                      <a:pt x="76" y="187"/>
                      <a:pt x="36" y="144"/>
                    </a:cubicBezTo>
                    <a:lnTo>
                      <a:pt x="36" y="144"/>
                    </a:lnTo>
                    <a:cubicBezTo>
                      <a:pt x="0" y="104"/>
                      <a:pt x="25" y="61"/>
                      <a:pt x="58" y="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0" name="Freeform 186">
                <a:extLst>
                  <a:ext uri="{FF2B5EF4-FFF2-40B4-BE49-F238E27FC236}">
                    <a16:creationId xmlns:a16="http://schemas.microsoft.com/office/drawing/2014/main" id="{E01BBA5A-962C-794C-BA76-A954338FB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644" y="5202015"/>
                <a:ext cx="77124" cy="65392"/>
              </a:xfrm>
              <a:custGeom>
                <a:avLst/>
                <a:gdLst>
                  <a:gd name="T0" fmla="*/ 129 w 178"/>
                  <a:gd name="T1" fmla="*/ 62 h 150"/>
                  <a:gd name="T2" fmla="*/ 129 w 178"/>
                  <a:gd name="T3" fmla="*/ 62 h 150"/>
                  <a:gd name="T4" fmla="*/ 88 w 178"/>
                  <a:gd name="T5" fmla="*/ 33 h 150"/>
                  <a:gd name="T6" fmla="*/ 88 w 178"/>
                  <a:gd name="T7" fmla="*/ 33 h 150"/>
                  <a:gd name="T8" fmla="*/ 58 w 178"/>
                  <a:gd name="T9" fmla="*/ 42 h 150"/>
                  <a:gd name="T10" fmla="*/ 58 w 178"/>
                  <a:gd name="T11" fmla="*/ 42 h 150"/>
                  <a:gd name="T12" fmla="*/ 23 w 178"/>
                  <a:gd name="T13" fmla="*/ 76 h 150"/>
                  <a:gd name="T14" fmla="*/ 23 w 178"/>
                  <a:gd name="T15" fmla="*/ 76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29 w 178"/>
                  <a:gd name="T25" fmla="*/ 62 h 150"/>
                  <a:gd name="T26" fmla="*/ 97 w 178"/>
                  <a:gd name="T27" fmla="*/ 145 h 150"/>
                  <a:gd name="T28" fmla="*/ 97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7 w 178"/>
                  <a:gd name="T35" fmla="*/ 29 h 150"/>
                  <a:gd name="T36" fmla="*/ 17 w 178"/>
                  <a:gd name="T37" fmla="*/ 29 h 150"/>
                  <a:gd name="T38" fmla="*/ 31 w 178"/>
                  <a:gd name="T39" fmla="*/ 24 h 150"/>
                  <a:gd name="T40" fmla="*/ 31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1 w 178"/>
                  <a:gd name="T47" fmla="*/ 63 h 150"/>
                  <a:gd name="T48" fmla="*/ 161 w 178"/>
                  <a:gd name="T49" fmla="*/ 63 h 150"/>
                  <a:gd name="T50" fmla="*/ 97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19" y="45"/>
                      <a:pt x="105" y="37"/>
                      <a:pt x="88" y="33"/>
                    </a:cubicBezTo>
                    <a:lnTo>
                      <a:pt x="88" y="33"/>
                    </a:lnTo>
                    <a:cubicBezTo>
                      <a:pt x="80" y="41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9" y="44"/>
                      <a:pt x="22" y="53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0" y="118"/>
                      <a:pt x="155" y="109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6"/>
                      <a:pt x="26" y="24"/>
                      <a:pt x="31" y="24"/>
                    </a:cubicBezTo>
                    <a:lnTo>
                      <a:pt x="31" y="24"/>
                    </a:lnTo>
                    <a:cubicBezTo>
                      <a:pt x="27" y="15"/>
                      <a:pt x="30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2" y="7"/>
                      <a:pt x="161" y="63"/>
                    </a:cubicBezTo>
                    <a:lnTo>
                      <a:pt x="161" y="63"/>
                    </a:lnTo>
                    <a:cubicBezTo>
                      <a:pt x="177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89" name="Freeform 187">
                <a:extLst>
                  <a:ext uri="{FF2B5EF4-FFF2-40B4-BE49-F238E27FC236}">
                    <a16:creationId xmlns:a16="http://schemas.microsoft.com/office/drawing/2014/main" id="{1E92DB60-27B2-B54B-820B-69AF2C309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151" y="5186030"/>
                <a:ext cx="74890" cy="103694"/>
              </a:xfrm>
              <a:custGeom>
                <a:avLst/>
                <a:gdLst>
                  <a:gd name="T0" fmla="*/ 44155 w 173"/>
                  <a:gd name="T1" fmla="*/ 21001 h 237"/>
                  <a:gd name="T2" fmla="*/ 44155 w 173"/>
                  <a:gd name="T3" fmla="*/ 21001 h 237"/>
                  <a:gd name="T4" fmla="*/ 24675 w 173"/>
                  <a:gd name="T5" fmla="*/ 31502 h 237"/>
                  <a:gd name="T6" fmla="*/ 24675 w 173"/>
                  <a:gd name="T7" fmla="*/ 31502 h 237"/>
                  <a:gd name="T8" fmla="*/ 20779 w 173"/>
                  <a:gd name="T9" fmla="*/ 47690 h 237"/>
                  <a:gd name="T10" fmla="*/ 20779 w 173"/>
                  <a:gd name="T11" fmla="*/ 47690 h 237"/>
                  <a:gd name="T12" fmla="*/ 25108 w 173"/>
                  <a:gd name="T13" fmla="*/ 73505 h 237"/>
                  <a:gd name="T14" fmla="*/ 25108 w 173"/>
                  <a:gd name="T15" fmla="*/ 73505 h 237"/>
                  <a:gd name="T16" fmla="*/ 46319 w 173"/>
                  <a:gd name="T17" fmla="*/ 73942 h 237"/>
                  <a:gd name="T18" fmla="*/ 46319 w 173"/>
                  <a:gd name="T19" fmla="*/ 73942 h 237"/>
                  <a:gd name="T20" fmla="*/ 50215 w 173"/>
                  <a:gd name="T21" fmla="*/ 66942 h 237"/>
                  <a:gd name="T22" fmla="*/ 50215 w 173"/>
                  <a:gd name="T23" fmla="*/ 66942 h 237"/>
                  <a:gd name="T24" fmla="*/ 44155 w 173"/>
                  <a:gd name="T25" fmla="*/ 21001 h 237"/>
                  <a:gd name="T26" fmla="*/ 67964 w 173"/>
                  <a:gd name="T27" fmla="*/ 59066 h 237"/>
                  <a:gd name="T28" fmla="*/ 67964 w 173"/>
                  <a:gd name="T29" fmla="*/ 59066 h 237"/>
                  <a:gd name="T30" fmla="*/ 24675 w 173"/>
                  <a:gd name="T31" fmla="*/ 87068 h 237"/>
                  <a:gd name="T32" fmla="*/ 24675 w 173"/>
                  <a:gd name="T33" fmla="*/ 87068 h 237"/>
                  <a:gd name="T34" fmla="*/ 6493 w 173"/>
                  <a:gd name="T35" fmla="*/ 63004 h 237"/>
                  <a:gd name="T36" fmla="*/ 6493 w 173"/>
                  <a:gd name="T37" fmla="*/ 63004 h 237"/>
                  <a:gd name="T38" fmla="*/ 7359 w 173"/>
                  <a:gd name="T39" fmla="*/ 54691 h 237"/>
                  <a:gd name="T40" fmla="*/ 7359 w 173"/>
                  <a:gd name="T41" fmla="*/ 54691 h 237"/>
                  <a:gd name="T42" fmla="*/ 1732 w 173"/>
                  <a:gd name="T43" fmla="*/ 44190 h 237"/>
                  <a:gd name="T44" fmla="*/ 1732 w 173"/>
                  <a:gd name="T45" fmla="*/ 44190 h 237"/>
                  <a:gd name="T46" fmla="*/ 51514 w 173"/>
                  <a:gd name="T47" fmla="*/ 7875 h 237"/>
                  <a:gd name="T48" fmla="*/ 51514 w 173"/>
                  <a:gd name="T49" fmla="*/ 7875 h 237"/>
                  <a:gd name="T50" fmla="*/ 67964 w 173"/>
                  <a:gd name="T51" fmla="*/ 5906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2" y="48"/>
                    </a:moveTo>
                    <a:lnTo>
                      <a:pt x="102" y="48"/>
                    </a:lnTo>
                    <a:cubicBezTo>
                      <a:pt x="83" y="47"/>
                      <a:pt x="67" y="58"/>
                      <a:pt x="57" y="72"/>
                    </a:cubicBezTo>
                    <a:cubicBezTo>
                      <a:pt x="58" y="85"/>
                      <a:pt x="53" y="94"/>
                      <a:pt x="48" y="109"/>
                    </a:cubicBezTo>
                    <a:cubicBezTo>
                      <a:pt x="40" y="130"/>
                      <a:pt x="38" y="153"/>
                      <a:pt x="58" y="168"/>
                    </a:cubicBezTo>
                    <a:cubicBezTo>
                      <a:pt x="69" y="174"/>
                      <a:pt x="96" y="178"/>
                      <a:pt x="107" y="169"/>
                    </a:cubicBezTo>
                    <a:cubicBezTo>
                      <a:pt x="111" y="167"/>
                      <a:pt x="113" y="157"/>
                      <a:pt x="116" y="153"/>
                    </a:cubicBezTo>
                    <a:cubicBezTo>
                      <a:pt x="130" y="125"/>
                      <a:pt x="157" y="52"/>
                      <a:pt x="102" y="48"/>
                    </a:cubicBezTo>
                    <a:close/>
                    <a:moveTo>
                      <a:pt x="157" y="135"/>
                    </a:moveTo>
                    <a:lnTo>
                      <a:pt x="157" y="135"/>
                    </a:lnTo>
                    <a:cubicBezTo>
                      <a:pt x="141" y="173"/>
                      <a:pt x="107" y="236"/>
                      <a:pt x="57" y="199"/>
                    </a:cubicBezTo>
                    <a:cubicBezTo>
                      <a:pt x="40" y="186"/>
                      <a:pt x="20" y="167"/>
                      <a:pt x="15" y="144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5"/>
                      <a:pt x="0" y="113"/>
                      <a:pt x="4" y="101"/>
                    </a:cubicBezTo>
                    <a:cubicBezTo>
                      <a:pt x="25" y="59"/>
                      <a:pt x="62" y="0"/>
                      <a:pt x="119" y="18"/>
                    </a:cubicBezTo>
                    <a:cubicBezTo>
                      <a:pt x="170" y="33"/>
                      <a:pt x="172" y="94"/>
                      <a:pt x="157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" name="Freeform 188">
                <a:extLst>
                  <a:ext uri="{FF2B5EF4-FFF2-40B4-BE49-F238E27FC236}">
                    <a16:creationId xmlns:a16="http://schemas.microsoft.com/office/drawing/2014/main" id="{1A28869C-BBD0-3D41-BAC1-00DE95058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200" y="5193296"/>
                <a:ext cx="88765" cy="84283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9 w 203"/>
                  <a:gd name="T5" fmla="*/ 149 h 196"/>
                  <a:gd name="T6" fmla="*/ 109 w 203"/>
                  <a:gd name="T7" fmla="*/ 149 h 196"/>
                  <a:gd name="T8" fmla="*/ 142 w 203"/>
                  <a:gd name="T9" fmla="*/ 131 h 196"/>
                  <a:gd name="T10" fmla="*/ 142 w 203"/>
                  <a:gd name="T11" fmla="*/ 131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4 w 203"/>
                  <a:gd name="T17" fmla="*/ 46 h 196"/>
                  <a:gd name="T18" fmla="*/ 144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3 h 196"/>
                  <a:gd name="T28" fmla="*/ 84 w 203"/>
                  <a:gd name="T29" fmla="*/ 33 h 196"/>
                  <a:gd name="T30" fmla="*/ 200 w 203"/>
                  <a:gd name="T31" fmla="*/ 60 h 196"/>
                  <a:gd name="T32" fmla="*/ 200 w 203"/>
                  <a:gd name="T33" fmla="*/ 60 h 196"/>
                  <a:gd name="T34" fmla="*/ 189 w 203"/>
                  <a:gd name="T35" fmla="*/ 129 h 196"/>
                  <a:gd name="T36" fmla="*/ 189 w 203"/>
                  <a:gd name="T37" fmla="*/ 129 h 196"/>
                  <a:gd name="T38" fmla="*/ 173 w 203"/>
                  <a:gd name="T39" fmla="*/ 140 h 196"/>
                  <a:gd name="T40" fmla="*/ 173 w 203"/>
                  <a:gd name="T41" fmla="*/ 140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5 w 203"/>
                  <a:gd name="T47" fmla="*/ 142 h 196"/>
                  <a:gd name="T48" fmla="*/ 25 w 203"/>
                  <a:gd name="T49" fmla="*/ 142 h 196"/>
                  <a:gd name="T50" fmla="*/ 84 w 203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8"/>
                      <a:pt x="91" y="152"/>
                      <a:pt x="109" y="149"/>
                    </a:cubicBezTo>
                    <a:lnTo>
                      <a:pt x="109" y="149"/>
                    </a:lnTo>
                    <a:cubicBezTo>
                      <a:pt x="115" y="138"/>
                      <a:pt x="127" y="137"/>
                      <a:pt x="142" y="131"/>
                    </a:cubicBezTo>
                    <a:lnTo>
                      <a:pt x="142" y="131"/>
                    </a:lnTo>
                    <a:cubicBezTo>
                      <a:pt x="163" y="121"/>
                      <a:pt x="179" y="107"/>
                      <a:pt x="176" y="82"/>
                    </a:cubicBezTo>
                    <a:lnTo>
                      <a:pt x="176" y="82"/>
                    </a:lnTo>
                    <a:cubicBezTo>
                      <a:pt x="173" y="70"/>
                      <a:pt x="158" y="48"/>
                      <a:pt x="144" y="46"/>
                    </a:cubicBezTo>
                    <a:lnTo>
                      <a:pt x="144" y="46"/>
                    </a:lnTo>
                    <a:cubicBezTo>
                      <a:pt x="139" y="45"/>
                      <a:pt x="131" y="49"/>
                      <a:pt x="126" y="50"/>
                    </a:cubicBezTo>
                    <a:lnTo>
                      <a:pt x="126" y="50"/>
                    </a:lnTo>
                    <a:cubicBezTo>
                      <a:pt x="96" y="60"/>
                      <a:pt x="26" y="91"/>
                      <a:pt x="60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3" y="19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3"/>
                      <a:pt x="202" y="111"/>
                      <a:pt x="189" y="129"/>
                    </a:cubicBezTo>
                    <a:lnTo>
                      <a:pt x="189" y="129"/>
                    </a:lnTo>
                    <a:cubicBezTo>
                      <a:pt x="185" y="135"/>
                      <a:pt x="179" y="138"/>
                      <a:pt x="173" y="140"/>
                    </a:cubicBezTo>
                    <a:lnTo>
                      <a:pt x="173" y="140"/>
                    </a:lnTo>
                    <a:cubicBezTo>
                      <a:pt x="179" y="148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1" y="182"/>
                      <a:pt x="54" y="195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3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91" name="Freeform 189">
                <a:extLst>
                  <a:ext uri="{FF2B5EF4-FFF2-40B4-BE49-F238E27FC236}">
                    <a16:creationId xmlns:a16="http://schemas.microsoft.com/office/drawing/2014/main" id="{DA782085-3CE4-5E49-9306-6FA10FAA0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691" y="5187951"/>
                <a:ext cx="76810" cy="103694"/>
              </a:xfrm>
              <a:custGeom>
                <a:avLst/>
                <a:gdLst>
                  <a:gd name="T0" fmla="*/ 45208 w 175"/>
                  <a:gd name="T1" fmla="*/ 21439 h 237"/>
                  <a:gd name="T2" fmla="*/ 45208 w 175"/>
                  <a:gd name="T3" fmla="*/ 21439 h 237"/>
                  <a:gd name="T4" fmla="*/ 25018 w 175"/>
                  <a:gd name="T5" fmla="*/ 31940 h 237"/>
                  <a:gd name="T6" fmla="*/ 25018 w 175"/>
                  <a:gd name="T7" fmla="*/ 31940 h 237"/>
                  <a:gd name="T8" fmla="*/ 20629 w 175"/>
                  <a:gd name="T9" fmla="*/ 47690 h 237"/>
                  <a:gd name="T10" fmla="*/ 20629 w 175"/>
                  <a:gd name="T11" fmla="*/ 47690 h 237"/>
                  <a:gd name="T12" fmla="*/ 25457 w 175"/>
                  <a:gd name="T13" fmla="*/ 73942 h 237"/>
                  <a:gd name="T14" fmla="*/ 25457 w 175"/>
                  <a:gd name="T15" fmla="*/ 73942 h 237"/>
                  <a:gd name="T16" fmla="*/ 46964 w 175"/>
                  <a:gd name="T17" fmla="*/ 74380 h 237"/>
                  <a:gd name="T18" fmla="*/ 46964 w 175"/>
                  <a:gd name="T19" fmla="*/ 74380 h 237"/>
                  <a:gd name="T20" fmla="*/ 50914 w 175"/>
                  <a:gd name="T21" fmla="*/ 66942 h 237"/>
                  <a:gd name="T22" fmla="*/ 50914 w 175"/>
                  <a:gd name="T23" fmla="*/ 66942 h 237"/>
                  <a:gd name="T24" fmla="*/ 45208 w 175"/>
                  <a:gd name="T25" fmla="*/ 21439 h 237"/>
                  <a:gd name="T26" fmla="*/ 68910 w 175"/>
                  <a:gd name="T27" fmla="*/ 59504 h 237"/>
                  <a:gd name="T28" fmla="*/ 68910 w 175"/>
                  <a:gd name="T29" fmla="*/ 59504 h 237"/>
                  <a:gd name="T30" fmla="*/ 25018 w 175"/>
                  <a:gd name="T31" fmla="*/ 87505 h 237"/>
                  <a:gd name="T32" fmla="*/ 25018 w 175"/>
                  <a:gd name="T33" fmla="*/ 87505 h 237"/>
                  <a:gd name="T34" fmla="*/ 7023 w 175"/>
                  <a:gd name="T35" fmla="*/ 63004 h 237"/>
                  <a:gd name="T36" fmla="*/ 7023 w 175"/>
                  <a:gd name="T37" fmla="*/ 63004 h 237"/>
                  <a:gd name="T38" fmla="*/ 7462 w 175"/>
                  <a:gd name="T39" fmla="*/ 54691 h 237"/>
                  <a:gd name="T40" fmla="*/ 7462 w 175"/>
                  <a:gd name="T41" fmla="*/ 54691 h 237"/>
                  <a:gd name="T42" fmla="*/ 1756 w 175"/>
                  <a:gd name="T43" fmla="*/ 44628 h 237"/>
                  <a:gd name="T44" fmla="*/ 1756 w 175"/>
                  <a:gd name="T45" fmla="*/ 44628 h 237"/>
                  <a:gd name="T46" fmla="*/ 51792 w 175"/>
                  <a:gd name="T47" fmla="*/ 7438 h 237"/>
                  <a:gd name="T48" fmla="*/ 51792 w 175"/>
                  <a:gd name="T49" fmla="*/ 7438 h 237"/>
                  <a:gd name="T50" fmla="*/ 68910 w 175"/>
                  <a:gd name="T51" fmla="*/ 5950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8" y="86"/>
                      <a:pt x="53" y="95"/>
                      <a:pt x="47" y="109"/>
                    </a:cubicBezTo>
                    <a:cubicBezTo>
                      <a:pt x="40" y="130"/>
                      <a:pt x="38" y="153"/>
                      <a:pt x="58" y="169"/>
                    </a:cubicBezTo>
                    <a:cubicBezTo>
                      <a:pt x="69" y="175"/>
                      <a:pt x="96" y="178"/>
                      <a:pt x="107" y="170"/>
                    </a:cubicBezTo>
                    <a:cubicBezTo>
                      <a:pt x="111" y="166"/>
                      <a:pt x="113" y="157"/>
                      <a:pt x="116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7" y="136"/>
                    </a:moveTo>
                    <a:lnTo>
                      <a:pt x="157" y="136"/>
                    </a:lnTo>
                    <a:cubicBezTo>
                      <a:pt x="141" y="174"/>
                      <a:pt x="107" y="236"/>
                      <a:pt x="57" y="200"/>
                    </a:cubicBezTo>
                    <a:cubicBezTo>
                      <a:pt x="40" y="187"/>
                      <a:pt x="20" y="166"/>
                      <a:pt x="16" y="144"/>
                    </a:cubicBezTo>
                    <a:cubicBezTo>
                      <a:pt x="15" y="138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70" y="32"/>
                      <a:pt x="174" y="94"/>
                      <a:pt x="157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" name="Freeform 190">
                <a:extLst>
                  <a:ext uri="{FF2B5EF4-FFF2-40B4-BE49-F238E27FC236}">
                    <a16:creationId xmlns:a16="http://schemas.microsoft.com/office/drawing/2014/main" id="{A7F3DD8B-983E-404B-A781-F407E18F0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684" y="5203468"/>
                <a:ext cx="77123" cy="65393"/>
              </a:xfrm>
              <a:custGeom>
                <a:avLst/>
                <a:gdLst>
                  <a:gd name="T0" fmla="*/ 128 w 177"/>
                  <a:gd name="T1" fmla="*/ 62 h 149"/>
                  <a:gd name="T2" fmla="*/ 128 w 177"/>
                  <a:gd name="T3" fmla="*/ 62 h 149"/>
                  <a:gd name="T4" fmla="*/ 88 w 177"/>
                  <a:gd name="T5" fmla="*/ 34 h 149"/>
                  <a:gd name="T6" fmla="*/ 88 w 177"/>
                  <a:gd name="T7" fmla="*/ 34 h 149"/>
                  <a:gd name="T8" fmla="*/ 57 w 177"/>
                  <a:gd name="T9" fmla="*/ 42 h 149"/>
                  <a:gd name="T10" fmla="*/ 57 w 177"/>
                  <a:gd name="T11" fmla="*/ 42 h 149"/>
                  <a:gd name="T12" fmla="*/ 22 w 177"/>
                  <a:gd name="T13" fmla="*/ 76 h 149"/>
                  <a:gd name="T14" fmla="*/ 22 w 177"/>
                  <a:gd name="T15" fmla="*/ 76 h 149"/>
                  <a:gd name="T16" fmla="*/ 46 w 177"/>
                  <a:gd name="T17" fmla="*/ 118 h 149"/>
                  <a:gd name="T18" fmla="*/ 46 w 177"/>
                  <a:gd name="T19" fmla="*/ 118 h 149"/>
                  <a:gd name="T20" fmla="*/ 63 w 177"/>
                  <a:gd name="T21" fmla="*/ 119 h 149"/>
                  <a:gd name="T22" fmla="*/ 63 w 177"/>
                  <a:gd name="T23" fmla="*/ 119 h 149"/>
                  <a:gd name="T24" fmla="*/ 128 w 177"/>
                  <a:gd name="T25" fmla="*/ 62 h 149"/>
                  <a:gd name="T26" fmla="*/ 96 w 177"/>
                  <a:gd name="T27" fmla="*/ 146 h 149"/>
                  <a:gd name="T28" fmla="*/ 96 w 177"/>
                  <a:gd name="T29" fmla="*/ 146 h 149"/>
                  <a:gd name="T30" fmla="*/ 0 w 177"/>
                  <a:gd name="T31" fmla="*/ 89 h 149"/>
                  <a:gd name="T32" fmla="*/ 0 w 177"/>
                  <a:gd name="T33" fmla="*/ 89 h 149"/>
                  <a:gd name="T34" fmla="*/ 16 w 177"/>
                  <a:gd name="T35" fmla="*/ 30 h 149"/>
                  <a:gd name="T36" fmla="*/ 16 w 177"/>
                  <a:gd name="T37" fmla="*/ 30 h 149"/>
                  <a:gd name="T38" fmla="*/ 30 w 177"/>
                  <a:gd name="T39" fmla="*/ 23 h 149"/>
                  <a:gd name="T40" fmla="*/ 30 w 177"/>
                  <a:gd name="T41" fmla="*/ 23 h 149"/>
                  <a:gd name="T42" fmla="*/ 41 w 177"/>
                  <a:gd name="T43" fmla="*/ 2 h 149"/>
                  <a:gd name="T44" fmla="*/ 41 w 177"/>
                  <a:gd name="T45" fmla="*/ 2 h 149"/>
                  <a:gd name="T46" fmla="*/ 160 w 177"/>
                  <a:gd name="T47" fmla="*/ 63 h 149"/>
                  <a:gd name="T48" fmla="*/ 160 w 177"/>
                  <a:gd name="T49" fmla="*/ 63 h 149"/>
                  <a:gd name="T50" fmla="*/ 96 w 177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9">
                    <a:moveTo>
                      <a:pt x="128" y="62"/>
                    </a:moveTo>
                    <a:lnTo>
                      <a:pt x="128" y="62"/>
                    </a:lnTo>
                    <a:cubicBezTo>
                      <a:pt x="120" y="44"/>
                      <a:pt x="104" y="37"/>
                      <a:pt x="88" y="34"/>
                    </a:cubicBezTo>
                    <a:lnTo>
                      <a:pt x="88" y="34"/>
                    </a:lnTo>
                    <a:cubicBezTo>
                      <a:pt x="80" y="41"/>
                      <a:pt x="70" y="41"/>
                      <a:pt x="57" y="42"/>
                    </a:cubicBezTo>
                    <a:lnTo>
                      <a:pt x="57" y="42"/>
                    </a:lnTo>
                    <a:cubicBezTo>
                      <a:pt x="38" y="44"/>
                      <a:pt x="21" y="54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4" y="113"/>
                      <a:pt x="46" y="118"/>
                    </a:cubicBezTo>
                    <a:lnTo>
                      <a:pt x="46" y="118"/>
                    </a:lnTo>
                    <a:cubicBezTo>
                      <a:pt x="50" y="119"/>
                      <a:pt x="58" y="119"/>
                      <a:pt x="63" y="119"/>
                    </a:cubicBezTo>
                    <a:lnTo>
                      <a:pt x="63" y="119"/>
                    </a:lnTo>
                    <a:cubicBezTo>
                      <a:pt x="89" y="119"/>
                      <a:pt x="154" y="110"/>
                      <a:pt x="128" y="62"/>
                    </a:cubicBezTo>
                    <a:close/>
                    <a:moveTo>
                      <a:pt x="96" y="146"/>
                    </a:moveTo>
                    <a:lnTo>
                      <a:pt x="96" y="146"/>
                    </a:lnTo>
                    <a:cubicBezTo>
                      <a:pt x="61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0" y="26"/>
                      <a:pt x="25" y="23"/>
                      <a:pt x="30" y="23"/>
                    </a:cubicBezTo>
                    <a:lnTo>
                      <a:pt x="30" y="23"/>
                    </a:lnTo>
                    <a:cubicBezTo>
                      <a:pt x="28" y="14"/>
                      <a:pt x="29" y="4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1" y="8"/>
                      <a:pt x="160" y="63"/>
                    </a:cubicBezTo>
                    <a:lnTo>
                      <a:pt x="160" y="63"/>
                    </a:lnTo>
                    <a:cubicBezTo>
                      <a:pt x="176" y="113"/>
                      <a:pt x="134" y="142"/>
                      <a:pt x="96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5" name="Freeform 191">
                <a:extLst>
                  <a:ext uri="{FF2B5EF4-FFF2-40B4-BE49-F238E27FC236}">
                    <a16:creationId xmlns:a16="http://schemas.microsoft.com/office/drawing/2014/main" id="{6D22D7CE-4AD3-AC42-9A52-041EEBD97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060" y="5193296"/>
                <a:ext cx="82945" cy="81377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3 h 186"/>
                  <a:gd name="T14" fmla="*/ 155 w 188"/>
                  <a:gd name="T15" fmla="*/ 73 h 186"/>
                  <a:gd name="T16" fmla="*/ 117 w 188"/>
                  <a:gd name="T17" fmla="*/ 44 h 186"/>
                  <a:gd name="T18" fmla="*/ 117 w 188"/>
                  <a:gd name="T19" fmla="*/ 44 h 186"/>
                  <a:gd name="T20" fmla="*/ 101 w 188"/>
                  <a:gd name="T21" fmla="*/ 51 h 186"/>
                  <a:gd name="T22" fmla="*/ 101 w 188"/>
                  <a:gd name="T23" fmla="*/ 51 h 186"/>
                  <a:gd name="T24" fmla="*/ 66 w 188"/>
                  <a:gd name="T25" fmla="*/ 131 h 186"/>
                  <a:gd name="T26" fmla="*/ 59 w 188"/>
                  <a:gd name="T27" fmla="*/ 42 h 186"/>
                  <a:gd name="T28" fmla="*/ 59 w 188"/>
                  <a:gd name="T29" fmla="*/ 42 h 186"/>
                  <a:gd name="T30" fmla="*/ 171 w 188"/>
                  <a:gd name="T31" fmla="*/ 52 h 186"/>
                  <a:gd name="T32" fmla="*/ 171 w 188"/>
                  <a:gd name="T33" fmla="*/ 52 h 186"/>
                  <a:gd name="T34" fmla="*/ 180 w 188"/>
                  <a:gd name="T35" fmla="*/ 113 h 186"/>
                  <a:gd name="T36" fmla="*/ 180 w 188"/>
                  <a:gd name="T37" fmla="*/ 113 h 186"/>
                  <a:gd name="T38" fmla="*/ 170 w 188"/>
                  <a:gd name="T39" fmla="*/ 125 h 186"/>
                  <a:gd name="T40" fmla="*/ 170 w 188"/>
                  <a:gd name="T41" fmla="*/ 125 h 186"/>
                  <a:gd name="T42" fmla="*/ 170 w 188"/>
                  <a:gd name="T43" fmla="*/ 148 h 186"/>
                  <a:gd name="T44" fmla="*/ 170 w 188"/>
                  <a:gd name="T45" fmla="*/ 148 h 186"/>
                  <a:gd name="T46" fmla="*/ 37 w 188"/>
                  <a:gd name="T47" fmla="*/ 142 h 186"/>
                  <a:gd name="T48" fmla="*/ 37 w 188"/>
                  <a:gd name="T49" fmla="*/ 142 h 186"/>
                  <a:gd name="T50" fmla="*/ 59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6" y="94"/>
                      <a:pt x="155" y="73"/>
                    </a:cubicBezTo>
                    <a:lnTo>
                      <a:pt x="155" y="73"/>
                    </a:lnTo>
                    <a:cubicBezTo>
                      <a:pt x="150" y="62"/>
                      <a:pt x="129" y="44"/>
                      <a:pt x="117" y="44"/>
                    </a:cubicBezTo>
                    <a:lnTo>
                      <a:pt x="117" y="44"/>
                    </a:lnTo>
                    <a:cubicBezTo>
                      <a:pt x="112" y="44"/>
                      <a:pt x="105" y="50"/>
                      <a:pt x="101" y="51"/>
                    </a:cubicBezTo>
                    <a:lnTo>
                      <a:pt x="101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9" y="42"/>
                    </a:moveTo>
                    <a:lnTo>
                      <a:pt x="59" y="42"/>
                    </a:lnTo>
                    <a:cubicBezTo>
                      <a:pt x="91" y="23"/>
                      <a:pt x="146" y="0"/>
                      <a:pt x="171" y="52"/>
                    </a:cubicBezTo>
                    <a:lnTo>
                      <a:pt x="171" y="52"/>
                    </a:lnTo>
                    <a:cubicBezTo>
                      <a:pt x="180" y="71"/>
                      <a:pt x="187" y="96"/>
                      <a:pt x="180" y="113"/>
                    </a:cubicBezTo>
                    <a:lnTo>
                      <a:pt x="180" y="113"/>
                    </a:lnTo>
                    <a:cubicBezTo>
                      <a:pt x="179" y="118"/>
                      <a:pt x="174" y="122"/>
                      <a:pt x="170" y="125"/>
                    </a:cubicBezTo>
                    <a:lnTo>
                      <a:pt x="170" y="125"/>
                    </a:lnTo>
                    <a:cubicBezTo>
                      <a:pt x="176" y="131"/>
                      <a:pt x="180" y="143"/>
                      <a:pt x="170" y="148"/>
                    </a:cubicBezTo>
                    <a:lnTo>
                      <a:pt x="170" y="148"/>
                    </a:lnTo>
                    <a:cubicBezTo>
                      <a:pt x="133" y="167"/>
                      <a:pt x="76" y="185"/>
                      <a:pt x="37" y="142"/>
                    </a:cubicBezTo>
                    <a:lnTo>
                      <a:pt x="37" y="142"/>
                    </a:lnTo>
                    <a:cubicBezTo>
                      <a:pt x="0" y="105"/>
                      <a:pt x="27" y="60"/>
                      <a:pt x="59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6" name="Freeform 192">
                <a:extLst>
                  <a:ext uri="{FF2B5EF4-FFF2-40B4-BE49-F238E27FC236}">
                    <a16:creationId xmlns:a16="http://schemas.microsoft.com/office/drawing/2014/main" id="{F2C53DD5-9CAD-8A4D-A220-638E528FA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584" y="5202015"/>
                <a:ext cx="77123" cy="65392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3 h 150"/>
                  <a:gd name="T6" fmla="*/ 89 w 178"/>
                  <a:gd name="T7" fmla="*/ 33 h 150"/>
                  <a:gd name="T8" fmla="*/ 59 w 178"/>
                  <a:gd name="T9" fmla="*/ 41 h 150"/>
                  <a:gd name="T10" fmla="*/ 59 w 178"/>
                  <a:gd name="T11" fmla="*/ 41 h 150"/>
                  <a:gd name="T12" fmla="*/ 23 w 178"/>
                  <a:gd name="T13" fmla="*/ 77 h 150"/>
                  <a:gd name="T14" fmla="*/ 23 w 178"/>
                  <a:gd name="T15" fmla="*/ 77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2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8 w 178"/>
                  <a:gd name="T35" fmla="*/ 29 h 150"/>
                  <a:gd name="T36" fmla="*/ 18 w 178"/>
                  <a:gd name="T37" fmla="*/ 29 h 150"/>
                  <a:gd name="T38" fmla="*/ 31 w 178"/>
                  <a:gd name="T39" fmla="*/ 23 h 150"/>
                  <a:gd name="T40" fmla="*/ 31 w 178"/>
                  <a:gd name="T41" fmla="*/ 23 h 150"/>
                  <a:gd name="T42" fmla="*/ 42 w 178"/>
                  <a:gd name="T43" fmla="*/ 2 h 150"/>
                  <a:gd name="T44" fmla="*/ 42 w 178"/>
                  <a:gd name="T45" fmla="*/ 2 h 150"/>
                  <a:gd name="T46" fmla="*/ 160 w 178"/>
                  <a:gd name="T47" fmla="*/ 64 h 150"/>
                  <a:gd name="T48" fmla="*/ 160 w 178"/>
                  <a:gd name="T49" fmla="*/ 64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6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39" y="44"/>
                      <a:pt x="23" y="53"/>
                      <a:pt x="23" y="77"/>
                    </a:cubicBezTo>
                    <a:lnTo>
                      <a:pt x="23" y="77"/>
                    </a:lnTo>
                    <a:cubicBezTo>
                      <a:pt x="25" y="89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2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2" y="119"/>
                      <a:pt x="156" y="110"/>
                      <a:pt x="130" y="62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1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3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6" y="24"/>
                      <a:pt x="31" y="23"/>
                    </a:cubicBezTo>
                    <a:lnTo>
                      <a:pt x="31" y="23"/>
                    </a:lnTo>
                    <a:cubicBezTo>
                      <a:pt x="27" y="15"/>
                      <a:pt x="31" y="3"/>
                      <a:pt x="42" y="2"/>
                    </a:cubicBezTo>
                    <a:lnTo>
                      <a:pt x="42" y="2"/>
                    </a:lnTo>
                    <a:cubicBezTo>
                      <a:pt x="83" y="0"/>
                      <a:pt x="143" y="7"/>
                      <a:pt x="160" y="64"/>
                    </a:cubicBezTo>
                    <a:lnTo>
                      <a:pt x="160" y="64"/>
                    </a:lnTo>
                    <a:cubicBezTo>
                      <a:pt x="177" y="112"/>
                      <a:pt x="136" y="142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95" name="Freeform 193">
                <a:extLst>
                  <a:ext uri="{FF2B5EF4-FFF2-40B4-BE49-F238E27FC236}">
                    <a16:creationId xmlns:a16="http://schemas.microsoft.com/office/drawing/2014/main" id="{7B5E774B-017A-FC45-8FA7-4C0983D2D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631" y="5187951"/>
                <a:ext cx="76810" cy="103694"/>
              </a:xfrm>
              <a:custGeom>
                <a:avLst/>
                <a:gdLst>
                  <a:gd name="T0" fmla="*/ 45208 w 175"/>
                  <a:gd name="T1" fmla="*/ 21439 h 237"/>
                  <a:gd name="T2" fmla="*/ 45208 w 175"/>
                  <a:gd name="T3" fmla="*/ 21439 h 237"/>
                  <a:gd name="T4" fmla="*/ 25018 w 175"/>
                  <a:gd name="T5" fmla="*/ 31940 h 237"/>
                  <a:gd name="T6" fmla="*/ 25018 w 175"/>
                  <a:gd name="T7" fmla="*/ 31940 h 237"/>
                  <a:gd name="T8" fmla="*/ 21068 w 175"/>
                  <a:gd name="T9" fmla="*/ 47690 h 237"/>
                  <a:gd name="T10" fmla="*/ 21068 w 175"/>
                  <a:gd name="T11" fmla="*/ 47690 h 237"/>
                  <a:gd name="T12" fmla="*/ 25896 w 175"/>
                  <a:gd name="T13" fmla="*/ 73942 h 237"/>
                  <a:gd name="T14" fmla="*/ 25896 w 175"/>
                  <a:gd name="T15" fmla="*/ 73942 h 237"/>
                  <a:gd name="T16" fmla="*/ 46964 w 175"/>
                  <a:gd name="T17" fmla="*/ 74380 h 237"/>
                  <a:gd name="T18" fmla="*/ 46964 w 175"/>
                  <a:gd name="T19" fmla="*/ 74380 h 237"/>
                  <a:gd name="T20" fmla="*/ 51353 w 175"/>
                  <a:gd name="T21" fmla="*/ 66942 h 237"/>
                  <a:gd name="T22" fmla="*/ 51353 w 175"/>
                  <a:gd name="T23" fmla="*/ 66942 h 237"/>
                  <a:gd name="T24" fmla="*/ 45208 w 175"/>
                  <a:gd name="T25" fmla="*/ 21439 h 237"/>
                  <a:gd name="T26" fmla="*/ 69348 w 175"/>
                  <a:gd name="T27" fmla="*/ 59504 h 237"/>
                  <a:gd name="T28" fmla="*/ 69348 w 175"/>
                  <a:gd name="T29" fmla="*/ 59504 h 237"/>
                  <a:gd name="T30" fmla="*/ 25457 w 175"/>
                  <a:gd name="T31" fmla="*/ 87505 h 237"/>
                  <a:gd name="T32" fmla="*/ 25457 w 175"/>
                  <a:gd name="T33" fmla="*/ 87505 h 237"/>
                  <a:gd name="T34" fmla="*/ 7023 w 175"/>
                  <a:gd name="T35" fmla="*/ 63004 h 237"/>
                  <a:gd name="T36" fmla="*/ 7023 w 175"/>
                  <a:gd name="T37" fmla="*/ 63004 h 237"/>
                  <a:gd name="T38" fmla="*/ 8339 w 175"/>
                  <a:gd name="T39" fmla="*/ 54691 h 237"/>
                  <a:gd name="T40" fmla="*/ 8339 w 175"/>
                  <a:gd name="T41" fmla="*/ 54691 h 237"/>
                  <a:gd name="T42" fmla="*/ 2633 w 175"/>
                  <a:gd name="T43" fmla="*/ 44628 h 237"/>
                  <a:gd name="T44" fmla="*/ 2633 w 175"/>
                  <a:gd name="T45" fmla="*/ 44628 h 237"/>
                  <a:gd name="T46" fmla="*/ 52670 w 175"/>
                  <a:gd name="T47" fmla="*/ 7438 h 237"/>
                  <a:gd name="T48" fmla="*/ 52670 w 175"/>
                  <a:gd name="T49" fmla="*/ 7438 h 237"/>
                  <a:gd name="T50" fmla="*/ 69348 w 175"/>
                  <a:gd name="T51" fmla="*/ 5950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9" y="86"/>
                      <a:pt x="54" y="95"/>
                      <a:pt x="48" y="109"/>
                    </a:cubicBezTo>
                    <a:cubicBezTo>
                      <a:pt x="40" y="130"/>
                      <a:pt x="40" y="153"/>
                      <a:pt x="59" y="169"/>
                    </a:cubicBezTo>
                    <a:cubicBezTo>
                      <a:pt x="70" y="175"/>
                      <a:pt x="96" y="178"/>
                      <a:pt x="107" y="170"/>
                    </a:cubicBezTo>
                    <a:cubicBezTo>
                      <a:pt x="111" y="166"/>
                      <a:pt x="115" y="157"/>
                      <a:pt x="117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8" y="136"/>
                    </a:moveTo>
                    <a:lnTo>
                      <a:pt x="158" y="136"/>
                    </a:lnTo>
                    <a:cubicBezTo>
                      <a:pt x="141" y="174"/>
                      <a:pt x="107" y="236"/>
                      <a:pt x="58" y="200"/>
                    </a:cubicBezTo>
                    <a:cubicBezTo>
                      <a:pt x="40" y="187"/>
                      <a:pt x="21" y="166"/>
                      <a:pt x="16" y="144"/>
                    </a:cubicBezTo>
                    <a:cubicBezTo>
                      <a:pt x="16" y="138"/>
                      <a:pt x="16" y="132"/>
                      <a:pt x="19" y="125"/>
                    </a:cubicBezTo>
                    <a:cubicBezTo>
                      <a:pt x="10" y="124"/>
                      <a:pt x="0" y="113"/>
                      <a:pt x="6" y="102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4" y="94"/>
                      <a:pt x="158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F6C870CC-B19F-6041-B072-721AAE69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595" y="5193296"/>
                <a:ext cx="87310" cy="84283"/>
              </a:xfrm>
              <a:custGeom>
                <a:avLst/>
                <a:gdLst>
                  <a:gd name="T0" fmla="*/ 61 w 204"/>
                  <a:gd name="T1" fmla="*/ 133 h 196"/>
                  <a:gd name="T2" fmla="*/ 61 w 204"/>
                  <a:gd name="T3" fmla="*/ 133 h 196"/>
                  <a:gd name="T4" fmla="*/ 108 w 204"/>
                  <a:gd name="T5" fmla="*/ 149 h 196"/>
                  <a:gd name="T6" fmla="*/ 108 w 204"/>
                  <a:gd name="T7" fmla="*/ 149 h 196"/>
                  <a:gd name="T8" fmla="*/ 141 w 204"/>
                  <a:gd name="T9" fmla="*/ 130 h 196"/>
                  <a:gd name="T10" fmla="*/ 141 w 204"/>
                  <a:gd name="T11" fmla="*/ 130 h 196"/>
                  <a:gd name="T12" fmla="*/ 175 w 204"/>
                  <a:gd name="T13" fmla="*/ 80 h 196"/>
                  <a:gd name="T14" fmla="*/ 175 w 204"/>
                  <a:gd name="T15" fmla="*/ 80 h 196"/>
                  <a:gd name="T16" fmla="*/ 143 w 204"/>
                  <a:gd name="T17" fmla="*/ 45 h 196"/>
                  <a:gd name="T18" fmla="*/ 143 w 204"/>
                  <a:gd name="T19" fmla="*/ 45 h 196"/>
                  <a:gd name="T20" fmla="*/ 126 w 204"/>
                  <a:gd name="T21" fmla="*/ 50 h 196"/>
                  <a:gd name="T22" fmla="*/ 126 w 204"/>
                  <a:gd name="T23" fmla="*/ 50 h 196"/>
                  <a:gd name="T24" fmla="*/ 61 w 204"/>
                  <a:gd name="T25" fmla="*/ 133 h 196"/>
                  <a:gd name="T26" fmla="*/ 84 w 204"/>
                  <a:gd name="T27" fmla="*/ 33 h 196"/>
                  <a:gd name="T28" fmla="*/ 84 w 204"/>
                  <a:gd name="T29" fmla="*/ 33 h 196"/>
                  <a:gd name="T30" fmla="*/ 199 w 204"/>
                  <a:gd name="T31" fmla="*/ 59 h 196"/>
                  <a:gd name="T32" fmla="*/ 199 w 204"/>
                  <a:gd name="T33" fmla="*/ 59 h 196"/>
                  <a:gd name="T34" fmla="*/ 188 w 204"/>
                  <a:gd name="T35" fmla="*/ 128 h 196"/>
                  <a:gd name="T36" fmla="*/ 188 w 204"/>
                  <a:gd name="T37" fmla="*/ 128 h 196"/>
                  <a:gd name="T38" fmla="*/ 172 w 204"/>
                  <a:gd name="T39" fmla="*/ 139 h 196"/>
                  <a:gd name="T40" fmla="*/ 172 w 204"/>
                  <a:gd name="T41" fmla="*/ 139 h 196"/>
                  <a:gd name="T42" fmla="*/ 166 w 204"/>
                  <a:gd name="T43" fmla="*/ 166 h 196"/>
                  <a:gd name="T44" fmla="*/ 166 w 204"/>
                  <a:gd name="T45" fmla="*/ 166 h 196"/>
                  <a:gd name="T46" fmla="*/ 25 w 204"/>
                  <a:gd name="T47" fmla="*/ 142 h 196"/>
                  <a:gd name="T48" fmla="*/ 25 w 204"/>
                  <a:gd name="T49" fmla="*/ 142 h 196"/>
                  <a:gd name="T50" fmla="*/ 84 w 204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6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1" y="147"/>
                      <a:pt x="90" y="150"/>
                      <a:pt x="108" y="149"/>
                    </a:cubicBezTo>
                    <a:lnTo>
                      <a:pt x="108" y="149"/>
                    </a:lnTo>
                    <a:cubicBezTo>
                      <a:pt x="116" y="137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9" y="105"/>
                      <a:pt x="175" y="80"/>
                    </a:cubicBezTo>
                    <a:lnTo>
                      <a:pt x="175" y="80"/>
                    </a:lnTo>
                    <a:cubicBezTo>
                      <a:pt x="174" y="68"/>
                      <a:pt x="157" y="47"/>
                      <a:pt x="143" y="45"/>
                    </a:cubicBezTo>
                    <a:lnTo>
                      <a:pt x="143" y="45"/>
                    </a:lnTo>
                    <a:cubicBezTo>
                      <a:pt x="139" y="43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5" y="91"/>
                      <a:pt x="61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2" y="17"/>
                      <a:pt x="192" y="0"/>
                      <a:pt x="199" y="59"/>
                    </a:cubicBezTo>
                    <a:lnTo>
                      <a:pt x="199" y="59"/>
                    </a:lnTo>
                    <a:cubicBezTo>
                      <a:pt x="203" y="82"/>
                      <a:pt x="201" y="109"/>
                      <a:pt x="188" y="128"/>
                    </a:cubicBezTo>
                    <a:lnTo>
                      <a:pt x="188" y="128"/>
                    </a:lnTo>
                    <a:cubicBezTo>
                      <a:pt x="184" y="134"/>
                      <a:pt x="179" y="137"/>
                      <a:pt x="172" y="139"/>
                    </a:cubicBezTo>
                    <a:lnTo>
                      <a:pt x="172" y="139"/>
                    </a:lnTo>
                    <a:cubicBezTo>
                      <a:pt x="179" y="147"/>
                      <a:pt x="176" y="162"/>
                      <a:pt x="166" y="166"/>
                    </a:cubicBezTo>
                    <a:lnTo>
                      <a:pt x="166" y="166"/>
                    </a:lnTo>
                    <a:cubicBezTo>
                      <a:pt x="120" y="181"/>
                      <a:pt x="53" y="195"/>
                      <a:pt x="25" y="142"/>
                    </a:cubicBezTo>
                    <a:lnTo>
                      <a:pt x="25" y="142"/>
                    </a:lnTo>
                    <a:cubicBezTo>
                      <a:pt x="0" y="95"/>
                      <a:pt x="42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97" name="Freeform 195">
                <a:extLst>
                  <a:ext uri="{FF2B5EF4-FFF2-40B4-BE49-F238E27FC236}">
                    <a16:creationId xmlns:a16="http://schemas.microsoft.com/office/drawing/2014/main" id="{1C962E66-3BF9-5745-B3BE-D49F5AC50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172" y="5187951"/>
                <a:ext cx="76810" cy="103694"/>
              </a:xfrm>
              <a:custGeom>
                <a:avLst/>
                <a:gdLst>
                  <a:gd name="T0" fmla="*/ 45208 w 175"/>
                  <a:gd name="T1" fmla="*/ 20651 h 236"/>
                  <a:gd name="T2" fmla="*/ 45208 w 175"/>
                  <a:gd name="T3" fmla="*/ 20651 h 236"/>
                  <a:gd name="T4" fmla="*/ 25018 w 175"/>
                  <a:gd name="T5" fmla="*/ 31635 h 236"/>
                  <a:gd name="T6" fmla="*/ 25018 w 175"/>
                  <a:gd name="T7" fmla="*/ 31635 h 236"/>
                  <a:gd name="T8" fmla="*/ 21068 w 175"/>
                  <a:gd name="T9" fmla="*/ 47893 h 236"/>
                  <a:gd name="T10" fmla="*/ 21068 w 175"/>
                  <a:gd name="T11" fmla="*/ 47893 h 236"/>
                  <a:gd name="T12" fmla="*/ 25896 w 175"/>
                  <a:gd name="T13" fmla="*/ 73377 h 236"/>
                  <a:gd name="T14" fmla="*/ 25896 w 175"/>
                  <a:gd name="T15" fmla="*/ 73377 h 236"/>
                  <a:gd name="T16" fmla="*/ 47403 w 175"/>
                  <a:gd name="T17" fmla="*/ 74255 h 236"/>
                  <a:gd name="T18" fmla="*/ 47403 w 175"/>
                  <a:gd name="T19" fmla="*/ 74255 h 236"/>
                  <a:gd name="T20" fmla="*/ 51353 w 175"/>
                  <a:gd name="T21" fmla="*/ 66786 h 236"/>
                  <a:gd name="T22" fmla="*/ 51353 w 175"/>
                  <a:gd name="T23" fmla="*/ 66786 h 236"/>
                  <a:gd name="T24" fmla="*/ 45208 w 175"/>
                  <a:gd name="T25" fmla="*/ 20651 h 236"/>
                  <a:gd name="T26" fmla="*/ 68910 w 175"/>
                  <a:gd name="T27" fmla="*/ 58877 h 236"/>
                  <a:gd name="T28" fmla="*/ 68910 w 175"/>
                  <a:gd name="T29" fmla="*/ 58877 h 236"/>
                  <a:gd name="T30" fmla="*/ 25457 w 175"/>
                  <a:gd name="T31" fmla="*/ 87876 h 236"/>
                  <a:gd name="T32" fmla="*/ 25457 w 175"/>
                  <a:gd name="T33" fmla="*/ 87876 h 236"/>
                  <a:gd name="T34" fmla="*/ 7023 w 175"/>
                  <a:gd name="T35" fmla="*/ 62832 h 236"/>
                  <a:gd name="T36" fmla="*/ 7023 w 175"/>
                  <a:gd name="T37" fmla="*/ 62832 h 236"/>
                  <a:gd name="T38" fmla="*/ 8339 w 175"/>
                  <a:gd name="T39" fmla="*/ 54044 h 236"/>
                  <a:gd name="T40" fmla="*/ 8339 w 175"/>
                  <a:gd name="T41" fmla="*/ 54044 h 236"/>
                  <a:gd name="T42" fmla="*/ 2195 w 175"/>
                  <a:gd name="T43" fmla="*/ 44378 h 236"/>
                  <a:gd name="T44" fmla="*/ 2195 w 175"/>
                  <a:gd name="T45" fmla="*/ 44378 h 236"/>
                  <a:gd name="T46" fmla="*/ 52670 w 175"/>
                  <a:gd name="T47" fmla="*/ 7030 h 236"/>
                  <a:gd name="T48" fmla="*/ 52670 w 175"/>
                  <a:gd name="T49" fmla="*/ 7030 h 236"/>
                  <a:gd name="T50" fmla="*/ 68910 w 175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2"/>
                    </a:cubicBezTo>
                    <a:cubicBezTo>
                      <a:pt x="59" y="85"/>
                      <a:pt x="53" y="95"/>
                      <a:pt x="48" y="109"/>
                    </a:cubicBezTo>
                    <a:cubicBezTo>
                      <a:pt x="40" y="130"/>
                      <a:pt x="40" y="152"/>
                      <a:pt x="59" y="167"/>
                    </a:cubicBezTo>
                    <a:cubicBezTo>
                      <a:pt x="70" y="175"/>
                      <a:pt x="96" y="176"/>
                      <a:pt x="108" y="169"/>
                    </a:cubicBezTo>
                    <a:cubicBezTo>
                      <a:pt x="111" y="166"/>
                      <a:pt x="115" y="156"/>
                      <a:pt x="117" y="152"/>
                    </a:cubicBezTo>
                    <a:cubicBezTo>
                      <a:pt x="130" y="123"/>
                      <a:pt x="157" y="53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2" y="173"/>
                      <a:pt x="108" y="235"/>
                      <a:pt x="58" y="200"/>
                    </a:cubicBezTo>
                    <a:cubicBezTo>
                      <a:pt x="40" y="187"/>
                      <a:pt x="21" y="166"/>
                      <a:pt x="16" y="143"/>
                    </a:cubicBezTo>
                    <a:cubicBezTo>
                      <a:pt x="16" y="137"/>
                      <a:pt x="16" y="130"/>
                      <a:pt x="19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3" y="0"/>
                      <a:pt x="120" y="16"/>
                    </a:cubicBezTo>
                    <a:cubicBezTo>
                      <a:pt x="171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" name="Freeform 196">
                <a:extLst>
                  <a:ext uri="{FF2B5EF4-FFF2-40B4-BE49-F238E27FC236}">
                    <a16:creationId xmlns:a16="http://schemas.microsoft.com/office/drawing/2014/main" id="{0DF5B991-E893-9242-8C6B-7653D1C43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623" y="5203468"/>
                <a:ext cx="77124" cy="65393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9 w 177"/>
                  <a:gd name="T5" fmla="*/ 33 h 150"/>
                  <a:gd name="T6" fmla="*/ 89 w 177"/>
                  <a:gd name="T7" fmla="*/ 33 h 150"/>
                  <a:gd name="T8" fmla="*/ 58 w 177"/>
                  <a:gd name="T9" fmla="*/ 42 h 150"/>
                  <a:gd name="T10" fmla="*/ 58 w 177"/>
                  <a:gd name="T11" fmla="*/ 42 h 150"/>
                  <a:gd name="T12" fmla="*/ 24 w 177"/>
                  <a:gd name="T13" fmla="*/ 77 h 150"/>
                  <a:gd name="T14" fmla="*/ 24 w 177"/>
                  <a:gd name="T15" fmla="*/ 77 h 150"/>
                  <a:gd name="T16" fmla="*/ 47 w 177"/>
                  <a:gd name="T17" fmla="*/ 119 h 150"/>
                  <a:gd name="T18" fmla="*/ 47 w 177"/>
                  <a:gd name="T19" fmla="*/ 119 h 150"/>
                  <a:gd name="T20" fmla="*/ 63 w 177"/>
                  <a:gd name="T21" fmla="*/ 119 h 150"/>
                  <a:gd name="T22" fmla="*/ 63 w 177"/>
                  <a:gd name="T23" fmla="*/ 119 h 150"/>
                  <a:gd name="T24" fmla="*/ 129 w 177"/>
                  <a:gd name="T25" fmla="*/ 62 h 150"/>
                  <a:gd name="T26" fmla="*/ 97 w 177"/>
                  <a:gd name="T27" fmla="*/ 145 h 150"/>
                  <a:gd name="T28" fmla="*/ 97 w 177"/>
                  <a:gd name="T29" fmla="*/ 145 h 150"/>
                  <a:gd name="T30" fmla="*/ 0 w 177"/>
                  <a:gd name="T31" fmla="*/ 88 h 150"/>
                  <a:gd name="T32" fmla="*/ 0 w 177"/>
                  <a:gd name="T33" fmla="*/ 88 h 150"/>
                  <a:gd name="T34" fmla="*/ 17 w 177"/>
                  <a:gd name="T35" fmla="*/ 29 h 150"/>
                  <a:gd name="T36" fmla="*/ 17 w 177"/>
                  <a:gd name="T37" fmla="*/ 29 h 150"/>
                  <a:gd name="T38" fmla="*/ 32 w 177"/>
                  <a:gd name="T39" fmla="*/ 24 h 150"/>
                  <a:gd name="T40" fmla="*/ 32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0 w 177"/>
                  <a:gd name="T47" fmla="*/ 64 h 150"/>
                  <a:gd name="T48" fmla="*/ 160 w 177"/>
                  <a:gd name="T49" fmla="*/ 64 h 150"/>
                  <a:gd name="T50" fmla="*/ 97 w 177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5"/>
                      <a:pt x="105" y="37"/>
                      <a:pt x="89" y="33"/>
                    </a:cubicBezTo>
                    <a:lnTo>
                      <a:pt x="89" y="33"/>
                    </a:lnTo>
                    <a:cubicBezTo>
                      <a:pt x="82" y="41"/>
                      <a:pt x="71" y="41"/>
                      <a:pt x="58" y="42"/>
                    </a:cubicBezTo>
                    <a:lnTo>
                      <a:pt x="58" y="42"/>
                    </a:lnTo>
                    <a:cubicBezTo>
                      <a:pt x="38" y="45"/>
                      <a:pt x="22" y="54"/>
                      <a:pt x="24" y="77"/>
                    </a:cubicBezTo>
                    <a:lnTo>
                      <a:pt x="24" y="77"/>
                    </a:lnTo>
                    <a:cubicBezTo>
                      <a:pt x="24" y="88"/>
                      <a:pt x="36" y="113"/>
                      <a:pt x="47" y="119"/>
                    </a:cubicBezTo>
                    <a:lnTo>
                      <a:pt x="47" y="119"/>
                    </a:lnTo>
                    <a:cubicBezTo>
                      <a:pt x="51" y="120"/>
                      <a:pt x="59" y="119"/>
                      <a:pt x="63" y="119"/>
                    </a:cubicBezTo>
                    <a:lnTo>
                      <a:pt x="63" y="119"/>
                    </a:lnTo>
                    <a:cubicBezTo>
                      <a:pt x="91" y="119"/>
                      <a:pt x="154" y="111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8"/>
                      <a:pt x="0" y="88"/>
                    </a:cubicBezTo>
                    <a:lnTo>
                      <a:pt x="0" y="88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7"/>
                      <a:pt x="25" y="24"/>
                      <a:pt x="32" y="24"/>
                    </a:cubicBezTo>
                    <a:lnTo>
                      <a:pt x="32" y="24"/>
                    </a:lnTo>
                    <a:cubicBezTo>
                      <a:pt x="28" y="15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7"/>
                      <a:pt x="160" y="64"/>
                    </a:cubicBezTo>
                    <a:lnTo>
                      <a:pt x="160" y="64"/>
                    </a:lnTo>
                    <a:cubicBezTo>
                      <a:pt x="176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31" name="Freeform 197">
                <a:extLst>
                  <a:ext uri="{FF2B5EF4-FFF2-40B4-BE49-F238E27FC236}">
                    <a16:creationId xmlns:a16="http://schemas.microsoft.com/office/drawing/2014/main" id="{19D0D32E-3823-E045-AD5F-AD12032B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910" y="5193296"/>
                <a:ext cx="81489" cy="81377"/>
              </a:xfrm>
              <a:custGeom>
                <a:avLst/>
                <a:gdLst>
                  <a:gd name="T0" fmla="*/ 64 w 186"/>
                  <a:gd name="T1" fmla="*/ 132 h 187"/>
                  <a:gd name="T2" fmla="*/ 64 w 186"/>
                  <a:gd name="T3" fmla="*/ 132 h 187"/>
                  <a:gd name="T4" fmla="*/ 113 w 186"/>
                  <a:gd name="T5" fmla="*/ 140 h 187"/>
                  <a:gd name="T6" fmla="*/ 113 w 186"/>
                  <a:gd name="T7" fmla="*/ 140 h 187"/>
                  <a:gd name="T8" fmla="*/ 138 w 186"/>
                  <a:gd name="T9" fmla="*/ 120 h 187"/>
                  <a:gd name="T10" fmla="*/ 138 w 186"/>
                  <a:gd name="T11" fmla="*/ 120 h 187"/>
                  <a:gd name="T12" fmla="*/ 155 w 186"/>
                  <a:gd name="T13" fmla="*/ 73 h 187"/>
                  <a:gd name="T14" fmla="*/ 155 w 186"/>
                  <a:gd name="T15" fmla="*/ 73 h 187"/>
                  <a:gd name="T16" fmla="*/ 115 w 186"/>
                  <a:gd name="T17" fmla="*/ 45 h 187"/>
                  <a:gd name="T18" fmla="*/ 115 w 186"/>
                  <a:gd name="T19" fmla="*/ 45 h 187"/>
                  <a:gd name="T20" fmla="*/ 99 w 186"/>
                  <a:gd name="T21" fmla="*/ 52 h 187"/>
                  <a:gd name="T22" fmla="*/ 99 w 186"/>
                  <a:gd name="T23" fmla="*/ 52 h 187"/>
                  <a:gd name="T24" fmla="*/ 64 w 186"/>
                  <a:gd name="T25" fmla="*/ 132 h 187"/>
                  <a:gd name="T26" fmla="*/ 57 w 186"/>
                  <a:gd name="T27" fmla="*/ 41 h 187"/>
                  <a:gd name="T28" fmla="*/ 57 w 186"/>
                  <a:gd name="T29" fmla="*/ 41 h 187"/>
                  <a:gd name="T30" fmla="*/ 170 w 186"/>
                  <a:gd name="T31" fmla="*/ 52 h 187"/>
                  <a:gd name="T32" fmla="*/ 170 w 186"/>
                  <a:gd name="T33" fmla="*/ 52 h 187"/>
                  <a:gd name="T34" fmla="*/ 180 w 186"/>
                  <a:gd name="T35" fmla="*/ 113 h 187"/>
                  <a:gd name="T36" fmla="*/ 180 w 186"/>
                  <a:gd name="T37" fmla="*/ 113 h 187"/>
                  <a:gd name="T38" fmla="*/ 169 w 186"/>
                  <a:gd name="T39" fmla="*/ 125 h 187"/>
                  <a:gd name="T40" fmla="*/ 169 w 186"/>
                  <a:gd name="T41" fmla="*/ 125 h 187"/>
                  <a:gd name="T42" fmla="*/ 169 w 186"/>
                  <a:gd name="T43" fmla="*/ 148 h 187"/>
                  <a:gd name="T44" fmla="*/ 169 w 186"/>
                  <a:gd name="T45" fmla="*/ 148 h 187"/>
                  <a:gd name="T46" fmla="*/ 35 w 186"/>
                  <a:gd name="T47" fmla="*/ 142 h 187"/>
                  <a:gd name="T48" fmla="*/ 35 w 186"/>
                  <a:gd name="T49" fmla="*/ 142 h 187"/>
                  <a:gd name="T50" fmla="*/ 57 w 186"/>
                  <a:gd name="T51" fmla="*/ 4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7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8" y="142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3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49" y="62"/>
                      <a:pt x="128" y="45"/>
                      <a:pt x="115" y="45"/>
                    </a:cubicBezTo>
                    <a:lnTo>
                      <a:pt x="115" y="45"/>
                    </a:lnTo>
                    <a:cubicBezTo>
                      <a:pt x="111" y="45"/>
                      <a:pt x="103" y="50"/>
                      <a:pt x="99" y="52"/>
                    </a:cubicBezTo>
                    <a:lnTo>
                      <a:pt x="99" y="52"/>
                    </a:lnTo>
                    <a:cubicBezTo>
                      <a:pt x="76" y="63"/>
                      <a:pt x="21" y="98"/>
                      <a:pt x="64" y="132"/>
                    </a:cubicBezTo>
                    <a:close/>
                    <a:moveTo>
                      <a:pt x="57" y="41"/>
                    </a:moveTo>
                    <a:lnTo>
                      <a:pt x="57" y="41"/>
                    </a:lnTo>
                    <a:cubicBezTo>
                      <a:pt x="89" y="24"/>
                      <a:pt x="145" y="0"/>
                      <a:pt x="170" y="52"/>
                    </a:cubicBezTo>
                    <a:lnTo>
                      <a:pt x="170" y="52"/>
                    </a:lnTo>
                    <a:cubicBezTo>
                      <a:pt x="178" y="71"/>
                      <a:pt x="185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3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8" y="142"/>
                      <a:pt x="169" y="148"/>
                    </a:cubicBezTo>
                    <a:lnTo>
                      <a:pt x="169" y="148"/>
                    </a:lnTo>
                    <a:cubicBezTo>
                      <a:pt x="132" y="166"/>
                      <a:pt x="76" y="186"/>
                      <a:pt x="35" y="142"/>
                    </a:cubicBezTo>
                    <a:lnTo>
                      <a:pt x="35" y="142"/>
                    </a:lnTo>
                    <a:cubicBezTo>
                      <a:pt x="0" y="106"/>
                      <a:pt x="25" y="60"/>
                      <a:pt x="57" y="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32" name="Freeform 198">
                <a:extLst>
                  <a:ext uri="{FF2B5EF4-FFF2-40B4-BE49-F238E27FC236}">
                    <a16:creationId xmlns:a16="http://schemas.microsoft.com/office/drawing/2014/main" id="{779220BD-3B88-0746-851F-7ED57FFCF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433" y="5203468"/>
                <a:ext cx="78579" cy="65393"/>
              </a:xfrm>
              <a:custGeom>
                <a:avLst/>
                <a:gdLst>
                  <a:gd name="T0" fmla="*/ 130 w 179"/>
                  <a:gd name="T1" fmla="*/ 61 h 150"/>
                  <a:gd name="T2" fmla="*/ 130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59 w 179"/>
                  <a:gd name="T9" fmla="*/ 41 h 150"/>
                  <a:gd name="T10" fmla="*/ 59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7 w 179"/>
                  <a:gd name="T17" fmla="*/ 117 h 150"/>
                  <a:gd name="T18" fmla="*/ 47 w 179"/>
                  <a:gd name="T19" fmla="*/ 117 h 150"/>
                  <a:gd name="T20" fmla="*/ 63 w 179"/>
                  <a:gd name="T21" fmla="*/ 118 h 150"/>
                  <a:gd name="T22" fmla="*/ 63 w 179"/>
                  <a:gd name="T23" fmla="*/ 118 h 150"/>
                  <a:gd name="T24" fmla="*/ 130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7 w 179"/>
                  <a:gd name="T35" fmla="*/ 29 h 150"/>
                  <a:gd name="T36" fmla="*/ 17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2 w 179"/>
                  <a:gd name="T43" fmla="*/ 1 h 150"/>
                  <a:gd name="T44" fmla="*/ 42 w 179"/>
                  <a:gd name="T45" fmla="*/ 1 h 150"/>
                  <a:gd name="T46" fmla="*/ 160 w 179"/>
                  <a:gd name="T47" fmla="*/ 62 h 150"/>
                  <a:gd name="T48" fmla="*/ 160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0" y="61"/>
                    </a:moveTo>
                    <a:lnTo>
                      <a:pt x="130" y="61"/>
                    </a:lnTo>
                    <a:cubicBezTo>
                      <a:pt x="120" y="43"/>
                      <a:pt x="105" y="36"/>
                      <a:pt x="90" y="33"/>
                    </a:cubicBezTo>
                    <a:lnTo>
                      <a:pt x="90" y="33"/>
                    </a:lnTo>
                    <a:cubicBezTo>
                      <a:pt x="80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30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3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2"/>
                      <a:pt x="32" y="22"/>
                    </a:cubicBezTo>
                    <a:lnTo>
                      <a:pt x="32" y="22"/>
                    </a:lnTo>
                    <a:cubicBezTo>
                      <a:pt x="28" y="13"/>
                      <a:pt x="30" y="3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7"/>
                      <a:pt x="160" y="62"/>
                    </a:cubicBezTo>
                    <a:lnTo>
                      <a:pt x="160" y="62"/>
                    </a:lnTo>
                    <a:cubicBezTo>
                      <a:pt x="178" y="112"/>
                      <a:pt x="135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01" name="Freeform 199">
                <a:extLst>
                  <a:ext uri="{FF2B5EF4-FFF2-40B4-BE49-F238E27FC236}">
                    <a16:creationId xmlns:a16="http://schemas.microsoft.com/office/drawing/2014/main" id="{0C53EFAA-A83B-DF47-BFC2-AB67FE56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032" y="5187951"/>
                <a:ext cx="74889" cy="103694"/>
              </a:xfrm>
              <a:custGeom>
                <a:avLst/>
                <a:gdLst>
                  <a:gd name="T0" fmla="*/ 43470 w 174"/>
                  <a:gd name="T1" fmla="*/ 21090 h 236"/>
                  <a:gd name="T2" fmla="*/ 43470 w 174"/>
                  <a:gd name="T3" fmla="*/ 21090 h 236"/>
                  <a:gd name="T4" fmla="*/ 24102 w 174"/>
                  <a:gd name="T5" fmla="*/ 31635 h 236"/>
                  <a:gd name="T6" fmla="*/ 24102 w 174"/>
                  <a:gd name="T7" fmla="*/ 31635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496 w 174"/>
                  <a:gd name="T21" fmla="*/ 66786 h 236"/>
                  <a:gd name="T22" fmla="*/ 49496 w 174"/>
                  <a:gd name="T23" fmla="*/ 66786 h 236"/>
                  <a:gd name="T24" fmla="*/ 43470 w 174"/>
                  <a:gd name="T25" fmla="*/ 21090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533 w 174"/>
                  <a:gd name="T31" fmla="*/ 86998 h 236"/>
                  <a:gd name="T32" fmla="*/ 24533 w 174"/>
                  <a:gd name="T33" fmla="*/ 86998 h 236"/>
                  <a:gd name="T34" fmla="*/ 6456 w 174"/>
                  <a:gd name="T35" fmla="*/ 62832 h 236"/>
                  <a:gd name="T36" fmla="*/ 6456 w 174"/>
                  <a:gd name="T37" fmla="*/ 62832 h 236"/>
                  <a:gd name="T38" fmla="*/ 7747 w 174"/>
                  <a:gd name="T39" fmla="*/ 54483 h 236"/>
                  <a:gd name="T40" fmla="*/ 7747 w 174"/>
                  <a:gd name="T41" fmla="*/ 5448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0787 w 174"/>
                  <a:gd name="T47" fmla="*/ 7469 h 236"/>
                  <a:gd name="T48" fmla="*/ 50787 w 174"/>
                  <a:gd name="T49" fmla="*/ 7469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2" y="47"/>
                      <a:pt x="68" y="57"/>
                      <a:pt x="56" y="72"/>
                    </a:cubicBezTo>
                    <a:cubicBezTo>
                      <a:pt x="59" y="84"/>
                      <a:pt x="52" y="94"/>
                      <a:pt x="47" y="109"/>
                    </a:cubicBezTo>
                    <a:cubicBezTo>
                      <a:pt x="39" y="130"/>
                      <a:pt x="38" y="152"/>
                      <a:pt x="59" y="167"/>
                    </a:cubicBezTo>
                    <a:cubicBezTo>
                      <a:pt x="68" y="174"/>
                      <a:pt x="96" y="177"/>
                      <a:pt x="106" y="168"/>
                    </a:cubicBezTo>
                    <a:cubicBezTo>
                      <a:pt x="110" y="165"/>
                      <a:pt x="113" y="157"/>
                      <a:pt x="115" y="152"/>
                    </a:cubicBezTo>
                    <a:cubicBezTo>
                      <a:pt x="130" y="123"/>
                      <a:pt x="156" y="52"/>
                      <a:pt x="101" y="48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7" y="198"/>
                    </a:cubicBezTo>
                    <a:cubicBezTo>
                      <a:pt x="39" y="185"/>
                      <a:pt x="19" y="165"/>
                      <a:pt x="15" y="143"/>
                    </a:cubicBezTo>
                    <a:cubicBezTo>
                      <a:pt x="14" y="136"/>
                      <a:pt x="15" y="131"/>
                      <a:pt x="18" y="124"/>
                    </a:cubicBezTo>
                    <a:cubicBezTo>
                      <a:pt x="8" y="123"/>
                      <a:pt x="0" y="113"/>
                      <a:pt x="5" y="101"/>
                    </a:cubicBezTo>
                    <a:cubicBezTo>
                      <a:pt x="25" y="57"/>
                      <a:pt x="61" y="0"/>
                      <a:pt x="118" y="17"/>
                    </a:cubicBezTo>
                    <a:cubicBezTo>
                      <a:pt x="169" y="31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" name="Freeform 200">
                <a:extLst>
                  <a:ext uri="{FF2B5EF4-FFF2-40B4-BE49-F238E27FC236}">
                    <a16:creationId xmlns:a16="http://schemas.microsoft.com/office/drawing/2014/main" id="{FB08456F-0A71-9244-8B92-0C9B2DCFC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1534" y="5193296"/>
                <a:ext cx="88765" cy="87190"/>
              </a:xfrm>
              <a:custGeom>
                <a:avLst/>
                <a:gdLst>
                  <a:gd name="T0" fmla="*/ 61 w 204"/>
                  <a:gd name="T1" fmla="*/ 134 h 197"/>
                  <a:gd name="T2" fmla="*/ 61 w 204"/>
                  <a:gd name="T3" fmla="*/ 134 h 197"/>
                  <a:gd name="T4" fmla="*/ 109 w 204"/>
                  <a:gd name="T5" fmla="*/ 149 h 197"/>
                  <a:gd name="T6" fmla="*/ 109 w 204"/>
                  <a:gd name="T7" fmla="*/ 149 h 197"/>
                  <a:gd name="T8" fmla="*/ 142 w 204"/>
                  <a:gd name="T9" fmla="*/ 130 h 197"/>
                  <a:gd name="T10" fmla="*/ 142 w 204"/>
                  <a:gd name="T11" fmla="*/ 130 h 197"/>
                  <a:gd name="T12" fmla="*/ 176 w 204"/>
                  <a:gd name="T13" fmla="*/ 82 h 197"/>
                  <a:gd name="T14" fmla="*/ 176 w 204"/>
                  <a:gd name="T15" fmla="*/ 82 h 197"/>
                  <a:gd name="T16" fmla="*/ 145 w 204"/>
                  <a:gd name="T17" fmla="*/ 46 h 197"/>
                  <a:gd name="T18" fmla="*/ 145 w 204"/>
                  <a:gd name="T19" fmla="*/ 46 h 197"/>
                  <a:gd name="T20" fmla="*/ 126 w 204"/>
                  <a:gd name="T21" fmla="*/ 51 h 197"/>
                  <a:gd name="T22" fmla="*/ 126 w 204"/>
                  <a:gd name="T23" fmla="*/ 51 h 197"/>
                  <a:gd name="T24" fmla="*/ 61 w 204"/>
                  <a:gd name="T25" fmla="*/ 134 h 197"/>
                  <a:gd name="T26" fmla="*/ 86 w 204"/>
                  <a:gd name="T27" fmla="*/ 34 h 197"/>
                  <a:gd name="T28" fmla="*/ 86 w 204"/>
                  <a:gd name="T29" fmla="*/ 34 h 197"/>
                  <a:gd name="T30" fmla="*/ 200 w 204"/>
                  <a:gd name="T31" fmla="*/ 61 h 197"/>
                  <a:gd name="T32" fmla="*/ 200 w 204"/>
                  <a:gd name="T33" fmla="*/ 61 h 197"/>
                  <a:gd name="T34" fmla="*/ 189 w 204"/>
                  <a:gd name="T35" fmla="*/ 129 h 197"/>
                  <a:gd name="T36" fmla="*/ 189 w 204"/>
                  <a:gd name="T37" fmla="*/ 129 h 197"/>
                  <a:gd name="T38" fmla="*/ 174 w 204"/>
                  <a:gd name="T39" fmla="*/ 141 h 197"/>
                  <a:gd name="T40" fmla="*/ 174 w 204"/>
                  <a:gd name="T41" fmla="*/ 141 h 197"/>
                  <a:gd name="T42" fmla="*/ 166 w 204"/>
                  <a:gd name="T43" fmla="*/ 166 h 197"/>
                  <a:gd name="T44" fmla="*/ 166 w 204"/>
                  <a:gd name="T45" fmla="*/ 166 h 197"/>
                  <a:gd name="T46" fmla="*/ 25 w 204"/>
                  <a:gd name="T47" fmla="*/ 143 h 197"/>
                  <a:gd name="T48" fmla="*/ 25 w 204"/>
                  <a:gd name="T49" fmla="*/ 143 h 197"/>
                  <a:gd name="T50" fmla="*/ 86 w 204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7">
                    <a:moveTo>
                      <a:pt x="61" y="134"/>
                    </a:moveTo>
                    <a:lnTo>
                      <a:pt x="61" y="134"/>
                    </a:lnTo>
                    <a:cubicBezTo>
                      <a:pt x="72" y="149"/>
                      <a:pt x="91" y="151"/>
                      <a:pt x="109" y="149"/>
                    </a:cubicBezTo>
                    <a:lnTo>
                      <a:pt x="109" y="149"/>
                    </a:lnTo>
                    <a:cubicBezTo>
                      <a:pt x="117" y="139"/>
                      <a:pt x="128" y="137"/>
                      <a:pt x="142" y="130"/>
                    </a:cubicBezTo>
                    <a:lnTo>
                      <a:pt x="142" y="130"/>
                    </a:lnTo>
                    <a:cubicBezTo>
                      <a:pt x="163" y="122"/>
                      <a:pt x="180" y="107"/>
                      <a:pt x="176" y="82"/>
                    </a:cubicBezTo>
                    <a:lnTo>
                      <a:pt x="176" y="82"/>
                    </a:lnTo>
                    <a:cubicBezTo>
                      <a:pt x="175" y="70"/>
                      <a:pt x="158" y="47"/>
                      <a:pt x="145" y="46"/>
                    </a:cubicBezTo>
                    <a:lnTo>
                      <a:pt x="145" y="46"/>
                    </a:lnTo>
                    <a:cubicBezTo>
                      <a:pt x="140" y="46"/>
                      <a:pt x="132" y="50"/>
                      <a:pt x="126" y="51"/>
                    </a:cubicBezTo>
                    <a:lnTo>
                      <a:pt x="126" y="51"/>
                    </a:lnTo>
                    <a:cubicBezTo>
                      <a:pt x="96" y="61"/>
                      <a:pt x="27" y="91"/>
                      <a:pt x="61" y="134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20"/>
                      <a:pt x="192" y="0"/>
                      <a:pt x="200" y="61"/>
                    </a:cubicBezTo>
                    <a:lnTo>
                      <a:pt x="200" y="61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8"/>
                      <a:pt x="174" y="141"/>
                    </a:cubicBezTo>
                    <a:lnTo>
                      <a:pt x="174" y="141"/>
                    </a:lnTo>
                    <a:cubicBezTo>
                      <a:pt x="179" y="149"/>
                      <a:pt x="178" y="162"/>
                      <a:pt x="166" y="166"/>
                    </a:cubicBezTo>
                    <a:lnTo>
                      <a:pt x="166" y="166"/>
                    </a:lnTo>
                    <a:cubicBezTo>
                      <a:pt x="121" y="183"/>
                      <a:pt x="54" y="196"/>
                      <a:pt x="25" y="143"/>
                    </a:cubicBezTo>
                    <a:lnTo>
                      <a:pt x="25" y="143"/>
                    </a:lnTo>
                    <a:cubicBezTo>
                      <a:pt x="0" y="96"/>
                      <a:pt x="44" y="51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03" name="Freeform 201">
                <a:extLst>
                  <a:ext uri="{FF2B5EF4-FFF2-40B4-BE49-F238E27FC236}">
                    <a16:creationId xmlns:a16="http://schemas.microsoft.com/office/drawing/2014/main" id="{3F9CBB97-3734-D543-8336-4D5290DBD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573" y="5187951"/>
                <a:ext cx="74889" cy="103694"/>
              </a:xfrm>
              <a:custGeom>
                <a:avLst/>
                <a:gdLst>
                  <a:gd name="T0" fmla="*/ 43900 w 174"/>
                  <a:gd name="T1" fmla="*/ 21530 h 236"/>
                  <a:gd name="T2" fmla="*/ 43900 w 174"/>
                  <a:gd name="T3" fmla="*/ 21530 h 236"/>
                  <a:gd name="T4" fmla="*/ 24102 w 174"/>
                  <a:gd name="T5" fmla="*/ 32075 h 236"/>
                  <a:gd name="T6" fmla="*/ 24102 w 174"/>
                  <a:gd name="T7" fmla="*/ 32075 h 236"/>
                  <a:gd name="T8" fmla="*/ 20229 w 174"/>
                  <a:gd name="T9" fmla="*/ 47453 h 236"/>
                  <a:gd name="T10" fmla="*/ 20229 w 174"/>
                  <a:gd name="T11" fmla="*/ 4745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496 w 174"/>
                  <a:gd name="T21" fmla="*/ 67225 h 236"/>
                  <a:gd name="T22" fmla="*/ 49496 w 174"/>
                  <a:gd name="T23" fmla="*/ 67225 h 236"/>
                  <a:gd name="T24" fmla="*/ 43900 w 174"/>
                  <a:gd name="T25" fmla="*/ 21530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533 w 174"/>
                  <a:gd name="T31" fmla="*/ 87437 h 236"/>
                  <a:gd name="T32" fmla="*/ 24533 w 174"/>
                  <a:gd name="T33" fmla="*/ 87437 h 236"/>
                  <a:gd name="T34" fmla="*/ 6456 w 174"/>
                  <a:gd name="T35" fmla="*/ 63271 h 236"/>
                  <a:gd name="T36" fmla="*/ 6456 w 174"/>
                  <a:gd name="T37" fmla="*/ 63271 h 236"/>
                  <a:gd name="T38" fmla="*/ 7747 w 174"/>
                  <a:gd name="T39" fmla="*/ 54483 h 236"/>
                  <a:gd name="T40" fmla="*/ 7747 w 174"/>
                  <a:gd name="T41" fmla="*/ 5448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0787 w 174"/>
                  <a:gd name="T47" fmla="*/ 7030 h 236"/>
                  <a:gd name="T48" fmla="*/ 50787 w 174"/>
                  <a:gd name="T49" fmla="*/ 7030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2" y="46"/>
                      <a:pt x="68" y="58"/>
                      <a:pt x="56" y="73"/>
                    </a:cubicBezTo>
                    <a:cubicBezTo>
                      <a:pt x="59" y="84"/>
                      <a:pt x="52" y="94"/>
                      <a:pt x="47" y="108"/>
                    </a:cubicBezTo>
                    <a:cubicBezTo>
                      <a:pt x="39" y="129"/>
                      <a:pt x="38" y="153"/>
                      <a:pt x="59" y="167"/>
                    </a:cubicBezTo>
                    <a:cubicBezTo>
                      <a:pt x="68" y="174"/>
                      <a:pt x="95" y="178"/>
                      <a:pt x="106" y="168"/>
                    </a:cubicBezTo>
                    <a:cubicBezTo>
                      <a:pt x="110" y="166"/>
                      <a:pt x="114" y="157"/>
                      <a:pt x="115" y="153"/>
                    </a:cubicBezTo>
                    <a:cubicBezTo>
                      <a:pt x="130" y="124"/>
                      <a:pt x="156" y="53"/>
                      <a:pt x="102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2"/>
                      <a:pt x="106" y="235"/>
                      <a:pt x="57" y="199"/>
                    </a:cubicBezTo>
                    <a:cubicBezTo>
                      <a:pt x="39" y="186"/>
                      <a:pt x="19" y="166"/>
                      <a:pt x="15" y="144"/>
                    </a:cubicBezTo>
                    <a:cubicBezTo>
                      <a:pt x="14" y="137"/>
                      <a:pt x="15" y="132"/>
                      <a:pt x="18" y="124"/>
                    </a:cubicBezTo>
                    <a:cubicBezTo>
                      <a:pt x="9" y="122"/>
                      <a:pt x="0" y="112"/>
                      <a:pt x="5" y="101"/>
                    </a:cubicBezTo>
                    <a:cubicBezTo>
                      <a:pt x="25" y="58"/>
                      <a:pt x="61" y="0"/>
                      <a:pt x="118" y="16"/>
                    </a:cubicBezTo>
                    <a:cubicBezTo>
                      <a:pt x="169" y="32"/>
                      <a:pt x="173" y="94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" name="Freeform 202">
                <a:extLst>
                  <a:ext uri="{FF2B5EF4-FFF2-40B4-BE49-F238E27FC236}">
                    <a16:creationId xmlns:a16="http://schemas.microsoft.com/office/drawing/2014/main" id="{109DFA4C-985A-9148-9754-DF05CDAAE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6017" y="5204922"/>
                <a:ext cx="77124" cy="65392"/>
              </a:xfrm>
              <a:custGeom>
                <a:avLst/>
                <a:gdLst>
                  <a:gd name="T0" fmla="*/ 129 w 178"/>
                  <a:gd name="T1" fmla="*/ 62 h 149"/>
                  <a:gd name="T2" fmla="*/ 129 w 178"/>
                  <a:gd name="T3" fmla="*/ 62 h 149"/>
                  <a:gd name="T4" fmla="*/ 89 w 178"/>
                  <a:gd name="T5" fmla="*/ 33 h 149"/>
                  <a:gd name="T6" fmla="*/ 89 w 178"/>
                  <a:gd name="T7" fmla="*/ 33 h 149"/>
                  <a:gd name="T8" fmla="*/ 58 w 178"/>
                  <a:gd name="T9" fmla="*/ 40 h 149"/>
                  <a:gd name="T10" fmla="*/ 58 w 178"/>
                  <a:gd name="T11" fmla="*/ 40 h 149"/>
                  <a:gd name="T12" fmla="*/ 23 w 178"/>
                  <a:gd name="T13" fmla="*/ 76 h 149"/>
                  <a:gd name="T14" fmla="*/ 23 w 178"/>
                  <a:gd name="T15" fmla="*/ 76 h 149"/>
                  <a:gd name="T16" fmla="*/ 46 w 178"/>
                  <a:gd name="T17" fmla="*/ 117 h 149"/>
                  <a:gd name="T18" fmla="*/ 46 w 178"/>
                  <a:gd name="T19" fmla="*/ 117 h 149"/>
                  <a:gd name="T20" fmla="*/ 64 w 178"/>
                  <a:gd name="T21" fmla="*/ 118 h 149"/>
                  <a:gd name="T22" fmla="*/ 64 w 178"/>
                  <a:gd name="T23" fmla="*/ 118 h 149"/>
                  <a:gd name="T24" fmla="*/ 129 w 178"/>
                  <a:gd name="T25" fmla="*/ 62 h 149"/>
                  <a:gd name="T26" fmla="*/ 98 w 178"/>
                  <a:gd name="T27" fmla="*/ 146 h 149"/>
                  <a:gd name="T28" fmla="*/ 98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6 w 178"/>
                  <a:gd name="T35" fmla="*/ 30 h 149"/>
                  <a:gd name="T36" fmla="*/ 16 w 178"/>
                  <a:gd name="T37" fmla="*/ 30 h 149"/>
                  <a:gd name="T38" fmla="*/ 32 w 178"/>
                  <a:gd name="T39" fmla="*/ 22 h 149"/>
                  <a:gd name="T40" fmla="*/ 32 w 178"/>
                  <a:gd name="T41" fmla="*/ 22 h 149"/>
                  <a:gd name="T42" fmla="*/ 41 w 178"/>
                  <a:gd name="T43" fmla="*/ 1 h 149"/>
                  <a:gd name="T44" fmla="*/ 41 w 178"/>
                  <a:gd name="T45" fmla="*/ 1 h 149"/>
                  <a:gd name="T46" fmla="*/ 161 w 178"/>
                  <a:gd name="T47" fmla="*/ 63 h 149"/>
                  <a:gd name="T48" fmla="*/ 161 w 178"/>
                  <a:gd name="T49" fmla="*/ 63 h 149"/>
                  <a:gd name="T50" fmla="*/ 98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4" y="37"/>
                      <a:pt x="89" y="33"/>
                    </a:cubicBezTo>
                    <a:lnTo>
                      <a:pt x="89" y="33"/>
                    </a:lnTo>
                    <a:cubicBezTo>
                      <a:pt x="81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39" y="43"/>
                      <a:pt x="23" y="52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6" y="111"/>
                      <a:pt x="46" y="117"/>
                    </a:cubicBezTo>
                    <a:lnTo>
                      <a:pt x="46" y="117"/>
                    </a:lnTo>
                    <a:cubicBezTo>
                      <a:pt x="50" y="119"/>
                      <a:pt x="58" y="118"/>
                      <a:pt x="64" y="118"/>
                    </a:cubicBezTo>
                    <a:lnTo>
                      <a:pt x="64" y="118"/>
                    </a:lnTo>
                    <a:cubicBezTo>
                      <a:pt x="90" y="118"/>
                      <a:pt x="154" y="109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1" y="26"/>
                      <a:pt x="25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29" y="2"/>
                      <a:pt x="41" y="1"/>
                    </a:cubicBezTo>
                    <a:lnTo>
                      <a:pt x="41" y="1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7" y="111"/>
                      <a:pt x="134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37" name="Freeform 203">
                <a:extLst>
                  <a:ext uri="{FF2B5EF4-FFF2-40B4-BE49-F238E27FC236}">
                    <a16:creationId xmlns:a16="http://schemas.microsoft.com/office/drawing/2014/main" id="{A8B3DBD1-85BE-7F4D-A639-471B1B79F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849" y="5193296"/>
                <a:ext cx="81489" cy="8283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40 h 188"/>
                  <a:gd name="T6" fmla="*/ 112 w 186"/>
                  <a:gd name="T7" fmla="*/ 140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3 h 188"/>
                  <a:gd name="T22" fmla="*/ 100 w 186"/>
                  <a:gd name="T23" fmla="*/ 53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3 h 188"/>
                  <a:gd name="T32" fmla="*/ 169 w 186"/>
                  <a:gd name="T33" fmla="*/ 53 h 188"/>
                  <a:gd name="T34" fmla="*/ 179 w 186"/>
                  <a:gd name="T35" fmla="*/ 113 h 188"/>
                  <a:gd name="T36" fmla="*/ 179 w 186"/>
                  <a:gd name="T37" fmla="*/ 113 h 188"/>
                  <a:gd name="T38" fmla="*/ 168 w 186"/>
                  <a:gd name="T39" fmla="*/ 127 h 188"/>
                  <a:gd name="T40" fmla="*/ 168 w 186"/>
                  <a:gd name="T41" fmla="*/ 127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4 h 188"/>
                  <a:gd name="T48" fmla="*/ 35 w 186"/>
                  <a:gd name="T49" fmla="*/ 144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4"/>
                      <a:pt x="96" y="144"/>
                      <a:pt x="112" y="140"/>
                    </a:cubicBezTo>
                    <a:lnTo>
                      <a:pt x="112" y="140"/>
                    </a:lnTo>
                    <a:cubicBezTo>
                      <a:pt x="116" y="131"/>
                      <a:pt x="125" y="127"/>
                      <a:pt x="137" y="120"/>
                    </a:cubicBezTo>
                    <a:lnTo>
                      <a:pt x="137" y="120"/>
                    </a:lnTo>
                    <a:cubicBezTo>
                      <a:pt x="152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5" y="63"/>
                      <a:pt x="20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3"/>
                    </a:cubicBezTo>
                    <a:lnTo>
                      <a:pt x="169" y="53"/>
                    </a:lnTo>
                    <a:cubicBezTo>
                      <a:pt x="179" y="71"/>
                      <a:pt x="185" y="96"/>
                      <a:pt x="179" y="113"/>
                    </a:cubicBezTo>
                    <a:lnTo>
                      <a:pt x="179" y="113"/>
                    </a:lnTo>
                    <a:cubicBezTo>
                      <a:pt x="177" y="120"/>
                      <a:pt x="173" y="123"/>
                      <a:pt x="168" y="127"/>
                    </a:cubicBezTo>
                    <a:lnTo>
                      <a:pt x="168" y="127"/>
                    </a:lnTo>
                    <a:cubicBezTo>
                      <a:pt x="176" y="132"/>
                      <a:pt x="179" y="144"/>
                      <a:pt x="168" y="149"/>
                    </a:cubicBezTo>
                    <a:lnTo>
                      <a:pt x="168" y="149"/>
                    </a:lnTo>
                    <a:cubicBezTo>
                      <a:pt x="133" y="169"/>
                      <a:pt x="75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5" y="62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38" name="Freeform 204">
                <a:extLst>
                  <a:ext uri="{FF2B5EF4-FFF2-40B4-BE49-F238E27FC236}">
                    <a16:creationId xmlns:a16="http://schemas.microsoft.com/office/drawing/2014/main" id="{B5DED5A6-6480-E144-81B8-178EF791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373" y="5203468"/>
                <a:ext cx="78579" cy="65393"/>
              </a:xfrm>
              <a:custGeom>
                <a:avLst/>
                <a:gdLst>
                  <a:gd name="T0" fmla="*/ 130 w 180"/>
                  <a:gd name="T1" fmla="*/ 62 h 150"/>
                  <a:gd name="T2" fmla="*/ 130 w 180"/>
                  <a:gd name="T3" fmla="*/ 62 h 150"/>
                  <a:gd name="T4" fmla="*/ 90 w 180"/>
                  <a:gd name="T5" fmla="*/ 34 h 150"/>
                  <a:gd name="T6" fmla="*/ 90 w 180"/>
                  <a:gd name="T7" fmla="*/ 34 h 150"/>
                  <a:gd name="T8" fmla="*/ 59 w 180"/>
                  <a:gd name="T9" fmla="*/ 42 h 150"/>
                  <a:gd name="T10" fmla="*/ 59 w 180"/>
                  <a:gd name="T11" fmla="*/ 42 h 150"/>
                  <a:gd name="T12" fmla="*/ 24 w 180"/>
                  <a:gd name="T13" fmla="*/ 78 h 150"/>
                  <a:gd name="T14" fmla="*/ 24 w 180"/>
                  <a:gd name="T15" fmla="*/ 78 h 150"/>
                  <a:gd name="T16" fmla="*/ 47 w 180"/>
                  <a:gd name="T17" fmla="*/ 118 h 150"/>
                  <a:gd name="T18" fmla="*/ 47 w 180"/>
                  <a:gd name="T19" fmla="*/ 118 h 150"/>
                  <a:gd name="T20" fmla="*/ 65 w 180"/>
                  <a:gd name="T21" fmla="*/ 118 h 150"/>
                  <a:gd name="T22" fmla="*/ 65 w 180"/>
                  <a:gd name="T23" fmla="*/ 118 h 150"/>
                  <a:gd name="T24" fmla="*/ 130 w 180"/>
                  <a:gd name="T25" fmla="*/ 62 h 150"/>
                  <a:gd name="T26" fmla="*/ 99 w 180"/>
                  <a:gd name="T27" fmla="*/ 146 h 150"/>
                  <a:gd name="T28" fmla="*/ 99 w 180"/>
                  <a:gd name="T29" fmla="*/ 146 h 150"/>
                  <a:gd name="T30" fmla="*/ 0 w 180"/>
                  <a:gd name="T31" fmla="*/ 89 h 150"/>
                  <a:gd name="T32" fmla="*/ 0 w 180"/>
                  <a:gd name="T33" fmla="*/ 89 h 150"/>
                  <a:gd name="T34" fmla="*/ 19 w 180"/>
                  <a:gd name="T35" fmla="*/ 30 h 150"/>
                  <a:gd name="T36" fmla="*/ 19 w 180"/>
                  <a:gd name="T37" fmla="*/ 30 h 150"/>
                  <a:gd name="T38" fmla="*/ 33 w 180"/>
                  <a:gd name="T39" fmla="*/ 24 h 150"/>
                  <a:gd name="T40" fmla="*/ 33 w 180"/>
                  <a:gd name="T41" fmla="*/ 24 h 150"/>
                  <a:gd name="T42" fmla="*/ 42 w 180"/>
                  <a:gd name="T43" fmla="*/ 3 h 150"/>
                  <a:gd name="T44" fmla="*/ 42 w 180"/>
                  <a:gd name="T45" fmla="*/ 3 h 150"/>
                  <a:gd name="T46" fmla="*/ 162 w 180"/>
                  <a:gd name="T47" fmla="*/ 63 h 150"/>
                  <a:gd name="T48" fmla="*/ 162 w 180"/>
                  <a:gd name="T49" fmla="*/ 63 h 150"/>
                  <a:gd name="T50" fmla="*/ 99 w 180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5" y="37"/>
                      <a:pt x="90" y="34"/>
                    </a:cubicBezTo>
                    <a:lnTo>
                      <a:pt x="90" y="34"/>
                    </a:lnTo>
                    <a:cubicBezTo>
                      <a:pt x="82" y="42"/>
                      <a:pt x="72" y="40"/>
                      <a:pt x="59" y="42"/>
                    </a:cubicBezTo>
                    <a:lnTo>
                      <a:pt x="59" y="42"/>
                    </a:lnTo>
                    <a:cubicBezTo>
                      <a:pt x="40" y="43"/>
                      <a:pt x="24" y="53"/>
                      <a:pt x="24" y="78"/>
                    </a:cubicBezTo>
                    <a:lnTo>
                      <a:pt x="24" y="78"/>
                    </a:lnTo>
                    <a:cubicBezTo>
                      <a:pt x="25" y="88"/>
                      <a:pt x="36" y="113"/>
                      <a:pt x="47" y="118"/>
                    </a:cubicBezTo>
                    <a:lnTo>
                      <a:pt x="47" y="118"/>
                    </a:lnTo>
                    <a:cubicBezTo>
                      <a:pt x="53" y="120"/>
                      <a:pt x="61" y="118"/>
                      <a:pt x="65" y="118"/>
                    </a:cubicBezTo>
                    <a:lnTo>
                      <a:pt x="65" y="118"/>
                    </a:lnTo>
                    <a:cubicBezTo>
                      <a:pt x="92" y="118"/>
                      <a:pt x="157" y="111"/>
                      <a:pt x="130" y="62"/>
                    </a:cubicBezTo>
                    <a:close/>
                    <a:moveTo>
                      <a:pt x="99" y="146"/>
                    </a:moveTo>
                    <a:lnTo>
                      <a:pt x="99" y="146"/>
                    </a:lnTo>
                    <a:cubicBezTo>
                      <a:pt x="63" y="149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5" y="43"/>
                      <a:pt x="19" y="30"/>
                    </a:cubicBezTo>
                    <a:lnTo>
                      <a:pt x="19" y="30"/>
                    </a:lnTo>
                    <a:cubicBezTo>
                      <a:pt x="21" y="26"/>
                      <a:pt x="26" y="25"/>
                      <a:pt x="33" y="24"/>
                    </a:cubicBezTo>
                    <a:lnTo>
                      <a:pt x="33" y="24"/>
                    </a:lnTo>
                    <a:cubicBezTo>
                      <a:pt x="29" y="16"/>
                      <a:pt x="32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3" y="7"/>
                      <a:pt x="162" y="63"/>
                    </a:cubicBezTo>
                    <a:lnTo>
                      <a:pt x="162" y="63"/>
                    </a:lnTo>
                    <a:cubicBezTo>
                      <a:pt x="179" y="113"/>
                      <a:pt x="136" y="142"/>
                      <a:pt x="99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07" name="Freeform 205">
                <a:extLst>
                  <a:ext uri="{FF2B5EF4-FFF2-40B4-BE49-F238E27FC236}">
                    <a16:creationId xmlns:a16="http://schemas.microsoft.com/office/drawing/2014/main" id="{FE33C308-DDF7-6C42-9286-C0C20424A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513" y="5186030"/>
                <a:ext cx="74890" cy="103694"/>
              </a:xfrm>
              <a:custGeom>
                <a:avLst/>
                <a:gdLst>
                  <a:gd name="T0" fmla="*/ 43722 w 173"/>
                  <a:gd name="T1" fmla="*/ 21001 h 237"/>
                  <a:gd name="T2" fmla="*/ 43722 w 173"/>
                  <a:gd name="T3" fmla="*/ 21001 h 237"/>
                  <a:gd name="T4" fmla="*/ 23809 w 173"/>
                  <a:gd name="T5" fmla="*/ 31502 h 237"/>
                  <a:gd name="T6" fmla="*/ 23809 w 173"/>
                  <a:gd name="T7" fmla="*/ 31502 h 237"/>
                  <a:gd name="T8" fmla="*/ 19913 w 173"/>
                  <a:gd name="T9" fmla="*/ 47690 h 237"/>
                  <a:gd name="T10" fmla="*/ 19913 w 173"/>
                  <a:gd name="T11" fmla="*/ 47690 h 237"/>
                  <a:gd name="T12" fmla="*/ 25108 w 173"/>
                  <a:gd name="T13" fmla="*/ 73067 h 237"/>
                  <a:gd name="T14" fmla="*/ 25108 w 173"/>
                  <a:gd name="T15" fmla="*/ 73067 h 237"/>
                  <a:gd name="T16" fmla="*/ 45886 w 173"/>
                  <a:gd name="T17" fmla="*/ 73942 h 237"/>
                  <a:gd name="T18" fmla="*/ 45886 w 173"/>
                  <a:gd name="T19" fmla="*/ 73942 h 237"/>
                  <a:gd name="T20" fmla="*/ 50215 w 173"/>
                  <a:gd name="T21" fmla="*/ 66504 h 237"/>
                  <a:gd name="T22" fmla="*/ 50215 w 173"/>
                  <a:gd name="T23" fmla="*/ 66504 h 237"/>
                  <a:gd name="T24" fmla="*/ 43722 w 173"/>
                  <a:gd name="T25" fmla="*/ 21001 h 237"/>
                  <a:gd name="T26" fmla="*/ 67531 w 173"/>
                  <a:gd name="T27" fmla="*/ 59066 h 237"/>
                  <a:gd name="T28" fmla="*/ 67531 w 173"/>
                  <a:gd name="T29" fmla="*/ 59066 h 237"/>
                  <a:gd name="T30" fmla="*/ 24675 w 173"/>
                  <a:gd name="T31" fmla="*/ 87068 h 237"/>
                  <a:gd name="T32" fmla="*/ 24675 w 173"/>
                  <a:gd name="T33" fmla="*/ 87068 h 237"/>
                  <a:gd name="T34" fmla="*/ 6060 w 173"/>
                  <a:gd name="T35" fmla="*/ 63004 h 237"/>
                  <a:gd name="T36" fmla="*/ 6060 w 173"/>
                  <a:gd name="T37" fmla="*/ 63004 h 237"/>
                  <a:gd name="T38" fmla="*/ 7359 w 173"/>
                  <a:gd name="T39" fmla="*/ 54691 h 237"/>
                  <a:gd name="T40" fmla="*/ 7359 w 173"/>
                  <a:gd name="T41" fmla="*/ 54691 h 237"/>
                  <a:gd name="T42" fmla="*/ 1732 w 173"/>
                  <a:gd name="T43" fmla="*/ 44190 h 237"/>
                  <a:gd name="T44" fmla="*/ 1732 w 173"/>
                  <a:gd name="T45" fmla="*/ 44190 h 237"/>
                  <a:gd name="T46" fmla="*/ 51081 w 173"/>
                  <a:gd name="T47" fmla="*/ 7438 h 237"/>
                  <a:gd name="T48" fmla="*/ 51081 w 173"/>
                  <a:gd name="T49" fmla="*/ 7438 h 237"/>
                  <a:gd name="T50" fmla="*/ 67531 w 173"/>
                  <a:gd name="T51" fmla="*/ 5906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1" y="47"/>
                      <a:pt x="67" y="58"/>
                      <a:pt x="55" y="72"/>
                    </a:cubicBezTo>
                    <a:cubicBezTo>
                      <a:pt x="58" y="85"/>
                      <a:pt x="53" y="94"/>
                      <a:pt x="46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5" y="177"/>
                      <a:pt x="106" y="169"/>
                    </a:cubicBezTo>
                    <a:cubicBezTo>
                      <a:pt x="110" y="167"/>
                      <a:pt x="113" y="157"/>
                      <a:pt x="116" y="152"/>
                    </a:cubicBezTo>
                    <a:cubicBezTo>
                      <a:pt x="129" y="125"/>
                      <a:pt x="155" y="52"/>
                      <a:pt x="101" y="48"/>
                    </a:cubicBezTo>
                    <a:close/>
                    <a:moveTo>
                      <a:pt x="156" y="135"/>
                    </a:moveTo>
                    <a:lnTo>
                      <a:pt x="156" y="135"/>
                    </a:lnTo>
                    <a:cubicBezTo>
                      <a:pt x="139" y="173"/>
                      <a:pt x="106" y="236"/>
                      <a:pt x="57" y="199"/>
                    </a:cubicBezTo>
                    <a:cubicBezTo>
                      <a:pt x="39" y="186"/>
                      <a:pt x="20" y="167"/>
                      <a:pt x="14" y="144"/>
                    </a:cubicBezTo>
                    <a:cubicBezTo>
                      <a:pt x="14" y="138"/>
                      <a:pt x="14" y="131"/>
                      <a:pt x="17" y="125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4" y="59"/>
                      <a:pt x="60" y="0"/>
                      <a:pt x="118" y="17"/>
                    </a:cubicBezTo>
                    <a:cubicBezTo>
                      <a:pt x="170" y="31"/>
                      <a:pt x="172" y="94"/>
                      <a:pt x="156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" name="Freeform 206">
                <a:extLst>
                  <a:ext uri="{FF2B5EF4-FFF2-40B4-BE49-F238E27FC236}">
                    <a16:creationId xmlns:a16="http://schemas.microsoft.com/office/drawing/2014/main" id="{3B06954E-80F4-904D-8F5B-A47716769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8473" y="5191843"/>
                <a:ext cx="88765" cy="85737"/>
              </a:xfrm>
              <a:custGeom>
                <a:avLst/>
                <a:gdLst>
                  <a:gd name="T0" fmla="*/ 60 w 203"/>
                  <a:gd name="T1" fmla="*/ 134 h 197"/>
                  <a:gd name="T2" fmla="*/ 60 w 203"/>
                  <a:gd name="T3" fmla="*/ 134 h 197"/>
                  <a:gd name="T4" fmla="*/ 107 w 203"/>
                  <a:gd name="T5" fmla="*/ 150 h 197"/>
                  <a:gd name="T6" fmla="*/ 107 w 203"/>
                  <a:gd name="T7" fmla="*/ 150 h 197"/>
                  <a:gd name="T8" fmla="*/ 140 w 203"/>
                  <a:gd name="T9" fmla="*/ 130 h 197"/>
                  <a:gd name="T10" fmla="*/ 140 w 203"/>
                  <a:gd name="T11" fmla="*/ 130 h 197"/>
                  <a:gd name="T12" fmla="*/ 174 w 203"/>
                  <a:gd name="T13" fmla="*/ 82 h 197"/>
                  <a:gd name="T14" fmla="*/ 174 w 203"/>
                  <a:gd name="T15" fmla="*/ 82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6 w 203"/>
                  <a:gd name="T21" fmla="*/ 51 h 197"/>
                  <a:gd name="T22" fmla="*/ 126 w 203"/>
                  <a:gd name="T23" fmla="*/ 51 h 197"/>
                  <a:gd name="T24" fmla="*/ 60 w 203"/>
                  <a:gd name="T25" fmla="*/ 134 h 197"/>
                  <a:gd name="T26" fmla="*/ 84 w 203"/>
                  <a:gd name="T27" fmla="*/ 34 h 197"/>
                  <a:gd name="T28" fmla="*/ 84 w 203"/>
                  <a:gd name="T29" fmla="*/ 34 h 197"/>
                  <a:gd name="T30" fmla="*/ 199 w 203"/>
                  <a:gd name="T31" fmla="*/ 61 h 197"/>
                  <a:gd name="T32" fmla="*/ 199 w 203"/>
                  <a:gd name="T33" fmla="*/ 61 h 197"/>
                  <a:gd name="T34" fmla="*/ 187 w 203"/>
                  <a:gd name="T35" fmla="*/ 130 h 197"/>
                  <a:gd name="T36" fmla="*/ 187 w 203"/>
                  <a:gd name="T37" fmla="*/ 130 h 197"/>
                  <a:gd name="T38" fmla="*/ 173 w 203"/>
                  <a:gd name="T39" fmla="*/ 141 h 197"/>
                  <a:gd name="T40" fmla="*/ 173 w 203"/>
                  <a:gd name="T41" fmla="*/ 141 h 197"/>
                  <a:gd name="T42" fmla="*/ 165 w 203"/>
                  <a:gd name="T43" fmla="*/ 167 h 197"/>
                  <a:gd name="T44" fmla="*/ 165 w 203"/>
                  <a:gd name="T45" fmla="*/ 167 h 197"/>
                  <a:gd name="T46" fmla="*/ 25 w 203"/>
                  <a:gd name="T47" fmla="*/ 143 h 197"/>
                  <a:gd name="T48" fmla="*/ 25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0" y="134"/>
                    </a:moveTo>
                    <a:lnTo>
                      <a:pt x="60" y="134"/>
                    </a:lnTo>
                    <a:cubicBezTo>
                      <a:pt x="72" y="149"/>
                      <a:pt x="89" y="151"/>
                      <a:pt x="107" y="150"/>
                    </a:cubicBezTo>
                    <a:lnTo>
                      <a:pt x="107" y="150"/>
                    </a:lnTo>
                    <a:cubicBezTo>
                      <a:pt x="115" y="139"/>
                      <a:pt x="126" y="137"/>
                      <a:pt x="140" y="130"/>
                    </a:cubicBezTo>
                    <a:lnTo>
                      <a:pt x="140" y="130"/>
                    </a:lnTo>
                    <a:cubicBezTo>
                      <a:pt x="161" y="122"/>
                      <a:pt x="178" y="107"/>
                      <a:pt x="174" y="82"/>
                    </a:cubicBezTo>
                    <a:lnTo>
                      <a:pt x="174" y="82"/>
                    </a:lnTo>
                    <a:cubicBezTo>
                      <a:pt x="173" y="70"/>
                      <a:pt x="156" y="49"/>
                      <a:pt x="143" y="46"/>
                    </a:cubicBezTo>
                    <a:lnTo>
                      <a:pt x="143" y="46"/>
                    </a:lnTo>
                    <a:cubicBezTo>
                      <a:pt x="139" y="46"/>
                      <a:pt x="130" y="50"/>
                      <a:pt x="126" y="51"/>
                    </a:cubicBezTo>
                    <a:lnTo>
                      <a:pt x="126" y="51"/>
                    </a:lnTo>
                    <a:cubicBezTo>
                      <a:pt x="94" y="61"/>
                      <a:pt x="25" y="91"/>
                      <a:pt x="60" y="134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20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3"/>
                      <a:pt x="201" y="112"/>
                      <a:pt x="187" y="130"/>
                    </a:cubicBezTo>
                    <a:lnTo>
                      <a:pt x="187" y="130"/>
                    </a:lnTo>
                    <a:cubicBezTo>
                      <a:pt x="184" y="134"/>
                      <a:pt x="178" y="138"/>
                      <a:pt x="173" y="141"/>
                    </a:cubicBezTo>
                    <a:lnTo>
                      <a:pt x="173" y="141"/>
                    </a:lnTo>
                    <a:cubicBezTo>
                      <a:pt x="178" y="149"/>
                      <a:pt x="177" y="162"/>
                      <a:pt x="165" y="167"/>
                    </a:cubicBezTo>
                    <a:lnTo>
                      <a:pt x="165" y="167"/>
                    </a:lnTo>
                    <a:cubicBezTo>
                      <a:pt x="120" y="183"/>
                      <a:pt x="53" y="196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2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09" name="Freeform 207">
                <a:extLst>
                  <a:ext uri="{FF2B5EF4-FFF2-40B4-BE49-F238E27FC236}">
                    <a16:creationId xmlns:a16="http://schemas.microsoft.com/office/drawing/2014/main" id="{CD249460-81AE-B448-9DE0-5289C1C3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054" y="5187951"/>
                <a:ext cx="74890" cy="103694"/>
              </a:xfrm>
              <a:custGeom>
                <a:avLst/>
                <a:gdLst>
                  <a:gd name="T0" fmla="*/ 43722 w 173"/>
                  <a:gd name="T1" fmla="*/ 21439 h 237"/>
                  <a:gd name="T2" fmla="*/ 43722 w 173"/>
                  <a:gd name="T3" fmla="*/ 21439 h 237"/>
                  <a:gd name="T4" fmla="*/ 24242 w 173"/>
                  <a:gd name="T5" fmla="*/ 31940 h 237"/>
                  <a:gd name="T6" fmla="*/ 24242 w 173"/>
                  <a:gd name="T7" fmla="*/ 31940 h 237"/>
                  <a:gd name="T8" fmla="*/ 20346 w 173"/>
                  <a:gd name="T9" fmla="*/ 47690 h 237"/>
                  <a:gd name="T10" fmla="*/ 20346 w 173"/>
                  <a:gd name="T11" fmla="*/ 47690 h 237"/>
                  <a:gd name="T12" fmla="*/ 25108 w 173"/>
                  <a:gd name="T13" fmla="*/ 73067 h 237"/>
                  <a:gd name="T14" fmla="*/ 25108 w 173"/>
                  <a:gd name="T15" fmla="*/ 73067 h 237"/>
                  <a:gd name="T16" fmla="*/ 45886 w 173"/>
                  <a:gd name="T17" fmla="*/ 74380 h 237"/>
                  <a:gd name="T18" fmla="*/ 45886 w 173"/>
                  <a:gd name="T19" fmla="*/ 74380 h 237"/>
                  <a:gd name="T20" fmla="*/ 50215 w 173"/>
                  <a:gd name="T21" fmla="*/ 66942 h 237"/>
                  <a:gd name="T22" fmla="*/ 50215 w 173"/>
                  <a:gd name="T23" fmla="*/ 66942 h 237"/>
                  <a:gd name="T24" fmla="*/ 43722 w 173"/>
                  <a:gd name="T25" fmla="*/ 21439 h 237"/>
                  <a:gd name="T26" fmla="*/ 67098 w 173"/>
                  <a:gd name="T27" fmla="*/ 58629 h 237"/>
                  <a:gd name="T28" fmla="*/ 67098 w 173"/>
                  <a:gd name="T29" fmla="*/ 58629 h 237"/>
                  <a:gd name="T30" fmla="*/ 24242 w 173"/>
                  <a:gd name="T31" fmla="*/ 87505 h 237"/>
                  <a:gd name="T32" fmla="*/ 24242 w 173"/>
                  <a:gd name="T33" fmla="*/ 87505 h 237"/>
                  <a:gd name="T34" fmla="*/ 6926 w 173"/>
                  <a:gd name="T35" fmla="*/ 63004 h 237"/>
                  <a:gd name="T36" fmla="*/ 6926 w 173"/>
                  <a:gd name="T37" fmla="*/ 63004 h 237"/>
                  <a:gd name="T38" fmla="*/ 7359 w 173"/>
                  <a:gd name="T39" fmla="*/ 54691 h 237"/>
                  <a:gd name="T40" fmla="*/ 7359 w 173"/>
                  <a:gd name="T41" fmla="*/ 54691 h 237"/>
                  <a:gd name="T42" fmla="*/ 1732 w 173"/>
                  <a:gd name="T43" fmla="*/ 44628 h 237"/>
                  <a:gd name="T44" fmla="*/ 1732 w 173"/>
                  <a:gd name="T45" fmla="*/ 44628 h 237"/>
                  <a:gd name="T46" fmla="*/ 51081 w 173"/>
                  <a:gd name="T47" fmla="*/ 7438 h 237"/>
                  <a:gd name="T48" fmla="*/ 51081 w 173"/>
                  <a:gd name="T49" fmla="*/ 7438 h 237"/>
                  <a:gd name="T50" fmla="*/ 67098 w 173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6"/>
                      <a:pt x="67" y="58"/>
                      <a:pt x="56" y="73"/>
                    </a:cubicBezTo>
                    <a:cubicBezTo>
                      <a:pt x="58" y="86"/>
                      <a:pt x="52" y="95"/>
                      <a:pt x="47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6" y="178"/>
                      <a:pt x="106" y="170"/>
                    </a:cubicBezTo>
                    <a:cubicBezTo>
                      <a:pt x="110" y="166"/>
                      <a:pt x="113" y="157"/>
                      <a:pt x="116" y="153"/>
                    </a:cubicBezTo>
                    <a:cubicBezTo>
                      <a:pt x="129" y="124"/>
                      <a:pt x="155" y="53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40" y="174"/>
                      <a:pt x="105" y="236"/>
                      <a:pt x="56" y="200"/>
                    </a:cubicBezTo>
                    <a:cubicBezTo>
                      <a:pt x="39" y="187"/>
                      <a:pt x="20" y="166"/>
                      <a:pt x="16" y="144"/>
                    </a:cubicBezTo>
                    <a:cubicBezTo>
                      <a:pt x="14" y="137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4" y="58"/>
                      <a:pt x="62" y="0"/>
                      <a:pt x="118" y="17"/>
                    </a:cubicBezTo>
                    <a:cubicBezTo>
                      <a:pt x="169" y="32"/>
                      <a:pt x="172" y="94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" name="Freeform 208">
                <a:extLst>
                  <a:ext uri="{FF2B5EF4-FFF2-40B4-BE49-F238E27FC236}">
                    <a16:creationId xmlns:a16="http://schemas.microsoft.com/office/drawing/2014/main" id="{0CEB8639-9B34-DA47-A59A-F003B086A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2957" y="5203468"/>
                <a:ext cx="78579" cy="65393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90 w 179"/>
                  <a:gd name="T5" fmla="*/ 34 h 149"/>
                  <a:gd name="T6" fmla="*/ 90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8 w 179"/>
                  <a:gd name="T17" fmla="*/ 117 h 149"/>
                  <a:gd name="T18" fmla="*/ 48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6 h 149"/>
                  <a:gd name="T28" fmla="*/ 98 w 179"/>
                  <a:gd name="T29" fmla="*/ 146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3 h 149"/>
                  <a:gd name="T40" fmla="*/ 32 w 179"/>
                  <a:gd name="T41" fmla="*/ 23 h 149"/>
                  <a:gd name="T42" fmla="*/ 41 w 179"/>
                  <a:gd name="T43" fmla="*/ 2 h 149"/>
                  <a:gd name="T44" fmla="*/ 41 w 179"/>
                  <a:gd name="T45" fmla="*/ 2 h 149"/>
                  <a:gd name="T46" fmla="*/ 161 w 179"/>
                  <a:gd name="T47" fmla="*/ 63 h 149"/>
                  <a:gd name="T48" fmla="*/ 161 w 179"/>
                  <a:gd name="T49" fmla="*/ 63 h 149"/>
                  <a:gd name="T50" fmla="*/ 98 w 179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90" y="34"/>
                    </a:cubicBezTo>
                    <a:lnTo>
                      <a:pt x="90" y="34"/>
                    </a:lnTo>
                    <a:cubicBezTo>
                      <a:pt x="82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3" y="54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10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2" y="26"/>
                      <a:pt x="25" y="23"/>
                      <a:pt x="32" y="23"/>
                    </a:cubicBezTo>
                    <a:lnTo>
                      <a:pt x="32" y="23"/>
                    </a:lnTo>
                    <a:cubicBezTo>
                      <a:pt x="28" y="14"/>
                      <a:pt x="31" y="2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8" y="113"/>
                      <a:pt x="136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43" name="Freeform 209">
                <a:extLst>
                  <a:ext uri="{FF2B5EF4-FFF2-40B4-BE49-F238E27FC236}">
                    <a16:creationId xmlns:a16="http://schemas.microsoft.com/office/drawing/2014/main" id="{D20BC909-41B5-A34E-AC8E-EEF826958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243" y="5193296"/>
                <a:ext cx="82945" cy="81377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2 h 186"/>
                  <a:gd name="T14" fmla="*/ 155 w 188"/>
                  <a:gd name="T15" fmla="*/ 72 h 186"/>
                  <a:gd name="T16" fmla="*/ 116 w 188"/>
                  <a:gd name="T17" fmla="*/ 44 h 186"/>
                  <a:gd name="T18" fmla="*/ 116 w 188"/>
                  <a:gd name="T19" fmla="*/ 44 h 186"/>
                  <a:gd name="T20" fmla="*/ 100 w 188"/>
                  <a:gd name="T21" fmla="*/ 51 h 186"/>
                  <a:gd name="T22" fmla="*/ 100 w 188"/>
                  <a:gd name="T23" fmla="*/ 51 h 186"/>
                  <a:gd name="T24" fmla="*/ 66 w 188"/>
                  <a:gd name="T25" fmla="*/ 131 h 186"/>
                  <a:gd name="T26" fmla="*/ 58 w 188"/>
                  <a:gd name="T27" fmla="*/ 42 h 186"/>
                  <a:gd name="T28" fmla="*/ 58 w 188"/>
                  <a:gd name="T29" fmla="*/ 42 h 186"/>
                  <a:gd name="T30" fmla="*/ 171 w 188"/>
                  <a:gd name="T31" fmla="*/ 51 h 186"/>
                  <a:gd name="T32" fmla="*/ 171 w 188"/>
                  <a:gd name="T33" fmla="*/ 51 h 186"/>
                  <a:gd name="T34" fmla="*/ 180 w 188"/>
                  <a:gd name="T35" fmla="*/ 111 h 186"/>
                  <a:gd name="T36" fmla="*/ 180 w 188"/>
                  <a:gd name="T37" fmla="*/ 111 h 186"/>
                  <a:gd name="T38" fmla="*/ 169 w 188"/>
                  <a:gd name="T39" fmla="*/ 125 h 186"/>
                  <a:gd name="T40" fmla="*/ 169 w 188"/>
                  <a:gd name="T41" fmla="*/ 125 h 186"/>
                  <a:gd name="T42" fmla="*/ 169 w 188"/>
                  <a:gd name="T43" fmla="*/ 148 h 186"/>
                  <a:gd name="T44" fmla="*/ 169 w 188"/>
                  <a:gd name="T45" fmla="*/ 148 h 186"/>
                  <a:gd name="T46" fmla="*/ 35 w 188"/>
                  <a:gd name="T47" fmla="*/ 142 h 186"/>
                  <a:gd name="T48" fmla="*/ 35 w 188"/>
                  <a:gd name="T49" fmla="*/ 142 h 186"/>
                  <a:gd name="T50" fmla="*/ 58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4" y="94"/>
                      <a:pt x="155" y="72"/>
                    </a:cubicBezTo>
                    <a:lnTo>
                      <a:pt x="155" y="72"/>
                    </a:lnTo>
                    <a:cubicBezTo>
                      <a:pt x="150" y="62"/>
                      <a:pt x="129" y="44"/>
                      <a:pt x="116" y="44"/>
                    </a:cubicBezTo>
                    <a:lnTo>
                      <a:pt x="116" y="44"/>
                    </a:lnTo>
                    <a:cubicBezTo>
                      <a:pt x="112" y="44"/>
                      <a:pt x="104" y="48"/>
                      <a:pt x="100" y="51"/>
                    </a:cubicBezTo>
                    <a:lnTo>
                      <a:pt x="100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3"/>
                      <a:pt x="146" y="0"/>
                      <a:pt x="171" y="51"/>
                    </a:cubicBezTo>
                    <a:lnTo>
                      <a:pt x="171" y="51"/>
                    </a:lnTo>
                    <a:cubicBezTo>
                      <a:pt x="179" y="71"/>
                      <a:pt x="187" y="94"/>
                      <a:pt x="180" y="111"/>
                    </a:cubicBezTo>
                    <a:lnTo>
                      <a:pt x="180" y="111"/>
                    </a:lnTo>
                    <a:cubicBezTo>
                      <a:pt x="177" y="118"/>
                      <a:pt x="173" y="122"/>
                      <a:pt x="169" y="125"/>
                    </a:cubicBezTo>
                    <a:lnTo>
                      <a:pt x="169" y="125"/>
                    </a:lnTo>
                    <a:cubicBezTo>
                      <a:pt x="176" y="131"/>
                      <a:pt x="179" y="142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5"/>
                      <a:pt x="35" y="142"/>
                    </a:cubicBezTo>
                    <a:lnTo>
                      <a:pt x="35" y="142"/>
                    </a:lnTo>
                    <a:cubicBezTo>
                      <a:pt x="0" y="104"/>
                      <a:pt x="26" y="60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44" name="Freeform 210">
                <a:extLst>
                  <a:ext uri="{FF2B5EF4-FFF2-40B4-BE49-F238E27FC236}">
                    <a16:creationId xmlns:a16="http://schemas.microsoft.com/office/drawing/2014/main" id="{18F13452-7425-0049-8CCA-2617AD3D1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5767" y="5202015"/>
                <a:ext cx="75669" cy="65392"/>
              </a:xfrm>
              <a:custGeom>
                <a:avLst/>
                <a:gdLst>
                  <a:gd name="T0" fmla="*/ 130 w 178"/>
                  <a:gd name="T1" fmla="*/ 63 h 150"/>
                  <a:gd name="T2" fmla="*/ 130 w 178"/>
                  <a:gd name="T3" fmla="*/ 63 h 150"/>
                  <a:gd name="T4" fmla="*/ 88 w 178"/>
                  <a:gd name="T5" fmla="*/ 34 h 150"/>
                  <a:gd name="T6" fmla="*/ 88 w 178"/>
                  <a:gd name="T7" fmla="*/ 34 h 150"/>
                  <a:gd name="T8" fmla="*/ 59 w 178"/>
                  <a:gd name="T9" fmla="*/ 42 h 150"/>
                  <a:gd name="T10" fmla="*/ 59 w 178"/>
                  <a:gd name="T11" fmla="*/ 42 h 150"/>
                  <a:gd name="T12" fmla="*/ 23 w 178"/>
                  <a:gd name="T13" fmla="*/ 78 h 150"/>
                  <a:gd name="T14" fmla="*/ 23 w 178"/>
                  <a:gd name="T15" fmla="*/ 78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20 h 150"/>
                  <a:gd name="T22" fmla="*/ 63 w 178"/>
                  <a:gd name="T23" fmla="*/ 120 h 150"/>
                  <a:gd name="T24" fmla="*/ 130 w 178"/>
                  <a:gd name="T25" fmla="*/ 63 h 150"/>
                  <a:gd name="T26" fmla="*/ 98 w 178"/>
                  <a:gd name="T27" fmla="*/ 146 h 150"/>
                  <a:gd name="T28" fmla="*/ 98 w 178"/>
                  <a:gd name="T29" fmla="*/ 146 h 150"/>
                  <a:gd name="T30" fmla="*/ 0 w 178"/>
                  <a:gd name="T31" fmla="*/ 90 h 150"/>
                  <a:gd name="T32" fmla="*/ 0 w 178"/>
                  <a:gd name="T33" fmla="*/ 90 h 150"/>
                  <a:gd name="T34" fmla="*/ 18 w 178"/>
                  <a:gd name="T35" fmla="*/ 30 h 150"/>
                  <a:gd name="T36" fmla="*/ 18 w 178"/>
                  <a:gd name="T37" fmla="*/ 30 h 150"/>
                  <a:gd name="T38" fmla="*/ 31 w 178"/>
                  <a:gd name="T39" fmla="*/ 24 h 150"/>
                  <a:gd name="T40" fmla="*/ 31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0 w 178"/>
                  <a:gd name="T47" fmla="*/ 63 h 150"/>
                  <a:gd name="T48" fmla="*/ 160 w 178"/>
                  <a:gd name="T49" fmla="*/ 63 h 150"/>
                  <a:gd name="T50" fmla="*/ 98 w 178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3"/>
                    </a:moveTo>
                    <a:lnTo>
                      <a:pt x="130" y="63"/>
                    </a:lnTo>
                    <a:cubicBezTo>
                      <a:pt x="120" y="46"/>
                      <a:pt x="105" y="38"/>
                      <a:pt x="88" y="34"/>
                    </a:cubicBezTo>
                    <a:lnTo>
                      <a:pt x="88" y="34"/>
                    </a:lnTo>
                    <a:cubicBezTo>
                      <a:pt x="81" y="42"/>
                      <a:pt x="72" y="41"/>
                      <a:pt x="59" y="42"/>
                    </a:cubicBezTo>
                    <a:lnTo>
                      <a:pt x="59" y="42"/>
                    </a:lnTo>
                    <a:cubicBezTo>
                      <a:pt x="39" y="45"/>
                      <a:pt x="23" y="54"/>
                      <a:pt x="23" y="78"/>
                    </a:cubicBezTo>
                    <a:lnTo>
                      <a:pt x="23" y="78"/>
                    </a:lnTo>
                    <a:cubicBezTo>
                      <a:pt x="23" y="90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1" y="120"/>
                      <a:pt x="59" y="120"/>
                      <a:pt x="63" y="120"/>
                    </a:cubicBezTo>
                    <a:lnTo>
                      <a:pt x="63" y="120"/>
                    </a:lnTo>
                    <a:cubicBezTo>
                      <a:pt x="90" y="118"/>
                      <a:pt x="155" y="111"/>
                      <a:pt x="130" y="63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3" y="149"/>
                      <a:pt x="1" y="147"/>
                      <a:pt x="0" y="90"/>
                    </a:cubicBezTo>
                    <a:lnTo>
                      <a:pt x="0" y="90"/>
                    </a:lnTo>
                    <a:cubicBezTo>
                      <a:pt x="0" y="70"/>
                      <a:pt x="3" y="44"/>
                      <a:pt x="18" y="30"/>
                    </a:cubicBezTo>
                    <a:lnTo>
                      <a:pt x="18" y="30"/>
                    </a:lnTo>
                    <a:cubicBezTo>
                      <a:pt x="21" y="26"/>
                      <a:pt x="26" y="25"/>
                      <a:pt x="31" y="24"/>
                    </a:cubicBezTo>
                    <a:lnTo>
                      <a:pt x="31" y="24"/>
                    </a:lnTo>
                    <a:cubicBezTo>
                      <a:pt x="27" y="16"/>
                      <a:pt x="31" y="4"/>
                      <a:pt x="42" y="3"/>
                    </a:cubicBezTo>
                    <a:lnTo>
                      <a:pt x="42" y="3"/>
                    </a:lnTo>
                    <a:cubicBezTo>
                      <a:pt x="82" y="0"/>
                      <a:pt x="141" y="8"/>
                      <a:pt x="160" y="63"/>
                    </a:cubicBezTo>
                    <a:lnTo>
                      <a:pt x="160" y="63"/>
                    </a:lnTo>
                    <a:cubicBezTo>
                      <a:pt x="177" y="113"/>
                      <a:pt x="135" y="143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13" name="Freeform 211">
                <a:extLst>
                  <a:ext uri="{FF2B5EF4-FFF2-40B4-BE49-F238E27FC236}">
                    <a16:creationId xmlns:a16="http://schemas.microsoft.com/office/drawing/2014/main" id="{6F0C7952-C6FD-8844-94B6-3CAD1A05B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994" y="5186030"/>
                <a:ext cx="74889" cy="103694"/>
              </a:xfrm>
              <a:custGeom>
                <a:avLst/>
                <a:gdLst>
                  <a:gd name="T0" fmla="*/ 44331 w 174"/>
                  <a:gd name="T1" fmla="*/ 21530 h 236"/>
                  <a:gd name="T2" fmla="*/ 44331 w 174"/>
                  <a:gd name="T3" fmla="*/ 21530 h 236"/>
                  <a:gd name="T4" fmla="*/ 24533 w 174"/>
                  <a:gd name="T5" fmla="*/ 31635 h 236"/>
                  <a:gd name="T6" fmla="*/ 24533 w 174"/>
                  <a:gd name="T7" fmla="*/ 31635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4695 h 236"/>
                  <a:gd name="T18" fmla="*/ 45622 w 174"/>
                  <a:gd name="T19" fmla="*/ 74695 h 236"/>
                  <a:gd name="T20" fmla="*/ 49926 w 174"/>
                  <a:gd name="T21" fmla="*/ 66786 h 236"/>
                  <a:gd name="T22" fmla="*/ 49926 w 174"/>
                  <a:gd name="T23" fmla="*/ 66786 h 236"/>
                  <a:gd name="T24" fmla="*/ 44331 w 174"/>
                  <a:gd name="T25" fmla="*/ 21530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963 w 174"/>
                  <a:gd name="T31" fmla="*/ 87876 h 236"/>
                  <a:gd name="T32" fmla="*/ 24963 w 174"/>
                  <a:gd name="T33" fmla="*/ 87876 h 236"/>
                  <a:gd name="T34" fmla="*/ 6886 w 174"/>
                  <a:gd name="T35" fmla="*/ 62832 h 236"/>
                  <a:gd name="T36" fmla="*/ 6886 w 174"/>
                  <a:gd name="T37" fmla="*/ 62832 h 236"/>
                  <a:gd name="T38" fmla="*/ 7747 w 174"/>
                  <a:gd name="T39" fmla="*/ 54923 h 236"/>
                  <a:gd name="T40" fmla="*/ 7747 w 174"/>
                  <a:gd name="T41" fmla="*/ 5492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1648 w 174"/>
                  <a:gd name="T47" fmla="*/ 7469 h 236"/>
                  <a:gd name="T48" fmla="*/ 51648 w 174"/>
                  <a:gd name="T49" fmla="*/ 7469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7"/>
                      <a:pt x="68" y="58"/>
                      <a:pt x="57" y="72"/>
                    </a:cubicBezTo>
                    <a:cubicBezTo>
                      <a:pt x="59" y="85"/>
                      <a:pt x="53" y="95"/>
                      <a:pt x="47" y="109"/>
                    </a:cubicBezTo>
                    <a:cubicBezTo>
                      <a:pt x="39" y="130"/>
                      <a:pt x="39" y="152"/>
                      <a:pt x="59" y="167"/>
                    </a:cubicBezTo>
                    <a:cubicBezTo>
                      <a:pt x="68" y="175"/>
                      <a:pt x="96" y="177"/>
                      <a:pt x="106" y="170"/>
                    </a:cubicBezTo>
                    <a:cubicBezTo>
                      <a:pt x="110" y="166"/>
                      <a:pt x="113" y="158"/>
                      <a:pt x="116" y="152"/>
                    </a:cubicBezTo>
                    <a:cubicBezTo>
                      <a:pt x="130" y="125"/>
                      <a:pt x="156" y="53"/>
                      <a:pt x="103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1" y="173"/>
                      <a:pt x="106" y="235"/>
                      <a:pt x="58" y="200"/>
                    </a:cubicBezTo>
                    <a:cubicBezTo>
                      <a:pt x="39" y="187"/>
                      <a:pt x="20" y="166"/>
                      <a:pt x="16" y="143"/>
                    </a:cubicBezTo>
                    <a:cubicBezTo>
                      <a:pt x="14" y="138"/>
                      <a:pt x="16" y="131"/>
                      <a:pt x="18" y="125"/>
                    </a:cubicBezTo>
                    <a:cubicBezTo>
                      <a:pt x="9" y="124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0" y="32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6" name="Freeform 212">
                <a:extLst>
                  <a:ext uri="{FF2B5EF4-FFF2-40B4-BE49-F238E27FC236}">
                    <a16:creationId xmlns:a16="http://schemas.microsoft.com/office/drawing/2014/main" id="{3211F44E-8B29-2349-AA6D-B08DC5564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8322" y="5193296"/>
                <a:ext cx="88765" cy="87190"/>
              </a:xfrm>
              <a:custGeom>
                <a:avLst/>
                <a:gdLst>
                  <a:gd name="T0" fmla="*/ 59 w 203"/>
                  <a:gd name="T1" fmla="*/ 135 h 197"/>
                  <a:gd name="T2" fmla="*/ 59 w 203"/>
                  <a:gd name="T3" fmla="*/ 135 h 197"/>
                  <a:gd name="T4" fmla="*/ 108 w 203"/>
                  <a:gd name="T5" fmla="*/ 150 h 197"/>
                  <a:gd name="T6" fmla="*/ 108 w 203"/>
                  <a:gd name="T7" fmla="*/ 150 h 197"/>
                  <a:gd name="T8" fmla="*/ 140 w 203"/>
                  <a:gd name="T9" fmla="*/ 131 h 197"/>
                  <a:gd name="T10" fmla="*/ 140 w 203"/>
                  <a:gd name="T11" fmla="*/ 131 h 197"/>
                  <a:gd name="T12" fmla="*/ 175 w 203"/>
                  <a:gd name="T13" fmla="*/ 83 h 197"/>
                  <a:gd name="T14" fmla="*/ 175 w 203"/>
                  <a:gd name="T15" fmla="*/ 83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5 w 203"/>
                  <a:gd name="T21" fmla="*/ 52 h 197"/>
                  <a:gd name="T22" fmla="*/ 125 w 203"/>
                  <a:gd name="T23" fmla="*/ 52 h 197"/>
                  <a:gd name="T24" fmla="*/ 59 w 203"/>
                  <a:gd name="T25" fmla="*/ 135 h 197"/>
                  <a:gd name="T26" fmla="*/ 84 w 203"/>
                  <a:gd name="T27" fmla="*/ 35 h 197"/>
                  <a:gd name="T28" fmla="*/ 84 w 203"/>
                  <a:gd name="T29" fmla="*/ 35 h 197"/>
                  <a:gd name="T30" fmla="*/ 198 w 203"/>
                  <a:gd name="T31" fmla="*/ 61 h 197"/>
                  <a:gd name="T32" fmla="*/ 198 w 203"/>
                  <a:gd name="T33" fmla="*/ 61 h 197"/>
                  <a:gd name="T34" fmla="*/ 188 w 203"/>
                  <a:gd name="T35" fmla="*/ 129 h 197"/>
                  <a:gd name="T36" fmla="*/ 188 w 203"/>
                  <a:gd name="T37" fmla="*/ 129 h 197"/>
                  <a:gd name="T38" fmla="*/ 172 w 203"/>
                  <a:gd name="T39" fmla="*/ 141 h 197"/>
                  <a:gd name="T40" fmla="*/ 172 w 203"/>
                  <a:gd name="T41" fmla="*/ 141 h 197"/>
                  <a:gd name="T42" fmla="*/ 164 w 203"/>
                  <a:gd name="T43" fmla="*/ 166 h 197"/>
                  <a:gd name="T44" fmla="*/ 164 w 203"/>
                  <a:gd name="T45" fmla="*/ 166 h 197"/>
                  <a:gd name="T46" fmla="*/ 24 w 203"/>
                  <a:gd name="T47" fmla="*/ 144 h 197"/>
                  <a:gd name="T48" fmla="*/ 24 w 203"/>
                  <a:gd name="T49" fmla="*/ 144 h 197"/>
                  <a:gd name="T50" fmla="*/ 84 w 203"/>
                  <a:gd name="T51" fmla="*/ 3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59" y="135"/>
                    </a:moveTo>
                    <a:lnTo>
                      <a:pt x="59" y="135"/>
                    </a:lnTo>
                    <a:cubicBezTo>
                      <a:pt x="71" y="149"/>
                      <a:pt x="89" y="152"/>
                      <a:pt x="108" y="150"/>
                    </a:cubicBezTo>
                    <a:lnTo>
                      <a:pt x="108" y="150"/>
                    </a:lnTo>
                    <a:cubicBezTo>
                      <a:pt x="116" y="138"/>
                      <a:pt x="126" y="137"/>
                      <a:pt x="140" y="131"/>
                    </a:cubicBezTo>
                    <a:lnTo>
                      <a:pt x="140" y="131"/>
                    </a:lnTo>
                    <a:cubicBezTo>
                      <a:pt x="162" y="123"/>
                      <a:pt x="179" y="107"/>
                      <a:pt x="175" y="83"/>
                    </a:cubicBezTo>
                    <a:lnTo>
                      <a:pt x="175" y="83"/>
                    </a:lnTo>
                    <a:cubicBezTo>
                      <a:pt x="173" y="70"/>
                      <a:pt x="156" y="49"/>
                      <a:pt x="143" y="46"/>
                    </a:cubicBezTo>
                    <a:lnTo>
                      <a:pt x="143" y="46"/>
                    </a:lnTo>
                    <a:cubicBezTo>
                      <a:pt x="138" y="46"/>
                      <a:pt x="130" y="50"/>
                      <a:pt x="125" y="52"/>
                    </a:cubicBezTo>
                    <a:lnTo>
                      <a:pt x="125" y="52"/>
                    </a:lnTo>
                    <a:cubicBezTo>
                      <a:pt x="95" y="61"/>
                      <a:pt x="25" y="91"/>
                      <a:pt x="59" y="135"/>
                    </a:cubicBezTo>
                    <a:close/>
                    <a:moveTo>
                      <a:pt x="84" y="35"/>
                    </a:moveTo>
                    <a:lnTo>
                      <a:pt x="84" y="35"/>
                    </a:lnTo>
                    <a:cubicBezTo>
                      <a:pt x="122" y="19"/>
                      <a:pt x="190" y="0"/>
                      <a:pt x="198" y="61"/>
                    </a:cubicBezTo>
                    <a:lnTo>
                      <a:pt x="198" y="61"/>
                    </a:lnTo>
                    <a:cubicBezTo>
                      <a:pt x="202" y="83"/>
                      <a:pt x="201" y="111"/>
                      <a:pt x="188" y="129"/>
                    </a:cubicBezTo>
                    <a:lnTo>
                      <a:pt x="188" y="129"/>
                    </a:lnTo>
                    <a:cubicBezTo>
                      <a:pt x="184" y="136"/>
                      <a:pt x="179" y="138"/>
                      <a:pt x="172" y="141"/>
                    </a:cubicBezTo>
                    <a:lnTo>
                      <a:pt x="172" y="141"/>
                    </a:lnTo>
                    <a:cubicBezTo>
                      <a:pt x="177" y="149"/>
                      <a:pt x="176" y="163"/>
                      <a:pt x="164" y="166"/>
                    </a:cubicBezTo>
                    <a:lnTo>
                      <a:pt x="164" y="166"/>
                    </a:lnTo>
                    <a:cubicBezTo>
                      <a:pt x="119" y="183"/>
                      <a:pt x="52" y="196"/>
                      <a:pt x="24" y="144"/>
                    </a:cubicBezTo>
                    <a:lnTo>
                      <a:pt x="24" y="144"/>
                    </a:lnTo>
                    <a:cubicBezTo>
                      <a:pt x="0" y="96"/>
                      <a:pt x="42" y="50"/>
                      <a:pt x="84" y="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15" name="Freeform 213">
                <a:extLst>
                  <a:ext uri="{FF2B5EF4-FFF2-40B4-BE49-F238E27FC236}">
                    <a16:creationId xmlns:a16="http://schemas.microsoft.com/office/drawing/2014/main" id="{78EDECF2-CFB1-9D45-8E1D-42021FF9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5" y="5187951"/>
                <a:ext cx="74889" cy="103694"/>
              </a:xfrm>
              <a:custGeom>
                <a:avLst/>
                <a:gdLst>
                  <a:gd name="T0" fmla="*/ 43900 w 174"/>
                  <a:gd name="T1" fmla="*/ 20651 h 236"/>
                  <a:gd name="T2" fmla="*/ 43900 w 174"/>
                  <a:gd name="T3" fmla="*/ 20651 h 236"/>
                  <a:gd name="T4" fmla="*/ 24102 w 174"/>
                  <a:gd name="T5" fmla="*/ 31196 h 236"/>
                  <a:gd name="T6" fmla="*/ 24102 w 174"/>
                  <a:gd name="T7" fmla="*/ 31196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926 w 174"/>
                  <a:gd name="T21" fmla="*/ 66786 h 236"/>
                  <a:gd name="T22" fmla="*/ 49926 w 174"/>
                  <a:gd name="T23" fmla="*/ 66786 h 236"/>
                  <a:gd name="T24" fmla="*/ 43900 w 174"/>
                  <a:gd name="T25" fmla="*/ 20651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963 w 174"/>
                  <a:gd name="T31" fmla="*/ 86998 h 236"/>
                  <a:gd name="T32" fmla="*/ 24963 w 174"/>
                  <a:gd name="T33" fmla="*/ 86998 h 236"/>
                  <a:gd name="T34" fmla="*/ 6886 w 174"/>
                  <a:gd name="T35" fmla="*/ 62832 h 236"/>
                  <a:gd name="T36" fmla="*/ 6886 w 174"/>
                  <a:gd name="T37" fmla="*/ 62832 h 236"/>
                  <a:gd name="T38" fmla="*/ 7747 w 174"/>
                  <a:gd name="T39" fmla="*/ 54044 h 236"/>
                  <a:gd name="T40" fmla="*/ 7747 w 174"/>
                  <a:gd name="T41" fmla="*/ 54044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1217 w 174"/>
                  <a:gd name="T47" fmla="*/ 6591 h 236"/>
                  <a:gd name="T48" fmla="*/ 51217 w 174"/>
                  <a:gd name="T49" fmla="*/ 6591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8" y="56"/>
                      <a:pt x="56" y="71"/>
                    </a:cubicBezTo>
                    <a:cubicBezTo>
                      <a:pt x="59" y="84"/>
                      <a:pt x="52" y="94"/>
                      <a:pt x="47" y="109"/>
                    </a:cubicBezTo>
                    <a:cubicBezTo>
                      <a:pt x="39" y="128"/>
                      <a:pt x="39" y="152"/>
                      <a:pt x="59" y="167"/>
                    </a:cubicBezTo>
                    <a:cubicBezTo>
                      <a:pt x="70" y="174"/>
                      <a:pt x="96" y="177"/>
                      <a:pt x="106" y="168"/>
                    </a:cubicBezTo>
                    <a:cubicBezTo>
                      <a:pt x="110" y="165"/>
                      <a:pt x="113" y="156"/>
                      <a:pt x="116" y="152"/>
                    </a:cubicBezTo>
                    <a:cubicBezTo>
                      <a:pt x="130" y="123"/>
                      <a:pt x="156" y="52"/>
                      <a:pt x="102" y="47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1" y="172"/>
                      <a:pt x="106" y="235"/>
                      <a:pt x="58" y="198"/>
                    </a:cubicBezTo>
                    <a:cubicBezTo>
                      <a:pt x="39" y="185"/>
                      <a:pt x="20" y="165"/>
                      <a:pt x="16" y="143"/>
                    </a:cubicBezTo>
                    <a:cubicBezTo>
                      <a:pt x="16" y="136"/>
                      <a:pt x="16" y="130"/>
                      <a:pt x="18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7"/>
                      <a:pt x="62" y="0"/>
                      <a:pt x="119" y="15"/>
                    </a:cubicBezTo>
                    <a:cubicBezTo>
                      <a:pt x="169" y="30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" name="Freeform 214">
                <a:extLst>
                  <a:ext uri="{FF2B5EF4-FFF2-40B4-BE49-F238E27FC236}">
                    <a16:creationId xmlns:a16="http://schemas.microsoft.com/office/drawing/2014/main" id="{6EA60423-2834-5C40-B53E-76CB82619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6" y="5203468"/>
                <a:ext cx="77124" cy="65393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8 w 177"/>
                  <a:gd name="T5" fmla="*/ 34 h 150"/>
                  <a:gd name="T6" fmla="*/ 88 w 177"/>
                  <a:gd name="T7" fmla="*/ 34 h 150"/>
                  <a:gd name="T8" fmla="*/ 58 w 177"/>
                  <a:gd name="T9" fmla="*/ 42 h 150"/>
                  <a:gd name="T10" fmla="*/ 58 w 177"/>
                  <a:gd name="T11" fmla="*/ 42 h 150"/>
                  <a:gd name="T12" fmla="*/ 22 w 177"/>
                  <a:gd name="T13" fmla="*/ 76 h 150"/>
                  <a:gd name="T14" fmla="*/ 22 w 177"/>
                  <a:gd name="T15" fmla="*/ 76 h 150"/>
                  <a:gd name="T16" fmla="*/ 47 w 177"/>
                  <a:gd name="T17" fmla="*/ 118 h 150"/>
                  <a:gd name="T18" fmla="*/ 47 w 177"/>
                  <a:gd name="T19" fmla="*/ 118 h 150"/>
                  <a:gd name="T20" fmla="*/ 63 w 177"/>
                  <a:gd name="T21" fmla="*/ 118 h 150"/>
                  <a:gd name="T22" fmla="*/ 63 w 177"/>
                  <a:gd name="T23" fmla="*/ 118 h 150"/>
                  <a:gd name="T24" fmla="*/ 129 w 177"/>
                  <a:gd name="T25" fmla="*/ 62 h 150"/>
                  <a:gd name="T26" fmla="*/ 97 w 177"/>
                  <a:gd name="T27" fmla="*/ 145 h 150"/>
                  <a:gd name="T28" fmla="*/ 97 w 177"/>
                  <a:gd name="T29" fmla="*/ 145 h 150"/>
                  <a:gd name="T30" fmla="*/ 0 w 177"/>
                  <a:gd name="T31" fmla="*/ 89 h 150"/>
                  <a:gd name="T32" fmla="*/ 0 w 177"/>
                  <a:gd name="T33" fmla="*/ 89 h 150"/>
                  <a:gd name="T34" fmla="*/ 17 w 177"/>
                  <a:gd name="T35" fmla="*/ 30 h 150"/>
                  <a:gd name="T36" fmla="*/ 17 w 177"/>
                  <a:gd name="T37" fmla="*/ 30 h 150"/>
                  <a:gd name="T38" fmla="*/ 31 w 177"/>
                  <a:gd name="T39" fmla="*/ 22 h 150"/>
                  <a:gd name="T40" fmla="*/ 31 w 177"/>
                  <a:gd name="T41" fmla="*/ 22 h 150"/>
                  <a:gd name="T42" fmla="*/ 41 w 177"/>
                  <a:gd name="T43" fmla="*/ 3 h 150"/>
                  <a:gd name="T44" fmla="*/ 41 w 177"/>
                  <a:gd name="T45" fmla="*/ 3 h 150"/>
                  <a:gd name="T46" fmla="*/ 160 w 177"/>
                  <a:gd name="T47" fmla="*/ 62 h 150"/>
                  <a:gd name="T48" fmla="*/ 160 w 177"/>
                  <a:gd name="T49" fmla="*/ 62 h 150"/>
                  <a:gd name="T50" fmla="*/ 97 w 177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19" y="45"/>
                      <a:pt x="105" y="37"/>
                      <a:pt x="88" y="34"/>
                    </a:cubicBezTo>
                    <a:lnTo>
                      <a:pt x="88" y="34"/>
                    </a:lnTo>
                    <a:cubicBezTo>
                      <a:pt x="80" y="41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8" y="43"/>
                      <a:pt x="22" y="53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0" y="120"/>
                      <a:pt x="58" y="118"/>
                      <a:pt x="63" y="118"/>
                    </a:cubicBezTo>
                    <a:lnTo>
                      <a:pt x="63" y="118"/>
                    </a:lnTo>
                    <a:cubicBezTo>
                      <a:pt x="89" y="118"/>
                      <a:pt x="154" y="109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2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5" y="24"/>
                      <a:pt x="31" y="22"/>
                    </a:cubicBezTo>
                    <a:lnTo>
                      <a:pt x="31" y="22"/>
                    </a:lnTo>
                    <a:cubicBezTo>
                      <a:pt x="27" y="15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1" y="0"/>
                      <a:pt x="142" y="7"/>
                      <a:pt x="160" y="62"/>
                    </a:cubicBezTo>
                    <a:lnTo>
                      <a:pt x="160" y="62"/>
                    </a:lnTo>
                    <a:cubicBezTo>
                      <a:pt x="176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49" name="Freeform 215">
                <a:extLst>
                  <a:ext uri="{FF2B5EF4-FFF2-40B4-BE49-F238E27FC236}">
                    <a16:creationId xmlns:a16="http://schemas.microsoft.com/office/drawing/2014/main" id="{21532A4A-3455-FB47-92E3-CB257D157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1183" y="5193296"/>
                <a:ext cx="81489" cy="81377"/>
              </a:xfrm>
              <a:custGeom>
                <a:avLst/>
                <a:gdLst>
                  <a:gd name="T0" fmla="*/ 65 w 187"/>
                  <a:gd name="T1" fmla="*/ 130 h 186"/>
                  <a:gd name="T2" fmla="*/ 65 w 187"/>
                  <a:gd name="T3" fmla="*/ 130 h 186"/>
                  <a:gd name="T4" fmla="*/ 112 w 187"/>
                  <a:gd name="T5" fmla="*/ 139 h 186"/>
                  <a:gd name="T6" fmla="*/ 112 w 187"/>
                  <a:gd name="T7" fmla="*/ 139 h 186"/>
                  <a:gd name="T8" fmla="*/ 137 w 187"/>
                  <a:gd name="T9" fmla="*/ 120 h 186"/>
                  <a:gd name="T10" fmla="*/ 137 w 187"/>
                  <a:gd name="T11" fmla="*/ 120 h 186"/>
                  <a:gd name="T12" fmla="*/ 154 w 187"/>
                  <a:gd name="T13" fmla="*/ 72 h 186"/>
                  <a:gd name="T14" fmla="*/ 154 w 187"/>
                  <a:gd name="T15" fmla="*/ 72 h 186"/>
                  <a:gd name="T16" fmla="*/ 116 w 187"/>
                  <a:gd name="T17" fmla="*/ 45 h 186"/>
                  <a:gd name="T18" fmla="*/ 116 w 187"/>
                  <a:gd name="T19" fmla="*/ 45 h 186"/>
                  <a:gd name="T20" fmla="*/ 100 w 187"/>
                  <a:gd name="T21" fmla="*/ 51 h 186"/>
                  <a:gd name="T22" fmla="*/ 100 w 187"/>
                  <a:gd name="T23" fmla="*/ 51 h 186"/>
                  <a:gd name="T24" fmla="*/ 65 w 187"/>
                  <a:gd name="T25" fmla="*/ 130 h 186"/>
                  <a:gd name="T26" fmla="*/ 58 w 187"/>
                  <a:gd name="T27" fmla="*/ 41 h 186"/>
                  <a:gd name="T28" fmla="*/ 58 w 187"/>
                  <a:gd name="T29" fmla="*/ 41 h 186"/>
                  <a:gd name="T30" fmla="*/ 171 w 187"/>
                  <a:gd name="T31" fmla="*/ 51 h 186"/>
                  <a:gd name="T32" fmla="*/ 171 w 187"/>
                  <a:gd name="T33" fmla="*/ 51 h 186"/>
                  <a:gd name="T34" fmla="*/ 180 w 187"/>
                  <a:gd name="T35" fmla="*/ 113 h 186"/>
                  <a:gd name="T36" fmla="*/ 180 w 187"/>
                  <a:gd name="T37" fmla="*/ 113 h 186"/>
                  <a:gd name="T38" fmla="*/ 168 w 187"/>
                  <a:gd name="T39" fmla="*/ 124 h 186"/>
                  <a:gd name="T40" fmla="*/ 168 w 187"/>
                  <a:gd name="T41" fmla="*/ 124 h 186"/>
                  <a:gd name="T42" fmla="*/ 168 w 187"/>
                  <a:gd name="T43" fmla="*/ 147 h 186"/>
                  <a:gd name="T44" fmla="*/ 168 w 187"/>
                  <a:gd name="T45" fmla="*/ 147 h 186"/>
                  <a:gd name="T46" fmla="*/ 36 w 187"/>
                  <a:gd name="T47" fmla="*/ 142 h 186"/>
                  <a:gd name="T48" fmla="*/ 36 w 187"/>
                  <a:gd name="T49" fmla="*/ 142 h 186"/>
                  <a:gd name="T50" fmla="*/ 58 w 187"/>
                  <a:gd name="T51" fmla="*/ 4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6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79" y="142"/>
                      <a:pt x="96" y="143"/>
                      <a:pt x="112" y="139"/>
                    </a:cubicBezTo>
                    <a:lnTo>
                      <a:pt x="112" y="139"/>
                    </a:lnTo>
                    <a:cubicBezTo>
                      <a:pt x="117" y="129"/>
                      <a:pt x="125" y="126"/>
                      <a:pt x="137" y="120"/>
                    </a:cubicBezTo>
                    <a:lnTo>
                      <a:pt x="137" y="120"/>
                    </a:lnTo>
                    <a:cubicBezTo>
                      <a:pt x="154" y="109"/>
                      <a:pt x="165" y="93"/>
                      <a:pt x="154" y="72"/>
                    </a:cubicBezTo>
                    <a:lnTo>
                      <a:pt x="154" y="72"/>
                    </a:lnTo>
                    <a:cubicBezTo>
                      <a:pt x="150" y="62"/>
                      <a:pt x="128" y="45"/>
                      <a:pt x="116" y="45"/>
                    </a:cubicBezTo>
                    <a:lnTo>
                      <a:pt x="116" y="45"/>
                    </a:lnTo>
                    <a:cubicBezTo>
                      <a:pt x="111" y="45"/>
                      <a:pt x="104" y="50"/>
                      <a:pt x="100" y="51"/>
                    </a:cubicBezTo>
                    <a:lnTo>
                      <a:pt x="100" y="51"/>
                    </a:lnTo>
                    <a:cubicBezTo>
                      <a:pt x="75" y="63"/>
                      <a:pt x="21" y="97"/>
                      <a:pt x="65" y="130"/>
                    </a:cubicBezTo>
                    <a:close/>
                    <a:moveTo>
                      <a:pt x="58" y="41"/>
                    </a:moveTo>
                    <a:lnTo>
                      <a:pt x="58" y="41"/>
                    </a:lnTo>
                    <a:cubicBezTo>
                      <a:pt x="90" y="24"/>
                      <a:pt x="146" y="0"/>
                      <a:pt x="171" y="51"/>
                    </a:cubicBezTo>
                    <a:lnTo>
                      <a:pt x="171" y="51"/>
                    </a:lnTo>
                    <a:cubicBezTo>
                      <a:pt x="179" y="70"/>
                      <a:pt x="186" y="95"/>
                      <a:pt x="180" y="113"/>
                    </a:cubicBezTo>
                    <a:lnTo>
                      <a:pt x="180" y="113"/>
                    </a:lnTo>
                    <a:cubicBezTo>
                      <a:pt x="178" y="117"/>
                      <a:pt x="174" y="121"/>
                      <a:pt x="168" y="124"/>
                    </a:cubicBezTo>
                    <a:lnTo>
                      <a:pt x="168" y="124"/>
                    </a:lnTo>
                    <a:cubicBezTo>
                      <a:pt x="176" y="130"/>
                      <a:pt x="178" y="143"/>
                      <a:pt x="168" y="147"/>
                    </a:cubicBezTo>
                    <a:lnTo>
                      <a:pt x="168" y="147"/>
                    </a:lnTo>
                    <a:cubicBezTo>
                      <a:pt x="133" y="167"/>
                      <a:pt x="75" y="185"/>
                      <a:pt x="36" y="142"/>
                    </a:cubicBezTo>
                    <a:lnTo>
                      <a:pt x="36" y="142"/>
                    </a:lnTo>
                    <a:cubicBezTo>
                      <a:pt x="0" y="104"/>
                      <a:pt x="25" y="59"/>
                      <a:pt x="58" y="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50" name="Freeform 216">
                <a:extLst>
                  <a:ext uri="{FF2B5EF4-FFF2-40B4-BE49-F238E27FC236}">
                    <a16:creationId xmlns:a16="http://schemas.microsoft.com/office/drawing/2014/main" id="{A8CB0786-F53F-484F-88E9-1425BCAF2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2706" y="5203468"/>
                <a:ext cx="77124" cy="65393"/>
              </a:xfrm>
              <a:custGeom>
                <a:avLst/>
                <a:gdLst>
                  <a:gd name="T0" fmla="*/ 129 w 178"/>
                  <a:gd name="T1" fmla="*/ 60 h 148"/>
                  <a:gd name="T2" fmla="*/ 129 w 178"/>
                  <a:gd name="T3" fmla="*/ 60 h 148"/>
                  <a:gd name="T4" fmla="*/ 88 w 178"/>
                  <a:gd name="T5" fmla="*/ 33 h 148"/>
                  <a:gd name="T6" fmla="*/ 88 w 178"/>
                  <a:gd name="T7" fmla="*/ 33 h 148"/>
                  <a:gd name="T8" fmla="*/ 58 w 178"/>
                  <a:gd name="T9" fmla="*/ 41 h 148"/>
                  <a:gd name="T10" fmla="*/ 58 w 178"/>
                  <a:gd name="T11" fmla="*/ 41 h 148"/>
                  <a:gd name="T12" fmla="*/ 22 w 178"/>
                  <a:gd name="T13" fmla="*/ 76 h 148"/>
                  <a:gd name="T14" fmla="*/ 22 w 178"/>
                  <a:gd name="T15" fmla="*/ 76 h 148"/>
                  <a:gd name="T16" fmla="*/ 46 w 178"/>
                  <a:gd name="T17" fmla="*/ 117 h 148"/>
                  <a:gd name="T18" fmla="*/ 46 w 178"/>
                  <a:gd name="T19" fmla="*/ 117 h 148"/>
                  <a:gd name="T20" fmla="*/ 63 w 178"/>
                  <a:gd name="T21" fmla="*/ 117 h 148"/>
                  <a:gd name="T22" fmla="*/ 63 w 178"/>
                  <a:gd name="T23" fmla="*/ 117 h 148"/>
                  <a:gd name="T24" fmla="*/ 129 w 178"/>
                  <a:gd name="T25" fmla="*/ 60 h 148"/>
                  <a:gd name="T26" fmla="*/ 97 w 178"/>
                  <a:gd name="T27" fmla="*/ 144 h 148"/>
                  <a:gd name="T28" fmla="*/ 97 w 178"/>
                  <a:gd name="T29" fmla="*/ 144 h 148"/>
                  <a:gd name="T30" fmla="*/ 0 w 178"/>
                  <a:gd name="T31" fmla="*/ 88 h 148"/>
                  <a:gd name="T32" fmla="*/ 0 w 178"/>
                  <a:gd name="T33" fmla="*/ 88 h 148"/>
                  <a:gd name="T34" fmla="*/ 17 w 178"/>
                  <a:gd name="T35" fmla="*/ 29 h 148"/>
                  <a:gd name="T36" fmla="*/ 17 w 178"/>
                  <a:gd name="T37" fmla="*/ 29 h 148"/>
                  <a:gd name="T38" fmla="*/ 31 w 178"/>
                  <a:gd name="T39" fmla="*/ 22 h 148"/>
                  <a:gd name="T40" fmla="*/ 31 w 178"/>
                  <a:gd name="T41" fmla="*/ 22 h 148"/>
                  <a:gd name="T42" fmla="*/ 41 w 178"/>
                  <a:gd name="T43" fmla="*/ 1 h 148"/>
                  <a:gd name="T44" fmla="*/ 41 w 178"/>
                  <a:gd name="T45" fmla="*/ 1 h 148"/>
                  <a:gd name="T46" fmla="*/ 160 w 178"/>
                  <a:gd name="T47" fmla="*/ 62 h 148"/>
                  <a:gd name="T48" fmla="*/ 160 w 178"/>
                  <a:gd name="T49" fmla="*/ 62 h 148"/>
                  <a:gd name="T50" fmla="*/ 97 w 178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19" y="43"/>
                      <a:pt x="105" y="35"/>
                      <a:pt x="88" y="33"/>
                    </a:cubicBezTo>
                    <a:lnTo>
                      <a:pt x="88" y="33"/>
                    </a:lnTo>
                    <a:cubicBezTo>
                      <a:pt x="80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2" y="52"/>
                      <a:pt x="22" y="76"/>
                    </a:cubicBezTo>
                    <a:lnTo>
                      <a:pt x="22" y="76"/>
                    </a:lnTo>
                    <a:cubicBezTo>
                      <a:pt x="23" y="88"/>
                      <a:pt x="35" y="112"/>
                      <a:pt x="46" y="117"/>
                    </a:cubicBezTo>
                    <a:lnTo>
                      <a:pt x="46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91" y="117"/>
                      <a:pt x="155" y="108"/>
                      <a:pt x="129" y="60"/>
                    </a:cubicBezTo>
                    <a:close/>
                    <a:moveTo>
                      <a:pt x="97" y="144"/>
                    </a:moveTo>
                    <a:lnTo>
                      <a:pt x="97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0" y="25"/>
                      <a:pt x="26" y="23"/>
                      <a:pt x="31" y="22"/>
                    </a:cubicBezTo>
                    <a:lnTo>
                      <a:pt x="31" y="22"/>
                    </a:lnTo>
                    <a:cubicBezTo>
                      <a:pt x="27" y="14"/>
                      <a:pt x="30" y="1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7" y="112"/>
                      <a:pt x="134" y="140"/>
                      <a:pt x="97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19" name="Freeform 217">
                <a:extLst>
                  <a:ext uri="{FF2B5EF4-FFF2-40B4-BE49-F238E27FC236}">
                    <a16:creationId xmlns:a16="http://schemas.microsoft.com/office/drawing/2014/main" id="{88643D01-FC46-2542-9E15-48A327E1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873" y="5187951"/>
                <a:ext cx="74889" cy="101773"/>
              </a:xfrm>
              <a:custGeom>
                <a:avLst/>
                <a:gdLst>
                  <a:gd name="T0" fmla="*/ 43900 w 174"/>
                  <a:gd name="T1" fmla="*/ 20355 h 235"/>
                  <a:gd name="T2" fmla="*/ 43900 w 174"/>
                  <a:gd name="T3" fmla="*/ 20355 h 235"/>
                  <a:gd name="T4" fmla="*/ 24533 w 174"/>
                  <a:gd name="T5" fmla="*/ 30748 h 235"/>
                  <a:gd name="T6" fmla="*/ 24533 w 174"/>
                  <a:gd name="T7" fmla="*/ 30748 h 235"/>
                  <a:gd name="T8" fmla="*/ 20659 w 174"/>
                  <a:gd name="T9" fmla="*/ 46772 h 235"/>
                  <a:gd name="T10" fmla="*/ 20659 w 174"/>
                  <a:gd name="T11" fmla="*/ 46772 h 235"/>
                  <a:gd name="T12" fmla="*/ 25824 w 174"/>
                  <a:gd name="T13" fmla="*/ 72324 h 235"/>
                  <a:gd name="T14" fmla="*/ 25824 w 174"/>
                  <a:gd name="T15" fmla="*/ 72324 h 235"/>
                  <a:gd name="T16" fmla="*/ 46052 w 174"/>
                  <a:gd name="T17" fmla="*/ 72757 h 235"/>
                  <a:gd name="T18" fmla="*/ 46052 w 174"/>
                  <a:gd name="T19" fmla="*/ 72757 h 235"/>
                  <a:gd name="T20" fmla="*/ 49926 w 174"/>
                  <a:gd name="T21" fmla="*/ 65828 h 235"/>
                  <a:gd name="T22" fmla="*/ 49926 w 174"/>
                  <a:gd name="T23" fmla="*/ 65828 h 235"/>
                  <a:gd name="T24" fmla="*/ 43900 w 174"/>
                  <a:gd name="T25" fmla="*/ 20355 h 235"/>
                  <a:gd name="T26" fmla="*/ 67572 w 174"/>
                  <a:gd name="T27" fmla="*/ 58032 h 235"/>
                  <a:gd name="T28" fmla="*/ 67572 w 174"/>
                  <a:gd name="T29" fmla="*/ 58032 h 235"/>
                  <a:gd name="T30" fmla="*/ 24533 w 174"/>
                  <a:gd name="T31" fmla="*/ 85749 h 235"/>
                  <a:gd name="T32" fmla="*/ 24533 w 174"/>
                  <a:gd name="T33" fmla="*/ 85749 h 235"/>
                  <a:gd name="T34" fmla="*/ 6886 w 174"/>
                  <a:gd name="T35" fmla="*/ 61930 h 235"/>
                  <a:gd name="T36" fmla="*/ 6886 w 174"/>
                  <a:gd name="T37" fmla="*/ 61930 h 235"/>
                  <a:gd name="T38" fmla="*/ 7317 w 174"/>
                  <a:gd name="T39" fmla="*/ 53268 h 235"/>
                  <a:gd name="T40" fmla="*/ 7317 w 174"/>
                  <a:gd name="T41" fmla="*/ 53268 h 235"/>
                  <a:gd name="T42" fmla="*/ 1722 w 174"/>
                  <a:gd name="T43" fmla="*/ 43308 h 235"/>
                  <a:gd name="T44" fmla="*/ 1722 w 174"/>
                  <a:gd name="T45" fmla="*/ 43308 h 235"/>
                  <a:gd name="T46" fmla="*/ 51217 w 174"/>
                  <a:gd name="T47" fmla="*/ 6929 h 235"/>
                  <a:gd name="T48" fmla="*/ 51217 w 174"/>
                  <a:gd name="T49" fmla="*/ 6929 h 235"/>
                  <a:gd name="T50" fmla="*/ 67572 w 174"/>
                  <a:gd name="T51" fmla="*/ 58032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5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7" y="56"/>
                      <a:pt x="57" y="71"/>
                    </a:cubicBezTo>
                    <a:cubicBezTo>
                      <a:pt x="60" y="84"/>
                      <a:pt x="53" y="93"/>
                      <a:pt x="48" y="108"/>
                    </a:cubicBezTo>
                    <a:cubicBezTo>
                      <a:pt x="40" y="129"/>
                      <a:pt x="39" y="152"/>
                      <a:pt x="60" y="167"/>
                    </a:cubicBezTo>
                    <a:cubicBezTo>
                      <a:pt x="69" y="173"/>
                      <a:pt x="96" y="176"/>
                      <a:pt x="107" y="168"/>
                    </a:cubicBezTo>
                    <a:cubicBezTo>
                      <a:pt x="111" y="166"/>
                      <a:pt x="113" y="156"/>
                      <a:pt x="116" y="152"/>
                    </a:cubicBezTo>
                    <a:cubicBezTo>
                      <a:pt x="130" y="123"/>
                      <a:pt x="157" y="51"/>
                      <a:pt x="102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0" y="172"/>
                      <a:pt x="106" y="234"/>
                      <a:pt x="57" y="198"/>
                    </a:cubicBezTo>
                    <a:cubicBezTo>
                      <a:pt x="40" y="185"/>
                      <a:pt x="20" y="166"/>
                      <a:pt x="16" y="143"/>
                    </a:cubicBezTo>
                    <a:cubicBezTo>
                      <a:pt x="14" y="137"/>
                      <a:pt x="16" y="130"/>
                      <a:pt x="17" y="123"/>
                    </a:cubicBezTo>
                    <a:cubicBezTo>
                      <a:pt x="8" y="122"/>
                      <a:pt x="0" y="112"/>
                      <a:pt x="4" y="100"/>
                    </a:cubicBezTo>
                    <a:cubicBezTo>
                      <a:pt x="25" y="56"/>
                      <a:pt x="62" y="0"/>
                      <a:pt x="119" y="16"/>
                    </a:cubicBezTo>
                    <a:cubicBezTo>
                      <a:pt x="170" y="30"/>
                      <a:pt x="173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" name="Freeform 218">
                <a:extLst>
                  <a:ext uri="{FF2B5EF4-FFF2-40B4-BE49-F238E27FC236}">
                    <a16:creationId xmlns:a16="http://schemas.microsoft.com/office/drawing/2014/main" id="{D6AC31E2-651E-474B-BB25-BE3D9231E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5076" y="5193296"/>
                <a:ext cx="87310" cy="84283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9 w 203"/>
                  <a:gd name="T5" fmla="*/ 149 h 196"/>
                  <a:gd name="T6" fmla="*/ 109 w 203"/>
                  <a:gd name="T7" fmla="*/ 149 h 196"/>
                  <a:gd name="T8" fmla="*/ 142 w 203"/>
                  <a:gd name="T9" fmla="*/ 131 h 196"/>
                  <a:gd name="T10" fmla="*/ 142 w 203"/>
                  <a:gd name="T11" fmla="*/ 131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4 w 203"/>
                  <a:gd name="T17" fmla="*/ 46 h 196"/>
                  <a:gd name="T18" fmla="*/ 144 w 203"/>
                  <a:gd name="T19" fmla="*/ 46 h 196"/>
                  <a:gd name="T20" fmla="*/ 125 w 203"/>
                  <a:gd name="T21" fmla="*/ 50 h 196"/>
                  <a:gd name="T22" fmla="*/ 125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3 h 196"/>
                  <a:gd name="T28" fmla="*/ 84 w 203"/>
                  <a:gd name="T29" fmla="*/ 33 h 196"/>
                  <a:gd name="T30" fmla="*/ 200 w 203"/>
                  <a:gd name="T31" fmla="*/ 60 h 196"/>
                  <a:gd name="T32" fmla="*/ 200 w 203"/>
                  <a:gd name="T33" fmla="*/ 60 h 196"/>
                  <a:gd name="T34" fmla="*/ 189 w 203"/>
                  <a:gd name="T35" fmla="*/ 129 h 196"/>
                  <a:gd name="T36" fmla="*/ 189 w 203"/>
                  <a:gd name="T37" fmla="*/ 129 h 196"/>
                  <a:gd name="T38" fmla="*/ 173 w 203"/>
                  <a:gd name="T39" fmla="*/ 140 h 196"/>
                  <a:gd name="T40" fmla="*/ 173 w 203"/>
                  <a:gd name="T41" fmla="*/ 140 h 196"/>
                  <a:gd name="T42" fmla="*/ 166 w 203"/>
                  <a:gd name="T43" fmla="*/ 166 h 196"/>
                  <a:gd name="T44" fmla="*/ 166 w 203"/>
                  <a:gd name="T45" fmla="*/ 166 h 196"/>
                  <a:gd name="T46" fmla="*/ 25 w 203"/>
                  <a:gd name="T47" fmla="*/ 142 h 196"/>
                  <a:gd name="T48" fmla="*/ 25 w 203"/>
                  <a:gd name="T49" fmla="*/ 142 h 196"/>
                  <a:gd name="T50" fmla="*/ 84 w 203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8"/>
                      <a:pt x="91" y="152"/>
                      <a:pt x="109" y="149"/>
                    </a:cubicBezTo>
                    <a:lnTo>
                      <a:pt x="109" y="149"/>
                    </a:lnTo>
                    <a:cubicBezTo>
                      <a:pt x="117" y="138"/>
                      <a:pt x="127" y="136"/>
                      <a:pt x="142" y="131"/>
                    </a:cubicBezTo>
                    <a:lnTo>
                      <a:pt x="142" y="131"/>
                    </a:lnTo>
                    <a:cubicBezTo>
                      <a:pt x="163" y="121"/>
                      <a:pt x="180" y="106"/>
                      <a:pt x="176" y="82"/>
                    </a:cubicBezTo>
                    <a:lnTo>
                      <a:pt x="176" y="82"/>
                    </a:lnTo>
                    <a:cubicBezTo>
                      <a:pt x="175" y="69"/>
                      <a:pt x="158" y="48"/>
                      <a:pt x="144" y="46"/>
                    </a:cubicBezTo>
                    <a:lnTo>
                      <a:pt x="144" y="46"/>
                    </a:lnTo>
                    <a:cubicBezTo>
                      <a:pt x="138" y="45"/>
                      <a:pt x="130" y="49"/>
                      <a:pt x="125" y="50"/>
                    </a:cubicBezTo>
                    <a:lnTo>
                      <a:pt x="125" y="50"/>
                    </a:lnTo>
                    <a:cubicBezTo>
                      <a:pt x="96" y="60"/>
                      <a:pt x="26" y="91"/>
                      <a:pt x="60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3" y="19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2"/>
                      <a:pt x="202" y="109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8"/>
                      <a:pt x="173" y="140"/>
                    </a:cubicBezTo>
                    <a:lnTo>
                      <a:pt x="173" y="140"/>
                    </a:lnTo>
                    <a:cubicBezTo>
                      <a:pt x="179" y="148"/>
                      <a:pt x="177" y="162"/>
                      <a:pt x="166" y="166"/>
                    </a:cubicBezTo>
                    <a:lnTo>
                      <a:pt x="166" y="166"/>
                    </a:lnTo>
                    <a:cubicBezTo>
                      <a:pt x="120" y="182"/>
                      <a:pt x="53" y="195"/>
                      <a:pt x="25" y="142"/>
                    </a:cubicBezTo>
                    <a:lnTo>
                      <a:pt x="25" y="142"/>
                    </a:lnTo>
                    <a:cubicBezTo>
                      <a:pt x="0" y="95"/>
                      <a:pt x="43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21" name="Freeform 219">
                <a:extLst>
                  <a:ext uri="{FF2B5EF4-FFF2-40B4-BE49-F238E27FC236}">
                    <a16:creationId xmlns:a16="http://schemas.microsoft.com/office/drawing/2014/main" id="{955FE962-8BC4-6E4D-8B10-B7445AD57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1493" y="5187951"/>
                <a:ext cx="76810" cy="103694"/>
              </a:xfrm>
              <a:custGeom>
                <a:avLst/>
                <a:gdLst>
                  <a:gd name="T0" fmla="*/ 44515 w 176"/>
                  <a:gd name="T1" fmla="*/ 21530 h 236"/>
                  <a:gd name="T2" fmla="*/ 44515 w 176"/>
                  <a:gd name="T3" fmla="*/ 21530 h 236"/>
                  <a:gd name="T4" fmla="*/ 25312 w 176"/>
                  <a:gd name="T5" fmla="*/ 32075 h 236"/>
                  <a:gd name="T6" fmla="*/ 25312 w 176"/>
                  <a:gd name="T7" fmla="*/ 32075 h 236"/>
                  <a:gd name="T8" fmla="*/ 21385 w 176"/>
                  <a:gd name="T9" fmla="*/ 47893 h 236"/>
                  <a:gd name="T10" fmla="*/ 21385 w 176"/>
                  <a:gd name="T11" fmla="*/ 47893 h 236"/>
                  <a:gd name="T12" fmla="*/ 26185 w 176"/>
                  <a:gd name="T13" fmla="*/ 73816 h 236"/>
                  <a:gd name="T14" fmla="*/ 26185 w 176"/>
                  <a:gd name="T15" fmla="*/ 73816 h 236"/>
                  <a:gd name="T16" fmla="*/ 47133 w 176"/>
                  <a:gd name="T17" fmla="*/ 74695 h 236"/>
                  <a:gd name="T18" fmla="*/ 47133 w 176"/>
                  <a:gd name="T19" fmla="*/ 74695 h 236"/>
                  <a:gd name="T20" fmla="*/ 51061 w 176"/>
                  <a:gd name="T21" fmla="*/ 67225 h 236"/>
                  <a:gd name="T22" fmla="*/ 51061 w 176"/>
                  <a:gd name="T23" fmla="*/ 67225 h 236"/>
                  <a:gd name="T24" fmla="*/ 44515 w 176"/>
                  <a:gd name="T25" fmla="*/ 21530 h 236"/>
                  <a:gd name="T26" fmla="*/ 68954 w 176"/>
                  <a:gd name="T27" fmla="*/ 58877 h 236"/>
                  <a:gd name="T28" fmla="*/ 68954 w 176"/>
                  <a:gd name="T29" fmla="*/ 58877 h 236"/>
                  <a:gd name="T30" fmla="*/ 25312 w 176"/>
                  <a:gd name="T31" fmla="*/ 87876 h 236"/>
                  <a:gd name="T32" fmla="*/ 25312 w 176"/>
                  <a:gd name="T33" fmla="*/ 87876 h 236"/>
                  <a:gd name="T34" fmla="*/ 7419 w 176"/>
                  <a:gd name="T35" fmla="*/ 63710 h 236"/>
                  <a:gd name="T36" fmla="*/ 7419 w 176"/>
                  <a:gd name="T37" fmla="*/ 63710 h 236"/>
                  <a:gd name="T38" fmla="*/ 7856 w 176"/>
                  <a:gd name="T39" fmla="*/ 54923 h 236"/>
                  <a:gd name="T40" fmla="*/ 7856 w 176"/>
                  <a:gd name="T41" fmla="*/ 54923 h 236"/>
                  <a:gd name="T42" fmla="*/ 2182 w 176"/>
                  <a:gd name="T43" fmla="*/ 44378 h 236"/>
                  <a:gd name="T44" fmla="*/ 2182 w 176"/>
                  <a:gd name="T45" fmla="*/ 44378 h 236"/>
                  <a:gd name="T46" fmla="*/ 52807 w 176"/>
                  <a:gd name="T47" fmla="*/ 7030 h 236"/>
                  <a:gd name="T48" fmla="*/ 52807 w 176"/>
                  <a:gd name="T49" fmla="*/ 7030 h 236"/>
                  <a:gd name="T50" fmla="*/ 68954 w 176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6" h="236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3" y="46"/>
                      <a:pt x="70" y="58"/>
                      <a:pt x="58" y="73"/>
                    </a:cubicBezTo>
                    <a:cubicBezTo>
                      <a:pt x="60" y="86"/>
                      <a:pt x="54" y="95"/>
                      <a:pt x="49" y="109"/>
                    </a:cubicBezTo>
                    <a:cubicBezTo>
                      <a:pt x="39" y="130"/>
                      <a:pt x="39" y="153"/>
                      <a:pt x="60" y="168"/>
                    </a:cubicBezTo>
                    <a:cubicBezTo>
                      <a:pt x="70" y="175"/>
                      <a:pt x="97" y="178"/>
                      <a:pt x="108" y="170"/>
                    </a:cubicBezTo>
                    <a:cubicBezTo>
                      <a:pt x="112" y="166"/>
                      <a:pt x="114" y="157"/>
                      <a:pt x="117" y="153"/>
                    </a:cubicBezTo>
                    <a:cubicBezTo>
                      <a:pt x="131" y="125"/>
                      <a:pt x="158" y="53"/>
                      <a:pt x="102" y="49"/>
                    </a:cubicBezTo>
                    <a:close/>
                    <a:moveTo>
                      <a:pt x="158" y="134"/>
                    </a:moveTo>
                    <a:lnTo>
                      <a:pt x="158" y="134"/>
                    </a:lnTo>
                    <a:cubicBezTo>
                      <a:pt x="141" y="174"/>
                      <a:pt x="108" y="235"/>
                      <a:pt x="58" y="200"/>
                    </a:cubicBezTo>
                    <a:cubicBezTo>
                      <a:pt x="41" y="187"/>
                      <a:pt x="21" y="166"/>
                      <a:pt x="17" y="145"/>
                    </a:cubicBezTo>
                    <a:cubicBezTo>
                      <a:pt x="16" y="138"/>
                      <a:pt x="17" y="132"/>
                      <a:pt x="18" y="125"/>
                    </a:cubicBezTo>
                    <a:cubicBezTo>
                      <a:pt x="10" y="122"/>
                      <a:pt x="0" y="113"/>
                      <a:pt x="5" y="101"/>
                    </a:cubicBezTo>
                    <a:cubicBezTo>
                      <a:pt x="26" y="58"/>
                      <a:pt x="63" y="0"/>
                      <a:pt x="121" y="16"/>
                    </a:cubicBezTo>
                    <a:cubicBezTo>
                      <a:pt x="171" y="32"/>
                      <a:pt x="175" y="94"/>
                      <a:pt x="158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" name="Freeform 220">
                <a:extLst>
                  <a:ext uri="{FF2B5EF4-FFF2-40B4-BE49-F238E27FC236}">
                    <a16:creationId xmlns:a16="http://schemas.microsoft.com/office/drawing/2014/main" id="{9B97C703-4FCB-B546-BC27-781FA4AE7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8104" y="5204922"/>
                <a:ext cx="77123" cy="65392"/>
              </a:xfrm>
              <a:custGeom>
                <a:avLst/>
                <a:gdLst>
                  <a:gd name="T0" fmla="*/ 130 w 178"/>
                  <a:gd name="T1" fmla="*/ 62 h 149"/>
                  <a:gd name="T2" fmla="*/ 130 w 178"/>
                  <a:gd name="T3" fmla="*/ 62 h 149"/>
                  <a:gd name="T4" fmla="*/ 88 w 178"/>
                  <a:gd name="T5" fmla="*/ 33 h 149"/>
                  <a:gd name="T6" fmla="*/ 88 w 178"/>
                  <a:gd name="T7" fmla="*/ 33 h 149"/>
                  <a:gd name="T8" fmla="*/ 58 w 178"/>
                  <a:gd name="T9" fmla="*/ 42 h 149"/>
                  <a:gd name="T10" fmla="*/ 58 w 178"/>
                  <a:gd name="T11" fmla="*/ 42 h 149"/>
                  <a:gd name="T12" fmla="*/ 24 w 178"/>
                  <a:gd name="T13" fmla="*/ 76 h 149"/>
                  <a:gd name="T14" fmla="*/ 24 w 178"/>
                  <a:gd name="T15" fmla="*/ 76 h 149"/>
                  <a:gd name="T16" fmla="*/ 47 w 178"/>
                  <a:gd name="T17" fmla="*/ 118 h 149"/>
                  <a:gd name="T18" fmla="*/ 47 w 178"/>
                  <a:gd name="T19" fmla="*/ 118 h 149"/>
                  <a:gd name="T20" fmla="*/ 63 w 178"/>
                  <a:gd name="T21" fmla="*/ 119 h 149"/>
                  <a:gd name="T22" fmla="*/ 63 w 178"/>
                  <a:gd name="T23" fmla="*/ 119 h 149"/>
                  <a:gd name="T24" fmla="*/ 130 w 178"/>
                  <a:gd name="T25" fmla="*/ 62 h 149"/>
                  <a:gd name="T26" fmla="*/ 97 w 178"/>
                  <a:gd name="T27" fmla="*/ 146 h 149"/>
                  <a:gd name="T28" fmla="*/ 97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7 w 178"/>
                  <a:gd name="T35" fmla="*/ 30 h 149"/>
                  <a:gd name="T36" fmla="*/ 17 w 178"/>
                  <a:gd name="T37" fmla="*/ 30 h 149"/>
                  <a:gd name="T38" fmla="*/ 31 w 178"/>
                  <a:gd name="T39" fmla="*/ 23 h 149"/>
                  <a:gd name="T40" fmla="*/ 31 w 178"/>
                  <a:gd name="T41" fmla="*/ 23 h 149"/>
                  <a:gd name="T42" fmla="*/ 42 w 178"/>
                  <a:gd name="T43" fmla="*/ 2 h 149"/>
                  <a:gd name="T44" fmla="*/ 42 w 178"/>
                  <a:gd name="T45" fmla="*/ 2 h 149"/>
                  <a:gd name="T46" fmla="*/ 162 w 178"/>
                  <a:gd name="T47" fmla="*/ 63 h 149"/>
                  <a:gd name="T48" fmla="*/ 162 w 178"/>
                  <a:gd name="T49" fmla="*/ 63 h 149"/>
                  <a:gd name="T50" fmla="*/ 97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4"/>
                      <a:pt x="105" y="37"/>
                      <a:pt x="88" y="33"/>
                    </a:cubicBezTo>
                    <a:lnTo>
                      <a:pt x="88" y="33"/>
                    </a:lnTo>
                    <a:cubicBezTo>
                      <a:pt x="81" y="40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9" y="44"/>
                      <a:pt x="24" y="54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7" y="113"/>
                      <a:pt x="47" y="118"/>
                    </a:cubicBezTo>
                    <a:lnTo>
                      <a:pt x="47" y="118"/>
                    </a:lnTo>
                    <a:cubicBezTo>
                      <a:pt x="51" y="119"/>
                      <a:pt x="59" y="119"/>
                      <a:pt x="63" y="119"/>
                    </a:cubicBezTo>
                    <a:lnTo>
                      <a:pt x="63" y="119"/>
                    </a:lnTo>
                    <a:cubicBezTo>
                      <a:pt x="91" y="118"/>
                      <a:pt x="155" y="110"/>
                      <a:pt x="130" y="62"/>
                    </a:cubicBezTo>
                    <a:close/>
                    <a:moveTo>
                      <a:pt x="97" y="146"/>
                    </a:moveTo>
                    <a:lnTo>
                      <a:pt x="97" y="146"/>
                    </a:lnTo>
                    <a:cubicBezTo>
                      <a:pt x="62" y="148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9"/>
                      <a:pt x="4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6" y="23"/>
                      <a:pt x="31" y="23"/>
                    </a:cubicBezTo>
                    <a:lnTo>
                      <a:pt x="31" y="23"/>
                    </a:lnTo>
                    <a:cubicBezTo>
                      <a:pt x="27" y="14"/>
                      <a:pt x="30" y="4"/>
                      <a:pt x="42" y="2"/>
                    </a:cubicBezTo>
                    <a:lnTo>
                      <a:pt x="42" y="2"/>
                    </a:lnTo>
                    <a:cubicBezTo>
                      <a:pt x="83" y="0"/>
                      <a:pt x="142" y="6"/>
                      <a:pt x="162" y="63"/>
                    </a:cubicBezTo>
                    <a:lnTo>
                      <a:pt x="162" y="63"/>
                    </a:lnTo>
                    <a:cubicBezTo>
                      <a:pt x="177" y="113"/>
                      <a:pt x="135" y="142"/>
                      <a:pt x="97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55" name="Freeform 221">
                <a:extLst>
                  <a:ext uri="{FF2B5EF4-FFF2-40B4-BE49-F238E27FC236}">
                    <a16:creationId xmlns:a16="http://schemas.microsoft.com/office/drawing/2014/main" id="{62B288E8-84D0-1E49-B28F-931D466CB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9391" y="5196203"/>
                <a:ext cx="82945" cy="79923"/>
              </a:xfrm>
              <a:custGeom>
                <a:avLst/>
                <a:gdLst>
                  <a:gd name="T0" fmla="*/ 65 w 188"/>
                  <a:gd name="T1" fmla="*/ 131 h 186"/>
                  <a:gd name="T2" fmla="*/ 65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3 h 186"/>
                  <a:gd name="T14" fmla="*/ 155 w 188"/>
                  <a:gd name="T15" fmla="*/ 73 h 186"/>
                  <a:gd name="T16" fmla="*/ 117 w 188"/>
                  <a:gd name="T17" fmla="*/ 44 h 186"/>
                  <a:gd name="T18" fmla="*/ 117 w 188"/>
                  <a:gd name="T19" fmla="*/ 44 h 186"/>
                  <a:gd name="T20" fmla="*/ 102 w 188"/>
                  <a:gd name="T21" fmla="*/ 51 h 186"/>
                  <a:gd name="T22" fmla="*/ 102 w 188"/>
                  <a:gd name="T23" fmla="*/ 51 h 186"/>
                  <a:gd name="T24" fmla="*/ 65 w 188"/>
                  <a:gd name="T25" fmla="*/ 131 h 186"/>
                  <a:gd name="T26" fmla="*/ 59 w 188"/>
                  <a:gd name="T27" fmla="*/ 40 h 186"/>
                  <a:gd name="T28" fmla="*/ 59 w 188"/>
                  <a:gd name="T29" fmla="*/ 40 h 186"/>
                  <a:gd name="T30" fmla="*/ 171 w 188"/>
                  <a:gd name="T31" fmla="*/ 52 h 186"/>
                  <a:gd name="T32" fmla="*/ 171 w 188"/>
                  <a:gd name="T33" fmla="*/ 52 h 186"/>
                  <a:gd name="T34" fmla="*/ 180 w 188"/>
                  <a:gd name="T35" fmla="*/ 113 h 186"/>
                  <a:gd name="T36" fmla="*/ 180 w 188"/>
                  <a:gd name="T37" fmla="*/ 113 h 186"/>
                  <a:gd name="T38" fmla="*/ 170 w 188"/>
                  <a:gd name="T39" fmla="*/ 125 h 186"/>
                  <a:gd name="T40" fmla="*/ 170 w 188"/>
                  <a:gd name="T41" fmla="*/ 125 h 186"/>
                  <a:gd name="T42" fmla="*/ 170 w 188"/>
                  <a:gd name="T43" fmla="*/ 147 h 186"/>
                  <a:gd name="T44" fmla="*/ 170 w 188"/>
                  <a:gd name="T45" fmla="*/ 147 h 186"/>
                  <a:gd name="T46" fmla="*/ 37 w 188"/>
                  <a:gd name="T47" fmla="*/ 142 h 186"/>
                  <a:gd name="T48" fmla="*/ 37 w 188"/>
                  <a:gd name="T49" fmla="*/ 142 h 186"/>
                  <a:gd name="T50" fmla="*/ 59 w 188"/>
                  <a:gd name="T51" fmla="*/ 4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5" y="131"/>
                    </a:moveTo>
                    <a:lnTo>
                      <a:pt x="65" y="131"/>
                    </a:lnTo>
                    <a:cubicBezTo>
                      <a:pt x="81" y="142"/>
                      <a:pt x="98" y="143"/>
                      <a:pt x="113" y="139"/>
                    </a:cubicBezTo>
                    <a:lnTo>
                      <a:pt x="113" y="139"/>
                    </a:lnTo>
                    <a:cubicBezTo>
                      <a:pt x="117" y="130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5" y="109"/>
                      <a:pt x="166" y="93"/>
                      <a:pt x="155" y="73"/>
                    </a:cubicBezTo>
                    <a:lnTo>
                      <a:pt x="155" y="73"/>
                    </a:lnTo>
                    <a:cubicBezTo>
                      <a:pt x="150" y="61"/>
                      <a:pt x="129" y="44"/>
                      <a:pt x="117" y="44"/>
                    </a:cubicBezTo>
                    <a:lnTo>
                      <a:pt x="117" y="44"/>
                    </a:lnTo>
                    <a:cubicBezTo>
                      <a:pt x="112" y="44"/>
                      <a:pt x="105" y="50"/>
                      <a:pt x="102" y="51"/>
                    </a:cubicBezTo>
                    <a:lnTo>
                      <a:pt x="102" y="51"/>
                    </a:lnTo>
                    <a:cubicBezTo>
                      <a:pt x="77" y="63"/>
                      <a:pt x="21" y="97"/>
                      <a:pt x="65" y="131"/>
                    </a:cubicBezTo>
                    <a:close/>
                    <a:moveTo>
                      <a:pt x="59" y="40"/>
                    </a:moveTo>
                    <a:lnTo>
                      <a:pt x="59" y="40"/>
                    </a:lnTo>
                    <a:cubicBezTo>
                      <a:pt x="90" y="23"/>
                      <a:pt x="146" y="0"/>
                      <a:pt x="171" y="52"/>
                    </a:cubicBezTo>
                    <a:lnTo>
                      <a:pt x="171" y="52"/>
                    </a:lnTo>
                    <a:cubicBezTo>
                      <a:pt x="180" y="71"/>
                      <a:pt x="187" y="96"/>
                      <a:pt x="180" y="113"/>
                    </a:cubicBezTo>
                    <a:lnTo>
                      <a:pt x="180" y="113"/>
                    </a:lnTo>
                    <a:cubicBezTo>
                      <a:pt x="179" y="118"/>
                      <a:pt x="175" y="121"/>
                      <a:pt x="170" y="125"/>
                    </a:cubicBezTo>
                    <a:lnTo>
                      <a:pt x="170" y="125"/>
                    </a:lnTo>
                    <a:cubicBezTo>
                      <a:pt x="176" y="131"/>
                      <a:pt x="179" y="143"/>
                      <a:pt x="170" y="147"/>
                    </a:cubicBezTo>
                    <a:lnTo>
                      <a:pt x="170" y="147"/>
                    </a:lnTo>
                    <a:cubicBezTo>
                      <a:pt x="133" y="167"/>
                      <a:pt x="77" y="185"/>
                      <a:pt x="37" y="142"/>
                    </a:cubicBezTo>
                    <a:lnTo>
                      <a:pt x="37" y="142"/>
                    </a:lnTo>
                    <a:cubicBezTo>
                      <a:pt x="0" y="105"/>
                      <a:pt x="27" y="60"/>
                      <a:pt x="59" y="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56" name="Freeform 222">
                <a:extLst>
                  <a:ext uri="{FF2B5EF4-FFF2-40B4-BE49-F238E27FC236}">
                    <a16:creationId xmlns:a16="http://schemas.microsoft.com/office/drawing/2014/main" id="{55C4E24C-65D6-E649-917B-6A715EE85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0915" y="5203468"/>
                <a:ext cx="77123" cy="65393"/>
              </a:xfrm>
              <a:custGeom>
                <a:avLst/>
                <a:gdLst>
                  <a:gd name="T0" fmla="*/ 130 w 178"/>
                  <a:gd name="T1" fmla="*/ 61 h 150"/>
                  <a:gd name="T2" fmla="*/ 130 w 178"/>
                  <a:gd name="T3" fmla="*/ 61 h 150"/>
                  <a:gd name="T4" fmla="*/ 89 w 178"/>
                  <a:gd name="T5" fmla="*/ 33 h 150"/>
                  <a:gd name="T6" fmla="*/ 89 w 178"/>
                  <a:gd name="T7" fmla="*/ 33 h 150"/>
                  <a:gd name="T8" fmla="*/ 58 w 178"/>
                  <a:gd name="T9" fmla="*/ 41 h 150"/>
                  <a:gd name="T10" fmla="*/ 58 w 178"/>
                  <a:gd name="T11" fmla="*/ 41 h 150"/>
                  <a:gd name="T12" fmla="*/ 24 w 178"/>
                  <a:gd name="T13" fmla="*/ 77 h 150"/>
                  <a:gd name="T14" fmla="*/ 24 w 178"/>
                  <a:gd name="T15" fmla="*/ 77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1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0 w 178"/>
                  <a:gd name="T31" fmla="*/ 88 h 150"/>
                  <a:gd name="T32" fmla="*/ 0 w 178"/>
                  <a:gd name="T33" fmla="*/ 88 h 150"/>
                  <a:gd name="T34" fmla="*/ 17 w 178"/>
                  <a:gd name="T35" fmla="*/ 29 h 150"/>
                  <a:gd name="T36" fmla="*/ 17 w 178"/>
                  <a:gd name="T37" fmla="*/ 29 h 150"/>
                  <a:gd name="T38" fmla="*/ 33 w 178"/>
                  <a:gd name="T39" fmla="*/ 23 h 150"/>
                  <a:gd name="T40" fmla="*/ 33 w 178"/>
                  <a:gd name="T41" fmla="*/ 23 h 150"/>
                  <a:gd name="T42" fmla="*/ 41 w 178"/>
                  <a:gd name="T43" fmla="*/ 2 h 150"/>
                  <a:gd name="T44" fmla="*/ 41 w 178"/>
                  <a:gd name="T45" fmla="*/ 2 h 150"/>
                  <a:gd name="T46" fmla="*/ 162 w 178"/>
                  <a:gd name="T47" fmla="*/ 64 h 150"/>
                  <a:gd name="T48" fmla="*/ 162 w 178"/>
                  <a:gd name="T49" fmla="*/ 64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1"/>
                    </a:moveTo>
                    <a:lnTo>
                      <a:pt x="130" y="61"/>
                    </a:lnTo>
                    <a:cubicBezTo>
                      <a:pt x="121" y="45"/>
                      <a:pt x="105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1" y="40"/>
                      <a:pt x="58" y="41"/>
                    </a:cubicBezTo>
                    <a:lnTo>
                      <a:pt x="58" y="41"/>
                    </a:lnTo>
                    <a:cubicBezTo>
                      <a:pt x="39" y="44"/>
                      <a:pt x="24" y="53"/>
                      <a:pt x="24" y="77"/>
                    </a:cubicBezTo>
                    <a:lnTo>
                      <a:pt x="24" y="77"/>
                    </a:lnTo>
                    <a:cubicBezTo>
                      <a:pt x="25" y="88"/>
                      <a:pt x="37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2" y="119"/>
                      <a:pt x="156" y="110"/>
                      <a:pt x="130" y="61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9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4"/>
                      <a:pt x="33" y="23"/>
                    </a:cubicBezTo>
                    <a:lnTo>
                      <a:pt x="33" y="23"/>
                    </a:lnTo>
                    <a:cubicBezTo>
                      <a:pt x="27" y="15"/>
                      <a:pt x="31" y="3"/>
                      <a:pt x="41" y="2"/>
                    </a:cubicBezTo>
                    <a:lnTo>
                      <a:pt x="41" y="2"/>
                    </a:lnTo>
                    <a:cubicBezTo>
                      <a:pt x="83" y="0"/>
                      <a:pt x="143" y="7"/>
                      <a:pt x="162" y="64"/>
                    </a:cubicBezTo>
                    <a:lnTo>
                      <a:pt x="162" y="64"/>
                    </a:lnTo>
                    <a:cubicBezTo>
                      <a:pt x="177" y="112"/>
                      <a:pt x="135" y="141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25" name="Freeform 223">
                <a:extLst>
                  <a:ext uri="{FF2B5EF4-FFF2-40B4-BE49-F238E27FC236}">
                    <a16:creationId xmlns:a16="http://schemas.microsoft.com/office/drawing/2014/main" id="{F859EE06-AF8B-6246-BBBD-A4C0B127C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2353" y="5187951"/>
                <a:ext cx="76810" cy="103694"/>
              </a:xfrm>
              <a:custGeom>
                <a:avLst/>
                <a:gdLst>
                  <a:gd name="T0" fmla="*/ 44769 w 175"/>
                  <a:gd name="T1" fmla="*/ 21439 h 237"/>
                  <a:gd name="T2" fmla="*/ 44769 w 175"/>
                  <a:gd name="T3" fmla="*/ 21439 h 237"/>
                  <a:gd name="T4" fmla="*/ 25018 w 175"/>
                  <a:gd name="T5" fmla="*/ 31502 h 237"/>
                  <a:gd name="T6" fmla="*/ 25018 w 175"/>
                  <a:gd name="T7" fmla="*/ 31502 h 237"/>
                  <a:gd name="T8" fmla="*/ 21068 w 175"/>
                  <a:gd name="T9" fmla="*/ 47690 h 237"/>
                  <a:gd name="T10" fmla="*/ 21068 w 175"/>
                  <a:gd name="T11" fmla="*/ 47690 h 237"/>
                  <a:gd name="T12" fmla="*/ 26335 w 175"/>
                  <a:gd name="T13" fmla="*/ 73067 h 237"/>
                  <a:gd name="T14" fmla="*/ 26335 w 175"/>
                  <a:gd name="T15" fmla="*/ 73067 h 237"/>
                  <a:gd name="T16" fmla="*/ 46964 w 175"/>
                  <a:gd name="T17" fmla="*/ 73942 h 237"/>
                  <a:gd name="T18" fmla="*/ 46964 w 175"/>
                  <a:gd name="T19" fmla="*/ 73942 h 237"/>
                  <a:gd name="T20" fmla="*/ 50914 w 175"/>
                  <a:gd name="T21" fmla="*/ 66504 h 237"/>
                  <a:gd name="T22" fmla="*/ 50914 w 175"/>
                  <a:gd name="T23" fmla="*/ 66504 h 237"/>
                  <a:gd name="T24" fmla="*/ 44769 w 175"/>
                  <a:gd name="T25" fmla="*/ 21439 h 237"/>
                  <a:gd name="T26" fmla="*/ 68910 w 175"/>
                  <a:gd name="T27" fmla="*/ 58629 h 237"/>
                  <a:gd name="T28" fmla="*/ 68910 w 175"/>
                  <a:gd name="T29" fmla="*/ 58629 h 237"/>
                  <a:gd name="T30" fmla="*/ 25457 w 175"/>
                  <a:gd name="T31" fmla="*/ 87505 h 237"/>
                  <a:gd name="T32" fmla="*/ 25457 w 175"/>
                  <a:gd name="T33" fmla="*/ 87505 h 237"/>
                  <a:gd name="T34" fmla="*/ 7023 w 175"/>
                  <a:gd name="T35" fmla="*/ 62566 h 237"/>
                  <a:gd name="T36" fmla="*/ 7023 w 175"/>
                  <a:gd name="T37" fmla="*/ 62566 h 237"/>
                  <a:gd name="T38" fmla="*/ 8339 w 175"/>
                  <a:gd name="T39" fmla="*/ 54691 h 237"/>
                  <a:gd name="T40" fmla="*/ 8339 w 175"/>
                  <a:gd name="T41" fmla="*/ 54691 h 237"/>
                  <a:gd name="T42" fmla="*/ 2633 w 175"/>
                  <a:gd name="T43" fmla="*/ 44190 h 237"/>
                  <a:gd name="T44" fmla="*/ 2633 w 175"/>
                  <a:gd name="T45" fmla="*/ 44190 h 237"/>
                  <a:gd name="T46" fmla="*/ 52670 w 175"/>
                  <a:gd name="T47" fmla="*/ 7438 h 237"/>
                  <a:gd name="T48" fmla="*/ 52670 w 175"/>
                  <a:gd name="T49" fmla="*/ 7438 h 237"/>
                  <a:gd name="T50" fmla="*/ 68910 w 175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3" y="47"/>
                      <a:pt x="69" y="58"/>
                      <a:pt x="57" y="72"/>
                    </a:cubicBezTo>
                    <a:cubicBezTo>
                      <a:pt x="60" y="85"/>
                      <a:pt x="53" y="95"/>
                      <a:pt x="48" y="109"/>
                    </a:cubicBezTo>
                    <a:cubicBezTo>
                      <a:pt x="40" y="130"/>
                      <a:pt x="40" y="152"/>
                      <a:pt x="60" y="167"/>
                    </a:cubicBezTo>
                    <a:cubicBezTo>
                      <a:pt x="70" y="175"/>
                      <a:pt x="96" y="177"/>
                      <a:pt x="107" y="169"/>
                    </a:cubicBezTo>
                    <a:cubicBezTo>
                      <a:pt x="112" y="166"/>
                      <a:pt x="113" y="158"/>
                      <a:pt x="116" y="152"/>
                    </a:cubicBezTo>
                    <a:cubicBezTo>
                      <a:pt x="131" y="123"/>
                      <a:pt x="157" y="54"/>
                      <a:pt x="102" y="49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3"/>
                      <a:pt x="107" y="236"/>
                      <a:pt x="58" y="200"/>
                    </a:cubicBezTo>
                    <a:cubicBezTo>
                      <a:pt x="40" y="187"/>
                      <a:pt x="21" y="167"/>
                      <a:pt x="16" y="143"/>
                    </a:cubicBezTo>
                    <a:cubicBezTo>
                      <a:pt x="15" y="137"/>
                      <a:pt x="16" y="131"/>
                      <a:pt x="19" y="125"/>
                    </a:cubicBezTo>
                    <a:cubicBezTo>
                      <a:pt x="10" y="123"/>
                      <a:pt x="0" y="113"/>
                      <a:pt x="6" y="101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1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" name="Freeform 224">
                <a:extLst>
                  <a:ext uri="{FF2B5EF4-FFF2-40B4-BE49-F238E27FC236}">
                    <a16:creationId xmlns:a16="http://schemas.microsoft.com/office/drawing/2014/main" id="{8FC79897-4E84-D144-8187-CB1700618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2015" y="5193296"/>
                <a:ext cx="88765" cy="87190"/>
              </a:xfrm>
              <a:custGeom>
                <a:avLst/>
                <a:gdLst>
                  <a:gd name="T0" fmla="*/ 59 w 204"/>
                  <a:gd name="T1" fmla="*/ 134 h 197"/>
                  <a:gd name="T2" fmla="*/ 59 w 204"/>
                  <a:gd name="T3" fmla="*/ 134 h 197"/>
                  <a:gd name="T4" fmla="*/ 108 w 204"/>
                  <a:gd name="T5" fmla="*/ 150 h 197"/>
                  <a:gd name="T6" fmla="*/ 108 w 204"/>
                  <a:gd name="T7" fmla="*/ 150 h 197"/>
                  <a:gd name="T8" fmla="*/ 142 w 204"/>
                  <a:gd name="T9" fmla="*/ 132 h 197"/>
                  <a:gd name="T10" fmla="*/ 142 w 204"/>
                  <a:gd name="T11" fmla="*/ 132 h 197"/>
                  <a:gd name="T12" fmla="*/ 175 w 204"/>
                  <a:gd name="T13" fmla="*/ 82 h 197"/>
                  <a:gd name="T14" fmla="*/ 175 w 204"/>
                  <a:gd name="T15" fmla="*/ 82 h 197"/>
                  <a:gd name="T16" fmla="*/ 144 w 204"/>
                  <a:gd name="T17" fmla="*/ 46 h 197"/>
                  <a:gd name="T18" fmla="*/ 144 w 204"/>
                  <a:gd name="T19" fmla="*/ 46 h 197"/>
                  <a:gd name="T20" fmla="*/ 125 w 204"/>
                  <a:gd name="T21" fmla="*/ 52 h 197"/>
                  <a:gd name="T22" fmla="*/ 125 w 204"/>
                  <a:gd name="T23" fmla="*/ 52 h 197"/>
                  <a:gd name="T24" fmla="*/ 59 w 204"/>
                  <a:gd name="T25" fmla="*/ 134 h 197"/>
                  <a:gd name="T26" fmla="*/ 83 w 204"/>
                  <a:gd name="T27" fmla="*/ 36 h 197"/>
                  <a:gd name="T28" fmla="*/ 83 w 204"/>
                  <a:gd name="T29" fmla="*/ 36 h 197"/>
                  <a:gd name="T30" fmla="*/ 199 w 204"/>
                  <a:gd name="T31" fmla="*/ 62 h 197"/>
                  <a:gd name="T32" fmla="*/ 199 w 204"/>
                  <a:gd name="T33" fmla="*/ 62 h 197"/>
                  <a:gd name="T34" fmla="*/ 188 w 204"/>
                  <a:gd name="T35" fmla="*/ 131 h 197"/>
                  <a:gd name="T36" fmla="*/ 188 w 204"/>
                  <a:gd name="T37" fmla="*/ 131 h 197"/>
                  <a:gd name="T38" fmla="*/ 172 w 204"/>
                  <a:gd name="T39" fmla="*/ 142 h 197"/>
                  <a:gd name="T40" fmla="*/ 172 w 204"/>
                  <a:gd name="T41" fmla="*/ 142 h 197"/>
                  <a:gd name="T42" fmla="*/ 166 w 204"/>
                  <a:gd name="T43" fmla="*/ 166 h 197"/>
                  <a:gd name="T44" fmla="*/ 166 w 204"/>
                  <a:gd name="T45" fmla="*/ 166 h 197"/>
                  <a:gd name="T46" fmla="*/ 25 w 204"/>
                  <a:gd name="T47" fmla="*/ 144 h 197"/>
                  <a:gd name="T48" fmla="*/ 25 w 204"/>
                  <a:gd name="T49" fmla="*/ 144 h 197"/>
                  <a:gd name="T50" fmla="*/ 83 w 204"/>
                  <a:gd name="T51" fmla="*/ 3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7">
                    <a:moveTo>
                      <a:pt x="59" y="134"/>
                    </a:moveTo>
                    <a:lnTo>
                      <a:pt x="59" y="134"/>
                    </a:lnTo>
                    <a:cubicBezTo>
                      <a:pt x="73" y="149"/>
                      <a:pt x="90" y="152"/>
                      <a:pt x="108" y="150"/>
                    </a:cubicBezTo>
                    <a:lnTo>
                      <a:pt x="108" y="150"/>
                    </a:lnTo>
                    <a:cubicBezTo>
                      <a:pt x="116" y="140"/>
                      <a:pt x="126" y="137"/>
                      <a:pt x="142" y="132"/>
                    </a:cubicBezTo>
                    <a:lnTo>
                      <a:pt x="142" y="132"/>
                    </a:lnTo>
                    <a:cubicBezTo>
                      <a:pt x="162" y="123"/>
                      <a:pt x="179" y="107"/>
                      <a:pt x="175" y="82"/>
                    </a:cubicBezTo>
                    <a:lnTo>
                      <a:pt x="175" y="82"/>
                    </a:lnTo>
                    <a:cubicBezTo>
                      <a:pt x="174" y="70"/>
                      <a:pt x="157" y="49"/>
                      <a:pt x="144" y="46"/>
                    </a:cubicBezTo>
                    <a:lnTo>
                      <a:pt x="144" y="46"/>
                    </a:lnTo>
                    <a:cubicBezTo>
                      <a:pt x="138" y="46"/>
                      <a:pt x="130" y="50"/>
                      <a:pt x="125" y="52"/>
                    </a:cubicBezTo>
                    <a:lnTo>
                      <a:pt x="125" y="52"/>
                    </a:lnTo>
                    <a:cubicBezTo>
                      <a:pt x="95" y="61"/>
                      <a:pt x="25" y="92"/>
                      <a:pt x="59" y="134"/>
                    </a:cubicBezTo>
                    <a:close/>
                    <a:moveTo>
                      <a:pt x="83" y="36"/>
                    </a:moveTo>
                    <a:lnTo>
                      <a:pt x="83" y="36"/>
                    </a:lnTo>
                    <a:cubicBezTo>
                      <a:pt x="122" y="20"/>
                      <a:pt x="192" y="0"/>
                      <a:pt x="199" y="62"/>
                    </a:cubicBezTo>
                    <a:lnTo>
                      <a:pt x="199" y="62"/>
                    </a:lnTo>
                    <a:cubicBezTo>
                      <a:pt x="203" y="83"/>
                      <a:pt x="201" y="111"/>
                      <a:pt x="188" y="131"/>
                    </a:cubicBezTo>
                    <a:lnTo>
                      <a:pt x="188" y="131"/>
                    </a:lnTo>
                    <a:cubicBezTo>
                      <a:pt x="184" y="134"/>
                      <a:pt x="179" y="138"/>
                      <a:pt x="172" y="142"/>
                    </a:cubicBezTo>
                    <a:lnTo>
                      <a:pt x="172" y="142"/>
                    </a:lnTo>
                    <a:cubicBezTo>
                      <a:pt x="179" y="149"/>
                      <a:pt x="176" y="162"/>
                      <a:pt x="166" y="166"/>
                    </a:cubicBezTo>
                    <a:lnTo>
                      <a:pt x="166" y="166"/>
                    </a:lnTo>
                    <a:cubicBezTo>
                      <a:pt x="120" y="183"/>
                      <a:pt x="53" y="196"/>
                      <a:pt x="25" y="144"/>
                    </a:cubicBezTo>
                    <a:lnTo>
                      <a:pt x="25" y="144"/>
                    </a:lnTo>
                    <a:cubicBezTo>
                      <a:pt x="0" y="96"/>
                      <a:pt x="42" y="52"/>
                      <a:pt x="83" y="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27" name="Freeform 225">
                <a:extLst>
                  <a:ext uri="{FF2B5EF4-FFF2-40B4-BE49-F238E27FC236}">
                    <a16:creationId xmlns:a16="http://schemas.microsoft.com/office/drawing/2014/main" id="{AEF0DA89-584C-0645-AA7E-058C6B302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0894" y="5189870"/>
                <a:ext cx="76810" cy="103694"/>
              </a:xfrm>
              <a:custGeom>
                <a:avLst/>
                <a:gdLst>
                  <a:gd name="T0" fmla="*/ 45208 w 175"/>
                  <a:gd name="T1" fmla="*/ 21001 h 237"/>
                  <a:gd name="T2" fmla="*/ 45208 w 175"/>
                  <a:gd name="T3" fmla="*/ 21001 h 237"/>
                  <a:gd name="T4" fmla="*/ 25018 w 175"/>
                  <a:gd name="T5" fmla="*/ 31502 h 237"/>
                  <a:gd name="T6" fmla="*/ 25018 w 175"/>
                  <a:gd name="T7" fmla="*/ 31502 h 237"/>
                  <a:gd name="T8" fmla="*/ 21507 w 175"/>
                  <a:gd name="T9" fmla="*/ 47690 h 237"/>
                  <a:gd name="T10" fmla="*/ 21507 w 175"/>
                  <a:gd name="T11" fmla="*/ 47690 h 237"/>
                  <a:gd name="T12" fmla="*/ 25896 w 175"/>
                  <a:gd name="T13" fmla="*/ 72630 h 237"/>
                  <a:gd name="T14" fmla="*/ 25896 w 175"/>
                  <a:gd name="T15" fmla="*/ 72630 h 237"/>
                  <a:gd name="T16" fmla="*/ 46964 w 175"/>
                  <a:gd name="T17" fmla="*/ 73505 h 237"/>
                  <a:gd name="T18" fmla="*/ 46964 w 175"/>
                  <a:gd name="T19" fmla="*/ 73505 h 237"/>
                  <a:gd name="T20" fmla="*/ 50914 w 175"/>
                  <a:gd name="T21" fmla="*/ 66504 h 237"/>
                  <a:gd name="T22" fmla="*/ 50914 w 175"/>
                  <a:gd name="T23" fmla="*/ 66504 h 237"/>
                  <a:gd name="T24" fmla="*/ 45208 w 175"/>
                  <a:gd name="T25" fmla="*/ 21001 h 237"/>
                  <a:gd name="T26" fmla="*/ 68910 w 175"/>
                  <a:gd name="T27" fmla="*/ 58629 h 237"/>
                  <a:gd name="T28" fmla="*/ 68910 w 175"/>
                  <a:gd name="T29" fmla="*/ 58629 h 237"/>
                  <a:gd name="T30" fmla="*/ 25457 w 175"/>
                  <a:gd name="T31" fmla="*/ 86630 h 237"/>
                  <a:gd name="T32" fmla="*/ 25457 w 175"/>
                  <a:gd name="T33" fmla="*/ 86630 h 237"/>
                  <a:gd name="T34" fmla="*/ 7023 w 175"/>
                  <a:gd name="T35" fmla="*/ 62566 h 237"/>
                  <a:gd name="T36" fmla="*/ 7023 w 175"/>
                  <a:gd name="T37" fmla="*/ 62566 h 237"/>
                  <a:gd name="T38" fmla="*/ 8339 w 175"/>
                  <a:gd name="T39" fmla="*/ 54253 h 237"/>
                  <a:gd name="T40" fmla="*/ 8339 w 175"/>
                  <a:gd name="T41" fmla="*/ 54253 h 237"/>
                  <a:gd name="T42" fmla="*/ 2633 w 175"/>
                  <a:gd name="T43" fmla="*/ 44190 h 237"/>
                  <a:gd name="T44" fmla="*/ 2633 w 175"/>
                  <a:gd name="T45" fmla="*/ 44190 h 237"/>
                  <a:gd name="T46" fmla="*/ 52670 w 175"/>
                  <a:gd name="T47" fmla="*/ 7438 h 237"/>
                  <a:gd name="T48" fmla="*/ 52670 w 175"/>
                  <a:gd name="T49" fmla="*/ 7438 h 237"/>
                  <a:gd name="T50" fmla="*/ 68910 w 175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8"/>
                    </a:moveTo>
                    <a:lnTo>
                      <a:pt x="103" y="48"/>
                    </a:lnTo>
                    <a:cubicBezTo>
                      <a:pt x="83" y="47"/>
                      <a:pt x="69" y="57"/>
                      <a:pt x="57" y="72"/>
                    </a:cubicBezTo>
                    <a:cubicBezTo>
                      <a:pt x="59" y="84"/>
                      <a:pt x="53" y="93"/>
                      <a:pt x="49" y="109"/>
                    </a:cubicBezTo>
                    <a:cubicBezTo>
                      <a:pt x="40" y="130"/>
                      <a:pt x="40" y="152"/>
                      <a:pt x="59" y="166"/>
                    </a:cubicBezTo>
                    <a:cubicBezTo>
                      <a:pt x="70" y="173"/>
                      <a:pt x="96" y="177"/>
                      <a:pt x="107" y="168"/>
                    </a:cubicBezTo>
                    <a:cubicBezTo>
                      <a:pt x="112" y="165"/>
                      <a:pt x="113" y="157"/>
                      <a:pt x="116" y="152"/>
                    </a:cubicBezTo>
                    <a:cubicBezTo>
                      <a:pt x="130" y="123"/>
                      <a:pt x="157" y="52"/>
                      <a:pt x="103" y="48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3"/>
                      <a:pt x="107" y="236"/>
                      <a:pt x="58" y="198"/>
                    </a:cubicBezTo>
                    <a:cubicBezTo>
                      <a:pt x="40" y="185"/>
                      <a:pt x="20" y="165"/>
                      <a:pt x="16" y="143"/>
                    </a:cubicBezTo>
                    <a:cubicBezTo>
                      <a:pt x="15" y="136"/>
                      <a:pt x="16" y="131"/>
                      <a:pt x="19" y="124"/>
                    </a:cubicBezTo>
                    <a:cubicBezTo>
                      <a:pt x="9" y="123"/>
                      <a:pt x="0" y="111"/>
                      <a:pt x="6" y="101"/>
                    </a:cubicBezTo>
                    <a:cubicBezTo>
                      <a:pt x="25" y="57"/>
                      <a:pt x="63" y="0"/>
                      <a:pt x="120" y="17"/>
                    </a:cubicBezTo>
                    <a:cubicBezTo>
                      <a:pt x="171" y="31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0" name="Freeform 226">
                <a:extLst>
                  <a:ext uri="{FF2B5EF4-FFF2-40B4-BE49-F238E27FC236}">
                    <a16:creationId xmlns:a16="http://schemas.microsoft.com/office/drawing/2014/main" id="{5EE49613-F5DF-CE42-847A-C79AF1C4C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6499" y="5204922"/>
                <a:ext cx="75669" cy="65392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8 w 177"/>
                  <a:gd name="T5" fmla="*/ 34 h 150"/>
                  <a:gd name="T6" fmla="*/ 88 w 177"/>
                  <a:gd name="T7" fmla="*/ 34 h 150"/>
                  <a:gd name="T8" fmla="*/ 58 w 177"/>
                  <a:gd name="T9" fmla="*/ 42 h 150"/>
                  <a:gd name="T10" fmla="*/ 58 w 177"/>
                  <a:gd name="T11" fmla="*/ 42 h 150"/>
                  <a:gd name="T12" fmla="*/ 24 w 177"/>
                  <a:gd name="T13" fmla="*/ 76 h 150"/>
                  <a:gd name="T14" fmla="*/ 24 w 177"/>
                  <a:gd name="T15" fmla="*/ 76 h 150"/>
                  <a:gd name="T16" fmla="*/ 46 w 177"/>
                  <a:gd name="T17" fmla="*/ 118 h 150"/>
                  <a:gd name="T18" fmla="*/ 46 w 177"/>
                  <a:gd name="T19" fmla="*/ 118 h 150"/>
                  <a:gd name="T20" fmla="*/ 63 w 177"/>
                  <a:gd name="T21" fmla="*/ 118 h 150"/>
                  <a:gd name="T22" fmla="*/ 63 w 177"/>
                  <a:gd name="T23" fmla="*/ 118 h 150"/>
                  <a:gd name="T24" fmla="*/ 129 w 177"/>
                  <a:gd name="T25" fmla="*/ 62 h 150"/>
                  <a:gd name="T26" fmla="*/ 97 w 177"/>
                  <a:gd name="T27" fmla="*/ 146 h 150"/>
                  <a:gd name="T28" fmla="*/ 97 w 177"/>
                  <a:gd name="T29" fmla="*/ 146 h 150"/>
                  <a:gd name="T30" fmla="*/ 0 w 177"/>
                  <a:gd name="T31" fmla="*/ 89 h 150"/>
                  <a:gd name="T32" fmla="*/ 0 w 177"/>
                  <a:gd name="T33" fmla="*/ 89 h 150"/>
                  <a:gd name="T34" fmla="*/ 17 w 177"/>
                  <a:gd name="T35" fmla="*/ 30 h 150"/>
                  <a:gd name="T36" fmla="*/ 17 w 177"/>
                  <a:gd name="T37" fmla="*/ 30 h 150"/>
                  <a:gd name="T38" fmla="*/ 30 w 177"/>
                  <a:gd name="T39" fmla="*/ 24 h 150"/>
                  <a:gd name="T40" fmla="*/ 30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1 w 177"/>
                  <a:gd name="T47" fmla="*/ 63 h 150"/>
                  <a:gd name="T48" fmla="*/ 161 w 177"/>
                  <a:gd name="T49" fmla="*/ 63 h 150"/>
                  <a:gd name="T50" fmla="*/ 97 w 177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5"/>
                      <a:pt x="105" y="37"/>
                      <a:pt x="88" y="34"/>
                    </a:cubicBezTo>
                    <a:lnTo>
                      <a:pt x="88" y="34"/>
                    </a:lnTo>
                    <a:cubicBezTo>
                      <a:pt x="80" y="42"/>
                      <a:pt x="71" y="39"/>
                      <a:pt x="58" y="42"/>
                    </a:cubicBezTo>
                    <a:lnTo>
                      <a:pt x="58" y="42"/>
                    </a:lnTo>
                    <a:cubicBezTo>
                      <a:pt x="38" y="43"/>
                      <a:pt x="23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6" y="118"/>
                    </a:cubicBezTo>
                    <a:lnTo>
                      <a:pt x="46" y="118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10"/>
                      <a:pt x="129" y="62"/>
                    </a:cubicBezTo>
                    <a:close/>
                    <a:moveTo>
                      <a:pt x="97" y="146"/>
                    </a:moveTo>
                    <a:lnTo>
                      <a:pt x="97" y="146"/>
                    </a:lnTo>
                    <a:cubicBezTo>
                      <a:pt x="62" y="149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5" y="25"/>
                      <a:pt x="30" y="24"/>
                    </a:cubicBezTo>
                    <a:lnTo>
                      <a:pt x="30" y="24"/>
                    </a:lnTo>
                    <a:cubicBezTo>
                      <a:pt x="28" y="16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7"/>
                      <a:pt x="161" y="63"/>
                    </a:cubicBezTo>
                    <a:lnTo>
                      <a:pt x="161" y="63"/>
                    </a:lnTo>
                    <a:cubicBezTo>
                      <a:pt x="176" y="112"/>
                      <a:pt x="136" y="142"/>
                      <a:pt x="97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61" name="Freeform 227">
                <a:extLst>
                  <a:ext uri="{FF2B5EF4-FFF2-40B4-BE49-F238E27FC236}">
                    <a16:creationId xmlns:a16="http://schemas.microsoft.com/office/drawing/2014/main" id="{86DEA245-5302-964F-8D94-0E13A32F7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331" y="5196203"/>
                <a:ext cx="82944" cy="79923"/>
              </a:xfrm>
              <a:custGeom>
                <a:avLst/>
                <a:gdLst>
                  <a:gd name="T0" fmla="*/ 66 w 189"/>
                  <a:gd name="T1" fmla="*/ 131 h 187"/>
                  <a:gd name="T2" fmla="*/ 66 w 189"/>
                  <a:gd name="T3" fmla="*/ 131 h 187"/>
                  <a:gd name="T4" fmla="*/ 115 w 189"/>
                  <a:gd name="T5" fmla="*/ 140 h 187"/>
                  <a:gd name="T6" fmla="*/ 115 w 189"/>
                  <a:gd name="T7" fmla="*/ 140 h 187"/>
                  <a:gd name="T8" fmla="*/ 140 w 189"/>
                  <a:gd name="T9" fmla="*/ 119 h 187"/>
                  <a:gd name="T10" fmla="*/ 140 w 189"/>
                  <a:gd name="T11" fmla="*/ 119 h 187"/>
                  <a:gd name="T12" fmla="*/ 157 w 189"/>
                  <a:gd name="T13" fmla="*/ 73 h 187"/>
                  <a:gd name="T14" fmla="*/ 157 w 189"/>
                  <a:gd name="T15" fmla="*/ 73 h 187"/>
                  <a:gd name="T16" fmla="*/ 117 w 189"/>
                  <a:gd name="T17" fmla="*/ 46 h 187"/>
                  <a:gd name="T18" fmla="*/ 117 w 189"/>
                  <a:gd name="T19" fmla="*/ 46 h 187"/>
                  <a:gd name="T20" fmla="*/ 102 w 189"/>
                  <a:gd name="T21" fmla="*/ 52 h 187"/>
                  <a:gd name="T22" fmla="*/ 102 w 189"/>
                  <a:gd name="T23" fmla="*/ 52 h 187"/>
                  <a:gd name="T24" fmla="*/ 66 w 189"/>
                  <a:gd name="T25" fmla="*/ 131 h 187"/>
                  <a:gd name="T26" fmla="*/ 59 w 189"/>
                  <a:gd name="T27" fmla="*/ 43 h 187"/>
                  <a:gd name="T28" fmla="*/ 59 w 189"/>
                  <a:gd name="T29" fmla="*/ 43 h 187"/>
                  <a:gd name="T30" fmla="*/ 173 w 189"/>
                  <a:gd name="T31" fmla="*/ 52 h 187"/>
                  <a:gd name="T32" fmla="*/ 173 w 189"/>
                  <a:gd name="T33" fmla="*/ 52 h 187"/>
                  <a:gd name="T34" fmla="*/ 180 w 189"/>
                  <a:gd name="T35" fmla="*/ 114 h 187"/>
                  <a:gd name="T36" fmla="*/ 180 w 189"/>
                  <a:gd name="T37" fmla="*/ 114 h 187"/>
                  <a:gd name="T38" fmla="*/ 171 w 189"/>
                  <a:gd name="T39" fmla="*/ 126 h 187"/>
                  <a:gd name="T40" fmla="*/ 171 w 189"/>
                  <a:gd name="T41" fmla="*/ 126 h 187"/>
                  <a:gd name="T42" fmla="*/ 171 w 189"/>
                  <a:gd name="T43" fmla="*/ 148 h 187"/>
                  <a:gd name="T44" fmla="*/ 171 w 189"/>
                  <a:gd name="T45" fmla="*/ 148 h 187"/>
                  <a:gd name="T46" fmla="*/ 37 w 189"/>
                  <a:gd name="T47" fmla="*/ 144 h 187"/>
                  <a:gd name="T48" fmla="*/ 37 w 189"/>
                  <a:gd name="T49" fmla="*/ 144 h 187"/>
                  <a:gd name="T50" fmla="*/ 59 w 189"/>
                  <a:gd name="T51" fmla="*/ 4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9" h="187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2" y="144"/>
                      <a:pt x="99" y="144"/>
                      <a:pt x="115" y="140"/>
                    </a:cubicBezTo>
                    <a:lnTo>
                      <a:pt x="115" y="140"/>
                    </a:lnTo>
                    <a:cubicBezTo>
                      <a:pt x="119" y="130"/>
                      <a:pt x="128" y="127"/>
                      <a:pt x="140" y="119"/>
                    </a:cubicBezTo>
                    <a:lnTo>
                      <a:pt x="140" y="119"/>
                    </a:lnTo>
                    <a:cubicBezTo>
                      <a:pt x="155" y="110"/>
                      <a:pt x="166" y="96"/>
                      <a:pt x="157" y="73"/>
                    </a:cubicBezTo>
                    <a:lnTo>
                      <a:pt x="157" y="73"/>
                    </a:lnTo>
                    <a:cubicBezTo>
                      <a:pt x="151" y="64"/>
                      <a:pt x="130" y="47"/>
                      <a:pt x="117" y="46"/>
                    </a:cubicBezTo>
                    <a:lnTo>
                      <a:pt x="117" y="46"/>
                    </a:lnTo>
                    <a:cubicBezTo>
                      <a:pt x="112" y="46"/>
                      <a:pt x="105" y="51"/>
                      <a:pt x="102" y="52"/>
                    </a:cubicBezTo>
                    <a:lnTo>
                      <a:pt x="102" y="52"/>
                    </a:lnTo>
                    <a:cubicBezTo>
                      <a:pt x="78" y="64"/>
                      <a:pt x="23" y="98"/>
                      <a:pt x="66" y="131"/>
                    </a:cubicBezTo>
                    <a:close/>
                    <a:moveTo>
                      <a:pt x="59" y="43"/>
                    </a:moveTo>
                    <a:lnTo>
                      <a:pt x="59" y="43"/>
                    </a:lnTo>
                    <a:cubicBezTo>
                      <a:pt x="91" y="25"/>
                      <a:pt x="148" y="0"/>
                      <a:pt x="173" y="52"/>
                    </a:cubicBezTo>
                    <a:lnTo>
                      <a:pt x="173" y="52"/>
                    </a:lnTo>
                    <a:cubicBezTo>
                      <a:pt x="180" y="71"/>
                      <a:pt x="188" y="96"/>
                      <a:pt x="180" y="114"/>
                    </a:cubicBezTo>
                    <a:lnTo>
                      <a:pt x="180" y="114"/>
                    </a:lnTo>
                    <a:cubicBezTo>
                      <a:pt x="179" y="119"/>
                      <a:pt x="175" y="123"/>
                      <a:pt x="171" y="126"/>
                    </a:cubicBezTo>
                    <a:lnTo>
                      <a:pt x="171" y="126"/>
                    </a:lnTo>
                    <a:cubicBezTo>
                      <a:pt x="178" y="131"/>
                      <a:pt x="180" y="144"/>
                      <a:pt x="171" y="148"/>
                    </a:cubicBezTo>
                    <a:lnTo>
                      <a:pt x="171" y="148"/>
                    </a:lnTo>
                    <a:cubicBezTo>
                      <a:pt x="134" y="168"/>
                      <a:pt x="78" y="186"/>
                      <a:pt x="37" y="144"/>
                    </a:cubicBezTo>
                    <a:lnTo>
                      <a:pt x="37" y="144"/>
                    </a:lnTo>
                    <a:cubicBezTo>
                      <a:pt x="0" y="105"/>
                      <a:pt x="27" y="61"/>
                      <a:pt x="59" y="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62" name="Freeform 228">
                <a:extLst>
                  <a:ext uri="{FF2B5EF4-FFF2-40B4-BE49-F238E27FC236}">
                    <a16:creationId xmlns:a16="http://schemas.microsoft.com/office/drawing/2014/main" id="{038F8593-2CC0-8E4B-9B49-BF35F305E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7853" y="5204922"/>
                <a:ext cx="78579" cy="65392"/>
              </a:xfrm>
              <a:custGeom>
                <a:avLst/>
                <a:gdLst>
                  <a:gd name="T0" fmla="*/ 129 w 179"/>
                  <a:gd name="T1" fmla="*/ 60 h 148"/>
                  <a:gd name="T2" fmla="*/ 129 w 179"/>
                  <a:gd name="T3" fmla="*/ 60 h 148"/>
                  <a:gd name="T4" fmla="*/ 90 w 179"/>
                  <a:gd name="T5" fmla="*/ 33 h 148"/>
                  <a:gd name="T6" fmla="*/ 90 w 179"/>
                  <a:gd name="T7" fmla="*/ 33 h 148"/>
                  <a:gd name="T8" fmla="*/ 58 w 179"/>
                  <a:gd name="T9" fmla="*/ 40 h 148"/>
                  <a:gd name="T10" fmla="*/ 58 w 179"/>
                  <a:gd name="T11" fmla="*/ 40 h 148"/>
                  <a:gd name="T12" fmla="*/ 24 w 179"/>
                  <a:gd name="T13" fmla="*/ 76 h 148"/>
                  <a:gd name="T14" fmla="*/ 24 w 179"/>
                  <a:gd name="T15" fmla="*/ 76 h 148"/>
                  <a:gd name="T16" fmla="*/ 48 w 179"/>
                  <a:gd name="T17" fmla="*/ 117 h 148"/>
                  <a:gd name="T18" fmla="*/ 48 w 179"/>
                  <a:gd name="T19" fmla="*/ 117 h 148"/>
                  <a:gd name="T20" fmla="*/ 63 w 179"/>
                  <a:gd name="T21" fmla="*/ 117 h 148"/>
                  <a:gd name="T22" fmla="*/ 63 w 179"/>
                  <a:gd name="T23" fmla="*/ 117 h 148"/>
                  <a:gd name="T24" fmla="*/ 129 w 179"/>
                  <a:gd name="T25" fmla="*/ 60 h 148"/>
                  <a:gd name="T26" fmla="*/ 99 w 179"/>
                  <a:gd name="T27" fmla="*/ 144 h 148"/>
                  <a:gd name="T28" fmla="*/ 99 w 179"/>
                  <a:gd name="T29" fmla="*/ 144 h 148"/>
                  <a:gd name="T30" fmla="*/ 0 w 179"/>
                  <a:gd name="T31" fmla="*/ 88 h 148"/>
                  <a:gd name="T32" fmla="*/ 0 w 179"/>
                  <a:gd name="T33" fmla="*/ 88 h 148"/>
                  <a:gd name="T34" fmla="*/ 17 w 179"/>
                  <a:gd name="T35" fmla="*/ 29 h 148"/>
                  <a:gd name="T36" fmla="*/ 17 w 179"/>
                  <a:gd name="T37" fmla="*/ 29 h 148"/>
                  <a:gd name="T38" fmla="*/ 32 w 179"/>
                  <a:gd name="T39" fmla="*/ 22 h 148"/>
                  <a:gd name="T40" fmla="*/ 32 w 179"/>
                  <a:gd name="T41" fmla="*/ 22 h 148"/>
                  <a:gd name="T42" fmla="*/ 41 w 179"/>
                  <a:gd name="T43" fmla="*/ 1 h 148"/>
                  <a:gd name="T44" fmla="*/ 41 w 179"/>
                  <a:gd name="T45" fmla="*/ 1 h 148"/>
                  <a:gd name="T46" fmla="*/ 161 w 179"/>
                  <a:gd name="T47" fmla="*/ 62 h 148"/>
                  <a:gd name="T48" fmla="*/ 161 w 179"/>
                  <a:gd name="T49" fmla="*/ 62 h 148"/>
                  <a:gd name="T50" fmla="*/ 99 w 179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5" y="35"/>
                      <a:pt x="90" y="33"/>
                    </a:cubicBezTo>
                    <a:lnTo>
                      <a:pt x="90" y="33"/>
                    </a:lnTo>
                    <a:cubicBezTo>
                      <a:pt x="82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6"/>
                      <a:pt x="36" y="111"/>
                      <a:pt x="48" y="117"/>
                    </a:cubicBezTo>
                    <a:lnTo>
                      <a:pt x="48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91" y="117"/>
                      <a:pt x="155" y="109"/>
                      <a:pt x="129" y="60"/>
                    </a:cubicBezTo>
                    <a:close/>
                    <a:moveTo>
                      <a:pt x="99" y="144"/>
                    </a:moveTo>
                    <a:lnTo>
                      <a:pt x="99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3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2" y="1"/>
                      <a:pt x="41" y="1"/>
                    </a:cubicBezTo>
                    <a:lnTo>
                      <a:pt x="41" y="1"/>
                    </a:lnTo>
                    <a:cubicBezTo>
                      <a:pt x="82" y="0"/>
                      <a:pt x="142" y="5"/>
                      <a:pt x="161" y="62"/>
                    </a:cubicBezTo>
                    <a:lnTo>
                      <a:pt x="161" y="62"/>
                    </a:lnTo>
                    <a:cubicBezTo>
                      <a:pt x="178" y="111"/>
                      <a:pt x="136" y="142"/>
                      <a:pt x="99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31" name="Freeform 229">
                <a:extLst>
                  <a:ext uri="{FF2B5EF4-FFF2-40B4-BE49-F238E27FC236}">
                    <a16:creationId xmlns:a16="http://schemas.microsoft.com/office/drawing/2014/main" id="{D8622EF3-F5F2-904B-B690-F50FB5A6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5595" y="5187951"/>
                <a:ext cx="76810" cy="103694"/>
              </a:xfrm>
              <a:custGeom>
                <a:avLst/>
                <a:gdLst>
                  <a:gd name="T0" fmla="*/ 45208 w 175"/>
                  <a:gd name="T1" fmla="*/ 21530 h 236"/>
                  <a:gd name="T2" fmla="*/ 45208 w 175"/>
                  <a:gd name="T3" fmla="*/ 21530 h 236"/>
                  <a:gd name="T4" fmla="*/ 25018 w 175"/>
                  <a:gd name="T5" fmla="*/ 32075 h 236"/>
                  <a:gd name="T6" fmla="*/ 25018 w 175"/>
                  <a:gd name="T7" fmla="*/ 32075 h 236"/>
                  <a:gd name="T8" fmla="*/ 21068 w 175"/>
                  <a:gd name="T9" fmla="*/ 47893 h 236"/>
                  <a:gd name="T10" fmla="*/ 21068 w 175"/>
                  <a:gd name="T11" fmla="*/ 47893 h 236"/>
                  <a:gd name="T12" fmla="*/ 25896 w 175"/>
                  <a:gd name="T13" fmla="*/ 73816 h 236"/>
                  <a:gd name="T14" fmla="*/ 25896 w 175"/>
                  <a:gd name="T15" fmla="*/ 73816 h 236"/>
                  <a:gd name="T16" fmla="*/ 46964 w 175"/>
                  <a:gd name="T17" fmla="*/ 74695 h 236"/>
                  <a:gd name="T18" fmla="*/ 46964 w 175"/>
                  <a:gd name="T19" fmla="*/ 74695 h 236"/>
                  <a:gd name="T20" fmla="*/ 50914 w 175"/>
                  <a:gd name="T21" fmla="*/ 67225 h 236"/>
                  <a:gd name="T22" fmla="*/ 50914 w 175"/>
                  <a:gd name="T23" fmla="*/ 67225 h 236"/>
                  <a:gd name="T24" fmla="*/ 45208 w 175"/>
                  <a:gd name="T25" fmla="*/ 21530 h 236"/>
                  <a:gd name="T26" fmla="*/ 68910 w 175"/>
                  <a:gd name="T27" fmla="*/ 58877 h 236"/>
                  <a:gd name="T28" fmla="*/ 68910 w 175"/>
                  <a:gd name="T29" fmla="*/ 58877 h 236"/>
                  <a:gd name="T30" fmla="*/ 25457 w 175"/>
                  <a:gd name="T31" fmla="*/ 87876 h 236"/>
                  <a:gd name="T32" fmla="*/ 25457 w 175"/>
                  <a:gd name="T33" fmla="*/ 87876 h 236"/>
                  <a:gd name="T34" fmla="*/ 7023 w 175"/>
                  <a:gd name="T35" fmla="*/ 63710 h 236"/>
                  <a:gd name="T36" fmla="*/ 7023 w 175"/>
                  <a:gd name="T37" fmla="*/ 63710 h 236"/>
                  <a:gd name="T38" fmla="*/ 8339 w 175"/>
                  <a:gd name="T39" fmla="*/ 54923 h 236"/>
                  <a:gd name="T40" fmla="*/ 8339 w 175"/>
                  <a:gd name="T41" fmla="*/ 54923 h 236"/>
                  <a:gd name="T42" fmla="*/ 2195 w 175"/>
                  <a:gd name="T43" fmla="*/ 44378 h 236"/>
                  <a:gd name="T44" fmla="*/ 2195 w 175"/>
                  <a:gd name="T45" fmla="*/ 44378 h 236"/>
                  <a:gd name="T46" fmla="*/ 52670 w 175"/>
                  <a:gd name="T47" fmla="*/ 7030 h 236"/>
                  <a:gd name="T48" fmla="*/ 52670 w 175"/>
                  <a:gd name="T49" fmla="*/ 7030 h 236"/>
                  <a:gd name="T50" fmla="*/ 68910 w 175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9" y="86"/>
                      <a:pt x="53" y="95"/>
                      <a:pt x="48" y="109"/>
                    </a:cubicBezTo>
                    <a:cubicBezTo>
                      <a:pt x="40" y="130"/>
                      <a:pt x="40" y="153"/>
                      <a:pt x="59" y="168"/>
                    </a:cubicBezTo>
                    <a:cubicBezTo>
                      <a:pt x="70" y="175"/>
                      <a:pt x="96" y="178"/>
                      <a:pt x="107" y="170"/>
                    </a:cubicBezTo>
                    <a:cubicBezTo>
                      <a:pt x="111" y="166"/>
                      <a:pt x="113" y="157"/>
                      <a:pt x="116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4"/>
                      <a:pt x="107" y="235"/>
                      <a:pt x="58" y="200"/>
                    </a:cubicBezTo>
                    <a:cubicBezTo>
                      <a:pt x="40" y="187"/>
                      <a:pt x="20" y="166"/>
                      <a:pt x="16" y="145"/>
                    </a:cubicBezTo>
                    <a:cubicBezTo>
                      <a:pt x="15" y="138"/>
                      <a:pt x="16" y="132"/>
                      <a:pt x="19" y="125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6"/>
                    </a:cubicBezTo>
                    <a:cubicBezTo>
                      <a:pt x="170" y="32"/>
                      <a:pt x="174" y="94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4" name="Freeform 230">
                <a:extLst>
                  <a:ext uri="{FF2B5EF4-FFF2-40B4-BE49-F238E27FC236}">
                    <a16:creationId xmlns:a16="http://schemas.microsoft.com/office/drawing/2014/main" id="{35592A74-16AE-0346-AC3E-2365F3467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7685" y="5196203"/>
                <a:ext cx="87310" cy="85736"/>
              </a:xfrm>
              <a:custGeom>
                <a:avLst/>
                <a:gdLst>
                  <a:gd name="T0" fmla="*/ 61 w 203"/>
                  <a:gd name="T1" fmla="*/ 134 h 197"/>
                  <a:gd name="T2" fmla="*/ 61 w 203"/>
                  <a:gd name="T3" fmla="*/ 134 h 197"/>
                  <a:gd name="T4" fmla="*/ 108 w 203"/>
                  <a:gd name="T5" fmla="*/ 150 h 197"/>
                  <a:gd name="T6" fmla="*/ 108 w 203"/>
                  <a:gd name="T7" fmla="*/ 150 h 197"/>
                  <a:gd name="T8" fmla="*/ 141 w 203"/>
                  <a:gd name="T9" fmla="*/ 131 h 197"/>
                  <a:gd name="T10" fmla="*/ 141 w 203"/>
                  <a:gd name="T11" fmla="*/ 131 h 197"/>
                  <a:gd name="T12" fmla="*/ 175 w 203"/>
                  <a:gd name="T13" fmla="*/ 81 h 197"/>
                  <a:gd name="T14" fmla="*/ 175 w 203"/>
                  <a:gd name="T15" fmla="*/ 81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5 w 203"/>
                  <a:gd name="T21" fmla="*/ 51 h 197"/>
                  <a:gd name="T22" fmla="*/ 125 w 203"/>
                  <a:gd name="T23" fmla="*/ 51 h 197"/>
                  <a:gd name="T24" fmla="*/ 61 w 203"/>
                  <a:gd name="T25" fmla="*/ 134 h 197"/>
                  <a:gd name="T26" fmla="*/ 84 w 203"/>
                  <a:gd name="T27" fmla="*/ 34 h 197"/>
                  <a:gd name="T28" fmla="*/ 84 w 203"/>
                  <a:gd name="T29" fmla="*/ 34 h 197"/>
                  <a:gd name="T30" fmla="*/ 198 w 203"/>
                  <a:gd name="T31" fmla="*/ 60 h 197"/>
                  <a:gd name="T32" fmla="*/ 198 w 203"/>
                  <a:gd name="T33" fmla="*/ 60 h 197"/>
                  <a:gd name="T34" fmla="*/ 188 w 203"/>
                  <a:gd name="T35" fmla="*/ 130 h 197"/>
                  <a:gd name="T36" fmla="*/ 188 w 203"/>
                  <a:gd name="T37" fmla="*/ 130 h 197"/>
                  <a:gd name="T38" fmla="*/ 172 w 203"/>
                  <a:gd name="T39" fmla="*/ 140 h 197"/>
                  <a:gd name="T40" fmla="*/ 172 w 203"/>
                  <a:gd name="T41" fmla="*/ 140 h 197"/>
                  <a:gd name="T42" fmla="*/ 164 w 203"/>
                  <a:gd name="T43" fmla="*/ 167 h 197"/>
                  <a:gd name="T44" fmla="*/ 164 w 203"/>
                  <a:gd name="T45" fmla="*/ 167 h 197"/>
                  <a:gd name="T46" fmla="*/ 24 w 203"/>
                  <a:gd name="T47" fmla="*/ 143 h 197"/>
                  <a:gd name="T48" fmla="*/ 24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1" y="134"/>
                    </a:moveTo>
                    <a:lnTo>
                      <a:pt x="61" y="134"/>
                    </a:lnTo>
                    <a:cubicBezTo>
                      <a:pt x="71" y="148"/>
                      <a:pt x="89" y="151"/>
                      <a:pt x="108" y="150"/>
                    </a:cubicBezTo>
                    <a:lnTo>
                      <a:pt x="108" y="150"/>
                    </a:lnTo>
                    <a:cubicBezTo>
                      <a:pt x="116" y="138"/>
                      <a:pt x="126" y="136"/>
                      <a:pt x="141" y="131"/>
                    </a:cubicBezTo>
                    <a:lnTo>
                      <a:pt x="141" y="131"/>
                    </a:lnTo>
                    <a:cubicBezTo>
                      <a:pt x="162" y="121"/>
                      <a:pt x="179" y="106"/>
                      <a:pt x="175" y="81"/>
                    </a:cubicBezTo>
                    <a:lnTo>
                      <a:pt x="175" y="81"/>
                    </a:lnTo>
                    <a:cubicBezTo>
                      <a:pt x="174" y="69"/>
                      <a:pt x="156" y="48"/>
                      <a:pt x="143" y="46"/>
                    </a:cubicBezTo>
                    <a:lnTo>
                      <a:pt x="143" y="46"/>
                    </a:lnTo>
                    <a:cubicBezTo>
                      <a:pt x="138" y="46"/>
                      <a:pt x="130" y="50"/>
                      <a:pt x="125" y="51"/>
                    </a:cubicBezTo>
                    <a:lnTo>
                      <a:pt x="125" y="51"/>
                    </a:lnTo>
                    <a:cubicBezTo>
                      <a:pt x="95" y="60"/>
                      <a:pt x="25" y="92"/>
                      <a:pt x="61" y="134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2" y="18"/>
                      <a:pt x="191" y="0"/>
                      <a:pt x="198" y="60"/>
                    </a:cubicBezTo>
                    <a:lnTo>
                      <a:pt x="198" y="60"/>
                    </a:lnTo>
                    <a:cubicBezTo>
                      <a:pt x="202" y="83"/>
                      <a:pt x="201" y="110"/>
                      <a:pt x="188" y="130"/>
                    </a:cubicBezTo>
                    <a:lnTo>
                      <a:pt x="188" y="130"/>
                    </a:lnTo>
                    <a:cubicBezTo>
                      <a:pt x="184" y="134"/>
                      <a:pt x="179" y="138"/>
                      <a:pt x="172" y="140"/>
                    </a:cubicBezTo>
                    <a:lnTo>
                      <a:pt x="172" y="140"/>
                    </a:lnTo>
                    <a:cubicBezTo>
                      <a:pt x="177" y="148"/>
                      <a:pt x="176" y="163"/>
                      <a:pt x="164" y="167"/>
                    </a:cubicBezTo>
                    <a:lnTo>
                      <a:pt x="164" y="167"/>
                    </a:lnTo>
                    <a:cubicBezTo>
                      <a:pt x="120" y="182"/>
                      <a:pt x="53" y="196"/>
                      <a:pt x="24" y="143"/>
                    </a:cubicBezTo>
                    <a:lnTo>
                      <a:pt x="24" y="143"/>
                    </a:lnTo>
                    <a:cubicBezTo>
                      <a:pt x="0" y="96"/>
                      <a:pt x="42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33" name="Freeform 231">
                <a:extLst>
                  <a:ext uri="{FF2B5EF4-FFF2-40B4-BE49-F238E27FC236}">
                    <a16:creationId xmlns:a16="http://schemas.microsoft.com/office/drawing/2014/main" id="{045BFE14-F4E4-2947-B8D4-51414F074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4136" y="5189870"/>
                <a:ext cx="76810" cy="103694"/>
              </a:xfrm>
              <a:custGeom>
                <a:avLst/>
                <a:gdLst>
                  <a:gd name="T0" fmla="*/ 45208 w 175"/>
                  <a:gd name="T1" fmla="*/ 20651 h 236"/>
                  <a:gd name="T2" fmla="*/ 45208 w 175"/>
                  <a:gd name="T3" fmla="*/ 20651 h 236"/>
                  <a:gd name="T4" fmla="*/ 25018 w 175"/>
                  <a:gd name="T5" fmla="*/ 31635 h 236"/>
                  <a:gd name="T6" fmla="*/ 25018 w 175"/>
                  <a:gd name="T7" fmla="*/ 31635 h 236"/>
                  <a:gd name="T8" fmla="*/ 20629 w 175"/>
                  <a:gd name="T9" fmla="*/ 47893 h 236"/>
                  <a:gd name="T10" fmla="*/ 20629 w 175"/>
                  <a:gd name="T11" fmla="*/ 47893 h 236"/>
                  <a:gd name="T12" fmla="*/ 25896 w 175"/>
                  <a:gd name="T13" fmla="*/ 73377 h 236"/>
                  <a:gd name="T14" fmla="*/ 25896 w 175"/>
                  <a:gd name="T15" fmla="*/ 73377 h 236"/>
                  <a:gd name="T16" fmla="*/ 46964 w 175"/>
                  <a:gd name="T17" fmla="*/ 74255 h 236"/>
                  <a:gd name="T18" fmla="*/ 46964 w 175"/>
                  <a:gd name="T19" fmla="*/ 74255 h 236"/>
                  <a:gd name="T20" fmla="*/ 50914 w 175"/>
                  <a:gd name="T21" fmla="*/ 66786 h 236"/>
                  <a:gd name="T22" fmla="*/ 50914 w 175"/>
                  <a:gd name="T23" fmla="*/ 66786 h 236"/>
                  <a:gd name="T24" fmla="*/ 45208 w 175"/>
                  <a:gd name="T25" fmla="*/ 20651 h 236"/>
                  <a:gd name="T26" fmla="*/ 68471 w 175"/>
                  <a:gd name="T27" fmla="*/ 58877 h 236"/>
                  <a:gd name="T28" fmla="*/ 68471 w 175"/>
                  <a:gd name="T29" fmla="*/ 58877 h 236"/>
                  <a:gd name="T30" fmla="*/ 25457 w 175"/>
                  <a:gd name="T31" fmla="*/ 86998 h 236"/>
                  <a:gd name="T32" fmla="*/ 25457 w 175"/>
                  <a:gd name="T33" fmla="*/ 86998 h 236"/>
                  <a:gd name="T34" fmla="*/ 7023 w 175"/>
                  <a:gd name="T35" fmla="*/ 62832 h 236"/>
                  <a:gd name="T36" fmla="*/ 7023 w 175"/>
                  <a:gd name="T37" fmla="*/ 62832 h 236"/>
                  <a:gd name="T38" fmla="*/ 7900 w 175"/>
                  <a:gd name="T39" fmla="*/ 54044 h 236"/>
                  <a:gd name="T40" fmla="*/ 7900 w 175"/>
                  <a:gd name="T41" fmla="*/ 54044 h 236"/>
                  <a:gd name="T42" fmla="*/ 2195 w 175"/>
                  <a:gd name="T43" fmla="*/ 44378 h 236"/>
                  <a:gd name="T44" fmla="*/ 2195 w 175"/>
                  <a:gd name="T45" fmla="*/ 44378 h 236"/>
                  <a:gd name="T46" fmla="*/ 52670 w 175"/>
                  <a:gd name="T47" fmla="*/ 7030 h 236"/>
                  <a:gd name="T48" fmla="*/ 52670 w 175"/>
                  <a:gd name="T49" fmla="*/ 7030 h 236"/>
                  <a:gd name="T50" fmla="*/ 68471 w 175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8" y="56"/>
                      <a:pt x="57" y="72"/>
                    </a:cubicBezTo>
                    <a:cubicBezTo>
                      <a:pt x="59" y="85"/>
                      <a:pt x="53" y="95"/>
                      <a:pt x="47" y="109"/>
                    </a:cubicBezTo>
                    <a:cubicBezTo>
                      <a:pt x="40" y="130"/>
                      <a:pt x="40" y="152"/>
                      <a:pt x="59" y="167"/>
                    </a:cubicBezTo>
                    <a:cubicBezTo>
                      <a:pt x="70" y="175"/>
                      <a:pt x="96" y="177"/>
                      <a:pt x="107" y="169"/>
                    </a:cubicBezTo>
                    <a:cubicBezTo>
                      <a:pt x="110" y="165"/>
                      <a:pt x="114" y="156"/>
                      <a:pt x="116" y="152"/>
                    </a:cubicBezTo>
                    <a:cubicBezTo>
                      <a:pt x="130" y="123"/>
                      <a:pt x="156" y="52"/>
                      <a:pt x="103" y="47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1" y="172"/>
                      <a:pt x="107" y="235"/>
                      <a:pt x="58" y="198"/>
                    </a:cubicBezTo>
                    <a:cubicBezTo>
                      <a:pt x="40" y="185"/>
                      <a:pt x="21" y="165"/>
                      <a:pt x="16" y="143"/>
                    </a:cubicBezTo>
                    <a:cubicBezTo>
                      <a:pt x="16" y="137"/>
                      <a:pt x="16" y="130"/>
                      <a:pt x="18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6"/>
                    </a:cubicBezTo>
                    <a:cubicBezTo>
                      <a:pt x="170" y="30"/>
                      <a:pt x="174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6" name="Freeform 232">
                <a:extLst>
                  <a:ext uri="{FF2B5EF4-FFF2-40B4-BE49-F238E27FC236}">
                    <a16:creationId xmlns:a16="http://schemas.microsoft.com/office/drawing/2014/main" id="{B8808939-D1F4-C74D-AD93-5C3531FEF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0714" y="5204922"/>
                <a:ext cx="77123" cy="65392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3 h 150"/>
                  <a:gd name="T6" fmla="*/ 89 w 178"/>
                  <a:gd name="T7" fmla="*/ 33 h 150"/>
                  <a:gd name="T8" fmla="*/ 59 w 178"/>
                  <a:gd name="T9" fmla="*/ 42 h 150"/>
                  <a:gd name="T10" fmla="*/ 59 w 178"/>
                  <a:gd name="T11" fmla="*/ 42 h 150"/>
                  <a:gd name="T12" fmla="*/ 23 w 178"/>
                  <a:gd name="T13" fmla="*/ 77 h 150"/>
                  <a:gd name="T14" fmla="*/ 23 w 178"/>
                  <a:gd name="T15" fmla="*/ 77 h 150"/>
                  <a:gd name="T16" fmla="*/ 48 w 178"/>
                  <a:gd name="T17" fmla="*/ 119 h 150"/>
                  <a:gd name="T18" fmla="*/ 48 w 178"/>
                  <a:gd name="T19" fmla="*/ 119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2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1 w 178"/>
                  <a:gd name="T31" fmla="*/ 88 h 150"/>
                  <a:gd name="T32" fmla="*/ 1 w 178"/>
                  <a:gd name="T33" fmla="*/ 88 h 150"/>
                  <a:gd name="T34" fmla="*/ 18 w 178"/>
                  <a:gd name="T35" fmla="*/ 29 h 150"/>
                  <a:gd name="T36" fmla="*/ 18 w 178"/>
                  <a:gd name="T37" fmla="*/ 29 h 150"/>
                  <a:gd name="T38" fmla="*/ 33 w 178"/>
                  <a:gd name="T39" fmla="*/ 24 h 150"/>
                  <a:gd name="T40" fmla="*/ 33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1 w 178"/>
                  <a:gd name="T47" fmla="*/ 62 h 150"/>
                  <a:gd name="T48" fmla="*/ 161 w 178"/>
                  <a:gd name="T49" fmla="*/ 62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6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2" y="41"/>
                      <a:pt x="59" y="42"/>
                    </a:cubicBezTo>
                    <a:lnTo>
                      <a:pt x="59" y="42"/>
                    </a:lnTo>
                    <a:cubicBezTo>
                      <a:pt x="39" y="44"/>
                      <a:pt x="23" y="54"/>
                      <a:pt x="23" y="77"/>
                    </a:cubicBezTo>
                    <a:lnTo>
                      <a:pt x="23" y="77"/>
                    </a:lnTo>
                    <a:cubicBezTo>
                      <a:pt x="23" y="88"/>
                      <a:pt x="36" y="113"/>
                      <a:pt x="48" y="119"/>
                    </a:cubicBezTo>
                    <a:lnTo>
                      <a:pt x="48" y="119"/>
                    </a:lnTo>
                    <a:cubicBezTo>
                      <a:pt x="51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0" y="119"/>
                      <a:pt x="155" y="109"/>
                      <a:pt x="130" y="62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1" y="148"/>
                      <a:pt x="1" y="88"/>
                    </a:cubicBezTo>
                    <a:lnTo>
                      <a:pt x="1" y="88"/>
                    </a:lnTo>
                    <a:cubicBezTo>
                      <a:pt x="0" y="69"/>
                      <a:pt x="4" y="44"/>
                      <a:pt x="18" y="29"/>
                    </a:cubicBezTo>
                    <a:lnTo>
                      <a:pt x="18" y="29"/>
                    </a:lnTo>
                    <a:cubicBezTo>
                      <a:pt x="22" y="27"/>
                      <a:pt x="26" y="24"/>
                      <a:pt x="33" y="24"/>
                    </a:cubicBezTo>
                    <a:lnTo>
                      <a:pt x="33" y="24"/>
                    </a:lnTo>
                    <a:cubicBezTo>
                      <a:pt x="29" y="15"/>
                      <a:pt x="31" y="3"/>
                      <a:pt x="42" y="3"/>
                    </a:cubicBezTo>
                    <a:lnTo>
                      <a:pt x="42" y="3"/>
                    </a:lnTo>
                    <a:cubicBezTo>
                      <a:pt x="82" y="0"/>
                      <a:pt x="143" y="7"/>
                      <a:pt x="161" y="62"/>
                    </a:cubicBezTo>
                    <a:lnTo>
                      <a:pt x="161" y="62"/>
                    </a:lnTo>
                    <a:cubicBezTo>
                      <a:pt x="177" y="113"/>
                      <a:pt x="136" y="142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67" name="Freeform 233">
                <a:extLst>
                  <a:ext uri="{FF2B5EF4-FFF2-40B4-BE49-F238E27FC236}">
                    <a16:creationId xmlns:a16="http://schemas.microsoft.com/office/drawing/2014/main" id="{6363E974-D40A-DF46-A92B-397D9C188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0546" y="5196203"/>
                <a:ext cx="81489" cy="81377"/>
              </a:xfrm>
              <a:custGeom>
                <a:avLst/>
                <a:gdLst>
                  <a:gd name="T0" fmla="*/ 65 w 188"/>
                  <a:gd name="T1" fmla="*/ 131 h 188"/>
                  <a:gd name="T2" fmla="*/ 65 w 188"/>
                  <a:gd name="T3" fmla="*/ 131 h 188"/>
                  <a:gd name="T4" fmla="*/ 112 w 188"/>
                  <a:gd name="T5" fmla="*/ 141 h 188"/>
                  <a:gd name="T6" fmla="*/ 112 w 188"/>
                  <a:gd name="T7" fmla="*/ 141 h 188"/>
                  <a:gd name="T8" fmla="*/ 137 w 188"/>
                  <a:gd name="T9" fmla="*/ 120 h 188"/>
                  <a:gd name="T10" fmla="*/ 137 w 188"/>
                  <a:gd name="T11" fmla="*/ 120 h 188"/>
                  <a:gd name="T12" fmla="*/ 154 w 188"/>
                  <a:gd name="T13" fmla="*/ 74 h 188"/>
                  <a:gd name="T14" fmla="*/ 154 w 188"/>
                  <a:gd name="T15" fmla="*/ 74 h 188"/>
                  <a:gd name="T16" fmla="*/ 116 w 188"/>
                  <a:gd name="T17" fmla="*/ 46 h 188"/>
                  <a:gd name="T18" fmla="*/ 116 w 188"/>
                  <a:gd name="T19" fmla="*/ 46 h 188"/>
                  <a:gd name="T20" fmla="*/ 100 w 188"/>
                  <a:gd name="T21" fmla="*/ 53 h 188"/>
                  <a:gd name="T22" fmla="*/ 100 w 188"/>
                  <a:gd name="T23" fmla="*/ 53 h 188"/>
                  <a:gd name="T24" fmla="*/ 65 w 188"/>
                  <a:gd name="T25" fmla="*/ 131 h 188"/>
                  <a:gd name="T26" fmla="*/ 58 w 188"/>
                  <a:gd name="T27" fmla="*/ 42 h 188"/>
                  <a:gd name="T28" fmla="*/ 58 w 188"/>
                  <a:gd name="T29" fmla="*/ 42 h 188"/>
                  <a:gd name="T30" fmla="*/ 171 w 188"/>
                  <a:gd name="T31" fmla="*/ 53 h 188"/>
                  <a:gd name="T32" fmla="*/ 171 w 188"/>
                  <a:gd name="T33" fmla="*/ 53 h 188"/>
                  <a:gd name="T34" fmla="*/ 180 w 188"/>
                  <a:gd name="T35" fmla="*/ 114 h 188"/>
                  <a:gd name="T36" fmla="*/ 180 w 188"/>
                  <a:gd name="T37" fmla="*/ 114 h 188"/>
                  <a:gd name="T38" fmla="*/ 169 w 188"/>
                  <a:gd name="T39" fmla="*/ 126 h 188"/>
                  <a:gd name="T40" fmla="*/ 169 w 188"/>
                  <a:gd name="T41" fmla="*/ 126 h 188"/>
                  <a:gd name="T42" fmla="*/ 169 w 188"/>
                  <a:gd name="T43" fmla="*/ 149 h 188"/>
                  <a:gd name="T44" fmla="*/ 169 w 188"/>
                  <a:gd name="T45" fmla="*/ 149 h 188"/>
                  <a:gd name="T46" fmla="*/ 36 w 188"/>
                  <a:gd name="T47" fmla="*/ 143 h 188"/>
                  <a:gd name="T48" fmla="*/ 36 w 188"/>
                  <a:gd name="T49" fmla="*/ 143 h 188"/>
                  <a:gd name="T50" fmla="*/ 58 w 188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8">
                    <a:moveTo>
                      <a:pt x="65" y="131"/>
                    </a:moveTo>
                    <a:lnTo>
                      <a:pt x="65" y="131"/>
                    </a:lnTo>
                    <a:cubicBezTo>
                      <a:pt x="79" y="143"/>
                      <a:pt x="96" y="145"/>
                      <a:pt x="112" y="141"/>
                    </a:cubicBezTo>
                    <a:lnTo>
                      <a:pt x="112" y="141"/>
                    </a:lnTo>
                    <a:cubicBezTo>
                      <a:pt x="117" y="130"/>
                      <a:pt x="125" y="128"/>
                      <a:pt x="137" y="120"/>
                    </a:cubicBezTo>
                    <a:lnTo>
                      <a:pt x="137" y="120"/>
                    </a:lnTo>
                    <a:cubicBezTo>
                      <a:pt x="154" y="110"/>
                      <a:pt x="165" y="95"/>
                      <a:pt x="154" y="74"/>
                    </a:cubicBezTo>
                    <a:lnTo>
                      <a:pt x="154" y="74"/>
                    </a:lnTo>
                    <a:cubicBezTo>
                      <a:pt x="149" y="63"/>
                      <a:pt x="128" y="46"/>
                      <a:pt x="116" y="46"/>
                    </a:cubicBezTo>
                    <a:lnTo>
                      <a:pt x="116" y="46"/>
                    </a:lnTo>
                    <a:cubicBezTo>
                      <a:pt x="111" y="46"/>
                      <a:pt x="104" y="51"/>
                      <a:pt x="100" y="53"/>
                    </a:cubicBezTo>
                    <a:lnTo>
                      <a:pt x="100" y="53"/>
                    </a:lnTo>
                    <a:cubicBezTo>
                      <a:pt x="75" y="64"/>
                      <a:pt x="21" y="99"/>
                      <a:pt x="65" y="131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90" y="25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79" y="72"/>
                      <a:pt x="187" y="96"/>
                      <a:pt x="180" y="114"/>
                    </a:cubicBezTo>
                    <a:lnTo>
                      <a:pt x="180" y="114"/>
                    </a:lnTo>
                    <a:cubicBezTo>
                      <a:pt x="178" y="118"/>
                      <a:pt x="174" y="122"/>
                      <a:pt x="169" y="126"/>
                    </a:cubicBezTo>
                    <a:lnTo>
                      <a:pt x="169" y="126"/>
                    </a:lnTo>
                    <a:cubicBezTo>
                      <a:pt x="177" y="131"/>
                      <a:pt x="178" y="143"/>
                      <a:pt x="169" y="149"/>
                    </a:cubicBezTo>
                    <a:lnTo>
                      <a:pt x="169" y="149"/>
                    </a:lnTo>
                    <a:cubicBezTo>
                      <a:pt x="133" y="167"/>
                      <a:pt x="75" y="187"/>
                      <a:pt x="36" y="143"/>
                    </a:cubicBezTo>
                    <a:lnTo>
                      <a:pt x="36" y="143"/>
                    </a:lnTo>
                    <a:cubicBezTo>
                      <a:pt x="0" y="105"/>
                      <a:pt x="25" y="60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68" name="Freeform 234">
                <a:extLst>
                  <a:ext uri="{FF2B5EF4-FFF2-40B4-BE49-F238E27FC236}">
                    <a16:creationId xmlns:a16="http://schemas.microsoft.com/office/drawing/2014/main" id="{11A6854D-BD7C-0243-B68A-0BCD2A030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3524" y="5204922"/>
                <a:ext cx="77123" cy="65392"/>
              </a:xfrm>
              <a:custGeom>
                <a:avLst/>
                <a:gdLst>
                  <a:gd name="T0" fmla="*/ 129 w 178"/>
                  <a:gd name="T1" fmla="*/ 61 h 150"/>
                  <a:gd name="T2" fmla="*/ 129 w 178"/>
                  <a:gd name="T3" fmla="*/ 61 h 150"/>
                  <a:gd name="T4" fmla="*/ 88 w 178"/>
                  <a:gd name="T5" fmla="*/ 33 h 150"/>
                  <a:gd name="T6" fmla="*/ 88 w 178"/>
                  <a:gd name="T7" fmla="*/ 33 h 150"/>
                  <a:gd name="T8" fmla="*/ 58 w 178"/>
                  <a:gd name="T9" fmla="*/ 41 h 150"/>
                  <a:gd name="T10" fmla="*/ 58 w 178"/>
                  <a:gd name="T11" fmla="*/ 41 h 150"/>
                  <a:gd name="T12" fmla="*/ 22 w 178"/>
                  <a:gd name="T13" fmla="*/ 76 h 150"/>
                  <a:gd name="T14" fmla="*/ 22 w 178"/>
                  <a:gd name="T15" fmla="*/ 76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29 w 178"/>
                  <a:gd name="T25" fmla="*/ 61 h 150"/>
                  <a:gd name="T26" fmla="*/ 97 w 178"/>
                  <a:gd name="T27" fmla="*/ 145 h 150"/>
                  <a:gd name="T28" fmla="*/ 97 w 178"/>
                  <a:gd name="T29" fmla="*/ 145 h 150"/>
                  <a:gd name="T30" fmla="*/ 0 w 178"/>
                  <a:gd name="T31" fmla="*/ 88 h 150"/>
                  <a:gd name="T32" fmla="*/ 0 w 178"/>
                  <a:gd name="T33" fmla="*/ 88 h 150"/>
                  <a:gd name="T34" fmla="*/ 17 w 178"/>
                  <a:gd name="T35" fmla="*/ 29 h 150"/>
                  <a:gd name="T36" fmla="*/ 17 w 178"/>
                  <a:gd name="T37" fmla="*/ 29 h 150"/>
                  <a:gd name="T38" fmla="*/ 32 w 178"/>
                  <a:gd name="T39" fmla="*/ 22 h 150"/>
                  <a:gd name="T40" fmla="*/ 32 w 178"/>
                  <a:gd name="T41" fmla="*/ 22 h 150"/>
                  <a:gd name="T42" fmla="*/ 42 w 178"/>
                  <a:gd name="T43" fmla="*/ 1 h 150"/>
                  <a:gd name="T44" fmla="*/ 42 w 178"/>
                  <a:gd name="T45" fmla="*/ 1 h 150"/>
                  <a:gd name="T46" fmla="*/ 160 w 178"/>
                  <a:gd name="T47" fmla="*/ 62 h 150"/>
                  <a:gd name="T48" fmla="*/ 160 w 178"/>
                  <a:gd name="T49" fmla="*/ 62 h 150"/>
                  <a:gd name="T50" fmla="*/ 97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29" y="61"/>
                    </a:moveTo>
                    <a:lnTo>
                      <a:pt x="129" y="61"/>
                    </a:lnTo>
                    <a:cubicBezTo>
                      <a:pt x="120" y="43"/>
                      <a:pt x="105" y="36"/>
                      <a:pt x="88" y="33"/>
                    </a:cubicBezTo>
                    <a:lnTo>
                      <a:pt x="88" y="33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2" y="53"/>
                      <a:pt x="22" y="76"/>
                    </a:cubicBezTo>
                    <a:lnTo>
                      <a:pt x="22" y="76"/>
                    </a:lnTo>
                    <a:cubicBezTo>
                      <a:pt x="24" y="88"/>
                      <a:pt x="36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29" y="61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8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4"/>
                      <a:pt x="32" y="22"/>
                    </a:cubicBezTo>
                    <a:lnTo>
                      <a:pt x="32" y="22"/>
                    </a:lnTo>
                    <a:cubicBezTo>
                      <a:pt x="28" y="13"/>
                      <a:pt x="30" y="3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7" y="112"/>
                      <a:pt x="135" y="141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37" name="Freeform 235">
                <a:extLst>
                  <a:ext uri="{FF2B5EF4-FFF2-40B4-BE49-F238E27FC236}">
                    <a16:creationId xmlns:a16="http://schemas.microsoft.com/office/drawing/2014/main" id="{D2834CCE-D4E7-AC49-92B2-F7ED618DB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4997" y="5189870"/>
                <a:ext cx="74890" cy="103694"/>
              </a:xfrm>
              <a:custGeom>
                <a:avLst/>
                <a:gdLst>
                  <a:gd name="T0" fmla="*/ 43722 w 173"/>
                  <a:gd name="T1" fmla="*/ 21001 h 237"/>
                  <a:gd name="T2" fmla="*/ 43722 w 173"/>
                  <a:gd name="T3" fmla="*/ 21001 h 237"/>
                  <a:gd name="T4" fmla="*/ 24242 w 173"/>
                  <a:gd name="T5" fmla="*/ 31502 h 237"/>
                  <a:gd name="T6" fmla="*/ 24242 w 173"/>
                  <a:gd name="T7" fmla="*/ 31502 h 237"/>
                  <a:gd name="T8" fmla="*/ 20346 w 173"/>
                  <a:gd name="T9" fmla="*/ 47690 h 237"/>
                  <a:gd name="T10" fmla="*/ 20346 w 173"/>
                  <a:gd name="T11" fmla="*/ 47690 h 237"/>
                  <a:gd name="T12" fmla="*/ 24675 w 173"/>
                  <a:gd name="T13" fmla="*/ 72630 h 237"/>
                  <a:gd name="T14" fmla="*/ 24675 w 173"/>
                  <a:gd name="T15" fmla="*/ 72630 h 237"/>
                  <a:gd name="T16" fmla="*/ 45886 w 173"/>
                  <a:gd name="T17" fmla="*/ 73505 h 237"/>
                  <a:gd name="T18" fmla="*/ 45886 w 173"/>
                  <a:gd name="T19" fmla="*/ 73505 h 237"/>
                  <a:gd name="T20" fmla="*/ 49782 w 173"/>
                  <a:gd name="T21" fmla="*/ 66504 h 237"/>
                  <a:gd name="T22" fmla="*/ 49782 w 173"/>
                  <a:gd name="T23" fmla="*/ 66504 h 237"/>
                  <a:gd name="T24" fmla="*/ 43722 w 173"/>
                  <a:gd name="T25" fmla="*/ 21001 h 237"/>
                  <a:gd name="T26" fmla="*/ 67098 w 173"/>
                  <a:gd name="T27" fmla="*/ 58629 h 237"/>
                  <a:gd name="T28" fmla="*/ 67098 w 173"/>
                  <a:gd name="T29" fmla="*/ 58629 h 237"/>
                  <a:gd name="T30" fmla="*/ 24242 w 173"/>
                  <a:gd name="T31" fmla="*/ 86630 h 237"/>
                  <a:gd name="T32" fmla="*/ 24242 w 173"/>
                  <a:gd name="T33" fmla="*/ 86630 h 237"/>
                  <a:gd name="T34" fmla="*/ 6493 w 173"/>
                  <a:gd name="T35" fmla="*/ 62566 h 237"/>
                  <a:gd name="T36" fmla="*/ 6493 w 173"/>
                  <a:gd name="T37" fmla="*/ 62566 h 237"/>
                  <a:gd name="T38" fmla="*/ 7359 w 173"/>
                  <a:gd name="T39" fmla="*/ 54253 h 237"/>
                  <a:gd name="T40" fmla="*/ 7359 w 173"/>
                  <a:gd name="T41" fmla="*/ 54253 h 237"/>
                  <a:gd name="T42" fmla="*/ 1299 w 173"/>
                  <a:gd name="T43" fmla="*/ 44190 h 237"/>
                  <a:gd name="T44" fmla="*/ 1299 w 173"/>
                  <a:gd name="T45" fmla="*/ 44190 h 237"/>
                  <a:gd name="T46" fmla="*/ 51081 w 173"/>
                  <a:gd name="T47" fmla="*/ 7438 h 237"/>
                  <a:gd name="T48" fmla="*/ 51081 w 173"/>
                  <a:gd name="T49" fmla="*/ 7438 h 237"/>
                  <a:gd name="T50" fmla="*/ 67098 w 173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2" y="47"/>
                      <a:pt x="67" y="57"/>
                      <a:pt x="56" y="72"/>
                    </a:cubicBezTo>
                    <a:cubicBezTo>
                      <a:pt x="57" y="85"/>
                      <a:pt x="52" y="93"/>
                      <a:pt x="47" y="109"/>
                    </a:cubicBezTo>
                    <a:cubicBezTo>
                      <a:pt x="39" y="130"/>
                      <a:pt x="38" y="152"/>
                      <a:pt x="57" y="166"/>
                    </a:cubicBezTo>
                    <a:cubicBezTo>
                      <a:pt x="68" y="173"/>
                      <a:pt x="95" y="177"/>
                      <a:pt x="106" y="168"/>
                    </a:cubicBezTo>
                    <a:cubicBezTo>
                      <a:pt x="110" y="165"/>
                      <a:pt x="113" y="157"/>
                      <a:pt x="115" y="152"/>
                    </a:cubicBezTo>
                    <a:cubicBezTo>
                      <a:pt x="130" y="123"/>
                      <a:pt x="155" y="52"/>
                      <a:pt x="101" y="48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40" y="173"/>
                      <a:pt x="106" y="236"/>
                      <a:pt x="56" y="198"/>
                    </a:cubicBezTo>
                    <a:cubicBezTo>
                      <a:pt x="39" y="185"/>
                      <a:pt x="19" y="165"/>
                      <a:pt x="15" y="143"/>
                    </a:cubicBezTo>
                    <a:cubicBezTo>
                      <a:pt x="14" y="136"/>
                      <a:pt x="15" y="131"/>
                      <a:pt x="17" y="124"/>
                    </a:cubicBezTo>
                    <a:cubicBezTo>
                      <a:pt x="7" y="123"/>
                      <a:pt x="0" y="111"/>
                      <a:pt x="3" y="101"/>
                    </a:cubicBezTo>
                    <a:cubicBezTo>
                      <a:pt x="25" y="57"/>
                      <a:pt x="61" y="0"/>
                      <a:pt x="118" y="17"/>
                    </a:cubicBezTo>
                    <a:cubicBezTo>
                      <a:pt x="169" y="31"/>
                      <a:pt x="172" y="93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0" name="Freeform 236">
                <a:extLst>
                  <a:ext uri="{FF2B5EF4-FFF2-40B4-BE49-F238E27FC236}">
                    <a16:creationId xmlns:a16="http://schemas.microsoft.com/office/drawing/2014/main" id="{266DC40F-12AB-3D48-A410-54ECB07F2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4625" y="5196203"/>
                <a:ext cx="88765" cy="85736"/>
              </a:xfrm>
              <a:custGeom>
                <a:avLst/>
                <a:gdLst>
                  <a:gd name="T0" fmla="*/ 61 w 203"/>
                  <a:gd name="T1" fmla="*/ 133 h 197"/>
                  <a:gd name="T2" fmla="*/ 61 w 203"/>
                  <a:gd name="T3" fmla="*/ 133 h 197"/>
                  <a:gd name="T4" fmla="*/ 109 w 203"/>
                  <a:gd name="T5" fmla="*/ 149 h 197"/>
                  <a:gd name="T6" fmla="*/ 109 w 203"/>
                  <a:gd name="T7" fmla="*/ 149 h 197"/>
                  <a:gd name="T8" fmla="*/ 142 w 203"/>
                  <a:gd name="T9" fmla="*/ 130 h 197"/>
                  <a:gd name="T10" fmla="*/ 142 w 203"/>
                  <a:gd name="T11" fmla="*/ 130 h 197"/>
                  <a:gd name="T12" fmla="*/ 176 w 203"/>
                  <a:gd name="T13" fmla="*/ 82 h 197"/>
                  <a:gd name="T14" fmla="*/ 176 w 203"/>
                  <a:gd name="T15" fmla="*/ 82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6 w 203"/>
                  <a:gd name="T21" fmla="*/ 51 h 197"/>
                  <a:gd name="T22" fmla="*/ 126 w 203"/>
                  <a:gd name="T23" fmla="*/ 51 h 197"/>
                  <a:gd name="T24" fmla="*/ 61 w 203"/>
                  <a:gd name="T25" fmla="*/ 133 h 197"/>
                  <a:gd name="T26" fmla="*/ 84 w 203"/>
                  <a:gd name="T27" fmla="*/ 34 h 197"/>
                  <a:gd name="T28" fmla="*/ 84 w 203"/>
                  <a:gd name="T29" fmla="*/ 34 h 197"/>
                  <a:gd name="T30" fmla="*/ 200 w 203"/>
                  <a:gd name="T31" fmla="*/ 60 h 197"/>
                  <a:gd name="T32" fmla="*/ 200 w 203"/>
                  <a:gd name="T33" fmla="*/ 60 h 197"/>
                  <a:gd name="T34" fmla="*/ 189 w 203"/>
                  <a:gd name="T35" fmla="*/ 129 h 197"/>
                  <a:gd name="T36" fmla="*/ 189 w 203"/>
                  <a:gd name="T37" fmla="*/ 129 h 197"/>
                  <a:gd name="T38" fmla="*/ 174 w 203"/>
                  <a:gd name="T39" fmla="*/ 141 h 197"/>
                  <a:gd name="T40" fmla="*/ 174 w 203"/>
                  <a:gd name="T41" fmla="*/ 141 h 197"/>
                  <a:gd name="T42" fmla="*/ 166 w 203"/>
                  <a:gd name="T43" fmla="*/ 166 h 197"/>
                  <a:gd name="T44" fmla="*/ 166 w 203"/>
                  <a:gd name="T45" fmla="*/ 166 h 197"/>
                  <a:gd name="T46" fmla="*/ 25 w 203"/>
                  <a:gd name="T47" fmla="*/ 143 h 197"/>
                  <a:gd name="T48" fmla="*/ 25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2" y="149"/>
                      <a:pt x="89" y="151"/>
                      <a:pt x="109" y="149"/>
                    </a:cubicBezTo>
                    <a:lnTo>
                      <a:pt x="109" y="149"/>
                    </a:lnTo>
                    <a:cubicBezTo>
                      <a:pt x="116" y="139"/>
                      <a:pt x="126" y="137"/>
                      <a:pt x="142" y="130"/>
                    </a:cubicBezTo>
                    <a:lnTo>
                      <a:pt x="142" y="130"/>
                    </a:lnTo>
                    <a:cubicBezTo>
                      <a:pt x="163" y="122"/>
                      <a:pt x="179" y="106"/>
                      <a:pt x="176" y="82"/>
                    </a:cubicBezTo>
                    <a:lnTo>
                      <a:pt x="176" y="82"/>
                    </a:lnTo>
                    <a:cubicBezTo>
                      <a:pt x="175" y="70"/>
                      <a:pt x="156" y="47"/>
                      <a:pt x="143" y="46"/>
                    </a:cubicBezTo>
                    <a:lnTo>
                      <a:pt x="143" y="46"/>
                    </a:lnTo>
                    <a:cubicBezTo>
                      <a:pt x="139" y="46"/>
                      <a:pt x="132" y="50"/>
                      <a:pt x="126" y="51"/>
                    </a:cubicBezTo>
                    <a:lnTo>
                      <a:pt x="126" y="51"/>
                    </a:lnTo>
                    <a:cubicBezTo>
                      <a:pt x="96" y="60"/>
                      <a:pt x="26" y="91"/>
                      <a:pt x="61" y="133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4" y="20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3"/>
                      <a:pt x="202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79" y="138"/>
                      <a:pt x="174" y="141"/>
                    </a:cubicBezTo>
                    <a:lnTo>
                      <a:pt x="174" y="141"/>
                    </a:lnTo>
                    <a:cubicBezTo>
                      <a:pt x="179" y="149"/>
                      <a:pt x="177" y="162"/>
                      <a:pt x="166" y="166"/>
                    </a:cubicBezTo>
                    <a:lnTo>
                      <a:pt x="166" y="166"/>
                    </a:lnTo>
                    <a:cubicBezTo>
                      <a:pt x="121" y="183"/>
                      <a:pt x="53" y="196"/>
                      <a:pt x="25" y="143"/>
                    </a:cubicBezTo>
                    <a:lnTo>
                      <a:pt x="25" y="143"/>
                    </a:lnTo>
                    <a:cubicBezTo>
                      <a:pt x="0" y="96"/>
                      <a:pt x="43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439" name="Freeform 237">
                <a:extLst>
                  <a:ext uri="{FF2B5EF4-FFF2-40B4-BE49-F238E27FC236}">
                    <a16:creationId xmlns:a16="http://schemas.microsoft.com/office/drawing/2014/main" id="{B20CD556-0A74-4E47-B7FB-EF09648BE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1617" y="5189870"/>
                <a:ext cx="76810" cy="103694"/>
              </a:xfrm>
              <a:custGeom>
                <a:avLst/>
                <a:gdLst>
                  <a:gd name="T0" fmla="*/ 44769 w 175"/>
                  <a:gd name="T1" fmla="*/ 21876 h 237"/>
                  <a:gd name="T2" fmla="*/ 44769 w 175"/>
                  <a:gd name="T3" fmla="*/ 21876 h 237"/>
                  <a:gd name="T4" fmla="*/ 25018 w 175"/>
                  <a:gd name="T5" fmla="*/ 31940 h 237"/>
                  <a:gd name="T6" fmla="*/ 25018 w 175"/>
                  <a:gd name="T7" fmla="*/ 31940 h 237"/>
                  <a:gd name="T8" fmla="*/ 21068 w 175"/>
                  <a:gd name="T9" fmla="*/ 47690 h 237"/>
                  <a:gd name="T10" fmla="*/ 21068 w 175"/>
                  <a:gd name="T11" fmla="*/ 47690 h 237"/>
                  <a:gd name="T12" fmla="*/ 26335 w 175"/>
                  <a:gd name="T13" fmla="*/ 73505 h 237"/>
                  <a:gd name="T14" fmla="*/ 26335 w 175"/>
                  <a:gd name="T15" fmla="*/ 73505 h 237"/>
                  <a:gd name="T16" fmla="*/ 46964 w 175"/>
                  <a:gd name="T17" fmla="*/ 73942 h 237"/>
                  <a:gd name="T18" fmla="*/ 46964 w 175"/>
                  <a:gd name="T19" fmla="*/ 73942 h 237"/>
                  <a:gd name="T20" fmla="*/ 50475 w 175"/>
                  <a:gd name="T21" fmla="*/ 67379 h 237"/>
                  <a:gd name="T22" fmla="*/ 50475 w 175"/>
                  <a:gd name="T23" fmla="*/ 67379 h 237"/>
                  <a:gd name="T24" fmla="*/ 44769 w 175"/>
                  <a:gd name="T25" fmla="*/ 21876 h 237"/>
                  <a:gd name="T26" fmla="*/ 68910 w 175"/>
                  <a:gd name="T27" fmla="*/ 59066 h 237"/>
                  <a:gd name="T28" fmla="*/ 68910 w 175"/>
                  <a:gd name="T29" fmla="*/ 59066 h 237"/>
                  <a:gd name="T30" fmla="*/ 25018 w 175"/>
                  <a:gd name="T31" fmla="*/ 87505 h 237"/>
                  <a:gd name="T32" fmla="*/ 25018 w 175"/>
                  <a:gd name="T33" fmla="*/ 87505 h 237"/>
                  <a:gd name="T34" fmla="*/ 7023 w 175"/>
                  <a:gd name="T35" fmla="*/ 63004 h 237"/>
                  <a:gd name="T36" fmla="*/ 7023 w 175"/>
                  <a:gd name="T37" fmla="*/ 63004 h 237"/>
                  <a:gd name="T38" fmla="*/ 7900 w 175"/>
                  <a:gd name="T39" fmla="*/ 54691 h 237"/>
                  <a:gd name="T40" fmla="*/ 7900 w 175"/>
                  <a:gd name="T41" fmla="*/ 54691 h 237"/>
                  <a:gd name="T42" fmla="*/ 1756 w 175"/>
                  <a:gd name="T43" fmla="*/ 44628 h 237"/>
                  <a:gd name="T44" fmla="*/ 1756 w 175"/>
                  <a:gd name="T45" fmla="*/ 44628 h 237"/>
                  <a:gd name="T46" fmla="*/ 52231 w 175"/>
                  <a:gd name="T47" fmla="*/ 7438 h 237"/>
                  <a:gd name="T48" fmla="*/ 52231 w 175"/>
                  <a:gd name="T49" fmla="*/ 7438 h 237"/>
                  <a:gd name="T50" fmla="*/ 68910 w 175"/>
                  <a:gd name="T51" fmla="*/ 5906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2" y="50"/>
                    </a:moveTo>
                    <a:lnTo>
                      <a:pt x="102" y="50"/>
                    </a:lnTo>
                    <a:cubicBezTo>
                      <a:pt x="83" y="47"/>
                      <a:pt x="69" y="59"/>
                      <a:pt x="57" y="73"/>
                    </a:cubicBezTo>
                    <a:cubicBezTo>
                      <a:pt x="60" y="85"/>
                      <a:pt x="53" y="95"/>
                      <a:pt x="48" y="109"/>
                    </a:cubicBezTo>
                    <a:cubicBezTo>
                      <a:pt x="40" y="130"/>
                      <a:pt x="39" y="154"/>
                      <a:pt x="60" y="168"/>
                    </a:cubicBezTo>
                    <a:cubicBezTo>
                      <a:pt x="69" y="175"/>
                      <a:pt x="96" y="179"/>
                      <a:pt x="107" y="169"/>
                    </a:cubicBezTo>
                    <a:cubicBezTo>
                      <a:pt x="111" y="167"/>
                      <a:pt x="113" y="158"/>
                      <a:pt x="115" y="154"/>
                    </a:cubicBezTo>
                    <a:cubicBezTo>
                      <a:pt x="131" y="125"/>
                      <a:pt x="157" y="52"/>
                      <a:pt x="102" y="50"/>
                    </a:cubicBezTo>
                    <a:close/>
                    <a:moveTo>
                      <a:pt x="157" y="135"/>
                    </a:moveTo>
                    <a:lnTo>
                      <a:pt x="157" y="135"/>
                    </a:lnTo>
                    <a:cubicBezTo>
                      <a:pt x="141" y="173"/>
                      <a:pt x="106" y="236"/>
                      <a:pt x="57" y="200"/>
                    </a:cubicBezTo>
                    <a:cubicBezTo>
                      <a:pt x="40" y="186"/>
                      <a:pt x="20" y="167"/>
                      <a:pt x="16" y="144"/>
                    </a:cubicBezTo>
                    <a:cubicBezTo>
                      <a:pt x="15" y="138"/>
                      <a:pt x="16" y="131"/>
                      <a:pt x="18" y="125"/>
                    </a:cubicBezTo>
                    <a:cubicBezTo>
                      <a:pt x="8" y="123"/>
                      <a:pt x="0" y="113"/>
                      <a:pt x="4" y="102"/>
                    </a:cubicBezTo>
                    <a:cubicBezTo>
                      <a:pt x="25" y="59"/>
                      <a:pt x="62" y="0"/>
                      <a:pt x="119" y="17"/>
                    </a:cubicBezTo>
                    <a:cubicBezTo>
                      <a:pt x="170" y="33"/>
                      <a:pt x="174" y="95"/>
                      <a:pt x="157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2" name="Freeform 238">
                <a:extLst>
                  <a:ext uri="{FF2B5EF4-FFF2-40B4-BE49-F238E27FC236}">
                    <a16:creationId xmlns:a16="http://schemas.microsoft.com/office/drawing/2014/main" id="{0324D5FA-5502-AE42-9E4E-1972C1E75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9108" y="5207828"/>
                <a:ext cx="75669" cy="63939"/>
              </a:xfrm>
              <a:custGeom>
                <a:avLst/>
                <a:gdLst>
                  <a:gd name="T0" fmla="*/ 129 w 178"/>
                  <a:gd name="T1" fmla="*/ 60 h 149"/>
                  <a:gd name="T2" fmla="*/ 129 w 178"/>
                  <a:gd name="T3" fmla="*/ 60 h 149"/>
                  <a:gd name="T4" fmla="*/ 89 w 178"/>
                  <a:gd name="T5" fmla="*/ 33 h 149"/>
                  <a:gd name="T6" fmla="*/ 89 w 178"/>
                  <a:gd name="T7" fmla="*/ 33 h 149"/>
                  <a:gd name="T8" fmla="*/ 59 w 178"/>
                  <a:gd name="T9" fmla="*/ 40 h 149"/>
                  <a:gd name="T10" fmla="*/ 59 w 178"/>
                  <a:gd name="T11" fmla="*/ 40 h 149"/>
                  <a:gd name="T12" fmla="*/ 24 w 178"/>
                  <a:gd name="T13" fmla="*/ 76 h 149"/>
                  <a:gd name="T14" fmla="*/ 24 w 178"/>
                  <a:gd name="T15" fmla="*/ 76 h 149"/>
                  <a:gd name="T16" fmla="*/ 47 w 178"/>
                  <a:gd name="T17" fmla="*/ 117 h 149"/>
                  <a:gd name="T18" fmla="*/ 47 w 178"/>
                  <a:gd name="T19" fmla="*/ 117 h 149"/>
                  <a:gd name="T20" fmla="*/ 63 w 178"/>
                  <a:gd name="T21" fmla="*/ 118 h 149"/>
                  <a:gd name="T22" fmla="*/ 63 w 178"/>
                  <a:gd name="T23" fmla="*/ 118 h 149"/>
                  <a:gd name="T24" fmla="*/ 129 w 178"/>
                  <a:gd name="T25" fmla="*/ 60 h 149"/>
                  <a:gd name="T26" fmla="*/ 97 w 178"/>
                  <a:gd name="T27" fmla="*/ 146 h 149"/>
                  <a:gd name="T28" fmla="*/ 97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7 w 178"/>
                  <a:gd name="T35" fmla="*/ 29 h 149"/>
                  <a:gd name="T36" fmla="*/ 17 w 178"/>
                  <a:gd name="T37" fmla="*/ 29 h 149"/>
                  <a:gd name="T38" fmla="*/ 33 w 178"/>
                  <a:gd name="T39" fmla="*/ 22 h 149"/>
                  <a:gd name="T40" fmla="*/ 33 w 178"/>
                  <a:gd name="T41" fmla="*/ 22 h 149"/>
                  <a:gd name="T42" fmla="*/ 42 w 178"/>
                  <a:gd name="T43" fmla="*/ 1 h 149"/>
                  <a:gd name="T44" fmla="*/ 42 w 178"/>
                  <a:gd name="T45" fmla="*/ 1 h 149"/>
                  <a:gd name="T46" fmla="*/ 162 w 178"/>
                  <a:gd name="T47" fmla="*/ 63 h 149"/>
                  <a:gd name="T48" fmla="*/ 162 w 178"/>
                  <a:gd name="T49" fmla="*/ 63 h 149"/>
                  <a:gd name="T50" fmla="*/ 97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0" y="44"/>
                      <a:pt x="105" y="36"/>
                      <a:pt x="89" y="33"/>
                    </a:cubicBezTo>
                    <a:lnTo>
                      <a:pt x="89" y="33"/>
                    </a:lnTo>
                    <a:cubicBezTo>
                      <a:pt x="81" y="40"/>
                      <a:pt x="71" y="39"/>
                      <a:pt x="59" y="40"/>
                    </a:cubicBezTo>
                    <a:lnTo>
                      <a:pt x="59" y="40"/>
                    </a:lnTo>
                    <a:cubicBezTo>
                      <a:pt x="39" y="43"/>
                      <a:pt x="22" y="52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1"/>
                      <a:pt x="47" y="117"/>
                    </a:cubicBezTo>
                    <a:lnTo>
                      <a:pt x="47" y="117"/>
                    </a:lnTo>
                    <a:cubicBezTo>
                      <a:pt x="51" y="119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29" y="60"/>
                    </a:cubicBezTo>
                    <a:close/>
                    <a:moveTo>
                      <a:pt x="97" y="146"/>
                    </a:moveTo>
                    <a:lnTo>
                      <a:pt x="97" y="146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6"/>
                      <a:pt x="26" y="23"/>
                      <a:pt x="33" y="22"/>
                    </a:cubicBezTo>
                    <a:lnTo>
                      <a:pt x="33" y="22"/>
                    </a:lnTo>
                    <a:cubicBezTo>
                      <a:pt x="29" y="14"/>
                      <a:pt x="30" y="2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6"/>
                      <a:pt x="162" y="63"/>
                    </a:cubicBezTo>
                    <a:lnTo>
                      <a:pt x="162" y="63"/>
                    </a:lnTo>
                    <a:cubicBezTo>
                      <a:pt x="177" y="111"/>
                      <a:pt x="135" y="142"/>
                      <a:pt x="97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73" name="Freeform 239">
                <a:extLst>
                  <a:ext uri="{FF2B5EF4-FFF2-40B4-BE49-F238E27FC236}">
                    <a16:creationId xmlns:a16="http://schemas.microsoft.com/office/drawing/2014/main" id="{CD642C32-01E7-1840-9ADA-7E2A2F689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7485" y="5196203"/>
                <a:ext cx="82945" cy="81377"/>
              </a:xfrm>
              <a:custGeom>
                <a:avLst/>
                <a:gdLst>
                  <a:gd name="T0" fmla="*/ 65 w 188"/>
                  <a:gd name="T1" fmla="*/ 132 h 188"/>
                  <a:gd name="T2" fmla="*/ 65 w 188"/>
                  <a:gd name="T3" fmla="*/ 132 h 188"/>
                  <a:gd name="T4" fmla="*/ 113 w 188"/>
                  <a:gd name="T5" fmla="*/ 140 h 188"/>
                  <a:gd name="T6" fmla="*/ 113 w 188"/>
                  <a:gd name="T7" fmla="*/ 140 h 188"/>
                  <a:gd name="T8" fmla="*/ 138 w 188"/>
                  <a:gd name="T9" fmla="*/ 120 h 188"/>
                  <a:gd name="T10" fmla="*/ 138 w 188"/>
                  <a:gd name="T11" fmla="*/ 120 h 188"/>
                  <a:gd name="T12" fmla="*/ 156 w 188"/>
                  <a:gd name="T13" fmla="*/ 74 h 188"/>
                  <a:gd name="T14" fmla="*/ 156 w 188"/>
                  <a:gd name="T15" fmla="*/ 74 h 188"/>
                  <a:gd name="T16" fmla="*/ 117 w 188"/>
                  <a:gd name="T17" fmla="*/ 46 h 188"/>
                  <a:gd name="T18" fmla="*/ 117 w 188"/>
                  <a:gd name="T19" fmla="*/ 46 h 188"/>
                  <a:gd name="T20" fmla="*/ 102 w 188"/>
                  <a:gd name="T21" fmla="*/ 52 h 188"/>
                  <a:gd name="T22" fmla="*/ 102 w 188"/>
                  <a:gd name="T23" fmla="*/ 52 h 188"/>
                  <a:gd name="T24" fmla="*/ 65 w 188"/>
                  <a:gd name="T25" fmla="*/ 132 h 188"/>
                  <a:gd name="T26" fmla="*/ 58 w 188"/>
                  <a:gd name="T27" fmla="*/ 42 h 188"/>
                  <a:gd name="T28" fmla="*/ 58 w 188"/>
                  <a:gd name="T29" fmla="*/ 42 h 188"/>
                  <a:gd name="T30" fmla="*/ 171 w 188"/>
                  <a:gd name="T31" fmla="*/ 53 h 188"/>
                  <a:gd name="T32" fmla="*/ 171 w 188"/>
                  <a:gd name="T33" fmla="*/ 53 h 188"/>
                  <a:gd name="T34" fmla="*/ 181 w 188"/>
                  <a:gd name="T35" fmla="*/ 115 h 188"/>
                  <a:gd name="T36" fmla="*/ 181 w 188"/>
                  <a:gd name="T37" fmla="*/ 115 h 188"/>
                  <a:gd name="T38" fmla="*/ 170 w 188"/>
                  <a:gd name="T39" fmla="*/ 127 h 188"/>
                  <a:gd name="T40" fmla="*/ 170 w 188"/>
                  <a:gd name="T41" fmla="*/ 127 h 188"/>
                  <a:gd name="T42" fmla="*/ 170 w 188"/>
                  <a:gd name="T43" fmla="*/ 149 h 188"/>
                  <a:gd name="T44" fmla="*/ 170 w 188"/>
                  <a:gd name="T45" fmla="*/ 149 h 188"/>
                  <a:gd name="T46" fmla="*/ 36 w 188"/>
                  <a:gd name="T47" fmla="*/ 144 h 188"/>
                  <a:gd name="T48" fmla="*/ 36 w 188"/>
                  <a:gd name="T49" fmla="*/ 144 h 188"/>
                  <a:gd name="T50" fmla="*/ 58 w 188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8">
                    <a:moveTo>
                      <a:pt x="65" y="132"/>
                    </a:moveTo>
                    <a:lnTo>
                      <a:pt x="65" y="132"/>
                    </a:lnTo>
                    <a:cubicBezTo>
                      <a:pt x="81" y="144"/>
                      <a:pt x="98" y="144"/>
                      <a:pt x="113" y="140"/>
                    </a:cubicBezTo>
                    <a:lnTo>
                      <a:pt x="113" y="140"/>
                    </a:lnTo>
                    <a:cubicBezTo>
                      <a:pt x="117" y="130"/>
                      <a:pt x="127" y="128"/>
                      <a:pt x="138" y="120"/>
                    </a:cubicBezTo>
                    <a:lnTo>
                      <a:pt x="138" y="120"/>
                    </a:lnTo>
                    <a:cubicBezTo>
                      <a:pt x="154" y="109"/>
                      <a:pt x="165" y="95"/>
                      <a:pt x="156" y="74"/>
                    </a:cubicBezTo>
                    <a:lnTo>
                      <a:pt x="156" y="74"/>
                    </a:lnTo>
                    <a:cubicBezTo>
                      <a:pt x="150" y="63"/>
                      <a:pt x="129" y="46"/>
                      <a:pt x="117" y="46"/>
                    </a:cubicBezTo>
                    <a:lnTo>
                      <a:pt x="117" y="46"/>
                    </a:lnTo>
                    <a:cubicBezTo>
                      <a:pt x="112" y="46"/>
                      <a:pt x="106" y="50"/>
                      <a:pt x="102" y="52"/>
                    </a:cubicBezTo>
                    <a:lnTo>
                      <a:pt x="102" y="52"/>
                    </a:lnTo>
                    <a:cubicBezTo>
                      <a:pt x="77" y="63"/>
                      <a:pt x="22" y="99"/>
                      <a:pt x="65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91" y="24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81" y="71"/>
                      <a:pt x="187" y="96"/>
                      <a:pt x="181" y="115"/>
                    </a:cubicBezTo>
                    <a:lnTo>
                      <a:pt x="181" y="115"/>
                    </a:lnTo>
                    <a:cubicBezTo>
                      <a:pt x="178" y="119"/>
                      <a:pt x="175" y="123"/>
                      <a:pt x="170" y="127"/>
                    </a:cubicBezTo>
                    <a:lnTo>
                      <a:pt x="170" y="127"/>
                    </a:lnTo>
                    <a:cubicBezTo>
                      <a:pt x="177" y="132"/>
                      <a:pt x="179" y="144"/>
                      <a:pt x="170" y="149"/>
                    </a:cubicBezTo>
                    <a:lnTo>
                      <a:pt x="170" y="149"/>
                    </a:lnTo>
                    <a:cubicBezTo>
                      <a:pt x="133" y="169"/>
                      <a:pt x="77" y="187"/>
                      <a:pt x="36" y="144"/>
                    </a:cubicBezTo>
                    <a:lnTo>
                      <a:pt x="36" y="144"/>
                    </a:lnTo>
                    <a:cubicBezTo>
                      <a:pt x="0" y="105"/>
                      <a:pt x="27" y="62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74" name="Freeform 240">
                <a:extLst>
                  <a:ext uri="{FF2B5EF4-FFF2-40B4-BE49-F238E27FC236}">
                    <a16:creationId xmlns:a16="http://schemas.microsoft.com/office/drawing/2014/main" id="{65B88A9B-015F-3248-B7EF-CCE6AA778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0463" y="5204922"/>
                <a:ext cx="77124" cy="65392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4 h 150"/>
                  <a:gd name="T6" fmla="*/ 89 w 178"/>
                  <a:gd name="T7" fmla="*/ 34 h 150"/>
                  <a:gd name="T8" fmla="*/ 59 w 178"/>
                  <a:gd name="T9" fmla="*/ 42 h 150"/>
                  <a:gd name="T10" fmla="*/ 59 w 178"/>
                  <a:gd name="T11" fmla="*/ 42 h 150"/>
                  <a:gd name="T12" fmla="*/ 24 w 178"/>
                  <a:gd name="T13" fmla="*/ 76 h 150"/>
                  <a:gd name="T14" fmla="*/ 24 w 178"/>
                  <a:gd name="T15" fmla="*/ 76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30 w 178"/>
                  <a:gd name="T25" fmla="*/ 62 h 150"/>
                  <a:gd name="T26" fmla="*/ 99 w 178"/>
                  <a:gd name="T27" fmla="*/ 146 h 150"/>
                  <a:gd name="T28" fmla="*/ 99 w 178"/>
                  <a:gd name="T29" fmla="*/ 146 h 150"/>
                  <a:gd name="T30" fmla="*/ 0 w 178"/>
                  <a:gd name="T31" fmla="*/ 89 h 150"/>
                  <a:gd name="T32" fmla="*/ 0 w 178"/>
                  <a:gd name="T33" fmla="*/ 89 h 150"/>
                  <a:gd name="T34" fmla="*/ 17 w 178"/>
                  <a:gd name="T35" fmla="*/ 30 h 150"/>
                  <a:gd name="T36" fmla="*/ 17 w 178"/>
                  <a:gd name="T37" fmla="*/ 30 h 150"/>
                  <a:gd name="T38" fmla="*/ 32 w 178"/>
                  <a:gd name="T39" fmla="*/ 24 h 150"/>
                  <a:gd name="T40" fmla="*/ 32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2 w 178"/>
                  <a:gd name="T47" fmla="*/ 63 h 150"/>
                  <a:gd name="T48" fmla="*/ 162 w 178"/>
                  <a:gd name="T49" fmla="*/ 63 h 150"/>
                  <a:gd name="T50" fmla="*/ 99 w 178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5" y="37"/>
                      <a:pt x="89" y="34"/>
                    </a:cubicBezTo>
                    <a:lnTo>
                      <a:pt x="89" y="34"/>
                    </a:lnTo>
                    <a:cubicBezTo>
                      <a:pt x="82" y="42"/>
                      <a:pt x="72" y="39"/>
                      <a:pt x="59" y="42"/>
                    </a:cubicBezTo>
                    <a:lnTo>
                      <a:pt x="59" y="42"/>
                    </a:lnTo>
                    <a:cubicBezTo>
                      <a:pt x="39" y="43"/>
                      <a:pt x="24" y="54"/>
                      <a:pt x="24" y="76"/>
                    </a:cubicBezTo>
                    <a:lnTo>
                      <a:pt x="24" y="76"/>
                    </a:lnTo>
                    <a:cubicBezTo>
                      <a:pt x="25" y="88"/>
                      <a:pt x="36" y="112"/>
                      <a:pt x="47" y="118"/>
                    </a:cubicBezTo>
                    <a:lnTo>
                      <a:pt x="47" y="118"/>
                    </a:lnTo>
                    <a:cubicBezTo>
                      <a:pt x="53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2" y="118"/>
                      <a:pt x="155" y="110"/>
                      <a:pt x="130" y="62"/>
                    </a:cubicBezTo>
                    <a:close/>
                    <a:moveTo>
                      <a:pt x="99" y="146"/>
                    </a:moveTo>
                    <a:lnTo>
                      <a:pt x="99" y="146"/>
                    </a:lnTo>
                    <a:cubicBezTo>
                      <a:pt x="63" y="149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6" y="25"/>
                      <a:pt x="32" y="24"/>
                    </a:cubicBezTo>
                    <a:lnTo>
                      <a:pt x="32" y="24"/>
                    </a:lnTo>
                    <a:cubicBezTo>
                      <a:pt x="29" y="16"/>
                      <a:pt x="32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2" y="7"/>
                      <a:pt x="162" y="63"/>
                    </a:cubicBezTo>
                    <a:lnTo>
                      <a:pt x="162" y="63"/>
                    </a:lnTo>
                    <a:cubicBezTo>
                      <a:pt x="177" y="112"/>
                      <a:pt x="135" y="142"/>
                      <a:pt x="99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</p:grpSp>
        <p:grpSp>
          <p:nvGrpSpPr>
            <p:cNvPr id="9218" name="Group 74">
              <a:extLst>
                <a:ext uri="{FF2B5EF4-FFF2-40B4-BE49-F238E27FC236}">
                  <a16:creationId xmlns:a16="http://schemas.microsoft.com/office/drawing/2014/main" id="{4E89AF2B-EE92-A645-8932-84BA0EDF63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254" y="6695650"/>
              <a:ext cx="12057080" cy="117460"/>
              <a:chOff x="512708" y="5186030"/>
              <a:chExt cx="11054879" cy="107534"/>
            </a:xfrm>
          </p:grpSpPr>
          <p:sp>
            <p:nvSpPr>
              <p:cNvPr id="9299" name="Freeform 169">
                <a:extLst>
                  <a:ext uri="{FF2B5EF4-FFF2-40B4-BE49-F238E27FC236}">
                    <a16:creationId xmlns:a16="http://schemas.microsoft.com/office/drawing/2014/main" id="{6639A2C1-7346-2B46-937D-46D950D9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08" y="5187951"/>
                <a:ext cx="74889" cy="103694"/>
              </a:xfrm>
              <a:custGeom>
                <a:avLst/>
                <a:gdLst>
                  <a:gd name="T0" fmla="*/ 43900 w 174"/>
                  <a:gd name="T1" fmla="*/ 21001 h 237"/>
                  <a:gd name="T2" fmla="*/ 43900 w 174"/>
                  <a:gd name="T3" fmla="*/ 21001 h 237"/>
                  <a:gd name="T4" fmla="*/ 24102 w 174"/>
                  <a:gd name="T5" fmla="*/ 31064 h 237"/>
                  <a:gd name="T6" fmla="*/ 24102 w 174"/>
                  <a:gd name="T7" fmla="*/ 31064 h 237"/>
                  <a:gd name="T8" fmla="*/ 20229 w 174"/>
                  <a:gd name="T9" fmla="*/ 47690 h 237"/>
                  <a:gd name="T10" fmla="*/ 20229 w 174"/>
                  <a:gd name="T11" fmla="*/ 47690 h 237"/>
                  <a:gd name="T12" fmla="*/ 25393 w 174"/>
                  <a:gd name="T13" fmla="*/ 73067 h 237"/>
                  <a:gd name="T14" fmla="*/ 25393 w 174"/>
                  <a:gd name="T15" fmla="*/ 73067 h 237"/>
                  <a:gd name="T16" fmla="*/ 45622 w 174"/>
                  <a:gd name="T17" fmla="*/ 73942 h 237"/>
                  <a:gd name="T18" fmla="*/ 45622 w 174"/>
                  <a:gd name="T19" fmla="*/ 73942 h 237"/>
                  <a:gd name="T20" fmla="*/ 49496 w 174"/>
                  <a:gd name="T21" fmla="*/ 66942 h 237"/>
                  <a:gd name="T22" fmla="*/ 49496 w 174"/>
                  <a:gd name="T23" fmla="*/ 66942 h 237"/>
                  <a:gd name="T24" fmla="*/ 43900 w 174"/>
                  <a:gd name="T25" fmla="*/ 21001 h 237"/>
                  <a:gd name="T26" fmla="*/ 67142 w 174"/>
                  <a:gd name="T27" fmla="*/ 58629 h 237"/>
                  <a:gd name="T28" fmla="*/ 67142 w 174"/>
                  <a:gd name="T29" fmla="*/ 58629 h 237"/>
                  <a:gd name="T30" fmla="*/ 24533 w 174"/>
                  <a:gd name="T31" fmla="*/ 87068 h 237"/>
                  <a:gd name="T32" fmla="*/ 24533 w 174"/>
                  <a:gd name="T33" fmla="*/ 87068 h 237"/>
                  <a:gd name="T34" fmla="*/ 6456 w 174"/>
                  <a:gd name="T35" fmla="*/ 63004 h 237"/>
                  <a:gd name="T36" fmla="*/ 6456 w 174"/>
                  <a:gd name="T37" fmla="*/ 63004 h 237"/>
                  <a:gd name="T38" fmla="*/ 7747 w 174"/>
                  <a:gd name="T39" fmla="*/ 54253 h 237"/>
                  <a:gd name="T40" fmla="*/ 7747 w 174"/>
                  <a:gd name="T41" fmla="*/ 54253 h 237"/>
                  <a:gd name="T42" fmla="*/ 2152 w 174"/>
                  <a:gd name="T43" fmla="*/ 44628 h 237"/>
                  <a:gd name="T44" fmla="*/ 2152 w 174"/>
                  <a:gd name="T45" fmla="*/ 44628 h 237"/>
                  <a:gd name="T46" fmla="*/ 51217 w 174"/>
                  <a:gd name="T47" fmla="*/ 7000 h 237"/>
                  <a:gd name="T48" fmla="*/ 51217 w 174"/>
                  <a:gd name="T49" fmla="*/ 7000 h 237"/>
                  <a:gd name="T50" fmla="*/ 67142 w 174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7">
                    <a:moveTo>
                      <a:pt x="102" y="48"/>
                    </a:moveTo>
                    <a:lnTo>
                      <a:pt x="102" y="48"/>
                    </a:lnTo>
                    <a:cubicBezTo>
                      <a:pt x="82" y="46"/>
                      <a:pt x="68" y="57"/>
                      <a:pt x="56" y="71"/>
                    </a:cubicBezTo>
                    <a:cubicBezTo>
                      <a:pt x="59" y="84"/>
                      <a:pt x="54" y="94"/>
                      <a:pt x="47" y="109"/>
                    </a:cubicBezTo>
                    <a:cubicBezTo>
                      <a:pt x="39" y="129"/>
                      <a:pt x="38" y="153"/>
                      <a:pt x="59" y="167"/>
                    </a:cubicBezTo>
                    <a:cubicBezTo>
                      <a:pt x="69" y="174"/>
                      <a:pt x="96" y="178"/>
                      <a:pt x="106" y="169"/>
                    </a:cubicBezTo>
                    <a:cubicBezTo>
                      <a:pt x="110" y="166"/>
                      <a:pt x="113" y="157"/>
                      <a:pt x="115" y="153"/>
                    </a:cubicBezTo>
                    <a:cubicBezTo>
                      <a:pt x="130" y="124"/>
                      <a:pt x="156" y="53"/>
                      <a:pt x="102" y="48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2"/>
                      <a:pt x="106" y="236"/>
                      <a:pt x="57" y="199"/>
                    </a:cubicBezTo>
                    <a:cubicBezTo>
                      <a:pt x="39" y="186"/>
                      <a:pt x="19" y="166"/>
                      <a:pt x="15" y="144"/>
                    </a:cubicBezTo>
                    <a:cubicBezTo>
                      <a:pt x="14" y="137"/>
                      <a:pt x="15" y="130"/>
                      <a:pt x="18" y="124"/>
                    </a:cubicBezTo>
                    <a:cubicBezTo>
                      <a:pt x="8" y="123"/>
                      <a:pt x="0" y="112"/>
                      <a:pt x="5" y="102"/>
                    </a:cubicBezTo>
                    <a:cubicBezTo>
                      <a:pt x="25" y="58"/>
                      <a:pt x="61" y="0"/>
                      <a:pt x="119" y="16"/>
                    </a:cubicBezTo>
                    <a:cubicBezTo>
                      <a:pt x="170" y="31"/>
                      <a:pt x="173" y="94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7" name="Freeform 170">
                <a:extLst>
                  <a:ext uri="{FF2B5EF4-FFF2-40B4-BE49-F238E27FC236}">
                    <a16:creationId xmlns:a16="http://schemas.microsoft.com/office/drawing/2014/main" id="{C190BFA3-B619-9B45-B9CB-0E760C0B2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511" y="5193296"/>
                <a:ext cx="88776" cy="84283"/>
              </a:xfrm>
              <a:custGeom>
                <a:avLst/>
                <a:gdLst>
                  <a:gd name="T0" fmla="*/ 61 w 204"/>
                  <a:gd name="T1" fmla="*/ 133 h 195"/>
                  <a:gd name="T2" fmla="*/ 61 w 204"/>
                  <a:gd name="T3" fmla="*/ 133 h 195"/>
                  <a:gd name="T4" fmla="*/ 109 w 204"/>
                  <a:gd name="T5" fmla="*/ 148 h 195"/>
                  <a:gd name="T6" fmla="*/ 109 w 204"/>
                  <a:gd name="T7" fmla="*/ 148 h 195"/>
                  <a:gd name="T8" fmla="*/ 142 w 204"/>
                  <a:gd name="T9" fmla="*/ 130 h 195"/>
                  <a:gd name="T10" fmla="*/ 142 w 204"/>
                  <a:gd name="T11" fmla="*/ 130 h 195"/>
                  <a:gd name="T12" fmla="*/ 176 w 204"/>
                  <a:gd name="T13" fmla="*/ 81 h 195"/>
                  <a:gd name="T14" fmla="*/ 176 w 204"/>
                  <a:gd name="T15" fmla="*/ 81 h 195"/>
                  <a:gd name="T16" fmla="*/ 145 w 204"/>
                  <a:gd name="T17" fmla="*/ 44 h 195"/>
                  <a:gd name="T18" fmla="*/ 145 w 204"/>
                  <a:gd name="T19" fmla="*/ 44 h 195"/>
                  <a:gd name="T20" fmla="*/ 126 w 204"/>
                  <a:gd name="T21" fmla="*/ 51 h 195"/>
                  <a:gd name="T22" fmla="*/ 126 w 204"/>
                  <a:gd name="T23" fmla="*/ 51 h 195"/>
                  <a:gd name="T24" fmla="*/ 61 w 204"/>
                  <a:gd name="T25" fmla="*/ 133 h 195"/>
                  <a:gd name="T26" fmla="*/ 86 w 204"/>
                  <a:gd name="T27" fmla="*/ 34 h 195"/>
                  <a:gd name="T28" fmla="*/ 86 w 204"/>
                  <a:gd name="T29" fmla="*/ 34 h 195"/>
                  <a:gd name="T30" fmla="*/ 201 w 204"/>
                  <a:gd name="T31" fmla="*/ 60 h 195"/>
                  <a:gd name="T32" fmla="*/ 201 w 204"/>
                  <a:gd name="T33" fmla="*/ 60 h 195"/>
                  <a:gd name="T34" fmla="*/ 189 w 204"/>
                  <a:gd name="T35" fmla="*/ 129 h 195"/>
                  <a:gd name="T36" fmla="*/ 189 w 204"/>
                  <a:gd name="T37" fmla="*/ 129 h 195"/>
                  <a:gd name="T38" fmla="*/ 174 w 204"/>
                  <a:gd name="T39" fmla="*/ 140 h 195"/>
                  <a:gd name="T40" fmla="*/ 174 w 204"/>
                  <a:gd name="T41" fmla="*/ 140 h 195"/>
                  <a:gd name="T42" fmla="*/ 166 w 204"/>
                  <a:gd name="T43" fmla="*/ 165 h 195"/>
                  <a:gd name="T44" fmla="*/ 166 w 204"/>
                  <a:gd name="T45" fmla="*/ 165 h 195"/>
                  <a:gd name="T46" fmla="*/ 25 w 204"/>
                  <a:gd name="T47" fmla="*/ 142 h 195"/>
                  <a:gd name="T48" fmla="*/ 25 w 204"/>
                  <a:gd name="T49" fmla="*/ 142 h 195"/>
                  <a:gd name="T50" fmla="*/ 86 w 204"/>
                  <a:gd name="T51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5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2" y="148"/>
                      <a:pt x="91" y="151"/>
                      <a:pt x="109" y="148"/>
                    </a:cubicBezTo>
                    <a:lnTo>
                      <a:pt x="109" y="148"/>
                    </a:lnTo>
                    <a:cubicBezTo>
                      <a:pt x="117" y="138"/>
                      <a:pt x="128" y="136"/>
                      <a:pt x="142" y="130"/>
                    </a:cubicBezTo>
                    <a:lnTo>
                      <a:pt x="142" y="130"/>
                    </a:lnTo>
                    <a:cubicBezTo>
                      <a:pt x="163" y="121"/>
                      <a:pt x="180" y="105"/>
                      <a:pt x="176" y="81"/>
                    </a:cubicBezTo>
                    <a:lnTo>
                      <a:pt x="176" y="81"/>
                    </a:lnTo>
                    <a:cubicBezTo>
                      <a:pt x="175" y="69"/>
                      <a:pt x="158" y="47"/>
                      <a:pt x="145" y="44"/>
                    </a:cubicBezTo>
                    <a:lnTo>
                      <a:pt x="145" y="44"/>
                    </a:lnTo>
                    <a:cubicBezTo>
                      <a:pt x="139" y="44"/>
                      <a:pt x="132" y="48"/>
                      <a:pt x="126" y="51"/>
                    </a:cubicBezTo>
                    <a:lnTo>
                      <a:pt x="126" y="51"/>
                    </a:lnTo>
                    <a:cubicBezTo>
                      <a:pt x="96" y="60"/>
                      <a:pt x="26" y="90"/>
                      <a:pt x="61" y="133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18"/>
                      <a:pt x="192" y="0"/>
                      <a:pt x="201" y="60"/>
                    </a:cubicBezTo>
                    <a:lnTo>
                      <a:pt x="201" y="60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6"/>
                      <a:pt x="174" y="140"/>
                    </a:cubicBezTo>
                    <a:lnTo>
                      <a:pt x="174" y="140"/>
                    </a:lnTo>
                    <a:cubicBezTo>
                      <a:pt x="179" y="148"/>
                      <a:pt x="178" y="161"/>
                      <a:pt x="166" y="165"/>
                    </a:cubicBezTo>
                    <a:lnTo>
                      <a:pt x="166" y="165"/>
                    </a:lnTo>
                    <a:cubicBezTo>
                      <a:pt x="121" y="181"/>
                      <a:pt x="54" y="194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5" y="50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01" name="Freeform 171">
                <a:extLst>
                  <a:ext uri="{FF2B5EF4-FFF2-40B4-BE49-F238E27FC236}">
                    <a16:creationId xmlns:a16="http://schemas.microsoft.com/office/drawing/2014/main" id="{03C85123-85B2-E948-A10F-8A8F17DF0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328" y="5187951"/>
                <a:ext cx="76810" cy="101773"/>
              </a:xfrm>
              <a:custGeom>
                <a:avLst/>
                <a:gdLst>
                  <a:gd name="T0" fmla="*/ 45208 w 175"/>
                  <a:gd name="T1" fmla="*/ 20355 h 235"/>
                  <a:gd name="T2" fmla="*/ 45208 w 175"/>
                  <a:gd name="T3" fmla="*/ 20355 h 235"/>
                  <a:gd name="T4" fmla="*/ 25018 w 175"/>
                  <a:gd name="T5" fmla="*/ 30748 h 235"/>
                  <a:gd name="T6" fmla="*/ 25018 w 175"/>
                  <a:gd name="T7" fmla="*/ 30748 h 235"/>
                  <a:gd name="T8" fmla="*/ 21068 w 175"/>
                  <a:gd name="T9" fmla="*/ 46772 h 235"/>
                  <a:gd name="T10" fmla="*/ 21068 w 175"/>
                  <a:gd name="T11" fmla="*/ 46772 h 235"/>
                  <a:gd name="T12" fmla="*/ 26335 w 175"/>
                  <a:gd name="T13" fmla="*/ 71891 h 235"/>
                  <a:gd name="T14" fmla="*/ 26335 w 175"/>
                  <a:gd name="T15" fmla="*/ 71891 h 235"/>
                  <a:gd name="T16" fmla="*/ 46964 w 175"/>
                  <a:gd name="T17" fmla="*/ 72757 h 235"/>
                  <a:gd name="T18" fmla="*/ 46964 w 175"/>
                  <a:gd name="T19" fmla="*/ 72757 h 235"/>
                  <a:gd name="T20" fmla="*/ 50914 w 175"/>
                  <a:gd name="T21" fmla="*/ 65828 h 235"/>
                  <a:gd name="T22" fmla="*/ 50914 w 175"/>
                  <a:gd name="T23" fmla="*/ 65828 h 235"/>
                  <a:gd name="T24" fmla="*/ 45208 w 175"/>
                  <a:gd name="T25" fmla="*/ 20355 h 235"/>
                  <a:gd name="T26" fmla="*/ 68910 w 175"/>
                  <a:gd name="T27" fmla="*/ 58032 h 235"/>
                  <a:gd name="T28" fmla="*/ 68910 w 175"/>
                  <a:gd name="T29" fmla="*/ 58032 h 235"/>
                  <a:gd name="T30" fmla="*/ 25457 w 175"/>
                  <a:gd name="T31" fmla="*/ 85749 h 235"/>
                  <a:gd name="T32" fmla="*/ 25457 w 175"/>
                  <a:gd name="T33" fmla="*/ 85749 h 235"/>
                  <a:gd name="T34" fmla="*/ 7023 w 175"/>
                  <a:gd name="T35" fmla="*/ 61930 h 235"/>
                  <a:gd name="T36" fmla="*/ 7023 w 175"/>
                  <a:gd name="T37" fmla="*/ 61930 h 235"/>
                  <a:gd name="T38" fmla="*/ 8339 w 175"/>
                  <a:gd name="T39" fmla="*/ 53268 h 235"/>
                  <a:gd name="T40" fmla="*/ 8339 w 175"/>
                  <a:gd name="T41" fmla="*/ 53268 h 235"/>
                  <a:gd name="T42" fmla="*/ 2633 w 175"/>
                  <a:gd name="T43" fmla="*/ 43308 h 235"/>
                  <a:gd name="T44" fmla="*/ 2633 w 175"/>
                  <a:gd name="T45" fmla="*/ 43308 h 235"/>
                  <a:gd name="T46" fmla="*/ 52670 w 175"/>
                  <a:gd name="T47" fmla="*/ 6929 h 235"/>
                  <a:gd name="T48" fmla="*/ 52670 w 175"/>
                  <a:gd name="T49" fmla="*/ 6929 h 235"/>
                  <a:gd name="T50" fmla="*/ 68910 w 175"/>
                  <a:gd name="T51" fmla="*/ 58032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5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1"/>
                    </a:cubicBezTo>
                    <a:cubicBezTo>
                      <a:pt x="60" y="84"/>
                      <a:pt x="53" y="93"/>
                      <a:pt x="48" y="108"/>
                    </a:cubicBezTo>
                    <a:cubicBezTo>
                      <a:pt x="40" y="129"/>
                      <a:pt x="39" y="152"/>
                      <a:pt x="60" y="166"/>
                    </a:cubicBezTo>
                    <a:cubicBezTo>
                      <a:pt x="70" y="173"/>
                      <a:pt x="96" y="176"/>
                      <a:pt x="107" y="168"/>
                    </a:cubicBezTo>
                    <a:cubicBezTo>
                      <a:pt x="111" y="166"/>
                      <a:pt x="115" y="156"/>
                      <a:pt x="116" y="152"/>
                    </a:cubicBezTo>
                    <a:cubicBezTo>
                      <a:pt x="131" y="123"/>
                      <a:pt x="157" y="51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2"/>
                      <a:pt x="107" y="234"/>
                      <a:pt x="58" y="198"/>
                    </a:cubicBezTo>
                    <a:cubicBezTo>
                      <a:pt x="40" y="185"/>
                      <a:pt x="22" y="166"/>
                      <a:pt x="16" y="143"/>
                    </a:cubicBezTo>
                    <a:cubicBezTo>
                      <a:pt x="15" y="137"/>
                      <a:pt x="16" y="130"/>
                      <a:pt x="19" y="123"/>
                    </a:cubicBezTo>
                    <a:cubicBezTo>
                      <a:pt x="10" y="122"/>
                      <a:pt x="0" y="112"/>
                      <a:pt x="6" y="100"/>
                    </a:cubicBezTo>
                    <a:cubicBezTo>
                      <a:pt x="25" y="56"/>
                      <a:pt x="62" y="0"/>
                      <a:pt x="120" y="16"/>
                    </a:cubicBezTo>
                    <a:cubicBezTo>
                      <a:pt x="170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9" name="Freeform 172">
                <a:extLst>
                  <a:ext uri="{FF2B5EF4-FFF2-40B4-BE49-F238E27FC236}">
                    <a16:creationId xmlns:a16="http://schemas.microsoft.com/office/drawing/2014/main" id="{34B8EE27-4E91-744B-B3D6-D5F75A33A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976" y="5203468"/>
                <a:ext cx="75678" cy="65393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8 w 177"/>
                  <a:gd name="T5" fmla="*/ 34 h 150"/>
                  <a:gd name="T6" fmla="*/ 88 w 177"/>
                  <a:gd name="T7" fmla="*/ 34 h 150"/>
                  <a:gd name="T8" fmla="*/ 58 w 177"/>
                  <a:gd name="T9" fmla="*/ 42 h 150"/>
                  <a:gd name="T10" fmla="*/ 58 w 177"/>
                  <a:gd name="T11" fmla="*/ 42 h 150"/>
                  <a:gd name="T12" fmla="*/ 23 w 177"/>
                  <a:gd name="T13" fmla="*/ 78 h 150"/>
                  <a:gd name="T14" fmla="*/ 23 w 177"/>
                  <a:gd name="T15" fmla="*/ 78 h 150"/>
                  <a:gd name="T16" fmla="*/ 48 w 177"/>
                  <a:gd name="T17" fmla="*/ 118 h 150"/>
                  <a:gd name="T18" fmla="*/ 48 w 177"/>
                  <a:gd name="T19" fmla="*/ 118 h 150"/>
                  <a:gd name="T20" fmla="*/ 63 w 177"/>
                  <a:gd name="T21" fmla="*/ 120 h 150"/>
                  <a:gd name="T22" fmla="*/ 63 w 177"/>
                  <a:gd name="T23" fmla="*/ 120 h 150"/>
                  <a:gd name="T24" fmla="*/ 129 w 177"/>
                  <a:gd name="T25" fmla="*/ 62 h 150"/>
                  <a:gd name="T26" fmla="*/ 98 w 177"/>
                  <a:gd name="T27" fmla="*/ 146 h 150"/>
                  <a:gd name="T28" fmla="*/ 98 w 177"/>
                  <a:gd name="T29" fmla="*/ 146 h 150"/>
                  <a:gd name="T30" fmla="*/ 0 w 177"/>
                  <a:gd name="T31" fmla="*/ 89 h 150"/>
                  <a:gd name="T32" fmla="*/ 0 w 177"/>
                  <a:gd name="T33" fmla="*/ 89 h 150"/>
                  <a:gd name="T34" fmla="*/ 17 w 177"/>
                  <a:gd name="T35" fmla="*/ 30 h 150"/>
                  <a:gd name="T36" fmla="*/ 17 w 177"/>
                  <a:gd name="T37" fmla="*/ 30 h 150"/>
                  <a:gd name="T38" fmla="*/ 32 w 177"/>
                  <a:gd name="T39" fmla="*/ 24 h 150"/>
                  <a:gd name="T40" fmla="*/ 32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1 w 177"/>
                  <a:gd name="T47" fmla="*/ 63 h 150"/>
                  <a:gd name="T48" fmla="*/ 161 w 177"/>
                  <a:gd name="T49" fmla="*/ 63 h 150"/>
                  <a:gd name="T50" fmla="*/ 98 w 177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6"/>
                      <a:pt x="106" y="38"/>
                      <a:pt x="88" y="34"/>
                    </a:cubicBezTo>
                    <a:lnTo>
                      <a:pt x="88" y="34"/>
                    </a:lnTo>
                    <a:cubicBezTo>
                      <a:pt x="81" y="42"/>
                      <a:pt x="71" y="41"/>
                      <a:pt x="58" y="42"/>
                    </a:cubicBezTo>
                    <a:lnTo>
                      <a:pt x="58" y="42"/>
                    </a:lnTo>
                    <a:cubicBezTo>
                      <a:pt x="39" y="45"/>
                      <a:pt x="23" y="54"/>
                      <a:pt x="23" y="78"/>
                    </a:cubicBezTo>
                    <a:lnTo>
                      <a:pt x="23" y="78"/>
                    </a:lnTo>
                    <a:cubicBezTo>
                      <a:pt x="23" y="88"/>
                      <a:pt x="36" y="113"/>
                      <a:pt x="48" y="118"/>
                    </a:cubicBezTo>
                    <a:lnTo>
                      <a:pt x="48" y="118"/>
                    </a:lnTo>
                    <a:cubicBezTo>
                      <a:pt x="50" y="120"/>
                      <a:pt x="58" y="120"/>
                      <a:pt x="63" y="120"/>
                    </a:cubicBezTo>
                    <a:lnTo>
                      <a:pt x="63" y="120"/>
                    </a:lnTo>
                    <a:cubicBezTo>
                      <a:pt x="90" y="118"/>
                      <a:pt x="154" y="111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9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70"/>
                      <a:pt x="4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5" y="25"/>
                      <a:pt x="32" y="24"/>
                    </a:cubicBezTo>
                    <a:lnTo>
                      <a:pt x="32" y="24"/>
                    </a:lnTo>
                    <a:cubicBezTo>
                      <a:pt x="28" y="16"/>
                      <a:pt x="31" y="4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8"/>
                      <a:pt x="161" y="63"/>
                    </a:cubicBezTo>
                    <a:lnTo>
                      <a:pt x="161" y="63"/>
                    </a:lnTo>
                    <a:cubicBezTo>
                      <a:pt x="176" y="113"/>
                      <a:pt x="134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80" name="Freeform 173">
                <a:extLst>
                  <a:ext uri="{FF2B5EF4-FFF2-40B4-BE49-F238E27FC236}">
                    <a16:creationId xmlns:a16="http://schemas.microsoft.com/office/drawing/2014/main" id="{C3D8488B-4C05-D24A-B5BA-D5C70A04A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868" y="5193296"/>
                <a:ext cx="81500" cy="8283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39 h 188"/>
                  <a:gd name="T6" fmla="*/ 112 w 186"/>
                  <a:gd name="T7" fmla="*/ 139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1 h 188"/>
                  <a:gd name="T22" fmla="*/ 100 w 186"/>
                  <a:gd name="T23" fmla="*/ 51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1 h 188"/>
                  <a:gd name="T32" fmla="*/ 169 w 186"/>
                  <a:gd name="T33" fmla="*/ 51 h 188"/>
                  <a:gd name="T34" fmla="*/ 180 w 186"/>
                  <a:gd name="T35" fmla="*/ 113 h 188"/>
                  <a:gd name="T36" fmla="*/ 180 w 186"/>
                  <a:gd name="T37" fmla="*/ 113 h 188"/>
                  <a:gd name="T38" fmla="*/ 168 w 186"/>
                  <a:gd name="T39" fmla="*/ 125 h 188"/>
                  <a:gd name="T40" fmla="*/ 168 w 186"/>
                  <a:gd name="T41" fmla="*/ 125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3 h 188"/>
                  <a:gd name="T48" fmla="*/ 35 w 186"/>
                  <a:gd name="T49" fmla="*/ 143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3"/>
                      <a:pt x="96" y="143"/>
                      <a:pt x="112" y="139"/>
                    </a:cubicBezTo>
                    <a:lnTo>
                      <a:pt x="112" y="139"/>
                    </a:lnTo>
                    <a:cubicBezTo>
                      <a:pt x="116" y="130"/>
                      <a:pt x="125" y="126"/>
                      <a:pt x="137" y="120"/>
                    </a:cubicBezTo>
                    <a:lnTo>
                      <a:pt x="137" y="120"/>
                    </a:lnTo>
                    <a:cubicBezTo>
                      <a:pt x="154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1"/>
                    </a:cubicBezTo>
                    <a:lnTo>
                      <a:pt x="100" y="51"/>
                    </a:lnTo>
                    <a:cubicBezTo>
                      <a:pt x="75" y="63"/>
                      <a:pt x="21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1"/>
                    </a:cubicBezTo>
                    <a:lnTo>
                      <a:pt x="169" y="51"/>
                    </a:lnTo>
                    <a:cubicBezTo>
                      <a:pt x="179" y="71"/>
                      <a:pt x="185" y="96"/>
                      <a:pt x="180" y="113"/>
                    </a:cubicBezTo>
                    <a:lnTo>
                      <a:pt x="180" y="113"/>
                    </a:lnTo>
                    <a:cubicBezTo>
                      <a:pt x="177" y="118"/>
                      <a:pt x="173" y="122"/>
                      <a:pt x="168" y="125"/>
                    </a:cubicBezTo>
                    <a:lnTo>
                      <a:pt x="168" y="125"/>
                    </a:lnTo>
                    <a:cubicBezTo>
                      <a:pt x="176" y="132"/>
                      <a:pt x="179" y="143"/>
                      <a:pt x="168" y="149"/>
                    </a:cubicBezTo>
                    <a:lnTo>
                      <a:pt x="168" y="149"/>
                    </a:lnTo>
                    <a:cubicBezTo>
                      <a:pt x="133" y="167"/>
                      <a:pt x="75" y="187"/>
                      <a:pt x="35" y="143"/>
                    </a:cubicBezTo>
                    <a:lnTo>
                      <a:pt x="35" y="143"/>
                    </a:lnTo>
                    <a:cubicBezTo>
                      <a:pt x="0" y="105"/>
                      <a:pt x="25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81" name="Freeform 174">
                <a:extLst>
                  <a:ext uri="{FF2B5EF4-FFF2-40B4-BE49-F238E27FC236}">
                    <a16:creationId xmlns:a16="http://schemas.microsoft.com/office/drawing/2014/main" id="{4AB0A634-38BD-E54A-BE84-09A650992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412" y="5203468"/>
                <a:ext cx="78589" cy="65393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88 w 179"/>
                  <a:gd name="T5" fmla="*/ 34 h 149"/>
                  <a:gd name="T6" fmla="*/ 88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6 w 179"/>
                  <a:gd name="T17" fmla="*/ 117 h 149"/>
                  <a:gd name="T18" fmla="*/ 46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4 h 149"/>
                  <a:gd name="T28" fmla="*/ 98 w 179"/>
                  <a:gd name="T29" fmla="*/ 144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2 h 149"/>
                  <a:gd name="T40" fmla="*/ 32 w 179"/>
                  <a:gd name="T41" fmla="*/ 22 h 149"/>
                  <a:gd name="T42" fmla="*/ 41 w 179"/>
                  <a:gd name="T43" fmla="*/ 1 h 149"/>
                  <a:gd name="T44" fmla="*/ 41 w 179"/>
                  <a:gd name="T45" fmla="*/ 1 h 149"/>
                  <a:gd name="T46" fmla="*/ 161 w 179"/>
                  <a:gd name="T47" fmla="*/ 62 h 149"/>
                  <a:gd name="T48" fmla="*/ 161 w 179"/>
                  <a:gd name="T49" fmla="*/ 62 h 149"/>
                  <a:gd name="T50" fmla="*/ 98 w 179"/>
                  <a:gd name="T51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88" y="34"/>
                    </a:cubicBezTo>
                    <a:lnTo>
                      <a:pt x="88" y="34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6" y="117"/>
                    </a:cubicBezTo>
                    <a:lnTo>
                      <a:pt x="46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5" y="109"/>
                      <a:pt x="129" y="62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1" y="26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2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6"/>
                      <a:pt x="161" y="62"/>
                    </a:cubicBezTo>
                    <a:lnTo>
                      <a:pt x="161" y="62"/>
                    </a:lnTo>
                    <a:cubicBezTo>
                      <a:pt x="178" y="113"/>
                      <a:pt x="136" y="142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05" name="Freeform 175">
                <a:extLst>
                  <a:ext uri="{FF2B5EF4-FFF2-40B4-BE49-F238E27FC236}">
                    <a16:creationId xmlns:a16="http://schemas.microsoft.com/office/drawing/2014/main" id="{0B37955E-2CBE-5240-B292-BD9A5003C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189" y="5187951"/>
                <a:ext cx="74890" cy="103694"/>
              </a:xfrm>
              <a:custGeom>
                <a:avLst/>
                <a:gdLst>
                  <a:gd name="T0" fmla="*/ 43722 w 173"/>
                  <a:gd name="T1" fmla="*/ 21349 h 238"/>
                  <a:gd name="T2" fmla="*/ 43722 w 173"/>
                  <a:gd name="T3" fmla="*/ 21349 h 238"/>
                  <a:gd name="T4" fmla="*/ 24242 w 173"/>
                  <a:gd name="T5" fmla="*/ 31805 h 238"/>
                  <a:gd name="T6" fmla="*/ 24242 w 173"/>
                  <a:gd name="T7" fmla="*/ 31805 h 238"/>
                  <a:gd name="T8" fmla="*/ 19913 w 173"/>
                  <a:gd name="T9" fmla="*/ 47490 h 238"/>
                  <a:gd name="T10" fmla="*/ 19913 w 173"/>
                  <a:gd name="T11" fmla="*/ 47490 h 238"/>
                  <a:gd name="T12" fmla="*/ 25108 w 173"/>
                  <a:gd name="T13" fmla="*/ 73631 h 238"/>
                  <a:gd name="T14" fmla="*/ 25108 w 173"/>
                  <a:gd name="T15" fmla="*/ 73631 h 238"/>
                  <a:gd name="T16" fmla="*/ 45886 w 173"/>
                  <a:gd name="T17" fmla="*/ 74067 h 238"/>
                  <a:gd name="T18" fmla="*/ 45886 w 173"/>
                  <a:gd name="T19" fmla="*/ 74067 h 238"/>
                  <a:gd name="T20" fmla="*/ 50215 w 173"/>
                  <a:gd name="T21" fmla="*/ 66660 h 238"/>
                  <a:gd name="T22" fmla="*/ 50215 w 173"/>
                  <a:gd name="T23" fmla="*/ 66660 h 238"/>
                  <a:gd name="T24" fmla="*/ 43722 w 173"/>
                  <a:gd name="T25" fmla="*/ 21349 h 238"/>
                  <a:gd name="T26" fmla="*/ 67531 w 173"/>
                  <a:gd name="T27" fmla="*/ 59254 h 238"/>
                  <a:gd name="T28" fmla="*/ 67531 w 173"/>
                  <a:gd name="T29" fmla="*/ 59254 h 238"/>
                  <a:gd name="T30" fmla="*/ 24242 w 173"/>
                  <a:gd name="T31" fmla="*/ 87138 h 238"/>
                  <a:gd name="T32" fmla="*/ 24242 w 173"/>
                  <a:gd name="T33" fmla="*/ 87138 h 238"/>
                  <a:gd name="T34" fmla="*/ 6060 w 173"/>
                  <a:gd name="T35" fmla="*/ 62739 h 238"/>
                  <a:gd name="T36" fmla="*/ 6060 w 173"/>
                  <a:gd name="T37" fmla="*/ 62739 h 238"/>
                  <a:gd name="T38" fmla="*/ 7359 w 173"/>
                  <a:gd name="T39" fmla="*/ 54461 h 238"/>
                  <a:gd name="T40" fmla="*/ 7359 w 173"/>
                  <a:gd name="T41" fmla="*/ 54461 h 238"/>
                  <a:gd name="T42" fmla="*/ 2164 w 173"/>
                  <a:gd name="T43" fmla="*/ 44876 h 238"/>
                  <a:gd name="T44" fmla="*/ 2164 w 173"/>
                  <a:gd name="T45" fmla="*/ 44876 h 238"/>
                  <a:gd name="T46" fmla="*/ 51947 w 173"/>
                  <a:gd name="T47" fmla="*/ 7407 h 238"/>
                  <a:gd name="T48" fmla="*/ 51947 w 173"/>
                  <a:gd name="T49" fmla="*/ 7407 h 238"/>
                  <a:gd name="T50" fmla="*/ 67531 w 173"/>
                  <a:gd name="T51" fmla="*/ 59254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8"/>
                      <a:pt x="67" y="58"/>
                      <a:pt x="56" y="73"/>
                    </a:cubicBezTo>
                    <a:cubicBezTo>
                      <a:pt x="58" y="86"/>
                      <a:pt x="53" y="95"/>
                      <a:pt x="46" y="109"/>
                    </a:cubicBezTo>
                    <a:cubicBezTo>
                      <a:pt x="39" y="130"/>
                      <a:pt x="38" y="153"/>
                      <a:pt x="58" y="169"/>
                    </a:cubicBezTo>
                    <a:cubicBezTo>
                      <a:pt x="68" y="175"/>
                      <a:pt x="96" y="178"/>
                      <a:pt x="106" y="170"/>
                    </a:cubicBezTo>
                    <a:cubicBezTo>
                      <a:pt x="110" y="166"/>
                      <a:pt x="113" y="158"/>
                      <a:pt x="116" y="153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6" y="136"/>
                    </a:moveTo>
                    <a:lnTo>
                      <a:pt x="156" y="136"/>
                    </a:lnTo>
                    <a:cubicBezTo>
                      <a:pt x="139" y="174"/>
                      <a:pt x="106" y="237"/>
                      <a:pt x="56" y="200"/>
                    </a:cubicBezTo>
                    <a:cubicBezTo>
                      <a:pt x="39" y="187"/>
                      <a:pt x="20" y="166"/>
                      <a:pt x="14" y="144"/>
                    </a:cubicBezTo>
                    <a:cubicBezTo>
                      <a:pt x="14" y="138"/>
                      <a:pt x="14" y="132"/>
                      <a:pt x="17" y="125"/>
                    </a:cubicBezTo>
                    <a:cubicBezTo>
                      <a:pt x="8" y="124"/>
                      <a:pt x="0" y="113"/>
                      <a:pt x="5" y="103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2" y="94"/>
                      <a:pt x="156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3" name="Freeform 176">
                <a:extLst>
                  <a:ext uri="{FF2B5EF4-FFF2-40B4-BE49-F238E27FC236}">
                    <a16:creationId xmlns:a16="http://schemas.microsoft.com/office/drawing/2014/main" id="{96BD77D0-AFA4-954A-94AF-66F044D1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572" y="5193296"/>
                <a:ext cx="88777" cy="84283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7 w 203"/>
                  <a:gd name="T5" fmla="*/ 149 h 196"/>
                  <a:gd name="T6" fmla="*/ 107 w 203"/>
                  <a:gd name="T7" fmla="*/ 149 h 196"/>
                  <a:gd name="T8" fmla="*/ 141 w 203"/>
                  <a:gd name="T9" fmla="*/ 130 h 196"/>
                  <a:gd name="T10" fmla="*/ 141 w 203"/>
                  <a:gd name="T11" fmla="*/ 130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3 w 203"/>
                  <a:gd name="T17" fmla="*/ 46 h 196"/>
                  <a:gd name="T18" fmla="*/ 143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4 h 196"/>
                  <a:gd name="T28" fmla="*/ 84 w 203"/>
                  <a:gd name="T29" fmla="*/ 34 h 196"/>
                  <a:gd name="T30" fmla="*/ 199 w 203"/>
                  <a:gd name="T31" fmla="*/ 61 h 196"/>
                  <a:gd name="T32" fmla="*/ 199 w 203"/>
                  <a:gd name="T33" fmla="*/ 61 h 196"/>
                  <a:gd name="T34" fmla="*/ 189 w 203"/>
                  <a:gd name="T35" fmla="*/ 128 h 196"/>
                  <a:gd name="T36" fmla="*/ 189 w 203"/>
                  <a:gd name="T37" fmla="*/ 128 h 196"/>
                  <a:gd name="T38" fmla="*/ 173 w 203"/>
                  <a:gd name="T39" fmla="*/ 141 h 196"/>
                  <a:gd name="T40" fmla="*/ 173 w 203"/>
                  <a:gd name="T41" fmla="*/ 141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4 w 203"/>
                  <a:gd name="T47" fmla="*/ 142 h 196"/>
                  <a:gd name="T48" fmla="*/ 24 w 203"/>
                  <a:gd name="T49" fmla="*/ 142 h 196"/>
                  <a:gd name="T50" fmla="*/ 84 w 203"/>
                  <a:gd name="T51" fmla="*/ 3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7"/>
                      <a:pt x="90" y="150"/>
                      <a:pt x="107" y="149"/>
                    </a:cubicBezTo>
                    <a:lnTo>
                      <a:pt x="107" y="149"/>
                    </a:lnTo>
                    <a:cubicBezTo>
                      <a:pt x="115" y="138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8" y="107"/>
                      <a:pt x="176" y="82"/>
                    </a:cubicBezTo>
                    <a:lnTo>
                      <a:pt x="176" y="82"/>
                    </a:lnTo>
                    <a:cubicBezTo>
                      <a:pt x="173" y="68"/>
                      <a:pt x="156" y="47"/>
                      <a:pt x="143" y="46"/>
                    </a:cubicBezTo>
                    <a:lnTo>
                      <a:pt x="143" y="46"/>
                    </a:lnTo>
                    <a:cubicBezTo>
                      <a:pt x="139" y="45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6" y="91"/>
                      <a:pt x="60" y="133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18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2"/>
                      <a:pt x="202" y="109"/>
                      <a:pt x="189" y="128"/>
                    </a:cubicBezTo>
                    <a:lnTo>
                      <a:pt x="189" y="128"/>
                    </a:lnTo>
                    <a:cubicBezTo>
                      <a:pt x="183" y="134"/>
                      <a:pt x="178" y="137"/>
                      <a:pt x="173" y="141"/>
                    </a:cubicBezTo>
                    <a:lnTo>
                      <a:pt x="173" y="141"/>
                    </a:lnTo>
                    <a:cubicBezTo>
                      <a:pt x="178" y="147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0" y="181"/>
                      <a:pt x="53" y="195"/>
                      <a:pt x="24" y="142"/>
                    </a:cubicBezTo>
                    <a:lnTo>
                      <a:pt x="24" y="142"/>
                    </a:lnTo>
                    <a:cubicBezTo>
                      <a:pt x="0" y="95"/>
                      <a:pt x="43" y="50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07" name="Freeform 177">
                <a:extLst>
                  <a:ext uri="{FF2B5EF4-FFF2-40B4-BE49-F238E27FC236}">
                    <a16:creationId xmlns:a16="http://schemas.microsoft.com/office/drawing/2014/main" id="{84FC57B3-2B4A-B843-8408-71969D2FC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730" y="5187951"/>
                <a:ext cx="74890" cy="103694"/>
              </a:xfrm>
              <a:custGeom>
                <a:avLst/>
                <a:gdLst>
                  <a:gd name="T0" fmla="*/ 43722 w 173"/>
                  <a:gd name="T1" fmla="*/ 21530 h 236"/>
                  <a:gd name="T2" fmla="*/ 43722 w 173"/>
                  <a:gd name="T3" fmla="*/ 21530 h 236"/>
                  <a:gd name="T4" fmla="*/ 24242 w 173"/>
                  <a:gd name="T5" fmla="*/ 31635 h 236"/>
                  <a:gd name="T6" fmla="*/ 24242 w 173"/>
                  <a:gd name="T7" fmla="*/ 31635 h 236"/>
                  <a:gd name="T8" fmla="*/ 20346 w 173"/>
                  <a:gd name="T9" fmla="*/ 47893 h 236"/>
                  <a:gd name="T10" fmla="*/ 20346 w 173"/>
                  <a:gd name="T11" fmla="*/ 47893 h 236"/>
                  <a:gd name="T12" fmla="*/ 25108 w 173"/>
                  <a:gd name="T13" fmla="*/ 73377 h 236"/>
                  <a:gd name="T14" fmla="*/ 25108 w 173"/>
                  <a:gd name="T15" fmla="*/ 73377 h 236"/>
                  <a:gd name="T16" fmla="*/ 45886 w 173"/>
                  <a:gd name="T17" fmla="*/ 74255 h 236"/>
                  <a:gd name="T18" fmla="*/ 45886 w 173"/>
                  <a:gd name="T19" fmla="*/ 74255 h 236"/>
                  <a:gd name="T20" fmla="*/ 49782 w 173"/>
                  <a:gd name="T21" fmla="*/ 66786 h 236"/>
                  <a:gd name="T22" fmla="*/ 49782 w 173"/>
                  <a:gd name="T23" fmla="*/ 66786 h 236"/>
                  <a:gd name="T24" fmla="*/ 43722 w 173"/>
                  <a:gd name="T25" fmla="*/ 21530 h 236"/>
                  <a:gd name="T26" fmla="*/ 67531 w 173"/>
                  <a:gd name="T27" fmla="*/ 58877 h 236"/>
                  <a:gd name="T28" fmla="*/ 67531 w 173"/>
                  <a:gd name="T29" fmla="*/ 58877 h 236"/>
                  <a:gd name="T30" fmla="*/ 24242 w 173"/>
                  <a:gd name="T31" fmla="*/ 87876 h 236"/>
                  <a:gd name="T32" fmla="*/ 24242 w 173"/>
                  <a:gd name="T33" fmla="*/ 87876 h 236"/>
                  <a:gd name="T34" fmla="*/ 6926 w 173"/>
                  <a:gd name="T35" fmla="*/ 62832 h 236"/>
                  <a:gd name="T36" fmla="*/ 6926 w 173"/>
                  <a:gd name="T37" fmla="*/ 62832 h 236"/>
                  <a:gd name="T38" fmla="*/ 7359 w 173"/>
                  <a:gd name="T39" fmla="*/ 54044 h 236"/>
                  <a:gd name="T40" fmla="*/ 7359 w 173"/>
                  <a:gd name="T41" fmla="*/ 54044 h 236"/>
                  <a:gd name="T42" fmla="*/ 1732 w 173"/>
                  <a:gd name="T43" fmla="*/ 44378 h 236"/>
                  <a:gd name="T44" fmla="*/ 1732 w 173"/>
                  <a:gd name="T45" fmla="*/ 44378 h 236"/>
                  <a:gd name="T46" fmla="*/ 51081 w 173"/>
                  <a:gd name="T47" fmla="*/ 7469 h 236"/>
                  <a:gd name="T48" fmla="*/ 51081 w 173"/>
                  <a:gd name="T49" fmla="*/ 7469 h 236"/>
                  <a:gd name="T50" fmla="*/ 67531 w 173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6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7"/>
                      <a:pt x="68" y="58"/>
                      <a:pt x="56" y="72"/>
                    </a:cubicBezTo>
                    <a:cubicBezTo>
                      <a:pt x="58" y="85"/>
                      <a:pt x="52" y="95"/>
                      <a:pt x="47" y="109"/>
                    </a:cubicBezTo>
                    <a:cubicBezTo>
                      <a:pt x="39" y="130"/>
                      <a:pt x="38" y="152"/>
                      <a:pt x="58" y="167"/>
                    </a:cubicBezTo>
                    <a:cubicBezTo>
                      <a:pt x="68" y="175"/>
                      <a:pt x="96" y="177"/>
                      <a:pt x="106" y="169"/>
                    </a:cubicBezTo>
                    <a:cubicBezTo>
                      <a:pt x="110" y="166"/>
                      <a:pt x="113" y="158"/>
                      <a:pt x="115" y="152"/>
                    </a:cubicBezTo>
                    <a:cubicBezTo>
                      <a:pt x="129" y="123"/>
                      <a:pt x="155" y="53"/>
                      <a:pt x="101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6" y="200"/>
                    </a:cubicBezTo>
                    <a:cubicBezTo>
                      <a:pt x="39" y="187"/>
                      <a:pt x="20" y="166"/>
                      <a:pt x="16" y="143"/>
                    </a:cubicBezTo>
                    <a:cubicBezTo>
                      <a:pt x="14" y="137"/>
                      <a:pt x="16" y="131"/>
                      <a:pt x="17" y="123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69" y="31"/>
                      <a:pt x="172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5" name="Freeform 178">
                <a:extLst>
                  <a:ext uri="{FF2B5EF4-FFF2-40B4-BE49-F238E27FC236}">
                    <a16:creationId xmlns:a16="http://schemas.microsoft.com/office/drawing/2014/main" id="{008DE781-57BE-284E-8275-C5250E044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4037" y="5204922"/>
                <a:ext cx="78589" cy="65392"/>
              </a:xfrm>
              <a:custGeom>
                <a:avLst/>
                <a:gdLst>
                  <a:gd name="T0" fmla="*/ 129 w 179"/>
                  <a:gd name="T1" fmla="*/ 60 h 148"/>
                  <a:gd name="T2" fmla="*/ 129 w 179"/>
                  <a:gd name="T3" fmla="*/ 60 h 148"/>
                  <a:gd name="T4" fmla="*/ 90 w 179"/>
                  <a:gd name="T5" fmla="*/ 33 h 148"/>
                  <a:gd name="T6" fmla="*/ 90 w 179"/>
                  <a:gd name="T7" fmla="*/ 33 h 148"/>
                  <a:gd name="T8" fmla="*/ 58 w 179"/>
                  <a:gd name="T9" fmla="*/ 40 h 148"/>
                  <a:gd name="T10" fmla="*/ 58 w 179"/>
                  <a:gd name="T11" fmla="*/ 40 h 148"/>
                  <a:gd name="T12" fmla="*/ 24 w 179"/>
                  <a:gd name="T13" fmla="*/ 76 h 148"/>
                  <a:gd name="T14" fmla="*/ 24 w 179"/>
                  <a:gd name="T15" fmla="*/ 76 h 148"/>
                  <a:gd name="T16" fmla="*/ 48 w 179"/>
                  <a:gd name="T17" fmla="*/ 117 h 148"/>
                  <a:gd name="T18" fmla="*/ 48 w 179"/>
                  <a:gd name="T19" fmla="*/ 117 h 148"/>
                  <a:gd name="T20" fmla="*/ 64 w 179"/>
                  <a:gd name="T21" fmla="*/ 117 h 148"/>
                  <a:gd name="T22" fmla="*/ 64 w 179"/>
                  <a:gd name="T23" fmla="*/ 117 h 148"/>
                  <a:gd name="T24" fmla="*/ 129 w 179"/>
                  <a:gd name="T25" fmla="*/ 60 h 148"/>
                  <a:gd name="T26" fmla="*/ 98 w 179"/>
                  <a:gd name="T27" fmla="*/ 144 h 148"/>
                  <a:gd name="T28" fmla="*/ 98 w 179"/>
                  <a:gd name="T29" fmla="*/ 144 h 148"/>
                  <a:gd name="T30" fmla="*/ 0 w 179"/>
                  <a:gd name="T31" fmla="*/ 88 h 148"/>
                  <a:gd name="T32" fmla="*/ 0 w 179"/>
                  <a:gd name="T33" fmla="*/ 88 h 148"/>
                  <a:gd name="T34" fmla="*/ 18 w 179"/>
                  <a:gd name="T35" fmla="*/ 29 h 148"/>
                  <a:gd name="T36" fmla="*/ 18 w 179"/>
                  <a:gd name="T37" fmla="*/ 29 h 148"/>
                  <a:gd name="T38" fmla="*/ 32 w 179"/>
                  <a:gd name="T39" fmla="*/ 22 h 148"/>
                  <a:gd name="T40" fmla="*/ 32 w 179"/>
                  <a:gd name="T41" fmla="*/ 22 h 148"/>
                  <a:gd name="T42" fmla="*/ 41 w 179"/>
                  <a:gd name="T43" fmla="*/ 1 h 148"/>
                  <a:gd name="T44" fmla="*/ 41 w 179"/>
                  <a:gd name="T45" fmla="*/ 1 h 148"/>
                  <a:gd name="T46" fmla="*/ 161 w 179"/>
                  <a:gd name="T47" fmla="*/ 62 h 148"/>
                  <a:gd name="T48" fmla="*/ 161 w 179"/>
                  <a:gd name="T49" fmla="*/ 62 h 148"/>
                  <a:gd name="T50" fmla="*/ 98 w 179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6" y="35"/>
                      <a:pt x="90" y="33"/>
                    </a:cubicBezTo>
                    <a:lnTo>
                      <a:pt x="90" y="33"/>
                    </a:lnTo>
                    <a:cubicBezTo>
                      <a:pt x="82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6"/>
                      <a:pt x="36" y="111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7"/>
                      <a:pt x="64" y="117"/>
                    </a:cubicBezTo>
                    <a:lnTo>
                      <a:pt x="64" y="117"/>
                    </a:lnTo>
                    <a:cubicBezTo>
                      <a:pt x="91" y="117"/>
                      <a:pt x="155" y="109"/>
                      <a:pt x="129" y="60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1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5"/>
                      <a:pt x="161" y="62"/>
                    </a:cubicBezTo>
                    <a:lnTo>
                      <a:pt x="161" y="62"/>
                    </a:lnTo>
                    <a:cubicBezTo>
                      <a:pt x="178" y="111"/>
                      <a:pt x="136" y="140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86" name="Freeform 179">
                <a:extLst>
                  <a:ext uri="{FF2B5EF4-FFF2-40B4-BE49-F238E27FC236}">
                    <a16:creationId xmlns:a16="http://schemas.microsoft.com/office/drawing/2014/main" id="{361480FF-7DDF-304B-B1A9-584F7D14B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385" y="5193296"/>
                <a:ext cx="80044" cy="82830"/>
              </a:xfrm>
              <a:custGeom>
                <a:avLst/>
                <a:gdLst>
                  <a:gd name="T0" fmla="*/ 66 w 187"/>
                  <a:gd name="T1" fmla="*/ 132 h 188"/>
                  <a:gd name="T2" fmla="*/ 66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8 w 187"/>
                  <a:gd name="T9" fmla="*/ 120 h 188"/>
                  <a:gd name="T10" fmla="*/ 138 w 187"/>
                  <a:gd name="T11" fmla="*/ 120 h 188"/>
                  <a:gd name="T12" fmla="*/ 155 w 187"/>
                  <a:gd name="T13" fmla="*/ 73 h 188"/>
                  <a:gd name="T14" fmla="*/ 155 w 187"/>
                  <a:gd name="T15" fmla="*/ 73 h 188"/>
                  <a:gd name="T16" fmla="*/ 116 w 187"/>
                  <a:gd name="T17" fmla="*/ 45 h 188"/>
                  <a:gd name="T18" fmla="*/ 116 w 187"/>
                  <a:gd name="T19" fmla="*/ 45 h 188"/>
                  <a:gd name="T20" fmla="*/ 101 w 187"/>
                  <a:gd name="T21" fmla="*/ 52 h 188"/>
                  <a:gd name="T22" fmla="*/ 101 w 187"/>
                  <a:gd name="T23" fmla="*/ 52 h 188"/>
                  <a:gd name="T24" fmla="*/ 66 w 187"/>
                  <a:gd name="T25" fmla="*/ 132 h 188"/>
                  <a:gd name="T26" fmla="*/ 58 w 187"/>
                  <a:gd name="T27" fmla="*/ 42 h 188"/>
                  <a:gd name="T28" fmla="*/ 58 w 187"/>
                  <a:gd name="T29" fmla="*/ 42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69 w 187"/>
                  <a:gd name="T39" fmla="*/ 125 h 188"/>
                  <a:gd name="T40" fmla="*/ 169 w 187"/>
                  <a:gd name="T41" fmla="*/ 125 h 188"/>
                  <a:gd name="T42" fmla="*/ 169 w 187"/>
                  <a:gd name="T43" fmla="*/ 148 h 188"/>
                  <a:gd name="T44" fmla="*/ 169 w 187"/>
                  <a:gd name="T45" fmla="*/ 148 h 188"/>
                  <a:gd name="T46" fmla="*/ 35 w 187"/>
                  <a:gd name="T47" fmla="*/ 144 h 188"/>
                  <a:gd name="T48" fmla="*/ 35 w 187"/>
                  <a:gd name="T49" fmla="*/ 144 h 188"/>
                  <a:gd name="T50" fmla="*/ 58 w 187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6" y="132"/>
                    </a:moveTo>
                    <a:lnTo>
                      <a:pt x="66" y="132"/>
                    </a:lnTo>
                    <a:cubicBezTo>
                      <a:pt x="80" y="142"/>
                      <a:pt x="97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4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50" y="63"/>
                      <a:pt x="129" y="46"/>
                      <a:pt x="116" y="45"/>
                    </a:cubicBezTo>
                    <a:lnTo>
                      <a:pt x="116" y="45"/>
                    </a:lnTo>
                    <a:cubicBezTo>
                      <a:pt x="112" y="45"/>
                      <a:pt x="105" y="50"/>
                      <a:pt x="101" y="52"/>
                    </a:cubicBezTo>
                    <a:lnTo>
                      <a:pt x="101" y="52"/>
                    </a:lnTo>
                    <a:cubicBezTo>
                      <a:pt x="76" y="63"/>
                      <a:pt x="22" y="98"/>
                      <a:pt x="66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7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5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9" y="144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6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87" name="Freeform 180">
                <a:extLst>
                  <a:ext uri="{FF2B5EF4-FFF2-40B4-BE49-F238E27FC236}">
                    <a16:creationId xmlns:a16="http://schemas.microsoft.com/office/drawing/2014/main" id="{7F292576-9C93-704F-A9DD-76C30D311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474" y="5203468"/>
                <a:ext cx="78589" cy="65393"/>
              </a:xfrm>
              <a:custGeom>
                <a:avLst/>
                <a:gdLst>
                  <a:gd name="T0" fmla="*/ 131 w 179"/>
                  <a:gd name="T1" fmla="*/ 61 h 150"/>
                  <a:gd name="T2" fmla="*/ 131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60 w 179"/>
                  <a:gd name="T9" fmla="*/ 41 h 150"/>
                  <a:gd name="T10" fmla="*/ 60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8 w 179"/>
                  <a:gd name="T17" fmla="*/ 117 h 150"/>
                  <a:gd name="T18" fmla="*/ 48 w 179"/>
                  <a:gd name="T19" fmla="*/ 117 h 150"/>
                  <a:gd name="T20" fmla="*/ 64 w 179"/>
                  <a:gd name="T21" fmla="*/ 118 h 150"/>
                  <a:gd name="T22" fmla="*/ 64 w 179"/>
                  <a:gd name="T23" fmla="*/ 118 h 150"/>
                  <a:gd name="T24" fmla="*/ 131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9 w 179"/>
                  <a:gd name="T35" fmla="*/ 29 h 150"/>
                  <a:gd name="T36" fmla="*/ 19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3 w 179"/>
                  <a:gd name="T43" fmla="*/ 3 h 150"/>
                  <a:gd name="T44" fmla="*/ 43 w 179"/>
                  <a:gd name="T45" fmla="*/ 3 h 150"/>
                  <a:gd name="T46" fmla="*/ 162 w 179"/>
                  <a:gd name="T47" fmla="*/ 62 h 150"/>
                  <a:gd name="T48" fmla="*/ 162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1" y="61"/>
                    </a:moveTo>
                    <a:lnTo>
                      <a:pt x="131" y="61"/>
                    </a:lnTo>
                    <a:cubicBezTo>
                      <a:pt x="121" y="43"/>
                      <a:pt x="107" y="36"/>
                      <a:pt x="90" y="33"/>
                    </a:cubicBezTo>
                    <a:lnTo>
                      <a:pt x="90" y="33"/>
                    </a:lnTo>
                    <a:cubicBezTo>
                      <a:pt x="82" y="41"/>
                      <a:pt x="73" y="40"/>
                      <a:pt x="60" y="41"/>
                    </a:cubicBezTo>
                    <a:lnTo>
                      <a:pt x="60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8" y="117"/>
                    </a:cubicBezTo>
                    <a:lnTo>
                      <a:pt x="48" y="117"/>
                    </a:lnTo>
                    <a:cubicBezTo>
                      <a:pt x="53" y="120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09"/>
                      <a:pt x="131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4" y="149"/>
                      <a:pt x="2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9" y="29"/>
                    </a:cubicBezTo>
                    <a:lnTo>
                      <a:pt x="19" y="29"/>
                    </a:lnTo>
                    <a:cubicBezTo>
                      <a:pt x="23" y="25"/>
                      <a:pt x="27" y="24"/>
                      <a:pt x="32" y="22"/>
                    </a:cubicBezTo>
                    <a:lnTo>
                      <a:pt x="32" y="22"/>
                    </a:lnTo>
                    <a:cubicBezTo>
                      <a:pt x="28" y="15"/>
                      <a:pt x="32" y="3"/>
                      <a:pt x="43" y="3"/>
                    </a:cubicBezTo>
                    <a:lnTo>
                      <a:pt x="43" y="3"/>
                    </a:lnTo>
                    <a:cubicBezTo>
                      <a:pt x="83" y="0"/>
                      <a:pt x="142" y="7"/>
                      <a:pt x="162" y="62"/>
                    </a:cubicBezTo>
                    <a:lnTo>
                      <a:pt x="162" y="62"/>
                    </a:lnTo>
                    <a:cubicBezTo>
                      <a:pt x="178" y="112"/>
                      <a:pt x="137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11" name="Freeform 181">
                <a:extLst>
                  <a:ext uri="{FF2B5EF4-FFF2-40B4-BE49-F238E27FC236}">
                    <a16:creationId xmlns:a16="http://schemas.microsoft.com/office/drawing/2014/main" id="{7A40B6F4-AB1D-DD41-B78E-DB9D10320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670" y="5186030"/>
                <a:ext cx="74889" cy="103694"/>
              </a:xfrm>
              <a:custGeom>
                <a:avLst/>
                <a:gdLst>
                  <a:gd name="T0" fmla="*/ 43900 w 174"/>
                  <a:gd name="T1" fmla="*/ 20651 h 236"/>
                  <a:gd name="T2" fmla="*/ 43900 w 174"/>
                  <a:gd name="T3" fmla="*/ 20651 h 236"/>
                  <a:gd name="T4" fmla="*/ 24102 w 174"/>
                  <a:gd name="T5" fmla="*/ 31635 h 236"/>
                  <a:gd name="T6" fmla="*/ 24102 w 174"/>
                  <a:gd name="T7" fmla="*/ 31635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926 w 174"/>
                  <a:gd name="T21" fmla="*/ 66786 h 236"/>
                  <a:gd name="T22" fmla="*/ 49926 w 174"/>
                  <a:gd name="T23" fmla="*/ 66786 h 236"/>
                  <a:gd name="T24" fmla="*/ 43900 w 174"/>
                  <a:gd name="T25" fmla="*/ 20651 h 236"/>
                  <a:gd name="T26" fmla="*/ 68003 w 174"/>
                  <a:gd name="T27" fmla="*/ 58877 h 236"/>
                  <a:gd name="T28" fmla="*/ 68003 w 174"/>
                  <a:gd name="T29" fmla="*/ 58877 h 236"/>
                  <a:gd name="T30" fmla="*/ 24963 w 174"/>
                  <a:gd name="T31" fmla="*/ 86998 h 236"/>
                  <a:gd name="T32" fmla="*/ 24963 w 174"/>
                  <a:gd name="T33" fmla="*/ 86998 h 236"/>
                  <a:gd name="T34" fmla="*/ 6886 w 174"/>
                  <a:gd name="T35" fmla="*/ 62832 h 236"/>
                  <a:gd name="T36" fmla="*/ 6886 w 174"/>
                  <a:gd name="T37" fmla="*/ 62832 h 236"/>
                  <a:gd name="T38" fmla="*/ 7747 w 174"/>
                  <a:gd name="T39" fmla="*/ 54923 h 236"/>
                  <a:gd name="T40" fmla="*/ 7747 w 174"/>
                  <a:gd name="T41" fmla="*/ 5492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1648 w 174"/>
                  <a:gd name="T47" fmla="*/ 6591 h 236"/>
                  <a:gd name="T48" fmla="*/ 51648 w 174"/>
                  <a:gd name="T49" fmla="*/ 6591 h 236"/>
                  <a:gd name="T50" fmla="*/ 68003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8" y="56"/>
                      <a:pt x="56" y="72"/>
                    </a:cubicBezTo>
                    <a:cubicBezTo>
                      <a:pt x="59" y="85"/>
                      <a:pt x="54" y="94"/>
                      <a:pt x="47" y="109"/>
                    </a:cubicBezTo>
                    <a:cubicBezTo>
                      <a:pt x="39" y="128"/>
                      <a:pt x="39" y="152"/>
                      <a:pt x="59" y="167"/>
                    </a:cubicBezTo>
                    <a:cubicBezTo>
                      <a:pt x="68" y="174"/>
                      <a:pt x="96" y="176"/>
                      <a:pt x="106" y="168"/>
                    </a:cubicBezTo>
                    <a:cubicBezTo>
                      <a:pt x="110" y="165"/>
                      <a:pt x="114" y="156"/>
                      <a:pt x="116" y="152"/>
                    </a:cubicBezTo>
                    <a:cubicBezTo>
                      <a:pt x="130" y="125"/>
                      <a:pt x="156" y="52"/>
                      <a:pt x="102" y="47"/>
                    </a:cubicBezTo>
                    <a:close/>
                    <a:moveTo>
                      <a:pt x="158" y="134"/>
                    </a:moveTo>
                    <a:lnTo>
                      <a:pt x="158" y="134"/>
                    </a:lnTo>
                    <a:cubicBezTo>
                      <a:pt x="141" y="172"/>
                      <a:pt x="106" y="235"/>
                      <a:pt x="58" y="198"/>
                    </a:cubicBezTo>
                    <a:cubicBezTo>
                      <a:pt x="39" y="185"/>
                      <a:pt x="20" y="165"/>
                      <a:pt x="16" y="143"/>
                    </a:cubicBezTo>
                    <a:cubicBezTo>
                      <a:pt x="14" y="138"/>
                      <a:pt x="16" y="130"/>
                      <a:pt x="18" y="125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5"/>
                    </a:cubicBezTo>
                    <a:cubicBezTo>
                      <a:pt x="171" y="30"/>
                      <a:pt x="173" y="93"/>
                      <a:pt x="158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9" name="Freeform 182">
                <a:extLst>
                  <a:ext uri="{FF2B5EF4-FFF2-40B4-BE49-F238E27FC236}">
                    <a16:creationId xmlns:a16="http://schemas.microsoft.com/office/drawing/2014/main" id="{590BCEAB-C188-5E4F-8E6F-DA6922D99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545" y="5191843"/>
                <a:ext cx="87321" cy="85737"/>
              </a:xfrm>
              <a:custGeom>
                <a:avLst/>
                <a:gdLst>
                  <a:gd name="T0" fmla="*/ 59 w 203"/>
                  <a:gd name="T1" fmla="*/ 134 h 198"/>
                  <a:gd name="T2" fmla="*/ 59 w 203"/>
                  <a:gd name="T3" fmla="*/ 134 h 198"/>
                  <a:gd name="T4" fmla="*/ 108 w 203"/>
                  <a:gd name="T5" fmla="*/ 150 h 198"/>
                  <a:gd name="T6" fmla="*/ 108 w 203"/>
                  <a:gd name="T7" fmla="*/ 150 h 198"/>
                  <a:gd name="T8" fmla="*/ 140 w 203"/>
                  <a:gd name="T9" fmla="*/ 131 h 198"/>
                  <a:gd name="T10" fmla="*/ 140 w 203"/>
                  <a:gd name="T11" fmla="*/ 131 h 198"/>
                  <a:gd name="T12" fmla="*/ 175 w 203"/>
                  <a:gd name="T13" fmla="*/ 83 h 198"/>
                  <a:gd name="T14" fmla="*/ 175 w 203"/>
                  <a:gd name="T15" fmla="*/ 83 h 198"/>
                  <a:gd name="T16" fmla="*/ 143 w 203"/>
                  <a:gd name="T17" fmla="*/ 47 h 198"/>
                  <a:gd name="T18" fmla="*/ 143 w 203"/>
                  <a:gd name="T19" fmla="*/ 47 h 198"/>
                  <a:gd name="T20" fmla="*/ 125 w 203"/>
                  <a:gd name="T21" fmla="*/ 51 h 198"/>
                  <a:gd name="T22" fmla="*/ 125 w 203"/>
                  <a:gd name="T23" fmla="*/ 51 h 198"/>
                  <a:gd name="T24" fmla="*/ 59 w 203"/>
                  <a:gd name="T25" fmla="*/ 134 h 198"/>
                  <a:gd name="T26" fmla="*/ 84 w 203"/>
                  <a:gd name="T27" fmla="*/ 35 h 198"/>
                  <a:gd name="T28" fmla="*/ 84 w 203"/>
                  <a:gd name="T29" fmla="*/ 35 h 198"/>
                  <a:gd name="T30" fmla="*/ 200 w 203"/>
                  <a:gd name="T31" fmla="*/ 62 h 198"/>
                  <a:gd name="T32" fmla="*/ 200 w 203"/>
                  <a:gd name="T33" fmla="*/ 62 h 198"/>
                  <a:gd name="T34" fmla="*/ 188 w 203"/>
                  <a:gd name="T35" fmla="*/ 130 h 198"/>
                  <a:gd name="T36" fmla="*/ 188 w 203"/>
                  <a:gd name="T37" fmla="*/ 130 h 198"/>
                  <a:gd name="T38" fmla="*/ 172 w 203"/>
                  <a:gd name="T39" fmla="*/ 142 h 198"/>
                  <a:gd name="T40" fmla="*/ 172 w 203"/>
                  <a:gd name="T41" fmla="*/ 142 h 198"/>
                  <a:gd name="T42" fmla="*/ 164 w 203"/>
                  <a:gd name="T43" fmla="*/ 167 h 198"/>
                  <a:gd name="T44" fmla="*/ 164 w 203"/>
                  <a:gd name="T45" fmla="*/ 167 h 198"/>
                  <a:gd name="T46" fmla="*/ 25 w 203"/>
                  <a:gd name="T47" fmla="*/ 143 h 198"/>
                  <a:gd name="T48" fmla="*/ 25 w 203"/>
                  <a:gd name="T49" fmla="*/ 143 h 198"/>
                  <a:gd name="T50" fmla="*/ 84 w 203"/>
                  <a:gd name="T51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8">
                    <a:moveTo>
                      <a:pt x="59" y="134"/>
                    </a:moveTo>
                    <a:lnTo>
                      <a:pt x="59" y="134"/>
                    </a:lnTo>
                    <a:cubicBezTo>
                      <a:pt x="71" y="150"/>
                      <a:pt x="89" y="152"/>
                      <a:pt x="108" y="150"/>
                    </a:cubicBezTo>
                    <a:lnTo>
                      <a:pt x="108" y="150"/>
                    </a:lnTo>
                    <a:cubicBezTo>
                      <a:pt x="115" y="139"/>
                      <a:pt x="126" y="138"/>
                      <a:pt x="140" y="131"/>
                    </a:cubicBezTo>
                    <a:lnTo>
                      <a:pt x="140" y="131"/>
                    </a:lnTo>
                    <a:cubicBezTo>
                      <a:pt x="161" y="122"/>
                      <a:pt x="179" y="106"/>
                      <a:pt x="175" y="83"/>
                    </a:cubicBezTo>
                    <a:lnTo>
                      <a:pt x="175" y="83"/>
                    </a:lnTo>
                    <a:cubicBezTo>
                      <a:pt x="173" y="69"/>
                      <a:pt x="156" y="48"/>
                      <a:pt x="143" y="47"/>
                    </a:cubicBezTo>
                    <a:lnTo>
                      <a:pt x="143" y="47"/>
                    </a:lnTo>
                    <a:cubicBezTo>
                      <a:pt x="138" y="46"/>
                      <a:pt x="130" y="51"/>
                      <a:pt x="125" y="51"/>
                    </a:cubicBezTo>
                    <a:lnTo>
                      <a:pt x="125" y="51"/>
                    </a:lnTo>
                    <a:cubicBezTo>
                      <a:pt x="94" y="62"/>
                      <a:pt x="25" y="92"/>
                      <a:pt x="59" y="134"/>
                    </a:cubicBezTo>
                    <a:close/>
                    <a:moveTo>
                      <a:pt x="84" y="35"/>
                    </a:moveTo>
                    <a:lnTo>
                      <a:pt x="84" y="35"/>
                    </a:lnTo>
                    <a:cubicBezTo>
                      <a:pt x="122" y="20"/>
                      <a:pt x="190" y="0"/>
                      <a:pt x="200" y="62"/>
                    </a:cubicBezTo>
                    <a:lnTo>
                      <a:pt x="200" y="62"/>
                    </a:lnTo>
                    <a:cubicBezTo>
                      <a:pt x="202" y="83"/>
                      <a:pt x="201" y="112"/>
                      <a:pt x="188" y="130"/>
                    </a:cubicBezTo>
                    <a:lnTo>
                      <a:pt x="188" y="130"/>
                    </a:lnTo>
                    <a:cubicBezTo>
                      <a:pt x="184" y="135"/>
                      <a:pt x="179" y="139"/>
                      <a:pt x="172" y="142"/>
                    </a:cubicBezTo>
                    <a:lnTo>
                      <a:pt x="172" y="142"/>
                    </a:lnTo>
                    <a:cubicBezTo>
                      <a:pt x="177" y="150"/>
                      <a:pt x="176" y="163"/>
                      <a:pt x="164" y="167"/>
                    </a:cubicBezTo>
                    <a:lnTo>
                      <a:pt x="164" y="167"/>
                    </a:lnTo>
                    <a:cubicBezTo>
                      <a:pt x="119" y="182"/>
                      <a:pt x="52" y="197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3" y="51"/>
                      <a:pt x="84" y="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13" name="Freeform 183">
                <a:extLst>
                  <a:ext uri="{FF2B5EF4-FFF2-40B4-BE49-F238E27FC236}">
                    <a16:creationId xmlns:a16="http://schemas.microsoft.com/office/drawing/2014/main" id="{7C1401D1-B36D-D74A-AC1B-DF989D4AD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211" y="5186030"/>
                <a:ext cx="74889" cy="103694"/>
              </a:xfrm>
              <a:custGeom>
                <a:avLst/>
                <a:gdLst>
                  <a:gd name="T0" fmla="*/ 43721 w 173"/>
                  <a:gd name="T1" fmla="*/ 21349 h 238"/>
                  <a:gd name="T2" fmla="*/ 43721 w 173"/>
                  <a:gd name="T3" fmla="*/ 21349 h 238"/>
                  <a:gd name="T4" fmla="*/ 23809 w 173"/>
                  <a:gd name="T5" fmla="*/ 31370 h 238"/>
                  <a:gd name="T6" fmla="*/ 23809 w 173"/>
                  <a:gd name="T7" fmla="*/ 31370 h 238"/>
                  <a:gd name="T8" fmla="*/ 19913 w 173"/>
                  <a:gd name="T9" fmla="*/ 47926 h 238"/>
                  <a:gd name="T10" fmla="*/ 19913 w 173"/>
                  <a:gd name="T11" fmla="*/ 47926 h 238"/>
                  <a:gd name="T12" fmla="*/ 25107 w 173"/>
                  <a:gd name="T13" fmla="*/ 72760 h 238"/>
                  <a:gd name="T14" fmla="*/ 25107 w 173"/>
                  <a:gd name="T15" fmla="*/ 72760 h 238"/>
                  <a:gd name="T16" fmla="*/ 46319 w 173"/>
                  <a:gd name="T17" fmla="*/ 74067 h 238"/>
                  <a:gd name="T18" fmla="*/ 46319 w 173"/>
                  <a:gd name="T19" fmla="*/ 74067 h 238"/>
                  <a:gd name="T20" fmla="*/ 49349 w 173"/>
                  <a:gd name="T21" fmla="*/ 66225 h 238"/>
                  <a:gd name="T22" fmla="*/ 49349 w 173"/>
                  <a:gd name="T23" fmla="*/ 66225 h 238"/>
                  <a:gd name="T24" fmla="*/ 43721 w 173"/>
                  <a:gd name="T25" fmla="*/ 21349 h 238"/>
                  <a:gd name="T26" fmla="*/ 67097 w 173"/>
                  <a:gd name="T27" fmla="*/ 58382 h 238"/>
                  <a:gd name="T28" fmla="*/ 67097 w 173"/>
                  <a:gd name="T29" fmla="*/ 58382 h 238"/>
                  <a:gd name="T30" fmla="*/ 24674 w 173"/>
                  <a:gd name="T31" fmla="*/ 87138 h 238"/>
                  <a:gd name="T32" fmla="*/ 24674 w 173"/>
                  <a:gd name="T33" fmla="*/ 87138 h 238"/>
                  <a:gd name="T34" fmla="*/ 6493 w 173"/>
                  <a:gd name="T35" fmla="*/ 63175 h 238"/>
                  <a:gd name="T36" fmla="*/ 6493 w 173"/>
                  <a:gd name="T37" fmla="*/ 63175 h 238"/>
                  <a:gd name="T38" fmla="*/ 7359 w 173"/>
                  <a:gd name="T39" fmla="*/ 54461 h 238"/>
                  <a:gd name="T40" fmla="*/ 7359 w 173"/>
                  <a:gd name="T41" fmla="*/ 54461 h 238"/>
                  <a:gd name="T42" fmla="*/ 1732 w 173"/>
                  <a:gd name="T43" fmla="*/ 44876 h 238"/>
                  <a:gd name="T44" fmla="*/ 1732 w 173"/>
                  <a:gd name="T45" fmla="*/ 44876 h 238"/>
                  <a:gd name="T46" fmla="*/ 51080 w 173"/>
                  <a:gd name="T47" fmla="*/ 7407 h 238"/>
                  <a:gd name="T48" fmla="*/ 51080 w 173"/>
                  <a:gd name="T49" fmla="*/ 7407 h 238"/>
                  <a:gd name="T50" fmla="*/ 67097 w 173"/>
                  <a:gd name="T51" fmla="*/ 58382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2" y="47"/>
                      <a:pt x="67" y="58"/>
                      <a:pt x="55" y="72"/>
                    </a:cubicBezTo>
                    <a:cubicBezTo>
                      <a:pt x="58" y="85"/>
                      <a:pt x="51" y="95"/>
                      <a:pt x="46" y="110"/>
                    </a:cubicBezTo>
                    <a:cubicBezTo>
                      <a:pt x="38" y="130"/>
                      <a:pt x="38" y="152"/>
                      <a:pt x="58" y="167"/>
                    </a:cubicBezTo>
                    <a:cubicBezTo>
                      <a:pt x="68" y="175"/>
                      <a:pt x="95" y="177"/>
                      <a:pt x="107" y="170"/>
                    </a:cubicBezTo>
                    <a:cubicBezTo>
                      <a:pt x="109" y="167"/>
                      <a:pt x="113" y="158"/>
                      <a:pt x="114" y="152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39" y="173"/>
                      <a:pt x="107" y="237"/>
                      <a:pt x="57" y="200"/>
                    </a:cubicBezTo>
                    <a:cubicBezTo>
                      <a:pt x="38" y="187"/>
                      <a:pt x="20" y="167"/>
                      <a:pt x="15" y="145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4"/>
                      <a:pt x="0" y="113"/>
                      <a:pt x="4" y="103"/>
                    </a:cubicBezTo>
                    <a:cubicBezTo>
                      <a:pt x="24" y="58"/>
                      <a:pt x="61" y="0"/>
                      <a:pt x="118" y="17"/>
                    </a:cubicBezTo>
                    <a:cubicBezTo>
                      <a:pt x="170" y="32"/>
                      <a:pt x="172" y="93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1" name="Freeform 184">
                <a:extLst>
                  <a:ext uri="{FF2B5EF4-FFF2-40B4-BE49-F238E27FC236}">
                    <a16:creationId xmlns:a16="http://schemas.microsoft.com/office/drawing/2014/main" id="{C0B72398-C80C-1E49-9012-781E156D0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553" y="5203468"/>
                <a:ext cx="77134" cy="65393"/>
              </a:xfrm>
              <a:custGeom>
                <a:avLst/>
                <a:gdLst>
                  <a:gd name="T0" fmla="*/ 129 w 177"/>
                  <a:gd name="T1" fmla="*/ 60 h 148"/>
                  <a:gd name="T2" fmla="*/ 129 w 177"/>
                  <a:gd name="T3" fmla="*/ 60 h 148"/>
                  <a:gd name="T4" fmla="*/ 88 w 177"/>
                  <a:gd name="T5" fmla="*/ 33 h 148"/>
                  <a:gd name="T6" fmla="*/ 88 w 177"/>
                  <a:gd name="T7" fmla="*/ 33 h 148"/>
                  <a:gd name="T8" fmla="*/ 58 w 177"/>
                  <a:gd name="T9" fmla="*/ 41 h 148"/>
                  <a:gd name="T10" fmla="*/ 58 w 177"/>
                  <a:gd name="T11" fmla="*/ 41 h 148"/>
                  <a:gd name="T12" fmla="*/ 22 w 177"/>
                  <a:gd name="T13" fmla="*/ 76 h 148"/>
                  <a:gd name="T14" fmla="*/ 22 w 177"/>
                  <a:gd name="T15" fmla="*/ 76 h 148"/>
                  <a:gd name="T16" fmla="*/ 47 w 177"/>
                  <a:gd name="T17" fmla="*/ 117 h 148"/>
                  <a:gd name="T18" fmla="*/ 47 w 177"/>
                  <a:gd name="T19" fmla="*/ 117 h 148"/>
                  <a:gd name="T20" fmla="*/ 63 w 177"/>
                  <a:gd name="T21" fmla="*/ 117 h 148"/>
                  <a:gd name="T22" fmla="*/ 63 w 177"/>
                  <a:gd name="T23" fmla="*/ 117 h 148"/>
                  <a:gd name="T24" fmla="*/ 129 w 177"/>
                  <a:gd name="T25" fmla="*/ 60 h 148"/>
                  <a:gd name="T26" fmla="*/ 97 w 177"/>
                  <a:gd name="T27" fmla="*/ 144 h 148"/>
                  <a:gd name="T28" fmla="*/ 97 w 177"/>
                  <a:gd name="T29" fmla="*/ 144 h 148"/>
                  <a:gd name="T30" fmla="*/ 0 w 177"/>
                  <a:gd name="T31" fmla="*/ 88 h 148"/>
                  <a:gd name="T32" fmla="*/ 0 w 177"/>
                  <a:gd name="T33" fmla="*/ 88 h 148"/>
                  <a:gd name="T34" fmla="*/ 17 w 177"/>
                  <a:gd name="T35" fmla="*/ 29 h 148"/>
                  <a:gd name="T36" fmla="*/ 17 w 177"/>
                  <a:gd name="T37" fmla="*/ 29 h 148"/>
                  <a:gd name="T38" fmla="*/ 31 w 177"/>
                  <a:gd name="T39" fmla="*/ 22 h 148"/>
                  <a:gd name="T40" fmla="*/ 31 w 177"/>
                  <a:gd name="T41" fmla="*/ 22 h 148"/>
                  <a:gd name="T42" fmla="*/ 41 w 177"/>
                  <a:gd name="T43" fmla="*/ 1 h 148"/>
                  <a:gd name="T44" fmla="*/ 41 w 177"/>
                  <a:gd name="T45" fmla="*/ 1 h 148"/>
                  <a:gd name="T46" fmla="*/ 160 w 177"/>
                  <a:gd name="T47" fmla="*/ 62 h 148"/>
                  <a:gd name="T48" fmla="*/ 160 w 177"/>
                  <a:gd name="T49" fmla="*/ 62 h 148"/>
                  <a:gd name="T50" fmla="*/ 97 w 177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5" y="35"/>
                      <a:pt x="88" y="33"/>
                    </a:cubicBezTo>
                    <a:lnTo>
                      <a:pt x="88" y="33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8" y="43"/>
                      <a:pt x="22" y="52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89" y="117"/>
                      <a:pt x="154" y="109"/>
                      <a:pt x="129" y="60"/>
                    </a:cubicBezTo>
                    <a:close/>
                    <a:moveTo>
                      <a:pt x="97" y="144"/>
                    </a:moveTo>
                    <a:lnTo>
                      <a:pt x="97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3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5" y="23"/>
                      <a:pt x="31" y="22"/>
                    </a:cubicBezTo>
                    <a:lnTo>
                      <a:pt x="31" y="22"/>
                    </a:lnTo>
                    <a:cubicBezTo>
                      <a:pt x="27" y="14"/>
                      <a:pt x="30" y="1"/>
                      <a:pt x="41" y="1"/>
                    </a:cubicBezTo>
                    <a:lnTo>
                      <a:pt x="41" y="1"/>
                    </a:lnTo>
                    <a:cubicBezTo>
                      <a:pt x="81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6" y="112"/>
                      <a:pt x="135" y="142"/>
                      <a:pt x="97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" name="Freeform 185">
                <a:extLst>
                  <a:ext uri="{FF2B5EF4-FFF2-40B4-BE49-F238E27FC236}">
                    <a16:creationId xmlns:a16="http://schemas.microsoft.com/office/drawing/2014/main" id="{08B959F4-03C1-7744-97F8-D46F3C3D6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446" y="5193296"/>
                <a:ext cx="80045" cy="82830"/>
              </a:xfrm>
              <a:custGeom>
                <a:avLst/>
                <a:gdLst>
                  <a:gd name="T0" fmla="*/ 65 w 187"/>
                  <a:gd name="T1" fmla="*/ 132 h 188"/>
                  <a:gd name="T2" fmla="*/ 65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7 w 187"/>
                  <a:gd name="T9" fmla="*/ 120 h 188"/>
                  <a:gd name="T10" fmla="*/ 137 w 187"/>
                  <a:gd name="T11" fmla="*/ 120 h 188"/>
                  <a:gd name="T12" fmla="*/ 154 w 187"/>
                  <a:gd name="T13" fmla="*/ 73 h 188"/>
                  <a:gd name="T14" fmla="*/ 154 w 187"/>
                  <a:gd name="T15" fmla="*/ 73 h 188"/>
                  <a:gd name="T16" fmla="*/ 116 w 187"/>
                  <a:gd name="T17" fmla="*/ 46 h 188"/>
                  <a:gd name="T18" fmla="*/ 116 w 187"/>
                  <a:gd name="T19" fmla="*/ 46 h 188"/>
                  <a:gd name="T20" fmla="*/ 100 w 187"/>
                  <a:gd name="T21" fmla="*/ 53 h 188"/>
                  <a:gd name="T22" fmla="*/ 100 w 187"/>
                  <a:gd name="T23" fmla="*/ 53 h 188"/>
                  <a:gd name="T24" fmla="*/ 65 w 187"/>
                  <a:gd name="T25" fmla="*/ 132 h 188"/>
                  <a:gd name="T26" fmla="*/ 58 w 187"/>
                  <a:gd name="T27" fmla="*/ 43 h 188"/>
                  <a:gd name="T28" fmla="*/ 58 w 187"/>
                  <a:gd name="T29" fmla="*/ 43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70 w 187"/>
                  <a:gd name="T39" fmla="*/ 125 h 188"/>
                  <a:gd name="T40" fmla="*/ 170 w 187"/>
                  <a:gd name="T41" fmla="*/ 125 h 188"/>
                  <a:gd name="T42" fmla="*/ 170 w 187"/>
                  <a:gd name="T43" fmla="*/ 149 h 188"/>
                  <a:gd name="T44" fmla="*/ 170 w 187"/>
                  <a:gd name="T45" fmla="*/ 149 h 188"/>
                  <a:gd name="T46" fmla="*/ 36 w 187"/>
                  <a:gd name="T47" fmla="*/ 144 h 188"/>
                  <a:gd name="T48" fmla="*/ 36 w 187"/>
                  <a:gd name="T49" fmla="*/ 144 h 188"/>
                  <a:gd name="T50" fmla="*/ 58 w 187"/>
                  <a:gd name="T51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5" y="132"/>
                    </a:moveTo>
                    <a:lnTo>
                      <a:pt x="65" y="132"/>
                    </a:lnTo>
                    <a:cubicBezTo>
                      <a:pt x="79" y="144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7" y="120"/>
                    </a:cubicBezTo>
                    <a:lnTo>
                      <a:pt x="137" y="120"/>
                    </a:lnTo>
                    <a:cubicBezTo>
                      <a:pt x="154" y="111"/>
                      <a:pt x="164" y="95"/>
                      <a:pt x="154" y="73"/>
                    </a:cubicBezTo>
                    <a:lnTo>
                      <a:pt x="154" y="73"/>
                    </a:lnTo>
                    <a:cubicBezTo>
                      <a:pt x="150" y="64"/>
                      <a:pt x="128" y="46"/>
                      <a:pt x="116" y="46"/>
                    </a:cubicBezTo>
                    <a:lnTo>
                      <a:pt x="116" y="46"/>
                    </a:lnTo>
                    <a:cubicBezTo>
                      <a:pt x="111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6" y="64"/>
                      <a:pt x="21" y="99"/>
                      <a:pt x="65" y="132"/>
                    </a:cubicBezTo>
                    <a:close/>
                    <a:moveTo>
                      <a:pt x="58" y="43"/>
                    </a:moveTo>
                    <a:lnTo>
                      <a:pt x="58" y="43"/>
                    </a:lnTo>
                    <a:cubicBezTo>
                      <a:pt x="90" y="24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6"/>
                      <a:pt x="180" y="113"/>
                    </a:cubicBezTo>
                    <a:lnTo>
                      <a:pt x="180" y="113"/>
                    </a:lnTo>
                    <a:cubicBezTo>
                      <a:pt x="178" y="119"/>
                      <a:pt x="174" y="123"/>
                      <a:pt x="170" y="125"/>
                    </a:cubicBezTo>
                    <a:lnTo>
                      <a:pt x="170" y="125"/>
                    </a:lnTo>
                    <a:cubicBezTo>
                      <a:pt x="176" y="132"/>
                      <a:pt x="179" y="144"/>
                      <a:pt x="170" y="149"/>
                    </a:cubicBezTo>
                    <a:lnTo>
                      <a:pt x="170" y="149"/>
                    </a:lnTo>
                    <a:cubicBezTo>
                      <a:pt x="133" y="167"/>
                      <a:pt x="76" y="187"/>
                      <a:pt x="36" y="144"/>
                    </a:cubicBezTo>
                    <a:lnTo>
                      <a:pt x="36" y="144"/>
                    </a:lnTo>
                    <a:cubicBezTo>
                      <a:pt x="0" y="104"/>
                      <a:pt x="25" y="61"/>
                      <a:pt x="58" y="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" name="Freeform 186">
                <a:extLst>
                  <a:ext uri="{FF2B5EF4-FFF2-40B4-BE49-F238E27FC236}">
                    <a16:creationId xmlns:a16="http://schemas.microsoft.com/office/drawing/2014/main" id="{C2966191-7EF8-9541-916C-E065D1B93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990" y="5202015"/>
                <a:ext cx="75678" cy="65392"/>
              </a:xfrm>
              <a:custGeom>
                <a:avLst/>
                <a:gdLst>
                  <a:gd name="T0" fmla="*/ 129 w 178"/>
                  <a:gd name="T1" fmla="*/ 62 h 150"/>
                  <a:gd name="T2" fmla="*/ 129 w 178"/>
                  <a:gd name="T3" fmla="*/ 62 h 150"/>
                  <a:gd name="T4" fmla="*/ 88 w 178"/>
                  <a:gd name="T5" fmla="*/ 33 h 150"/>
                  <a:gd name="T6" fmla="*/ 88 w 178"/>
                  <a:gd name="T7" fmla="*/ 33 h 150"/>
                  <a:gd name="T8" fmla="*/ 58 w 178"/>
                  <a:gd name="T9" fmla="*/ 42 h 150"/>
                  <a:gd name="T10" fmla="*/ 58 w 178"/>
                  <a:gd name="T11" fmla="*/ 42 h 150"/>
                  <a:gd name="T12" fmla="*/ 23 w 178"/>
                  <a:gd name="T13" fmla="*/ 76 h 150"/>
                  <a:gd name="T14" fmla="*/ 23 w 178"/>
                  <a:gd name="T15" fmla="*/ 76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29 w 178"/>
                  <a:gd name="T25" fmla="*/ 62 h 150"/>
                  <a:gd name="T26" fmla="*/ 97 w 178"/>
                  <a:gd name="T27" fmla="*/ 145 h 150"/>
                  <a:gd name="T28" fmla="*/ 97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7 w 178"/>
                  <a:gd name="T35" fmla="*/ 29 h 150"/>
                  <a:gd name="T36" fmla="*/ 17 w 178"/>
                  <a:gd name="T37" fmla="*/ 29 h 150"/>
                  <a:gd name="T38" fmla="*/ 31 w 178"/>
                  <a:gd name="T39" fmla="*/ 24 h 150"/>
                  <a:gd name="T40" fmla="*/ 31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1 w 178"/>
                  <a:gd name="T47" fmla="*/ 63 h 150"/>
                  <a:gd name="T48" fmla="*/ 161 w 178"/>
                  <a:gd name="T49" fmla="*/ 63 h 150"/>
                  <a:gd name="T50" fmla="*/ 97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19" y="45"/>
                      <a:pt x="105" y="37"/>
                      <a:pt x="88" y="33"/>
                    </a:cubicBezTo>
                    <a:lnTo>
                      <a:pt x="88" y="33"/>
                    </a:lnTo>
                    <a:cubicBezTo>
                      <a:pt x="80" y="41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9" y="44"/>
                      <a:pt x="22" y="53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0" y="118"/>
                      <a:pt x="155" y="109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6"/>
                      <a:pt x="26" y="24"/>
                      <a:pt x="31" y="24"/>
                    </a:cubicBezTo>
                    <a:lnTo>
                      <a:pt x="31" y="24"/>
                    </a:lnTo>
                    <a:cubicBezTo>
                      <a:pt x="27" y="15"/>
                      <a:pt x="30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2" y="7"/>
                      <a:pt x="161" y="63"/>
                    </a:cubicBezTo>
                    <a:lnTo>
                      <a:pt x="161" y="63"/>
                    </a:lnTo>
                    <a:cubicBezTo>
                      <a:pt x="177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17" name="Freeform 187">
                <a:extLst>
                  <a:ext uri="{FF2B5EF4-FFF2-40B4-BE49-F238E27FC236}">
                    <a16:creationId xmlns:a16="http://schemas.microsoft.com/office/drawing/2014/main" id="{C8F38264-42C3-B341-A810-C9519ED49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151" y="5186030"/>
                <a:ext cx="74890" cy="103694"/>
              </a:xfrm>
              <a:custGeom>
                <a:avLst/>
                <a:gdLst>
                  <a:gd name="T0" fmla="*/ 44155 w 173"/>
                  <a:gd name="T1" fmla="*/ 21001 h 237"/>
                  <a:gd name="T2" fmla="*/ 44155 w 173"/>
                  <a:gd name="T3" fmla="*/ 21001 h 237"/>
                  <a:gd name="T4" fmla="*/ 24675 w 173"/>
                  <a:gd name="T5" fmla="*/ 31502 h 237"/>
                  <a:gd name="T6" fmla="*/ 24675 w 173"/>
                  <a:gd name="T7" fmla="*/ 31502 h 237"/>
                  <a:gd name="T8" fmla="*/ 20779 w 173"/>
                  <a:gd name="T9" fmla="*/ 47690 h 237"/>
                  <a:gd name="T10" fmla="*/ 20779 w 173"/>
                  <a:gd name="T11" fmla="*/ 47690 h 237"/>
                  <a:gd name="T12" fmla="*/ 25108 w 173"/>
                  <a:gd name="T13" fmla="*/ 73505 h 237"/>
                  <a:gd name="T14" fmla="*/ 25108 w 173"/>
                  <a:gd name="T15" fmla="*/ 73505 h 237"/>
                  <a:gd name="T16" fmla="*/ 46319 w 173"/>
                  <a:gd name="T17" fmla="*/ 73942 h 237"/>
                  <a:gd name="T18" fmla="*/ 46319 w 173"/>
                  <a:gd name="T19" fmla="*/ 73942 h 237"/>
                  <a:gd name="T20" fmla="*/ 50215 w 173"/>
                  <a:gd name="T21" fmla="*/ 66942 h 237"/>
                  <a:gd name="T22" fmla="*/ 50215 w 173"/>
                  <a:gd name="T23" fmla="*/ 66942 h 237"/>
                  <a:gd name="T24" fmla="*/ 44155 w 173"/>
                  <a:gd name="T25" fmla="*/ 21001 h 237"/>
                  <a:gd name="T26" fmla="*/ 67964 w 173"/>
                  <a:gd name="T27" fmla="*/ 59066 h 237"/>
                  <a:gd name="T28" fmla="*/ 67964 w 173"/>
                  <a:gd name="T29" fmla="*/ 59066 h 237"/>
                  <a:gd name="T30" fmla="*/ 24675 w 173"/>
                  <a:gd name="T31" fmla="*/ 87068 h 237"/>
                  <a:gd name="T32" fmla="*/ 24675 w 173"/>
                  <a:gd name="T33" fmla="*/ 87068 h 237"/>
                  <a:gd name="T34" fmla="*/ 6493 w 173"/>
                  <a:gd name="T35" fmla="*/ 63004 h 237"/>
                  <a:gd name="T36" fmla="*/ 6493 w 173"/>
                  <a:gd name="T37" fmla="*/ 63004 h 237"/>
                  <a:gd name="T38" fmla="*/ 7359 w 173"/>
                  <a:gd name="T39" fmla="*/ 54691 h 237"/>
                  <a:gd name="T40" fmla="*/ 7359 w 173"/>
                  <a:gd name="T41" fmla="*/ 54691 h 237"/>
                  <a:gd name="T42" fmla="*/ 1732 w 173"/>
                  <a:gd name="T43" fmla="*/ 44190 h 237"/>
                  <a:gd name="T44" fmla="*/ 1732 w 173"/>
                  <a:gd name="T45" fmla="*/ 44190 h 237"/>
                  <a:gd name="T46" fmla="*/ 51514 w 173"/>
                  <a:gd name="T47" fmla="*/ 7875 h 237"/>
                  <a:gd name="T48" fmla="*/ 51514 w 173"/>
                  <a:gd name="T49" fmla="*/ 7875 h 237"/>
                  <a:gd name="T50" fmla="*/ 67964 w 173"/>
                  <a:gd name="T51" fmla="*/ 5906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2" y="48"/>
                    </a:moveTo>
                    <a:lnTo>
                      <a:pt x="102" y="48"/>
                    </a:lnTo>
                    <a:cubicBezTo>
                      <a:pt x="83" y="47"/>
                      <a:pt x="67" y="58"/>
                      <a:pt x="57" y="72"/>
                    </a:cubicBezTo>
                    <a:cubicBezTo>
                      <a:pt x="58" y="85"/>
                      <a:pt x="53" y="94"/>
                      <a:pt x="48" y="109"/>
                    </a:cubicBezTo>
                    <a:cubicBezTo>
                      <a:pt x="40" y="130"/>
                      <a:pt x="38" y="153"/>
                      <a:pt x="58" y="168"/>
                    </a:cubicBezTo>
                    <a:cubicBezTo>
                      <a:pt x="69" y="174"/>
                      <a:pt x="96" y="178"/>
                      <a:pt x="107" y="169"/>
                    </a:cubicBezTo>
                    <a:cubicBezTo>
                      <a:pt x="111" y="167"/>
                      <a:pt x="113" y="157"/>
                      <a:pt x="116" y="153"/>
                    </a:cubicBezTo>
                    <a:cubicBezTo>
                      <a:pt x="130" y="125"/>
                      <a:pt x="157" y="52"/>
                      <a:pt x="102" y="48"/>
                    </a:cubicBezTo>
                    <a:close/>
                    <a:moveTo>
                      <a:pt x="157" y="135"/>
                    </a:moveTo>
                    <a:lnTo>
                      <a:pt x="157" y="135"/>
                    </a:lnTo>
                    <a:cubicBezTo>
                      <a:pt x="141" y="173"/>
                      <a:pt x="107" y="236"/>
                      <a:pt x="57" y="199"/>
                    </a:cubicBezTo>
                    <a:cubicBezTo>
                      <a:pt x="40" y="186"/>
                      <a:pt x="20" y="167"/>
                      <a:pt x="15" y="144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5"/>
                      <a:pt x="0" y="113"/>
                      <a:pt x="4" y="101"/>
                    </a:cubicBezTo>
                    <a:cubicBezTo>
                      <a:pt x="25" y="59"/>
                      <a:pt x="62" y="0"/>
                      <a:pt x="119" y="18"/>
                    </a:cubicBezTo>
                    <a:cubicBezTo>
                      <a:pt x="170" y="33"/>
                      <a:pt x="172" y="94"/>
                      <a:pt x="157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5" name="Freeform 188">
                <a:extLst>
                  <a:ext uri="{FF2B5EF4-FFF2-40B4-BE49-F238E27FC236}">
                    <a16:creationId xmlns:a16="http://schemas.microsoft.com/office/drawing/2014/main" id="{CC268518-3334-034B-ABCF-637AC80F3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605" y="5193296"/>
                <a:ext cx="88777" cy="84283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9 w 203"/>
                  <a:gd name="T5" fmla="*/ 149 h 196"/>
                  <a:gd name="T6" fmla="*/ 109 w 203"/>
                  <a:gd name="T7" fmla="*/ 149 h 196"/>
                  <a:gd name="T8" fmla="*/ 142 w 203"/>
                  <a:gd name="T9" fmla="*/ 131 h 196"/>
                  <a:gd name="T10" fmla="*/ 142 w 203"/>
                  <a:gd name="T11" fmla="*/ 131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4 w 203"/>
                  <a:gd name="T17" fmla="*/ 46 h 196"/>
                  <a:gd name="T18" fmla="*/ 144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3 h 196"/>
                  <a:gd name="T28" fmla="*/ 84 w 203"/>
                  <a:gd name="T29" fmla="*/ 33 h 196"/>
                  <a:gd name="T30" fmla="*/ 200 w 203"/>
                  <a:gd name="T31" fmla="*/ 60 h 196"/>
                  <a:gd name="T32" fmla="*/ 200 w 203"/>
                  <a:gd name="T33" fmla="*/ 60 h 196"/>
                  <a:gd name="T34" fmla="*/ 189 w 203"/>
                  <a:gd name="T35" fmla="*/ 129 h 196"/>
                  <a:gd name="T36" fmla="*/ 189 w 203"/>
                  <a:gd name="T37" fmla="*/ 129 h 196"/>
                  <a:gd name="T38" fmla="*/ 173 w 203"/>
                  <a:gd name="T39" fmla="*/ 140 h 196"/>
                  <a:gd name="T40" fmla="*/ 173 w 203"/>
                  <a:gd name="T41" fmla="*/ 140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5 w 203"/>
                  <a:gd name="T47" fmla="*/ 142 h 196"/>
                  <a:gd name="T48" fmla="*/ 25 w 203"/>
                  <a:gd name="T49" fmla="*/ 142 h 196"/>
                  <a:gd name="T50" fmla="*/ 84 w 203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8"/>
                      <a:pt x="91" y="152"/>
                      <a:pt x="109" y="149"/>
                    </a:cubicBezTo>
                    <a:lnTo>
                      <a:pt x="109" y="149"/>
                    </a:lnTo>
                    <a:cubicBezTo>
                      <a:pt x="115" y="138"/>
                      <a:pt x="127" y="137"/>
                      <a:pt x="142" y="131"/>
                    </a:cubicBezTo>
                    <a:lnTo>
                      <a:pt x="142" y="131"/>
                    </a:lnTo>
                    <a:cubicBezTo>
                      <a:pt x="163" y="121"/>
                      <a:pt x="179" y="107"/>
                      <a:pt x="176" y="82"/>
                    </a:cubicBezTo>
                    <a:lnTo>
                      <a:pt x="176" y="82"/>
                    </a:lnTo>
                    <a:cubicBezTo>
                      <a:pt x="173" y="70"/>
                      <a:pt x="158" y="48"/>
                      <a:pt x="144" y="46"/>
                    </a:cubicBezTo>
                    <a:lnTo>
                      <a:pt x="144" y="46"/>
                    </a:lnTo>
                    <a:cubicBezTo>
                      <a:pt x="139" y="45"/>
                      <a:pt x="131" y="49"/>
                      <a:pt x="126" y="50"/>
                    </a:cubicBezTo>
                    <a:lnTo>
                      <a:pt x="126" y="50"/>
                    </a:lnTo>
                    <a:cubicBezTo>
                      <a:pt x="96" y="60"/>
                      <a:pt x="26" y="91"/>
                      <a:pt x="60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3" y="19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3"/>
                      <a:pt x="202" y="111"/>
                      <a:pt x="189" y="129"/>
                    </a:cubicBezTo>
                    <a:lnTo>
                      <a:pt x="189" y="129"/>
                    </a:lnTo>
                    <a:cubicBezTo>
                      <a:pt x="185" y="135"/>
                      <a:pt x="179" y="138"/>
                      <a:pt x="173" y="140"/>
                    </a:cubicBezTo>
                    <a:lnTo>
                      <a:pt x="173" y="140"/>
                    </a:lnTo>
                    <a:cubicBezTo>
                      <a:pt x="179" y="148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1" y="182"/>
                      <a:pt x="54" y="195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3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19" name="Freeform 189">
                <a:extLst>
                  <a:ext uri="{FF2B5EF4-FFF2-40B4-BE49-F238E27FC236}">
                    <a16:creationId xmlns:a16="http://schemas.microsoft.com/office/drawing/2014/main" id="{91F13B9A-2048-8049-85DB-F2FD0C9FE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691" y="5187951"/>
                <a:ext cx="76810" cy="103694"/>
              </a:xfrm>
              <a:custGeom>
                <a:avLst/>
                <a:gdLst>
                  <a:gd name="T0" fmla="*/ 45208 w 175"/>
                  <a:gd name="T1" fmla="*/ 21439 h 237"/>
                  <a:gd name="T2" fmla="*/ 45208 w 175"/>
                  <a:gd name="T3" fmla="*/ 21439 h 237"/>
                  <a:gd name="T4" fmla="*/ 25018 w 175"/>
                  <a:gd name="T5" fmla="*/ 31940 h 237"/>
                  <a:gd name="T6" fmla="*/ 25018 w 175"/>
                  <a:gd name="T7" fmla="*/ 31940 h 237"/>
                  <a:gd name="T8" fmla="*/ 20629 w 175"/>
                  <a:gd name="T9" fmla="*/ 47690 h 237"/>
                  <a:gd name="T10" fmla="*/ 20629 w 175"/>
                  <a:gd name="T11" fmla="*/ 47690 h 237"/>
                  <a:gd name="T12" fmla="*/ 25457 w 175"/>
                  <a:gd name="T13" fmla="*/ 73942 h 237"/>
                  <a:gd name="T14" fmla="*/ 25457 w 175"/>
                  <a:gd name="T15" fmla="*/ 73942 h 237"/>
                  <a:gd name="T16" fmla="*/ 46964 w 175"/>
                  <a:gd name="T17" fmla="*/ 74380 h 237"/>
                  <a:gd name="T18" fmla="*/ 46964 w 175"/>
                  <a:gd name="T19" fmla="*/ 74380 h 237"/>
                  <a:gd name="T20" fmla="*/ 50914 w 175"/>
                  <a:gd name="T21" fmla="*/ 66942 h 237"/>
                  <a:gd name="T22" fmla="*/ 50914 w 175"/>
                  <a:gd name="T23" fmla="*/ 66942 h 237"/>
                  <a:gd name="T24" fmla="*/ 45208 w 175"/>
                  <a:gd name="T25" fmla="*/ 21439 h 237"/>
                  <a:gd name="T26" fmla="*/ 68910 w 175"/>
                  <a:gd name="T27" fmla="*/ 59504 h 237"/>
                  <a:gd name="T28" fmla="*/ 68910 w 175"/>
                  <a:gd name="T29" fmla="*/ 59504 h 237"/>
                  <a:gd name="T30" fmla="*/ 25018 w 175"/>
                  <a:gd name="T31" fmla="*/ 87505 h 237"/>
                  <a:gd name="T32" fmla="*/ 25018 w 175"/>
                  <a:gd name="T33" fmla="*/ 87505 h 237"/>
                  <a:gd name="T34" fmla="*/ 7023 w 175"/>
                  <a:gd name="T35" fmla="*/ 63004 h 237"/>
                  <a:gd name="T36" fmla="*/ 7023 w 175"/>
                  <a:gd name="T37" fmla="*/ 63004 h 237"/>
                  <a:gd name="T38" fmla="*/ 7462 w 175"/>
                  <a:gd name="T39" fmla="*/ 54691 h 237"/>
                  <a:gd name="T40" fmla="*/ 7462 w 175"/>
                  <a:gd name="T41" fmla="*/ 54691 h 237"/>
                  <a:gd name="T42" fmla="*/ 1756 w 175"/>
                  <a:gd name="T43" fmla="*/ 44628 h 237"/>
                  <a:gd name="T44" fmla="*/ 1756 w 175"/>
                  <a:gd name="T45" fmla="*/ 44628 h 237"/>
                  <a:gd name="T46" fmla="*/ 51792 w 175"/>
                  <a:gd name="T47" fmla="*/ 7438 h 237"/>
                  <a:gd name="T48" fmla="*/ 51792 w 175"/>
                  <a:gd name="T49" fmla="*/ 7438 h 237"/>
                  <a:gd name="T50" fmla="*/ 68910 w 175"/>
                  <a:gd name="T51" fmla="*/ 5950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8" y="86"/>
                      <a:pt x="53" y="95"/>
                      <a:pt x="47" y="109"/>
                    </a:cubicBezTo>
                    <a:cubicBezTo>
                      <a:pt x="40" y="130"/>
                      <a:pt x="38" y="153"/>
                      <a:pt x="58" y="169"/>
                    </a:cubicBezTo>
                    <a:cubicBezTo>
                      <a:pt x="69" y="175"/>
                      <a:pt x="96" y="178"/>
                      <a:pt x="107" y="170"/>
                    </a:cubicBezTo>
                    <a:cubicBezTo>
                      <a:pt x="111" y="166"/>
                      <a:pt x="113" y="157"/>
                      <a:pt x="116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7" y="136"/>
                    </a:moveTo>
                    <a:lnTo>
                      <a:pt x="157" y="136"/>
                    </a:lnTo>
                    <a:cubicBezTo>
                      <a:pt x="141" y="174"/>
                      <a:pt x="107" y="236"/>
                      <a:pt x="57" y="200"/>
                    </a:cubicBezTo>
                    <a:cubicBezTo>
                      <a:pt x="40" y="187"/>
                      <a:pt x="20" y="166"/>
                      <a:pt x="16" y="144"/>
                    </a:cubicBezTo>
                    <a:cubicBezTo>
                      <a:pt x="15" y="138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70" y="32"/>
                      <a:pt x="174" y="94"/>
                      <a:pt x="157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7" name="Freeform 190">
                <a:extLst>
                  <a:ext uri="{FF2B5EF4-FFF2-40B4-BE49-F238E27FC236}">
                    <a16:creationId xmlns:a16="http://schemas.microsoft.com/office/drawing/2014/main" id="{87E64F3A-CE26-A740-B7BE-C7A9575F7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070" y="5203468"/>
                <a:ext cx="77134" cy="65393"/>
              </a:xfrm>
              <a:custGeom>
                <a:avLst/>
                <a:gdLst>
                  <a:gd name="T0" fmla="*/ 128 w 177"/>
                  <a:gd name="T1" fmla="*/ 62 h 149"/>
                  <a:gd name="T2" fmla="*/ 128 w 177"/>
                  <a:gd name="T3" fmla="*/ 62 h 149"/>
                  <a:gd name="T4" fmla="*/ 88 w 177"/>
                  <a:gd name="T5" fmla="*/ 34 h 149"/>
                  <a:gd name="T6" fmla="*/ 88 w 177"/>
                  <a:gd name="T7" fmla="*/ 34 h 149"/>
                  <a:gd name="T8" fmla="*/ 57 w 177"/>
                  <a:gd name="T9" fmla="*/ 42 h 149"/>
                  <a:gd name="T10" fmla="*/ 57 w 177"/>
                  <a:gd name="T11" fmla="*/ 42 h 149"/>
                  <a:gd name="T12" fmla="*/ 22 w 177"/>
                  <a:gd name="T13" fmla="*/ 76 h 149"/>
                  <a:gd name="T14" fmla="*/ 22 w 177"/>
                  <a:gd name="T15" fmla="*/ 76 h 149"/>
                  <a:gd name="T16" fmla="*/ 46 w 177"/>
                  <a:gd name="T17" fmla="*/ 118 h 149"/>
                  <a:gd name="T18" fmla="*/ 46 w 177"/>
                  <a:gd name="T19" fmla="*/ 118 h 149"/>
                  <a:gd name="T20" fmla="*/ 63 w 177"/>
                  <a:gd name="T21" fmla="*/ 119 h 149"/>
                  <a:gd name="T22" fmla="*/ 63 w 177"/>
                  <a:gd name="T23" fmla="*/ 119 h 149"/>
                  <a:gd name="T24" fmla="*/ 128 w 177"/>
                  <a:gd name="T25" fmla="*/ 62 h 149"/>
                  <a:gd name="T26" fmla="*/ 96 w 177"/>
                  <a:gd name="T27" fmla="*/ 146 h 149"/>
                  <a:gd name="T28" fmla="*/ 96 w 177"/>
                  <a:gd name="T29" fmla="*/ 146 h 149"/>
                  <a:gd name="T30" fmla="*/ 0 w 177"/>
                  <a:gd name="T31" fmla="*/ 89 h 149"/>
                  <a:gd name="T32" fmla="*/ 0 w 177"/>
                  <a:gd name="T33" fmla="*/ 89 h 149"/>
                  <a:gd name="T34" fmla="*/ 16 w 177"/>
                  <a:gd name="T35" fmla="*/ 30 h 149"/>
                  <a:gd name="T36" fmla="*/ 16 w 177"/>
                  <a:gd name="T37" fmla="*/ 30 h 149"/>
                  <a:gd name="T38" fmla="*/ 30 w 177"/>
                  <a:gd name="T39" fmla="*/ 23 h 149"/>
                  <a:gd name="T40" fmla="*/ 30 w 177"/>
                  <a:gd name="T41" fmla="*/ 23 h 149"/>
                  <a:gd name="T42" fmla="*/ 41 w 177"/>
                  <a:gd name="T43" fmla="*/ 2 h 149"/>
                  <a:gd name="T44" fmla="*/ 41 w 177"/>
                  <a:gd name="T45" fmla="*/ 2 h 149"/>
                  <a:gd name="T46" fmla="*/ 160 w 177"/>
                  <a:gd name="T47" fmla="*/ 63 h 149"/>
                  <a:gd name="T48" fmla="*/ 160 w 177"/>
                  <a:gd name="T49" fmla="*/ 63 h 149"/>
                  <a:gd name="T50" fmla="*/ 96 w 177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9">
                    <a:moveTo>
                      <a:pt x="128" y="62"/>
                    </a:moveTo>
                    <a:lnTo>
                      <a:pt x="128" y="62"/>
                    </a:lnTo>
                    <a:cubicBezTo>
                      <a:pt x="120" y="44"/>
                      <a:pt x="104" y="37"/>
                      <a:pt x="88" y="34"/>
                    </a:cubicBezTo>
                    <a:lnTo>
                      <a:pt x="88" y="34"/>
                    </a:lnTo>
                    <a:cubicBezTo>
                      <a:pt x="80" y="41"/>
                      <a:pt x="70" y="41"/>
                      <a:pt x="57" y="42"/>
                    </a:cubicBezTo>
                    <a:lnTo>
                      <a:pt x="57" y="42"/>
                    </a:lnTo>
                    <a:cubicBezTo>
                      <a:pt x="38" y="44"/>
                      <a:pt x="21" y="54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4" y="113"/>
                      <a:pt x="46" y="118"/>
                    </a:cubicBezTo>
                    <a:lnTo>
                      <a:pt x="46" y="118"/>
                    </a:lnTo>
                    <a:cubicBezTo>
                      <a:pt x="50" y="119"/>
                      <a:pt x="58" y="119"/>
                      <a:pt x="63" y="119"/>
                    </a:cubicBezTo>
                    <a:lnTo>
                      <a:pt x="63" y="119"/>
                    </a:lnTo>
                    <a:cubicBezTo>
                      <a:pt x="89" y="119"/>
                      <a:pt x="154" y="110"/>
                      <a:pt x="128" y="62"/>
                    </a:cubicBezTo>
                    <a:close/>
                    <a:moveTo>
                      <a:pt x="96" y="146"/>
                    </a:moveTo>
                    <a:lnTo>
                      <a:pt x="96" y="146"/>
                    </a:lnTo>
                    <a:cubicBezTo>
                      <a:pt x="61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0" y="26"/>
                      <a:pt x="25" y="23"/>
                      <a:pt x="30" y="23"/>
                    </a:cubicBezTo>
                    <a:lnTo>
                      <a:pt x="30" y="23"/>
                    </a:lnTo>
                    <a:cubicBezTo>
                      <a:pt x="28" y="14"/>
                      <a:pt x="29" y="4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1" y="8"/>
                      <a:pt x="160" y="63"/>
                    </a:cubicBezTo>
                    <a:lnTo>
                      <a:pt x="160" y="63"/>
                    </a:lnTo>
                    <a:cubicBezTo>
                      <a:pt x="176" y="113"/>
                      <a:pt x="134" y="142"/>
                      <a:pt x="96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8" name="Freeform 191">
                <a:extLst>
                  <a:ext uri="{FF2B5EF4-FFF2-40B4-BE49-F238E27FC236}">
                    <a16:creationId xmlns:a16="http://schemas.microsoft.com/office/drawing/2014/main" id="{3C7659CC-14A7-A748-A3BA-0CD3C0622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507" y="5193296"/>
                <a:ext cx="82955" cy="81377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3 h 186"/>
                  <a:gd name="T14" fmla="*/ 155 w 188"/>
                  <a:gd name="T15" fmla="*/ 73 h 186"/>
                  <a:gd name="T16" fmla="*/ 117 w 188"/>
                  <a:gd name="T17" fmla="*/ 44 h 186"/>
                  <a:gd name="T18" fmla="*/ 117 w 188"/>
                  <a:gd name="T19" fmla="*/ 44 h 186"/>
                  <a:gd name="T20" fmla="*/ 101 w 188"/>
                  <a:gd name="T21" fmla="*/ 51 h 186"/>
                  <a:gd name="T22" fmla="*/ 101 w 188"/>
                  <a:gd name="T23" fmla="*/ 51 h 186"/>
                  <a:gd name="T24" fmla="*/ 66 w 188"/>
                  <a:gd name="T25" fmla="*/ 131 h 186"/>
                  <a:gd name="T26" fmla="*/ 59 w 188"/>
                  <a:gd name="T27" fmla="*/ 42 h 186"/>
                  <a:gd name="T28" fmla="*/ 59 w 188"/>
                  <a:gd name="T29" fmla="*/ 42 h 186"/>
                  <a:gd name="T30" fmla="*/ 171 w 188"/>
                  <a:gd name="T31" fmla="*/ 52 h 186"/>
                  <a:gd name="T32" fmla="*/ 171 w 188"/>
                  <a:gd name="T33" fmla="*/ 52 h 186"/>
                  <a:gd name="T34" fmla="*/ 180 w 188"/>
                  <a:gd name="T35" fmla="*/ 113 h 186"/>
                  <a:gd name="T36" fmla="*/ 180 w 188"/>
                  <a:gd name="T37" fmla="*/ 113 h 186"/>
                  <a:gd name="T38" fmla="*/ 170 w 188"/>
                  <a:gd name="T39" fmla="*/ 125 h 186"/>
                  <a:gd name="T40" fmla="*/ 170 w 188"/>
                  <a:gd name="T41" fmla="*/ 125 h 186"/>
                  <a:gd name="T42" fmla="*/ 170 w 188"/>
                  <a:gd name="T43" fmla="*/ 148 h 186"/>
                  <a:gd name="T44" fmla="*/ 170 w 188"/>
                  <a:gd name="T45" fmla="*/ 148 h 186"/>
                  <a:gd name="T46" fmla="*/ 37 w 188"/>
                  <a:gd name="T47" fmla="*/ 142 h 186"/>
                  <a:gd name="T48" fmla="*/ 37 w 188"/>
                  <a:gd name="T49" fmla="*/ 142 h 186"/>
                  <a:gd name="T50" fmla="*/ 59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6" y="94"/>
                      <a:pt x="155" y="73"/>
                    </a:cubicBezTo>
                    <a:lnTo>
                      <a:pt x="155" y="73"/>
                    </a:lnTo>
                    <a:cubicBezTo>
                      <a:pt x="150" y="62"/>
                      <a:pt x="129" y="44"/>
                      <a:pt x="117" y="44"/>
                    </a:cubicBezTo>
                    <a:lnTo>
                      <a:pt x="117" y="44"/>
                    </a:lnTo>
                    <a:cubicBezTo>
                      <a:pt x="112" y="44"/>
                      <a:pt x="105" y="50"/>
                      <a:pt x="101" y="51"/>
                    </a:cubicBezTo>
                    <a:lnTo>
                      <a:pt x="101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9" y="42"/>
                    </a:moveTo>
                    <a:lnTo>
                      <a:pt x="59" y="42"/>
                    </a:lnTo>
                    <a:cubicBezTo>
                      <a:pt x="91" y="23"/>
                      <a:pt x="146" y="0"/>
                      <a:pt x="171" y="52"/>
                    </a:cubicBezTo>
                    <a:lnTo>
                      <a:pt x="171" y="52"/>
                    </a:lnTo>
                    <a:cubicBezTo>
                      <a:pt x="180" y="71"/>
                      <a:pt x="187" y="96"/>
                      <a:pt x="180" y="113"/>
                    </a:cubicBezTo>
                    <a:lnTo>
                      <a:pt x="180" y="113"/>
                    </a:lnTo>
                    <a:cubicBezTo>
                      <a:pt x="179" y="118"/>
                      <a:pt x="174" y="122"/>
                      <a:pt x="170" y="125"/>
                    </a:cubicBezTo>
                    <a:lnTo>
                      <a:pt x="170" y="125"/>
                    </a:lnTo>
                    <a:cubicBezTo>
                      <a:pt x="176" y="131"/>
                      <a:pt x="180" y="143"/>
                      <a:pt x="170" y="148"/>
                    </a:cubicBezTo>
                    <a:lnTo>
                      <a:pt x="170" y="148"/>
                    </a:lnTo>
                    <a:cubicBezTo>
                      <a:pt x="133" y="167"/>
                      <a:pt x="76" y="185"/>
                      <a:pt x="37" y="142"/>
                    </a:cubicBezTo>
                    <a:lnTo>
                      <a:pt x="37" y="142"/>
                    </a:lnTo>
                    <a:cubicBezTo>
                      <a:pt x="0" y="105"/>
                      <a:pt x="27" y="60"/>
                      <a:pt x="59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9" name="Freeform 192">
                <a:extLst>
                  <a:ext uri="{FF2B5EF4-FFF2-40B4-BE49-F238E27FC236}">
                    <a16:creationId xmlns:a16="http://schemas.microsoft.com/office/drawing/2014/main" id="{7599103B-4813-AC4D-AE80-D7C0A328C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051" y="5202015"/>
                <a:ext cx="77134" cy="65392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3 h 150"/>
                  <a:gd name="T6" fmla="*/ 89 w 178"/>
                  <a:gd name="T7" fmla="*/ 33 h 150"/>
                  <a:gd name="T8" fmla="*/ 59 w 178"/>
                  <a:gd name="T9" fmla="*/ 41 h 150"/>
                  <a:gd name="T10" fmla="*/ 59 w 178"/>
                  <a:gd name="T11" fmla="*/ 41 h 150"/>
                  <a:gd name="T12" fmla="*/ 23 w 178"/>
                  <a:gd name="T13" fmla="*/ 77 h 150"/>
                  <a:gd name="T14" fmla="*/ 23 w 178"/>
                  <a:gd name="T15" fmla="*/ 77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2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8 w 178"/>
                  <a:gd name="T35" fmla="*/ 29 h 150"/>
                  <a:gd name="T36" fmla="*/ 18 w 178"/>
                  <a:gd name="T37" fmla="*/ 29 h 150"/>
                  <a:gd name="T38" fmla="*/ 31 w 178"/>
                  <a:gd name="T39" fmla="*/ 23 h 150"/>
                  <a:gd name="T40" fmla="*/ 31 w 178"/>
                  <a:gd name="T41" fmla="*/ 23 h 150"/>
                  <a:gd name="T42" fmla="*/ 42 w 178"/>
                  <a:gd name="T43" fmla="*/ 2 h 150"/>
                  <a:gd name="T44" fmla="*/ 42 w 178"/>
                  <a:gd name="T45" fmla="*/ 2 h 150"/>
                  <a:gd name="T46" fmla="*/ 160 w 178"/>
                  <a:gd name="T47" fmla="*/ 64 h 150"/>
                  <a:gd name="T48" fmla="*/ 160 w 178"/>
                  <a:gd name="T49" fmla="*/ 64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6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39" y="44"/>
                      <a:pt x="23" y="53"/>
                      <a:pt x="23" y="77"/>
                    </a:cubicBezTo>
                    <a:lnTo>
                      <a:pt x="23" y="77"/>
                    </a:lnTo>
                    <a:cubicBezTo>
                      <a:pt x="25" y="89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2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2" y="119"/>
                      <a:pt x="156" y="110"/>
                      <a:pt x="130" y="62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1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3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6" y="24"/>
                      <a:pt x="31" y="23"/>
                    </a:cubicBezTo>
                    <a:lnTo>
                      <a:pt x="31" y="23"/>
                    </a:lnTo>
                    <a:cubicBezTo>
                      <a:pt x="27" y="15"/>
                      <a:pt x="31" y="3"/>
                      <a:pt x="42" y="2"/>
                    </a:cubicBezTo>
                    <a:lnTo>
                      <a:pt x="42" y="2"/>
                    </a:lnTo>
                    <a:cubicBezTo>
                      <a:pt x="83" y="0"/>
                      <a:pt x="143" y="7"/>
                      <a:pt x="160" y="64"/>
                    </a:cubicBezTo>
                    <a:lnTo>
                      <a:pt x="160" y="64"/>
                    </a:lnTo>
                    <a:cubicBezTo>
                      <a:pt x="177" y="112"/>
                      <a:pt x="136" y="142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23" name="Freeform 193">
                <a:extLst>
                  <a:ext uri="{FF2B5EF4-FFF2-40B4-BE49-F238E27FC236}">
                    <a16:creationId xmlns:a16="http://schemas.microsoft.com/office/drawing/2014/main" id="{C5AF1EC2-49D4-7B47-BC3D-89DAD5424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631" y="5187951"/>
                <a:ext cx="76810" cy="103694"/>
              </a:xfrm>
              <a:custGeom>
                <a:avLst/>
                <a:gdLst>
                  <a:gd name="T0" fmla="*/ 45208 w 175"/>
                  <a:gd name="T1" fmla="*/ 21439 h 237"/>
                  <a:gd name="T2" fmla="*/ 45208 w 175"/>
                  <a:gd name="T3" fmla="*/ 21439 h 237"/>
                  <a:gd name="T4" fmla="*/ 25018 w 175"/>
                  <a:gd name="T5" fmla="*/ 31940 h 237"/>
                  <a:gd name="T6" fmla="*/ 25018 w 175"/>
                  <a:gd name="T7" fmla="*/ 31940 h 237"/>
                  <a:gd name="T8" fmla="*/ 21068 w 175"/>
                  <a:gd name="T9" fmla="*/ 47690 h 237"/>
                  <a:gd name="T10" fmla="*/ 21068 w 175"/>
                  <a:gd name="T11" fmla="*/ 47690 h 237"/>
                  <a:gd name="T12" fmla="*/ 25896 w 175"/>
                  <a:gd name="T13" fmla="*/ 73942 h 237"/>
                  <a:gd name="T14" fmla="*/ 25896 w 175"/>
                  <a:gd name="T15" fmla="*/ 73942 h 237"/>
                  <a:gd name="T16" fmla="*/ 46964 w 175"/>
                  <a:gd name="T17" fmla="*/ 74380 h 237"/>
                  <a:gd name="T18" fmla="*/ 46964 w 175"/>
                  <a:gd name="T19" fmla="*/ 74380 h 237"/>
                  <a:gd name="T20" fmla="*/ 51353 w 175"/>
                  <a:gd name="T21" fmla="*/ 66942 h 237"/>
                  <a:gd name="T22" fmla="*/ 51353 w 175"/>
                  <a:gd name="T23" fmla="*/ 66942 h 237"/>
                  <a:gd name="T24" fmla="*/ 45208 w 175"/>
                  <a:gd name="T25" fmla="*/ 21439 h 237"/>
                  <a:gd name="T26" fmla="*/ 69348 w 175"/>
                  <a:gd name="T27" fmla="*/ 59504 h 237"/>
                  <a:gd name="T28" fmla="*/ 69348 w 175"/>
                  <a:gd name="T29" fmla="*/ 59504 h 237"/>
                  <a:gd name="T30" fmla="*/ 25457 w 175"/>
                  <a:gd name="T31" fmla="*/ 87505 h 237"/>
                  <a:gd name="T32" fmla="*/ 25457 w 175"/>
                  <a:gd name="T33" fmla="*/ 87505 h 237"/>
                  <a:gd name="T34" fmla="*/ 7023 w 175"/>
                  <a:gd name="T35" fmla="*/ 63004 h 237"/>
                  <a:gd name="T36" fmla="*/ 7023 w 175"/>
                  <a:gd name="T37" fmla="*/ 63004 h 237"/>
                  <a:gd name="T38" fmla="*/ 8339 w 175"/>
                  <a:gd name="T39" fmla="*/ 54691 h 237"/>
                  <a:gd name="T40" fmla="*/ 8339 w 175"/>
                  <a:gd name="T41" fmla="*/ 54691 h 237"/>
                  <a:gd name="T42" fmla="*/ 2633 w 175"/>
                  <a:gd name="T43" fmla="*/ 44628 h 237"/>
                  <a:gd name="T44" fmla="*/ 2633 w 175"/>
                  <a:gd name="T45" fmla="*/ 44628 h 237"/>
                  <a:gd name="T46" fmla="*/ 52670 w 175"/>
                  <a:gd name="T47" fmla="*/ 7438 h 237"/>
                  <a:gd name="T48" fmla="*/ 52670 w 175"/>
                  <a:gd name="T49" fmla="*/ 7438 h 237"/>
                  <a:gd name="T50" fmla="*/ 69348 w 175"/>
                  <a:gd name="T51" fmla="*/ 5950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9" y="86"/>
                      <a:pt x="54" y="95"/>
                      <a:pt x="48" y="109"/>
                    </a:cubicBezTo>
                    <a:cubicBezTo>
                      <a:pt x="40" y="130"/>
                      <a:pt x="40" y="153"/>
                      <a:pt x="59" y="169"/>
                    </a:cubicBezTo>
                    <a:cubicBezTo>
                      <a:pt x="70" y="175"/>
                      <a:pt x="96" y="178"/>
                      <a:pt x="107" y="170"/>
                    </a:cubicBezTo>
                    <a:cubicBezTo>
                      <a:pt x="111" y="166"/>
                      <a:pt x="115" y="157"/>
                      <a:pt x="117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8" y="136"/>
                    </a:moveTo>
                    <a:lnTo>
                      <a:pt x="158" y="136"/>
                    </a:lnTo>
                    <a:cubicBezTo>
                      <a:pt x="141" y="174"/>
                      <a:pt x="107" y="236"/>
                      <a:pt x="58" y="200"/>
                    </a:cubicBezTo>
                    <a:cubicBezTo>
                      <a:pt x="40" y="187"/>
                      <a:pt x="21" y="166"/>
                      <a:pt x="16" y="144"/>
                    </a:cubicBezTo>
                    <a:cubicBezTo>
                      <a:pt x="16" y="138"/>
                      <a:pt x="16" y="132"/>
                      <a:pt x="19" y="125"/>
                    </a:cubicBezTo>
                    <a:cubicBezTo>
                      <a:pt x="10" y="124"/>
                      <a:pt x="0" y="113"/>
                      <a:pt x="6" y="102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4" y="94"/>
                      <a:pt x="158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1" name="Freeform 194">
                <a:extLst>
                  <a:ext uri="{FF2B5EF4-FFF2-40B4-BE49-F238E27FC236}">
                    <a16:creationId xmlns:a16="http://schemas.microsoft.com/office/drawing/2014/main" id="{0EB21DDF-AC4A-EC43-9A7A-614DD563E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3667" y="5193296"/>
                <a:ext cx="88776" cy="84283"/>
              </a:xfrm>
              <a:custGeom>
                <a:avLst/>
                <a:gdLst>
                  <a:gd name="T0" fmla="*/ 61 w 204"/>
                  <a:gd name="T1" fmla="*/ 133 h 196"/>
                  <a:gd name="T2" fmla="*/ 61 w 204"/>
                  <a:gd name="T3" fmla="*/ 133 h 196"/>
                  <a:gd name="T4" fmla="*/ 108 w 204"/>
                  <a:gd name="T5" fmla="*/ 149 h 196"/>
                  <a:gd name="T6" fmla="*/ 108 w 204"/>
                  <a:gd name="T7" fmla="*/ 149 h 196"/>
                  <a:gd name="T8" fmla="*/ 141 w 204"/>
                  <a:gd name="T9" fmla="*/ 130 h 196"/>
                  <a:gd name="T10" fmla="*/ 141 w 204"/>
                  <a:gd name="T11" fmla="*/ 130 h 196"/>
                  <a:gd name="T12" fmla="*/ 175 w 204"/>
                  <a:gd name="T13" fmla="*/ 80 h 196"/>
                  <a:gd name="T14" fmla="*/ 175 w 204"/>
                  <a:gd name="T15" fmla="*/ 80 h 196"/>
                  <a:gd name="T16" fmla="*/ 143 w 204"/>
                  <a:gd name="T17" fmla="*/ 45 h 196"/>
                  <a:gd name="T18" fmla="*/ 143 w 204"/>
                  <a:gd name="T19" fmla="*/ 45 h 196"/>
                  <a:gd name="T20" fmla="*/ 126 w 204"/>
                  <a:gd name="T21" fmla="*/ 50 h 196"/>
                  <a:gd name="T22" fmla="*/ 126 w 204"/>
                  <a:gd name="T23" fmla="*/ 50 h 196"/>
                  <a:gd name="T24" fmla="*/ 61 w 204"/>
                  <a:gd name="T25" fmla="*/ 133 h 196"/>
                  <a:gd name="T26" fmla="*/ 84 w 204"/>
                  <a:gd name="T27" fmla="*/ 33 h 196"/>
                  <a:gd name="T28" fmla="*/ 84 w 204"/>
                  <a:gd name="T29" fmla="*/ 33 h 196"/>
                  <a:gd name="T30" fmla="*/ 199 w 204"/>
                  <a:gd name="T31" fmla="*/ 59 h 196"/>
                  <a:gd name="T32" fmla="*/ 199 w 204"/>
                  <a:gd name="T33" fmla="*/ 59 h 196"/>
                  <a:gd name="T34" fmla="*/ 188 w 204"/>
                  <a:gd name="T35" fmla="*/ 128 h 196"/>
                  <a:gd name="T36" fmla="*/ 188 w 204"/>
                  <a:gd name="T37" fmla="*/ 128 h 196"/>
                  <a:gd name="T38" fmla="*/ 172 w 204"/>
                  <a:gd name="T39" fmla="*/ 139 h 196"/>
                  <a:gd name="T40" fmla="*/ 172 w 204"/>
                  <a:gd name="T41" fmla="*/ 139 h 196"/>
                  <a:gd name="T42" fmla="*/ 166 w 204"/>
                  <a:gd name="T43" fmla="*/ 166 h 196"/>
                  <a:gd name="T44" fmla="*/ 166 w 204"/>
                  <a:gd name="T45" fmla="*/ 166 h 196"/>
                  <a:gd name="T46" fmla="*/ 25 w 204"/>
                  <a:gd name="T47" fmla="*/ 142 h 196"/>
                  <a:gd name="T48" fmla="*/ 25 w 204"/>
                  <a:gd name="T49" fmla="*/ 142 h 196"/>
                  <a:gd name="T50" fmla="*/ 84 w 204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6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1" y="147"/>
                      <a:pt x="90" y="150"/>
                      <a:pt x="108" y="149"/>
                    </a:cubicBezTo>
                    <a:lnTo>
                      <a:pt x="108" y="149"/>
                    </a:lnTo>
                    <a:cubicBezTo>
                      <a:pt x="116" y="137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9" y="105"/>
                      <a:pt x="175" y="80"/>
                    </a:cubicBezTo>
                    <a:lnTo>
                      <a:pt x="175" y="80"/>
                    </a:lnTo>
                    <a:cubicBezTo>
                      <a:pt x="174" y="68"/>
                      <a:pt x="157" y="47"/>
                      <a:pt x="143" y="45"/>
                    </a:cubicBezTo>
                    <a:lnTo>
                      <a:pt x="143" y="45"/>
                    </a:lnTo>
                    <a:cubicBezTo>
                      <a:pt x="139" y="43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5" y="91"/>
                      <a:pt x="61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2" y="17"/>
                      <a:pt x="192" y="0"/>
                      <a:pt x="199" y="59"/>
                    </a:cubicBezTo>
                    <a:lnTo>
                      <a:pt x="199" y="59"/>
                    </a:lnTo>
                    <a:cubicBezTo>
                      <a:pt x="203" y="82"/>
                      <a:pt x="201" y="109"/>
                      <a:pt x="188" y="128"/>
                    </a:cubicBezTo>
                    <a:lnTo>
                      <a:pt x="188" y="128"/>
                    </a:lnTo>
                    <a:cubicBezTo>
                      <a:pt x="184" y="134"/>
                      <a:pt x="179" y="137"/>
                      <a:pt x="172" y="139"/>
                    </a:cubicBezTo>
                    <a:lnTo>
                      <a:pt x="172" y="139"/>
                    </a:lnTo>
                    <a:cubicBezTo>
                      <a:pt x="179" y="147"/>
                      <a:pt x="176" y="162"/>
                      <a:pt x="166" y="166"/>
                    </a:cubicBezTo>
                    <a:lnTo>
                      <a:pt x="166" y="166"/>
                    </a:lnTo>
                    <a:cubicBezTo>
                      <a:pt x="120" y="181"/>
                      <a:pt x="53" y="195"/>
                      <a:pt x="25" y="142"/>
                    </a:cubicBezTo>
                    <a:lnTo>
                      <a:pt x="25" y="142"/>
                    </a:lnTo>
                    <a:cubicBezTo>
                      <a:pt x="0" y="95"/>
                      <a:pt x="42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25" name="Freeform 195">
                <a:extLst>
                  <a:ext uri="{FF2B5EF4-FFF2-40B4-BE49-F238E27FC236}">
                    <a16:creationId xmlns:a16="http://schemas.microsoft.com/office/drawing/2014/main" id="{ADF62EDA-2AD6-534D-82F4-671146E93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172" y="5187951"/>
                <a:ext cx="76810" cy="103694"/>
              </a:xfrm>
              <a:custGeom>
                <a:avLst/>
                <a:gdLst>
                  <a:gd name="T0" fmla="*/ 45208 w 175"/>
                  <a:gd name="T1" fmla="*/ 20651 h 236"/>
                  <a:gd name="T2" fmla="*/ 45208 w 175"/>
                  <a:gd name="T3" fmla="*/ 20651 h 236"/>
                  <a:gd name="T4" fmla="*/ 25018 w 175"/>
                  <a:gd name="T5" fmla="*/ 31635 h 236"/>
                  <a:gd name="T6" fmla="*/ 25018 w 175"/>
                  <a:gd name="T7" fmla="*/ 31635 h 236"/>
                  <a:gd name="T8" fmla="*/ 21068 w 175"/>
                  <a:gd name="T9" fmla="*/ 47893 h 236"/>
                  <a:gd name="T10" fmla="*/ 21068 w 175"/>
                  <a:gd name="T11" fmla="*/ 47893 h 236"/>
                  <a:gd name="T12" fmla="*/ 25896 w 175"/>
                  <a:gd name="T13" fmla="*/ 73377 h 236"/>
                  <a:gd name="T14" fmla="*/ 25896 w 175"/>
                  <a:gd name="T15" fmla="*/ 73377 h 236"/>
                  <a:gd name="T16" fmla="*/ 47403 w 175"/>
                  <a:gd name="T17" fmla="*/ 74255 h 236"/>
                  <a:gd name="T18" fmla="*/ 47403 w 175"/>
                  <a:gd name="T19" fmla="*/ 74255 h 236"/>
                  <a:gd name="T20" fmla="*/ 51353 w 175"/>
                  <a:gd name="T21" fmla="*/ 66786 h 236"/>
                  <a:gd name="T22" fmla="*/ 51353 w 175"/>
                  <a:gd name="T23" fmla="*/ 66786 h 236"/>
                  <a:gd name="T24" fmla="*/ 45208 w 175"/>
                  <a:gd name="T25" fmla="*/ 20651 h 236"/>
                  <a:gd name="T26" fmla="*/ 68910 w 175"/>
                  <a:gd name="T27" fmla="*/ 58877 h 236"/>
                  <a:gd name="T28" fmla="*/ 68910 w 175"/>
                  <a:gd name="T29" fmla="*/ 58877 h 236"/>
                  <a:gd name="T30" fmla="*/ 25457 w 175"/>
                  <a:gd name="T31" fmla="*/ 87876 h 236"/>
                  <a:gd name="T32" fmla="*/ 25457 w 175"/>
                  <a:gd name="T33" fmla="*/ 87876 h 236"/>
                  <a:gd name="T34" fmla="*/ 7023 w 175"/>
                  <a:gd name="T35" fmla="*/ 62832 h 236"/>
                  <a:gd name="T36" fmla="*/ 7023 w 175"/>
                  <a:gd name="T37" fmla="*/ 62832 h 236"/>
                  <a:gd name="T38" fmla="*/ 8339 w 175"/>
                  <a:gd name="T39" fmla="*/ 54044 h 236"/>
                  <a:gd name="T40" fmla="*/ 8339 w 175"/>
                  <a:gd name="T41" fmla="*/ 54044 h 236"/>
                  <a:gd name="T42" fmla="*/ 2195 w 175"/>
                  <a:gd name="T43" fmla="*/ 44378 h 236"/>
                  <a:gd name="T44" fmla="*/ 2195 w 175"/>
                  <a:gd name="T45" fmla="*/ 44378 h 236"/>
                  <a:gd name="T46" fmla="*/ 52670 w 175"/>
                  <a:gd name="T47" fmla="*/ 7030 h 236"/>
                  <a:gd name="T48" fmla="*/ 52670 w 175"/>
                  <a:gd name="T49" fmla="*/ 7030 h 236"/>
                  <a:gd name="T50" fmla="*/ 68910 w 175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2"/>
                    </a:cubicBezTo>
                    <a:cubicBezTo>
                      <a:pt x="59" y="85"/>
                      <a:pt x="53" y="95"/>
                      <a:pt x="48" y="109"/>
                    </a:cubicBezTo>
                    <a:cubicBezTo>
                      <a:pt x="40" y="130"/>
                      <a:pt x="40" y="152"/>
                      <a:pt x="59" y="167"/>
                    </a:cubicBezTo>
                    <a:cubicBezTo>
                      <a:pt x="70" y="175"/>
                      <a:pt x="96" y="176"/>
                      <a:pt x="108" y="169"/>
                    </a:cubicBezTo>
                    <a:cubicBezTo>
                      <a:pt x="111" y="166"/>
                      <a:pt x="115" y="156"/>
                      <a:pt x="117" y="152"/>
                    </a:cubicBezTo>
                    <a:cubicBezTo>
                      <a:pt x="130" y="123"/>
                      <a:pt x="157" y="53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2" y="173"/>
                      <a:pt x="108" y="235"/>
                      <a:pt x="58" y="200"/>
                    </a:cubicBezTo>
                    <a:cubicBezTo>
                      <a:pt x="40" y="187"/>
                      <a:pt x="21" y="166"/>
                      <a:pt x="16" y="143"/>
                    </a:cubicBezTo>
                    <a:cubicBezTo>
                      <a:pt x="16" y="137"/>
                      <a:pt x="16" y="130"/>
                      <a:pt x="19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3" y="0"/>
                      <a:pt x="120" y="16"/>
                    </a:cubicBezTo>
                    <a:cubicBezTo>
                      <a:pt x="171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3" name="Freeform 196">
                <a:extLst>
                  <a:ext uri="{FF2B5EF4-FFF2-40B4-BE49-F238E27FC236}">
                    <a16:creationId xmlns:a16="http://schemas.microsoft.com/office/drawing/2014/main" id="{64446352-6E99-F74B-971C-CB448234B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132" y="5203468"/>
                <a:ext cx="77133" cy="65393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9 w 177"/>
                  <a:gd name="T5" fmla="*/ 33 h 150"/>
                  <a:gd name="T6" fmla="*/ 89 w 177"/>
                  <a:gd name="T7" fmla="*/ 33 h 150"/>
                  <a:gd name="T8" fmla="*/ 58 w 177"/>
                  <a:gd name="T9" fmla="*/ 42 h 150"/>
                  <a:gd name="T10" fmla="*/ 58 w 177"/>
                  <a:gd name="T11" fmla="*/ 42 h 150"/>
                  <a:gd name="T12" fmla="*/ 24 w 177"/>
                  <a:gd name="T13" fmla="*/ 77 h 150"/>
                  <a:gd name="T14" fmla="*/ 24 w 177"/>
                  <a:gd name="T15" fmla="*/ 77 h 150"/>
                  <a:gd name="T16" fmla="*/ 47 w 177"/>
                  <a:gd name="T17" fmla="*/ 119 h 150"/>
                  <a:gd name="T18" fmla="*/ 47 w 177"/>
                  <a:gd name="T19" fmla="*/ 119 h 150"/>
                  <a:gd name="T20" fmla="*/ 63 w 177"/>
                  <a:gd name="T21" fmla="*/ 119 h 150"/>
                  <a:gd name="T22" fmla="*/ 63 w 177"/>
                  <a:gd name="T23" fmla="*/ 119 h 150"/>
                  <a:gd name="T24" fmla="*/ 129 w 177"/>
                  <a:gd name="T25" fmla="*/ 62 h 150"/>
                  <a:gd name="T26" fmla="*/ 97 w 177"/>
                  <a:gd name="T27" fmla="*/ 145 h 150"/>
                  <a:gd name="T28" fmla="*/ 97 w 177"/>
                  <a:gd name="T29" fmla="*/ 145 h 150"/>
                  <a:gd name="T30" fmla="*/ 0 w 177"/>
                  <a:gd name="T31" fmla="*/ 88 h 150"/>
                  <a:gd name="T32" fmla="*/ 0 w 177"/>
                  <a:gd name="T33" fmla="*/ 88 h 150"/>
                  <a:gd name="T34" fmla="*/ 17 w 177"/>
                  <a:gd name="T35" fmla="*/ 29 h 150"/>
                  <a:gd name="T36" fmla="*/ 17 w 177"/>
                  <a:gd name="T37" fmla="*/ 29 h 150"/>
                  <a:gd name="T38" fmla="*/ 32 w 177"/>
                  <a:gd name="T39" fmla="*/ 24 h 150"/>
                  <a:gd name="T40" fmla="*/ 32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0 w 177"/>
                  <a:gd name="T47" fmla="*/ 64 h 150"/>
                  <a:gd name="T48" fmla="*/ 160 w 177"/>
                  <a:gd name="T49" fmla="*/ 64 h 150"/>
                  <a:gd name="T50" fmla="*/ 97 w 177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5"/>
                      <a:pt x="105" y="37"/>
                      <a:pt x="89" y="33"/>
                    </a:cubicBezTo>
                    <a:lnTo>
                      <a:pt x="89" y="33"/>
                    </a:lnTo>
                    <a:cubicBezTo>
                      <a:pt x="82" y="41"/>
                      <a:pt x="71" y="41"/>
                      <a:pt x="58" y="42"/>
                    </a:cubicBezTo>
                    <a:lnTo>
                      <a:pt x="58" y="42"/>
                    </a:lnTo>
                    <a:cubicBezTo>
                      <a:pt x="38" y="45"/>
                      <a:pt x="22" y="54"/>
                      <a:pt x="24" y="77"/>
                    </a:cubicBezTo>
                    <a:lnTo>
                      <a:pt x="24" y="77"/>
                    </a:lnTo>
                    <a:cubicBezTo>
                      <a:pt x="24" y="88"/>
                      <a:pt x="36" y="113"/>
                      <a:pt x="47" y="119"/>
                    </a:cubicBezTo>
                    <a:lnTo>
                      <a:pt x="47" y="119"/>
                    </a:lnTo>
                    <a:cubicBezTo>
                      <a:pt x="51" y="120"/>
                      <a:pt x="59" y="119"/>
                      <a:pt x="63" y="119"/>
                    </a:cubicBezTo>
                    <a:lnTo>
                      <a:pt x="63" y="119"/>
                    </a:lnTo>
                    <a:cubicBezTo>
                      <a:pt x="91" y="119"/>
                      <a:pt x="154" y="111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8"/>
                      <a:pt x="0" y="88"/>
                    </a:cubicBezTo>
                    <a:lnTo>
                      <a:pt x="0" y="88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7"/>
                      <a:pt x="25" y="24"/>
                      <a:pt x="32" y="24"/>
                    </a:cubicBezTo>
                    <a:lnTo>
                      <a:pt x="32" y="24"/>
                    </a:lnTo>
                    <a:cubicBezTo>
                      <a:pt x="28" y="15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7"/>
                      <a:pt x="160" y="64"/>
                    </a:cubicBezTo>
                    <a:lnTo>
                      <a:pt x="160" y="64"/>
                    </a:lnTo>
                    <a:cubicBezTo>
                      <a:pt x="176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04" name="Freeform 197">
                <a:extLst>
                  <a:ext uri="{FF2B5EF4-FFF2-40B4-BE49-F238E27FC236}">
                    <a16:creationId xmlns:a16="http://schemas.microsoft.com/office/drawing/2014/main" id="{5B9493C3-F81C-284C-8788-31D6A34A6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9479" y="5193296"/>
                <a:ext cx="80045" cy="81377"/>
              </a:xfrm>
              <a:custGeom>
                <a:avLst/>
                <a:gdLst>
                  <a:gd name="T0" fmla="*/ 64 w 186"/>
                  <a:gd name="T1" fmla="*/ 132 h 187"/>
                  <a:gd name="T2" fmla="*/ 64 w 186"/>
                  <a:gd name="T3" fmla="*/ 132 h 187"/>
                  <a:gd name="T4" fmla="*/ 113 w 186"/>
                  <a:gd name="T5" fmla="*/ 140 h 187"/>
                  <a:gd name="T6" fmla="*/ 113 w 186"/>
                  <a:gd name="T7" fmla="*/ 140 h 187"/>
                  <a:gd name="T8" fmla="*/ 138 w 186"/>
                  <a:gd name="T9" fmla="*/ 120 h 187"/>
                  <a:gd name="T10" fmla="*/ 138 w 186"/>
                  <a:gd name="T11" fmla="*/ 120 h 187"/>
                  <a:gd name="T12" fmla="*/ 155 w 186"/>
                  <a:gd name="T13" fmla="*/ 73 h 187"/>
                  <a:gd name="T14" fmla="*/ 155 w 186"/>
                  <a:gd name="T15" fmla="*/ 73 h 187"/>
                  <a:gd name="T16" fmla="*/ 115 w 186"/>
                  <a:gd name="T17" fmla="*/ 45 h 187"/>
                  <a:gd name="T18" fmla="*/ 115 w 186"/>
                  <a:gd name="T19" fmla="*/ 45 h 187"/>
                  <a:gd name="T20" fmla="*/ 99 w 186"/>
                  <a:gd name="T21" fmla="*/ 52 h 187"/>
                  <a:gd name="T22" fmla="*/ 99 w 186"/>
                  <a:gd name="T23" fmla="*/ 52 h 187"/>
                  <a:gd name="T24" fmla="*/ 64 w 186"/>
                  <a:gd name="T25" fmla="*/ 132 h 187"/>
                  <a:gd name="T26" fmla="*/ 57 w 186"/>
                  <a:gd name="T27" fmla="*/ 41 h 187"/>
                  <a:gd name="T28" fmla="*/ 57 w 186"/>
                  <a:gd name="T29" fmla="*/ 41 h 187"/>
                  <a:gd name="T30" fmla="*/ 170 w 186"/>
                  <a:gd name="T31" fmla="*/ 52 h 187"/>
                  <a:gd name="T32" fmla="*/ 170 w 186"/>
                  <a:gd name="T33" fmla="*/ 52 h 187"/>
                  <a:gd name="T34" fmla="*/ 180 w 186"/>
                  <a:gd name="T35" fmla="*/ 113 h 187"/>
                  <a:gd name="T36" fmla="*/ 180 w 186"/>
                  <a:gd name="T37" fmla="*/ 113 h 187"/>
                  <a:gd name="T38" fmla="*/ 169 w 186"/>
                  <a:gd name="T39" fmla="*/ 125 h 187"/>
                  <a:gd name="T40" fmla="*/ 169 w 186"/>
                  <a:gd name="T41" fmla="*/ 125 h 187"/>
                  <a:gd name="T42" fmla="*/ 169 w 186"/>
                  <a:gd name="T43" fmla="*/ 148 h 187"/>
                  <a:gd name="T44" fmla="*/ 169 w 186"/>
                  <a:gd name="T45" fmla="*/ 148 h 187"/>
                  <a:gd name="T46" fmla="*/ 35 w 186"/>
                  <a:gd name="T47" fmla="*/ 142 h 187"/>
                  <a:gd name="T48" fmla="*/ 35 w 186"/>
                  <a:gd name="T49" fmla="*/ 142 h 187"/>
                  <a:gd name="T50" fmla="*/ 57 w 186"/>
                  <a:gd name="T51" fmla="*/ 4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7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8" y="142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3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49" y="62"/>
                      <a:pt x="128" y="45"/>
                      <a:pt x="115" y="45"/>
                    </a:cubicBezTo>
                    <a:lnTo>
                      <a:pt x="115" y="45"/>
                    </a:lnTo>
                    <a:cubicBezTo>
                      <a:pt x="111" y="45"/>
                      <a:pt x="103" y="50"/>
                      <a:pt x="99" y="52"/>
                    </a:cubicBezTo>
                    <a:lnTo>
                      <a:pt x="99" y="52"/>
                    </a:lnTo>
                    <a:cubicBezTo>
                      <a:pt x="76" y="63"/>
                      <a:pt x="21" y="98"/>
                      <a:pt x="64" y="132"/>
                    </a:cubicBezTo>
                    <a:close/>
                    <a:moveTo>
                      <a:pt x="57" y="41"/>
                    </a:moveTo>
                    <a:lnTo>
                      <a:pt x="57" y="41"/>
                    </a:lnTo>
                    <a:cubicBezTo>
                      <a:pt x="89" y="24"/>
                      <a:pt x="145" y="0"/>
                      <a:pt x="170" y="52"/>
                    </a:cubicBezTo>
                    <a:lnTo>
                      <a:pt x="170" y="52"/>
                    </a:lnTo>
                    <a:cubicBezTo>
                      <a:pt x="178" y="71"/>
                      <a:pt x="185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3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8" y="142"/>
                      <a:pt x="169" y="148"/>
                    </a:cubicBezTo>
                    <a:lnTo>
                      <a:pt x="169" y="148"/>
                    </a:lnTo>
                    <a:cubicBezTo>
                      <a:pt x="132" y="166"/>
                      <a:pt x="76" y="186"/>
                      <a:pt x="35" y="142"/>
                    </a:cubicBezTo>
                    <a:lnTo>
                      <a:pt x="35" y="142"/>
                    </a:lnTo>
                    <a:cubicBezTo>
                      <a:pt x="0" y="106"/>
                      <a:pt x="25" y="60"/>
                      <a:pt x="57" y="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05" name="Freeform 198">
                <a:extLst>
                  <a:ext uri="{FF2B5EF4-FFF2-40B4-BE49-F238E27FC236}">
                    <a16:creationId xmlns:a16="http://schemas.microsoft.com/office/drawing/2014/main" id="{9BFB2E28-C760-8A42-8E2E-9910D11AE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1024" y="5203468"/>
                <a:ext cx="78589" cy="65393"/>
              </a:xfrm>
              <a:custGeom>
                <a:avLst/>
                <a:gdLst>
                  <a:gd name="T0" fmla="*/ 130 w 179"/>
                  <a:gd name="T1" fmla="*/ 61 h 150"/>
                  <a:gd name="T2" fmla="*/ 130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59 w 179"/>
                  <a:gd name="T9" fmla="*/ 41 h 150"/>
                  <a:gd name="T10" fmla="*/ 59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7 w 179"/>
                  <a:gd name="T17" fmla="*/ 117 h 150"/>
                  <a:gd name="T18" fmla="*/ 47 w 179"/>
                  <a:gd name="T19" fmla="*/ 117 h 150"/>
                  <a:gd name="T20" fmla="*/ 63 w 179"/>
                  <a:gd name="T21" fmla="*/ 118 h 150"/>
                  <a:gd name="T22" fmla="*/ 63 w 179"/>
                  <a:gd name="T23" fmla="*/ 118 h 150"/>
                  <a:gd name="T24" fmla="*/ 130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7 w 179"/>
                  <a:gd name="T35" fmla="*/ 29 h 150"/>
                  <a:gd name="T36" fmla="*/ 17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2 w 179"/>
                  <a:gd name="T43" fmla="*/ 1 h 150"/>
                  <a:gd name="T44" fmla="*/ 42 w 179"/>
                  <a:gd name="T45" fmla="*/ 1 h 150"/>
                  <a:gd name="T46" fmla="*/ 160 w 179"/>
                  <a:gd name="T47" fmla="*/ 62 h 150"/>
                  <a:gd name="T48" fmla="*/ 160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0" y="61"/>
                    </a:moveTo>
                    <a:lnTo>
                      <a:pt x="130" y="61"/>
                    </a:lnTo>
                    <a:cubicBezTo>
                      <a:pt x="120" y="43"/>
                      <a:pt x="105" y="36"/>
                      <a:pt x="90" y="33"/>
                    </a:cubicBezTo>
                    <a:lnTo>
                      <a:pt x="90" y="33"/>
                    </a:lnTo>
                    <a:cubicBezTo>
                      <a:pt x="80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30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3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2"/>
                      <a:pt x="32" y="22"/>
                    </a:cubicBezTo>
                    <a:lnTo>
                      <a:pt x="32" y="22"/>
                    </a:lnTo>
                    <a:cubicBezTo>
                      <a:pt x="28" y="13"/>
                      <a:pt x="30" y="3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7"/>
                      <a:pt x="160" y="62"/>
                    </a:cubicBezTo>
                    <a:lnTo>
                      <a:pt x="160" y="62"/>
                    </a:lnTo>
                    <a:cubicBezTo>
                      <a:pt x="178" y="112"/>
                      <a:pt x="135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29" name="Freeform 199">
                <a:extLst>
                  <a:ext uri="{FF2B5EF4-FFF2-40B4-BE49-F238E27FC236}">
                    <a16:creationId xmlns:a16="http://schemas.microsoft.com/office/drawing/2014/main" id="{4D6EA37A-9052-4742-8EB7-F3812C860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032" y="5187951"/>
                <a:ext cx="74889" cy="103694"/>
              </a:xfrm>
              <a:custGeom>
                <a:avLst/>
                <a:gdLst>
                  <a:gd name="T0" fmla="*/ 43470 w 174"/>
                  <a:gd name="T1" fmla="*/ 21090 h 236"/>
                  <a:gd name="T2" fmla="*/ 43470 w 174"/>
                  <a:gd name="T3" fmla="*/ 21090 h 236"/>
                  <a:gd name="T4" fmla="*/ 24102 w 174"/>
                  <a:gd name="T5" fmla="*/ 31635 h 236"/>
                  <a:gd name="T6" fmla="*/ 24102 w 174"/>
                  <a:gd name="T7" fmla="*/ 31635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496 w 174"/>
                  <a:gd name="T21" fmla="*/ 66786 h 236"/>
                  <a:gd name="T22" fmla="*/ 49496 w 174"/>
                  <a:gd name="T23" fmla="*/ 66786 h 236"/>
                  <a:gd name="T24" fmla="*/ 43470 w 174"/>
                  <a:gd name="T25" fmla="*/ 21090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533 w 174"/>
                  <a:gd name="T31" fmla="*/ 86998 h 236"/>
                  <a:gd name="T32" fmla="*/ 24533 w 174"/>
                  <a:gd name="T33" fmla="*/ 86998 h 236"/>
                  <a:gd name="T34" fmla="*/ 6456 w 174"/>
                  <a:gd name="T35" fmla="*/ 62832 h 236"/>
                  <a:gd name="T36" fmla="*/ 6456 w 174"/>
                  <a:gd name="T37" fmla="*/ 62832 h 236"/>
                  <a:gd name="T38" fmla="*/ 7747 w 174"/>
                  <a:gd name="T39" fmla="*/ 54483 h 236"/>
                  <a:gd name="T40" fmla="*/ 7747 w 174"/>
                  <a:gd name="T41" fmla="*/ 5448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0787 w 174"/>
                  <a:gd name="T47" fmla="*/ 7469 h 236"/>
                  <a:gd name="T48" fmla="*/ 50787 w 174"/>
                  <a:gd name="T49" fmla="*/ 7469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2" y="47"/>
                      <a:pt x="68" y="57"/>
                      <a:pt x="56" y="72"/>
                    </a:cubicBezTo>
                    <a:cubicBezTo>
                      <a:pt x="59" y="84"/>
                      <a:pt x="52" y="94"/>
                      <a:pt x="47" y="109"/>
                    </a:cubicBezTo>
                    <a:cubicBezTo>
                      <a:pt x="39" y="130"/>
                      <a:pt x="38" y="152"/>
                      <a:pt x="59" y="167"/>
                    </a:cubicBezTo>
                    <a:cubicBezTo>
                      <a:pt x="68" y="174"/>
                      <a:pt x="96" y="177"/>
                      <a:pt x="106" y="168"/>
                    </a:cubicBezTo>
                    <a:cubicBezTo>
                      <a:pt x="110" y="165"/>
                      <a:pt x="113" y="157"/>
                      <a:pt x="115" y="152"/>
                    </a:cubicBezTo>
                    <a:cubicBezTo>
                      <a:pt x="130" y="123"/>
                      <a:pt x="156" y="52"/>
                      <a:pt x="101" y="48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7" y="198"/>
                    </a:cubicBezTo>
                    <a:cubicBezTo>
                      <a:pt x="39" y="185"/>
                      <a:pt x="19" y="165"/>
                      <a:pt x="15" y="143"/>
                    </a:cubicBezTo>
                    <a:cubicBezTo>
                      <a:pt x="14" y="136"/>
                      <a:pt x="15" y="131"/>
                      <a:pt x="18" y="124"/>
                    </a:cubicBezTo>
                    <a:cubicBezTo>
                      <a:pt x="8" y="123"/>
                      <a:pt x="0" y="113"/>
                      <a:pt x="5" y="101"/>
                    </a:cubicBezTo>
                    <a:cubicBezTo>
                      <a:pt x="25" y="57"/>
                      <a:pt x="61" y="0"/>
                      <a:pt x="118" y="17"/>
                    </a:cubicBezTo>
                    <a:cubicBezTo>
                      <a:pt x="169" y="31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7" name="Freeform 200">
                <a:extLst>
                  <a:ext uri="{FF2B5EF4-FFF2-40B4-BE49-F238E27FC236}">
                    <a16:creationId xmlns:a16="http://schemas.microsoft.com/office/drawing/2014/main" id="{430B08CE-1E90-A444-B6E4-79D406F5B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2184" y="5193296"/>
                <a:ext cx="87321" cy="87190"/>
              </a:xfrm>
              <a:custGeom>
                <a:avLst/>
                <a:gdLst>
                  <a:gd name="T0" fmla="*/ 61 w 204"/>
                  <a:gd name="T1" fmla="*/ 134 h 197"/>
                  <a:gd name="T2" fmla="*/ 61 w 204"/>
                  <a:gd name="T3" fmla="*/ 134 h 197"/>
                  <a:gd name="T4" fmla="*/ 109 w 204"/>
                  <a:gd name="T5" fmla="*/ 149 h 197"/>
                  <a:gd name="T6" fmla="*/ 109 w 204"/>
                  <a:gd name="T7" fmla="*/ 149 h 197"/>
                  <a:gd name="T8" fmla="*/ 142 w 204"/>
                  <a:gd name="T9" fmla="*/ 130 h 197"/>
                  <a:gd name="T10" fmla="*/ 142 w 204"/>
                  <a:gd name="T11" fmla="*/ 130 h 197"/>
                  <a:gd name="T12" fmla="*/ 176 w 204"/>
                  <a:gd name="T13" fmla="*/ 82 h 197"/>
                  <a:gd name="T14" fmla="*/ 176 w 204"/>
                  <a:gd name="T15" fmla="*/ 82 h 197"/>
                  <a:gd name="T16" fmla="*/ 145 w 204"/>
                  <a:gd name="T17" fmla="*/ 46 h 197"/>
                  <a:gd name="T18" fmla="*/ 145 w 204"/>
                  <a:gd name="T19" fmla="*/ 46 h 197"/>
                  <a:gd name="T20" fmla="*/ 126 w 204"/>
                  <a:gd name="T21" fmla="*/ 51 h 197"/>
                  <a:gd name="T22" fmla="*/ 126 w 204"/>
                  <a:gd name="T23" fmla="*/ 51 h 197"/>
                  <a:gd name="T24" fmla="*/ 61 w 204"/>
                  <a:gd name="T25" fmla="*/ 134 h 197"/>
                  <a:gd name="T26" fmla="*/ 86 w 204"/>
                  <a:gd name="T27" fmla="*/ 34 h 197"/>
                  <a:gd name="T28" fmla="*/ 86 w 204"/>
                  <a:gd name="T29" fmla="*/ 34 h 197"/>
                  <a:gd name="T30" fmla="*/ 200 w 204"/>
                  <a:gd name="T31" fmla="*/ 61 h 197"/>
                  <a:gd name="T32" fmla="*/ 200 w 204"/>
                  <a:gd name="T33" fmla="*/ 61 h 197"/>
                  <a:gd name="T34" fmla="*/ 189 w 204"/>
                  <a:gd name="T35" fmla="*/ 129 h 197"/>
                  <a:gd name="T36" fmla="*/ 189 w 204"/>
                  <a:gd name="T37" fmla="*/ 129 h 197"/>
                  <a:gd name="T38" fmla="*/ 174 w 204"/>
                  <a:gd name="T39" fmla="*/ 141 h 197"/>
                  <a:gd name="T40" fmla="*/ 174 w 204"/>
                  <a:gd name="T41" fmla="*/ 141 h 197"/>
                  <a:gd name="T42" fmla="*/ 166 w 204"/>
                  <a:gd name="T43" fmla="*/ 166 h 197"/>
                  <a:gd name="T44" fmla="*/ 166 w 204"/>
                  <a:gd name="T45" fmla="*/ 166 h 197"/>
                  <a:gd name="T46" fmla="*/ 25 w 204"/>
                  <a:gd name="T47" fmla="*/ 143 h 197"/>
                  <a:gd name="T48" fmla="*/ 25 w 204"/>
                  <a:gd name="T49" fmla="*/ 143 h 197"/>
                  <a:gd name="T50" fmla="*/ 86 w 204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7">
                    <a:moveTo>
                      <a:pt x="61" y="134"/>
                    </a:moveTo>
                    <a:lnTo>
                      <a:pt x="61" y="134"/>
                    </a:lnTo>
                    <a:cubicBezTo>
                      <a:pt x="72" y="149"/>
                      <a:pt x="91" y="151"/>
                      <a:pt x="109" y="149"/>
                    </a:cubicBezTo>
                    <a:lnTo>
                      <a:pt x="109" y="149"/>
                    </a:lnTo>
                    <a:cubicBezTo>
                      <a:pt x="117" y="139"/>
                      <a:pt x="128" y="137"/>
                      <a:pt x="142" y="130"/>
                    </a:cubicBezTo>
                    <a:lnTo>
                      <a:pt x="142" y="130"/>
                    </a:lnTo>
                    <a:cubicBezTo>
                      <a:pt x="163" y="122"/>
                      <a:pt x="180" y="107"/>
                      <a:pt x="176" y="82"/>
                    </a:cubicBezTo>
                    <a:lnTo>
                      <a:pt x="176" y="82"/>
                    </a:lnTo>
                    <a:cubicBezTo>
                      <a:pt x="175" y="70"/>
                      <a:pt x="158" y="47"/>
                      <a:pt x="145" y="46"/>
                    </a:cubicBezTo>
                    <a:lnTo>
                      <a:pt x="145" y="46"/>
                    </a:lnTo>
                    <a:cubicBezTo>
                      <a:pt x="140" y="46"/>
                      <a:pt x="132" y="50"/>
                      <a:pt x="126" y="51"/>
                    </a:cubicBezTo>
                    <a:lnTo>
                      <a:pt x="126" y="51"/>
                    </a:lnTo>
                    <a:cubicBezTo>
                      <a:pt x="96" y="61"/>
                      <a:pt x="27" y="91"/>
                      <a:pt x="61" y="134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20"/>
                      <a:pt x="192" y="0"/>
                      <a:pt x="200" y="61"/>
                    </a:cubicBezTo>
                    <a:lnTo>
                      <a:pt x="200" y="61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8"/>
                      <a:pt x="174" y="141"/>
                    </a:cubicBezTo>
                    <a:lnTo>
                      <a:pt x="174" y="141"/>
                    </a:lnTo>
                    <a:cubicBezTo>
                      <a:pt x="179" y="149"/>
                      <a:pt x="178" y="162"/>
                      <a:pt x="166" y="166"/>
                    </a:cubicBezTo>
                    <a:lnTo>
                      <a:pt x="166" y="166"/>
                    </a:lnTo>
                    <a:cubicBezTo>
                      <a:pt x="121" y="183"/>
                      <a:pt x="54" y="196"/>
                      <a:pt x="25" y="143"/>
                    </a:cubicBezTo>
                    <a:lnTo>
                      <a:pt x="25" y="143"/>
                    </a:lnTo>
                    <a:cubicBezTo>
                      <a:pt x="0" y="96"/>
                      <a:pt x="44" y="51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31" name="Freeform 201">
                <a:extLst>
                  <a:ext uri="{FF2B5EF4-FFF2-40B4-BE49-F238E27FC236}">
                    <a16:creationId xmlns:a16="http://schemas.microsoft.com/office/drawing/2014/main" id="{E2ED9309-2ADD-C843-8C31-DB2E31B4B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573" y="5187951"/>
                <a:ext cx="74889" cy="103694"/>
              </a:xfrm>
              <a:custGeom>
                <a:avLst/>
                <a:gdLst>
                  <a:gd name="T0" fmla="*/ 43900 w 174"/>
                  <a:gd name="T1" fmla="*/ 21530 h 236"/>
                  <a:gd name="T2" fmla="*/ 43900 w 174"/>
                  <a:gd name="T3" fmla="*/ 21530 h 236"/>
                  <a:gd name="T4" fmla="*/ 24102 w 174"/>
                  <a:gd name="T5" fmla="*/ 32075 h 236"/>
                  <a:gd name="T6" fmla="*/ 24102 w 174"/>
                  <a:gd name="T7" fmla="*/ 32075 h 236"/>
                  <a:gd name="T8" fmla="*/ 20229 w 174"/>
                  <a:gd name="T9" fmla="*/ 47453 h 236"/>
                  <a:gd name="T10" fmla="*/ 20229 w 174"/>
                  <a:gd name="T11" fmla="*/ 4745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496 w 174"/>
                  <a:gd name="T21" fmla="*/ 67225 h 236"/>
                  <a:gd name="T22" fmla="*/ 49496 w 174"/>
                  <a:gd name="T23" fmla="*/ 67225 h 236"/>
                  <a:gd name="T24" fmla="*/ 43900 w 174"/>
                  <a:gd name="T25" fmla="*/ 21530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533 w 174"/>
                  <a:gd name="T31" fmla="*/ 87437 h 236"/>
                  <a:gd name="T32" fmla="*/ 24533 w 174"/>
                  <a:gd name="T33" fmla="*/ 87437 h 236"/>
                  <a:gd name="T34" fmla="*/ 6456 w 174"/>
                  <a:gd name="T35" fmla="*/ 63271 h 236"/>
                  <a:gd name="T36" fmla="*/ 6456 w 174"/>
                  <a:gd name="T37" fmla="*/ 63271 h 236"/>
                  <a:gd name="T38" fmla="*/ 7747 w 174"/>
                  <a:gd name="T39" fmla="*/ 54483 h 236"/>
                  <a:gd name="T40" fmla="*/ 7747 w 174"/>
                  <a:gd name="T41" fmla="*/ 5448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0787 w 174"/>
                  <a:gd name="T47" fmla="*/ 7030 h 236"/>
                  <a:gd name="T48" fmla="*/ 50787 w 174"/>
                  <a:gd name="T49" fmla="*/ 7030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2" y="46"/>
                      <a:pt x="68" y="58"/>
                      <a:pt x="56" y="73"/>
                    </a:cubicBezTo>
                    <a:cubicBezTo>
                      <a:pt x="59" y="84"/>
                      <a:pt x="52" y="94"/>
                      <a:pt x="47" y="108"/>
                    </a:cubicBezTo>
                    <a:cubicBezTo>
                      <a:pt x="39" y="129"/>
                      <a:pt x="38" y="153"/>
                      <a:pt x="59" y="167"/>
                    </a:cubicBezTo>
                    <a:cubicBezTo>
                      <a:pt x="68" y="174"/>
                      <a:pt x="95" y="178"/>
                      <a:pt x="106" y="168"/>
                    </a:cubicBezTo>
                    <a:cubicBezTo>
                      <a:pt x="110" y="166"/>
                      <a:pt x="114" y="157"/>
                      <a:pt x="115" y="153"/>
                    </a:cubicBezTo>
                    <a:cubicBezTo>
                      <a:pt x="130" y="124"/>
                      <a:pt x="156" y="53"/>
                      <a:pt x="102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2"/>
                      <a:pt x="106" y="235"/>
                      <a:pt x="57" y="199"/>
                    </a:cubicBezTo>
                    <a:cubicBezTo>
                      <a:pt x="39" y="186"/>
                      <a:pt x="19" y="166"/>
                      <a:pt x="15" y="144"/>
                    </a:cubicBezTo>
                    <a:cubicBezTo>
                      <a:pt x="14" y="137"/>
                      <a:pt x="15" y="132"/>
                      <a:pt x="18" y="124"/>
                    </a:cubicBezTo>
                    <a:cubicBezTo>
                      <a:pt x="9" y="122"/>
                      <a:pt x="0" y="112"/>
                      <a:pt x="5" y="101"/>
                    </a:cubicBezTo>
                    <a:cubicBezTo>
                      <a:pt x="25" y="58"/>
                      <a:pt x="61" y="0"/>
                      <a:pt x="118" y="16"/>
                    </a:cubicBezTo>
                    <a:cubicBezTo>
                      <a:pt x="169" y="32"/>
                      <a:pt x="173" y="94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" name="Freeform 202">
                <a:extLst>
                  <a:ext uri="{FF2B5EF4-FFF2-40B4-BE49-F238E27FC236}">
                    <a16:creationId xmlns:a16="http://schemas.microsoft.com/office/drawing/2014/main" id="{706FB21D-F61A-FD4A-9676-7982069FA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193" y="5204922"/>
                <a:ext cx="77134" cy="65392"/>
              </a:xfrm>
              <a:custGeom>
                <a:avLst/>
                <a:gdLst>
                  <a:gd name="T0" fmla="*/ 129 w 178"/>
                  <a:gd name="T1" fmla="*/ 62 h 149"/>
                  <a:gd name="T2" fmla="*/ 129 w 178"/>
                  <a:gd name="T3" fmla="*/ 62 h 149"/>
                  <a:gd name="T4" fmla="*/ 89 w 178"/>
                  <a:gd name="T5" fmla="*/ 33 h 149"/>
                  <a:gd name="T6" fmla="*/ 89 w 178"/>
                  <a:gd name="T7" fmla="*/ 33 h 149"/>
                  <a:gd name="T8" fmla="*/ 58 w 178"/>
                  <a:gd name="T9" fmla="*/ 40 h 149"/>
                  <a:gd name="T10" fmla="*/ 58 w 178"/>
                  <a:gd name="T11" fmla="*/ 40 h 149"/>
                  <a:gd name="T12" fmla="*/ 23 w 178"/>
                  <a:gd name="T13" fmla="*/ 76 h 149"/>
                  <a:gd name="T14" fmla="*/ 23 w 178"/>
                  <a:gd name="T15" fmla="*/ 76 h 149"/>
                  <a:gd name="T16" fmla="*/ 46 w 178"/>
                  <a:gd name="T17" fmla="*/ 117 h 149"/>
                  <a:gd name="T18" fmla="*/ 46 w 178"/>
                  <a:gd name="T19" fmla="*/ 117 h 149"/>
                  <a:gd name="T20" fmla="*/ 64 w 178"/>
                  <a:gd name="T21" fmla="*/ 118 h 149"/>
                  <a:gd name="T22" fmla="*/ 64 w 178"/>
                  <a:gd name="T23" fmla="*/ 118 h 149"/>
                  <a:gd name="T24" fmla="*/ 129 w 178"/>
                  <a:gd name="T25" fmla="*/ 62 h 149"/>
                  <a:gd name="T26" fmla="*/ 98 w 178"/>
                  <a:gd name="T27" fmla="*/ 146 h 149"/>
                  <a:gd name="T28" fmla="*/ 98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6 w 178"/>
                  <a:gd name="T35" fmla="*/ 30 h 149"/>
                  <a:gd name="T36" fmla="*/ 16 w 178"/>
                  <a:gd name="T37" fmla="*/ 30 h 149"/>
                  <a:gd name="T38" fmla="*/ 32 w 178"/>
                  <a:gd name="T39" fmla="*/ 22 h 149"/>
                  <a:gd name="T40" fmla="*/ 32 w 178"/>
                  <a:gd name="T41" fmla="*/ 22 h 149"/>
                  <a:gd name="T42" fmla="*/ 41 w 178"/>
                  <a:gd name="T43" fmla="*/ 1 h 149"/>
                  <a:gd name="T44" fmla="*/ 41 w 178"/>
                  <a:gd name="T45" fmla="*/ 1 h 149"/>
                  <a:gd name="T46" fmla="*/ 161 w 178"/>
                  <a:gd name="T47" fmla="*/ 63 h 149"/>
                  <a:gd name="T48" fmla="*/ 161 w 178"/>
                  <a:gd name="T49" fmla="*/ 63 h 149"/>
                  <a:gd name="T50" fmla="*/ 98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4" y="37"/>
                      <a:pt x="89" y="33"/>
                    </a:cubicBezTo>
                    <a:lnTo>
                      <a:pt x="89" y="33"/>
                    </a:lnTo>
                    <a:cubicBezTo>
                      <a:pt x="81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39" y="43"/>
                      <a:pt x="23" y="52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6" y="111"/>
                      <a:pt x="46" y="117"/>
                    </a:cubicBezTo>
                    <a:lnTo>
                      <a:pt x="46" y="117"/>
                    </a:lnTo>
                    <a:cubicBezTo>
                      <a:pt x="50" y="119"/>
                      <a:pt x="58" y="118"/>
                      <a:pt x="64" y="118"/>
                    </a:cubicBezTo>
                    <a:lnTo>
                      <a:pt x="64" y="118"/>
                    </a:lnTo>
                    <a:cubicBezTo>
                      <a:pt x="90" y="118"/>
                      <a:pt x="154" y="109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1" y="26"/>
                      <a:pt x="25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29" y="2"/>
                      <a:pt x="41" y="1"/>
                    </a:cubicBezTo>
                    <a:lnTo>
                      <a:pt x="41" y="1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7" y="111"/>
                      <a:pt x="134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10" name="Freeform 203">
                <a:extLst>
                  <a:ext uri="{FF2B5EF4-FFF2-40B4-BE49-F238E27FC236}">
                    <a16:creationId xmlns:a16="http://schemas.microsoft.com/office/drawing/2014/main" id="{74A9B416-DDDD-FB4C-999D-F5F059369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6541" y="5193296"/>
                <a:ext cx="80044" cy="8283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40 h 188"/>
                  <a:gd name="T6" fmla="*/ 112 w 186"/>
                  <a:gd name="T7" fmla="*/ 140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3 h 188"/>
                  <a:gd name="T22" fmla="*/ 100 w 186"/>
                  <a:gd name="T23" fmla="*/ 53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3 h 188"/>
                  <a:gd name="T32" fmla="*/ 169 w 186"/>
                  <a:gd name="T33" fmla="*/ 53 h 188"/>
                  <a:gd name="T34" fmla="*/ 179 w 186"/>
                  <a:gd name="T35" fmla="*/ 113 h 188"/>
                  <a:gd name="T36" fmla="*/ 179 w 186"/>
                  <a:gd name="T37" fmla="*/ 113 h 188"/>
                  <a:gd name="T38" fmla="*/ 168 w 186"/>
                  <a:gd name="T39" fmla="*/ 127 h 188"/>
                  <a:gd name="T40" fmla="*/ 168 w 186"/>
                  <a:gd name="T41" fmla="*/ 127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4 h 188"/>
                  <a:gd name="T48" fmla="*/ 35 w 186"/>
                  <a:gd name="T49" fmla="*/ 144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4"/>
                      <a:pt x="96" y="144"/>
                      <a:pt x="112" y="140"/>
                    </a:cubicBezTo>
                    <a:lnTo>
                      <a:pt x="112" y="140"/>
                    </a:lnTo>
                    <a:cubicBezTo>
                      <a:pt x="116" y="131"/>
                      <a:pt x="125" y="127"/>
                      <a:pt x="137" y="120"/>
                    </a:cubicBezTo>
                    <a:lnTo>
                      <a:pt x="137" y="120"/>
                    </a:lnTo>
                    <a:cubicBezTo>
                      <a:pt x="152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5" y="63"/>
                      <a:pt x="20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3"/>
                    </a:cubicBezTo>
                    <a:lnTo>
                      <a:pt x="169" y="53"/>
                    </a:lnTo>
                    <a:cubicBezTo>
                      <a:pt x="179" y="71"/>
                      <a:pt x="185" y="96"/>
                      <a:pt x="179" y="113"/>
                    </a:cubicBezTo>
                    <a:lnTo>
                      <a:pt x="179" y="113"/>
                    </a:lnTo>
                    <a:cubicBezTo>
                      <a:pt x="177" y="120"/>
                      <a:pt x="173" y="123"/>
                      <a:pt x="168" y="127"/>
                    </a:cubicBezTo>
                    <a:lnTo>
                      <a:pt x="168" y="127"/>
                    </a:lnTo>
                    <a:cubicBezTo>
                      <a:pt x="176" y="132"/>
                      <a:pt x="179" y="144"/>
                      <a:pt x="168" y="149"/>
                    </a:cubicBezTo>
                    <a:lnTo>
                      <a:pt x="168" y="149"/>
                    </a:lnTo>
                    <a:cubicBezTo>
                      <a:pt x="133" y="169"/>
                      <a:pt x="75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5" y="62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11" name="Freeform 204">
                <a:extLst>
                  <a:ext uri="{FF2B5EF4-FFF2-40B4-BE49-F238E27FC236}">
                    <a16:creationId xmlns:a16="http://schemas.microsoft.com/office/drawing/2014/main" id="{9AB8737C-FB7E-8F43-A845-4C95B2D95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085" y="5203468"/>
                <a:ext cx="78589" cy="65393"/>
              </a:xfrm>
              <a:custGeom>
                <a:avLst/>
                <a:gdLst>
                  <a:gd name="T0" fmla="*/ 130 w 180"/>
                  <a:gd name="T1" fmla="*/ 62 h 150"/>
                  <a:gd name="T2" fmla="*/ 130 w 180"/>
                  <a:gd name="T3" fmla="*/ 62 h 150"/>
                  <a:gd name="T4" fmla="*/ 90 w 180"/>
                  <a:gd name="T5" fmla="*/ 34 h 150"/>
                  <a:gd name="T6" fmla="*/ 90 w 180"/>
                  <a:gd name="T7" fmla="*/ 34 h 150"/>
                  <a:gd name="T8" fmla="*/ 59 w 180"/>
                  <a:gd name="T9" fmla="*/ 42 h 150"/>
                  <a:gd name="T10" fmla="*/ 59 w 180"/>
                  <a:gd name="T11" fmla="*/ 42 h 150"/>
                  <a:gd name="T12" fmla="*/ 24 w 180"/>
                  <a:gd name="T13" fmla="*/ 78 h 150"/>
                  <a:gd name="T14" fmla="*/ 24 w 180"/>
                  <a:gd name="T15" fmla="*/ 78 h 150"/>
                  <a:gd name="T16" fmla="*/ 47 w 180"/>
                  <a:gd name="T17" fmla="*/ 118 h 150"/>
                  <a:gd name="T18" fmla="*/ 47 w 180"/>
                  <a:gd name="T19" fmla="*/ 118 h 150"/>
                  <a:gd name="T20" fmla="*/ 65 w 180"/>
                  <a:gd name="T21" fmla="*/ 118 h 150"/>
                  <a:gd name="T22" fmla="*/ 65 w 180"/>
                  <a:gd name="T23" fmla="*/ 118 h 150"/>
                  <a:gd name="T24" fmla="*/ 130 w 180"/>
                  <a:gd name="T25" fmla="*/ 62 h 150"/>
                  <a:gd name="T26" fmla="*/ 99 w 180"/>
                  <a:gd name="T27" fmla="*/ 146 h 150"/>
                  <a:gd name="T28" fmla="*/ 99 w 180"/>
                  <a:gd name="T29" fmla="*/ 146 h 150"/>
                  <a:gd name="T30" fmla="*/ 0 w 180"/>
                  <a:gd name="T31" fmla="*/ 89 h 150"/>
                  <a:gd name="T32" fmla="*/ 0 w 180"/>
                  <a:gd name="T33" fmla="*/ 89 h 150"/>
                  <a:gd name="T34" fmla="*/ 19 w 180"/>
                  <a:gd name="T35" fmla="*/ 30 h 150"/>
                  <a:gd name="T36" fmla="*/ 19 w 180"/>
                  <a:gd name="T37" fmla="*/ 30 h 150"/>
                  <a:gd name="T38" fmla="*/ 33 w 180"/>
                  <a:gd name="T39" fmla="*/ 24 h 150"/>
                  <a:gd name="T40" fmla="*/ 33 w 180"/>
                  <a:gd name="T41" fmla="*/ 24 h 150"/>
                  <a:gd name="T42" fmla="*/ 42 w 180"/>
                  <a:gd name="T43" fmla="*/ 3 h 150"/>
                  <a:gd name="T44" fmla="*/ 42 w 180"/>
                  <a:gd name="T45" fmla="*/ 3 h 150"/>
                  <a:gd name="T46" fmla="*/ 162 w 180"/>
                  <a:gd name="T47" fmla="*/ 63 h 150"/>
                  <a:gd name="T48" fmla="*/ 162 w 180"/>
                  <a:gd name="T49" fmla="*/ 63 h 150"/>
                  <a:gd name="T50" fmla="*/ 99 w 180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5" y="37"/>
                      <a:pt x="90" y="34"/>
                    </a:cubicBezTo>
                    <a:lnTo>
                      <a:pt x="90" y="34"/>
                    </a:lnTo>
                    <a:cubicBezTo>
                      <a:pt x="82" y="42"/>
                      <a:pt x="72" y="40"/>
                      <a:pt x="59" y="42"/>
                    </a:cubicBezTo>
                    <a:lnTo>
                      <a:pt x="59" y="42"/>
                    </a:lnTo>
                    <a:cubicBezTo>
                      <a:pt x="40" y="43"/>
                      <a:pt x="24" y="53"/>
                      <a:pt x="24" y="78"/>
                    </a:cubicBezTo>
                    <a:lnTo>
                      <a:pt x="24" y="78"/>
                    </a:lnTo>
                    <a:cubicBezTo>
                      <a:pt x="25" y="88"/>
                      <a:pt x="36" y="113"/>
                      <a:pt x="47" y="118"/>
                    </a:cubicBezTo>
                    <a:lnTo>
                      <a:pt x="47" y="118"/>
                    </a:lnTo>
                    <a:cubicBezTo>
                      <a:pt x="53" y="120"/>
                      <a:pt x="61" y="118"/>
                      <a:pt x="65" y="118"/>
                    </a:cubicBezTo>
                    <a:lnTo>
                      <a:pt x="65" y="118"/>
                    </a:lnTo>
                    <a:cubicBezTo>
                      <a:pt x="92" y="118"/>
                      <a:pt x="157" y="111"/>
                      <a:pt x="130" y="62"/>
                    </a:cubicBezTo>
                    <a:close/>
                    <a:moveTo>
                      <a:pt x="99" y="146"/>
                    </a:moveTo>
                    <a:lnTo>
                      <a:pt x="99" y="146"/>
                    </a:lnTo>
                    <a:cubicBezTo>
                      <a:pt x="63" y="149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5" y="43"/>
                      <a:pt x="19" y="30"/>
                    </a:cubicBezTo>
                    <a:lnTo>
                      <a:pt x="19" y="30"/>
                    </a:lnTo>
                    <a:cubicBezTo>
                      <a:pt x="21" y="26"/>
                      <a:pt x="26" y="25"/>
                      <a:pt x="33" y="24"/>
                    </a:cubicBezTo>
                    <a:lnTo>
                      <a:pt x="33" y="24"/>
                    </a:lnTo>
                    <a:cubicBezTo>
                      <a:pt x="29" y="16"/>
                      <a:pt x="32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3" y="7"/>
                      <a:pt x="162" y="63"/>
                    </a:cubicBezTo>
                    <a:lnTo>
                      <a:pt x="162" y="63"/>
                    </a:lnTo>
                    <a:cubicBezTo>
                      <a:pt x="179" y="113"/>
                      <a:pt x="136" y="142"/>
                      <a:pt x="99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35" name="Freeform 205">
                <a:extLst>
                  <a:ext uri="{FF2B5EF4-FFF2-40B4-BE49-F238E27FC236}">
                    <a16:creationId xmlns:a16="http://schemas.microsoft.com/office/drawing/2014/main" id="{A58D73D3-5F0C-5743-B8D7-4548B233A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513" y="5186030"/>
                <a:ext cx="74890" cy="103694"/>
              </a:xfrm>
              <a:custGeom>
                <a:avLst/>
                <a:gdLst>
                  <a:gd name="T0" fmla="*/ 43722 w 173"/>
                  <a:gd name="T1" fmla="*/ 21001 h 237"/>
                  <a:gd name="T2" fmla="*/ 43722 w 173"/>
                  <a:gd name="T3" fmla="*/ 21001 h 237"/>
                  <a:gd name="T4" fmla="*/ 23809 w 173"/>
                  <a:gd name="T5" fmla="*/ 31502 h 237"/>
                  <a:gd name="T6" fmla="*/ 23809 w 173"/>
                  <a:gd name="T7" fmla="*/ 31502 h 237"/>
                  <a:gd name="T8" fmla="*/ 19913 w 173"/>
                  <a:gd name="T9" fmla="*/ 47690 h 237"/>
                  <a:gd name="T10" fmla="*/ 19913 w 173"/>
                  <a:gd name="T11" fmla="*/ 47690 h 237"/>
                  <a:gd name="T12" fmla="*/ 25108 w 173"/>
                  <a:gd name="T13" fmla="*/ 73067 h 237"/>
                  <a:gd name="T14" fmla="*/ 25108 w 173"/>
                  <a:gd name="T15" fmla="*/ 73067 h 237"/>
                  <a:gd name="T16" fmla="*/ 45886 w 173"/>
                  <a:gd name="T17" fmla="*/ 73942 h 237"/>
                  <a:gd name="T18" fmla="*/ 45886 w 173"/>
                  <a:gd name="T19" fmla="*/ 73942 h 237"/>
                  <a:gd name="T20" fmla="*/ 50215 w 173"/>
                  <a:gd name="T21" fmla="*/ 66504 h 237"/>
                  <a:gd name="T22" fmla="*/ 50215 w 173"/>
                  <a:gd name="T23" fmla="*/ 66504 h 237"/>
                  <a:gd name="T24" fmla="*/ 43722 w 173"/>
                  <a:gd name="T25" fmla="*/ 21001 h 237"/>
                  <a:gd name="T26" fmla="*/ 67531 w 173"/>
                  <a:gd name="T27" fmla="*/ 59066 h 237"/>
                  <a:gd name="T28" fmla="*/ 67531 w 173"/>
                  <a:gd name="T29" fmla="*/ 59066 h 237"/>
                  <a:gd name="T30" fmla="*/ 24675 w 173"/>
                  <a:gd name="T31" fmla="*/ 87068 h 237"/>
                  <a:gd name="T32" fmla="*/ 24675 w 173"/>
                  <a:gd name="T33" fmla="*/ 87068 h 237"/>
                  <a:gd name="T34" fmla="*/ 6060 w 173"/>
                  <a:gd name="T35" fmla="*/ 63004 h 237"/>
                  <a:gd name="T36" fmla="*/ 6060 w 173"/>
                  <a:gd name="T37" fmla="*/ 63004 h 237"/>
                  <a:gd name="T38" fmla="*/ 7359 w 173"/>
                  <a:gd name="T39" fmla="*/ 54691 h 237"/>
                  <a:gd name="T40" fmla="*/ 7359 w 173"/>
                  <a:gd name="T41" fmla="*/ 54691 h 237"/>
                  <a:gd name="T42" fmla="*/ 1732 w 173"/>
                  <a:gd name="T43" fmla="*/ 44190 h 237"/>
                  <a:gd name="T44" fmla="*/ 1732 w 173"/>
                  <a:gd name="T45" fmla="*/ 44190 h 237"/>
                  <a:gd name="T46" fmla="*/ 51081 w 173"/>
                  <a:gd name="T47" fmla="*/ 7438 h 237"/>
                  <a:gd name="T48" fmla="*/ 51081 w 173"/>
                  <a:gd name="T49" fmla="*/ 7438 h 237"/>
                  <a:gd name="T50" fmla="*/ 67531 w 173"/>
                  <a:gd name="T51" fmla="*/ 5906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1" y="47"/>
                      <a:pt x="67" y="58"/>
                      <a:pt x="55" y="72"/>
                    </a:cubicBezTo>
                    <a:cubicBezTo>
                      <a:pt x="58" y="85"/>
                      <a:pt x="53" y="94"/>
                      <a:pt x="46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5" y="177"/>
                      <a:pt x="106" y="169"/>
                    </a:cubicBezTo>
                    <a:cubicBezTo>
                      <a:pt x="110" y="167"/>
                      <a:pt x="113" y="157"/>
                      <a:pt x="116" y="152"/>
                    </a:cubicBezTo>
                    <a:cubicBezTo>
                      <a:pt x="129" y="125"/>
                      <a:pt x="155" y="52"/>
                      <a:pt x="101" y="48"/>
                    </a:cubicBezTo>
                    <a:close/>
                    <a:moveTo>
                      <a:pt x="156" y="135"/>
                    </a:moveTo>
                    <a:lnTo>
                      <a:pt x="156" y="135"/>
                    </a:lnTo>
                    <a:cubicBezTo>
                      <a:pt x="139" y="173"/>
                      <a:pt x="106" y="236"/>
                      <a:pt x="57" y="199"/>
                    </a:cubicBezTo>
                    <a:cubicBezTo>
                      <a:pt x="39" y="186"/>
                      <a:pt x="20" y="167"/>
                      <a:pt x="14" y="144"/>
                    </a:cubicBezTo>
                    <a:cubicBezTo>
                      <a:pt x="14" y="138"/>
                      <a:pt x="14" y="131"/>
                      <a:pt x="17" y="125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4" y="59"/>
                      <a:pt x="60" y="0"/>
                      <a:pt x="118" y="17"/>
                    </a:cubicBezTo>
                    <a:cubicBezTo>
                      <a:pt x="170" y="31"/>
                      <a:pt x="172" y="94"/>
                      <a:pt x="156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3" name="Freeform 206">
                <a:extLst>
                  <a:ext uri="{FF2B5EF4-FFF2-40B4-BE49-F238E27FC236}">
                    <a16:creationId xmlns:a16="http://schemas.microsoft.com/office/drawing/2014/main" id="{C23CBCF9-9A46-6B45-B298-E5F32595B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245" y="5191843"/>
                <a:ext cx="88777" cy="85737"/>
              </a:xfrm>
              <a:custGeom>
                <a:avLst/>
                <a:gdLst>
                  <a:gd name="T0" fmla="*/ 60 w 203"/>
                  <a:gd name="T1" fmla="*/ 134 h 197"/>
                  <a:gd name="T2" fmla="*/ 60 w 203"/>
                  <a:gd name="T3" fmla="*/ 134 h 197"/>
                  <a:gd name="T4" fmla="*/ 107 w 203"/>
                  <a:gd name="T5" fmla="*/ 150 h 197"/>
                  <a:gd name="T6" fmla="*/ 107 w 203"/>
                  <a:gd name="T7" fmla="*/ 150 h 197"/>
                  <a:gd name="T8" fmla="*/ 140 w 203"/>
                  <a:gd name="T9" fmla="*/ 130 h 197"/>
                  <a:gd name="T10" fmla="*/ 140 w 203"/>
                  <a:gd name="T11" fmla="*/ 130 h 197"/>
                  <a:gd name="T12" fmla="*/ 174 w 203"/>
                  <a:gd name="T13" fmla="*/ 82 h 197"/>
                  <a:gd name="T14" fmla="*/ 174 w 203"/>
                  <a:gd name="T15" fmla="*/ 82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6 w 203"/>
                  <a:gd name="T21" fmla="*/ 51 h 197"/>
                  <a:gd name="T22" fmla="*/ 126 w 203"/>
                  <a:gd name="T23" fmla="*/ 51 h 197"/>
                  <a:gd name="T24" fmla="*/ 60 w 203"/>
                  <a:gd name="T25" fmla="*/ 134 h 197"/>
                  <a:gd name="T26" fmla="*/ 84 w 203"/>
                  <a:gd name="T27" fmla="*/ 34 h 197"/>
                  <a:gd name="T28" fmla="*/ 84 w 203"/>
                  <a:gd name="T29" fmla="*/ 34 h 197"/>
                  <a:gd name="T30" fmla="*/ 199 w 203"/>
                  <a:gd name="T31" fmla="*/ 61 h 197"/>
                  <a:gd name="T32" fmla="*/ 199 w 203"/>
                  <a:gd name="T33" fmla="*/ 61 h 197"/>
                  <a:gd name="T34" fmla="*/ 187 w 203"/>
                  <a:gd name="T35" fmla="*/ 130 h 197"/>
                  <a:gd name="T36" fmla="*/ 187 w 203"/>
                  <a:gd name="T37" fmla="*/ 130 h 197"/>
                  <a:gd name="T38" fmla="*/ 173 w 203"/>
                  <a:gd name="T39" fmla="*/ 141 h 197"/>
                  <a:gd name="T40" fmla="*/ 173 w 203"/>
                  <a:gd name="T41" fmla="*/ 141 h 197"/>
                  <a:gd name="T42" fmla="*/ 165 w 203"/>
                  <a:gd name="T43" fmla="*/ 167 h 197"/>
                  <a:gd name="T44" fmla="*/ 165 w 203"/>
                  <a:gd name="T45" fmla="*/ 167 h 197"/>
                  <a:gd name="T46" fmla="*/ 25 w 203"/>
                  <a:gd name="T47" fmla="*/ 143 h 197"/>
                  <a:gd name="T48" fmla="*/ 25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0" y="134"/>
                    </a:moveTo>
                    <a:lnTo>
                      <a:pt x="60" y="134"/>
                    </a:lnTo>
                    <a:cubicBezTo>
                      <a:pt x="72" y="149"/>
                      <a:pt x="89" y="151"/>
                      <a:pt x="107" y="150"/>
                    </a:cubicBezTo>
                    <a:lnTo>
                      <a:pt x="107" y="150"/>
                    </a:lnTo>
                    <a:cubicBezTo>
                      <a:pt x="115" y="139"/>
                      <a:pt x="126" y="137"/>
                      <a:pt x="140" y="130"/>
                    </a:cubicBezTo>
                    <a:lnTo>
                      <a:pt x="140" y="130"/>
                    </a:lnTo>
                    <a:cubicBezTo>
                      <a:pt x="161" y="122"/>
                      <a:pt x="178" y="107"/>
                      <a:pt x="174" y="82"/>
                    </a:cubicBezTo>
                    <a:lnTo>
                      <a:pt x="174" y="82"/>
                    </a:lnTo>
                    <a:cubicBezTo>
                      <a:pt x="173" y="70"/>
                      <a:pt x="156" y="49"/>
                      <a:pt x="143" y="46"/>
                    </a:cubicBezTo>
                    <a:lnTo>
                      <a:pt x="143" y="46"/>
                    </a:lnTo>
                    <a:cubicBezTo>
                      <a:pt x="139" y="46"/>
                      <a:pt x="130" y="50"/>
                      <a:pt x="126" y="51"/>
                    </a:cubicBezTo>
                    <a:lnTo>
                      <a:pt x="126" y="51"/>
                    </a:lnTo>
                    <a:cubicBezTo>
                      <a:pt x="94" y="61"/>
                      <a:pt x="25" y="91"/>
                      <a:pt x="60" y="134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20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3"/>
                      <a:pt x="201" y="112"/>
                      <a:pt x="187" y="130"/>
                    </a:cubicBezTo>
                    <a:lnTo>
                      <a:pt x="187" y="130"/>
                    </a:lnTo>
                    <a:cubicBezTo>
                      <a:pt x="184" y="134"/>
                      <a:pt x="178" y="138"/>
                      <a:pt x="173" y="141"/>
                    </a:cubicBezTo>
                    <a:lnTo>
                      <a:pt x="173" y="141"/>
                    </a:lnTo>
                    <a:cubicBezTo>
                      <a:pt x="178" y="149"/>
                      <a:pt x="177" y="162"/>
                      <a:pt x="165" y="167"/>
                    </a:cubicBezTo>
                    <a:lnTo>
                      <a:pt x="165" y="167"/>
                    </a:lnTo>
                    <a:cubicBezTo>
                      <a:pt x="120" y="183"/>
                      <a:pt x="53" y="196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2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37" name="Freeform 207">
                <a:extLst>
                  <a:ext uri="{FF2B5EF4-FFF2-40B4-BE49-F238E27FC236}">
                    <a16:creationId xmlns:a16="http://schemas.microsoft.com/office/drawing/2014/main" id="{3FAA350B-8689-174C-843A-9F9E98F58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054" y="5187951"/>
                <a:ext cx="74890" cy="103694"/>
              </a:xfrm>
              <a:custGeom>
                <a:avLst/>
                <a:gdLst>
                  <a:gd name="T0" fmla="*/ 43722 w 173"/>
                  <a:gd name="T1" fmla="*/ 21439 h 237"/>
                  <a:gd name="T2" fmla="*/ 43722 w 173"/>
                  <a:gd name="T3" fmla="*/ 21439 h 237"/>
                  <a:gd name="T4" fmla="*/ 24242 w 173"/>
                  <a:gd name="T5" fmla="*/ 31940 h 237"/>
                  <a:gd name="T6" fmla="*/ 24242 w 173"/>
                  <a:gd name="T7" fmla="*/ 31940 h 237"/>
                  <a:gd name="T8" fmla="*/ 20346 w 173"/>
                  <a:gd name="T9" fmla="*/ 47690 h 237"/>
                  <a:gd name="T10" fmla="*/ 20346 w 173"/>
                  <a:gd name="T11" fmla="*/ 47690 h 237"/>
                  <a:gd name="T12" fmla="*/ 25108 w 173"/>
                  <a:gd name="T13" fmla="*/ 73067 h 237"/>
                  <a:gd name="T14" fmla="*/ 25108 w 173"/>
                  <a:gd name="T15" fmla="*/ 73067 h 237"/>
                  <a:gd name="T16" fmla="*/ 45886 w 173"/>
                  <a:gd name="T17" fmla="*/ 74380 h 237"/>
                  <a:gd name="T18" fmla="*/ 45886 w 173"/>
                  <a:gd name="T19" fmla="*/ 74380 h 237"/>
                  <a:gd name="T20" fmla="*/ 50215 w 173"/>
                  <a:gd name="T21" fmla="*/ 66942 h 237"/>
                  <a:gd name="T22" fmla="*/ 50215 w 173"/>
                  <a:gd name="T23" fmla="*/ 66942 h 237"/>
                  <a:gd name="T24" fmla="*/ 43722 w 173"/>
                  <a:gd name="T25" fmla="*/ 21439 h 237"/>
                  <a:gd name="T26" fmla="*/ 67098 w 173"/>
                  <a:gd name="T27" fmla="*/ 58629 h 237"/>
                  <a:gd name="T28" fmla="*/ 67098 w 173"/>
                  <a:gd name="T29" fmla="*/ 58629 h 237"/>
                  <a:gd name="T30" fmla="*/ 24242 w 173"/>
                  <a:gd name="T31" fmla="*/ 87505 h 237"/>
                  <a:gd name="T32" fmla="*/ 24242 w 173"/>
                  <a:gd name="T33" fmla="*/ 87505 h 237"/>
                  <a:gd name="T34" fmla="*/ 6926 w 173"/>
                  <a:gd name="T35" fmla="*/ 63004 h 237"/>
                  <a:gd name="T36" fmla="*/ 6926 w 173"/>
                  <a:gd name="T37" fmla="*/ 63004 h 237"/>
                  <a:gd name="T38" fmla="*/ 7359 w 173"/>
                  <a:gd name="T39" fmla="*/ 54691 h 237"/>
                  <a:gd name="T40" fmla="*/ 7359 w 173"/>
                  <a:gd name="T41" fmla="*/ 54691 h 237"/>
                  <a:gd name="T42" fmla="*/ 1732 w 173"/>
                  <a:gd name="T43" fmla="*/ 44628 h 237"/>
                  <a:gd name="T44" fmla="*/ 1732 w 173"/>
                  <a:gd name="T45" fmla="*/ 44628 h 237"/>
                  <a:gd name="T46" fmla="*/ 51081 w 173"/>
                  <a:gd name="T47" fmla="*/ 7438 h 237"/>
                  <a:gd name="T48" fmla="*/ 51081 w 173"/>
                  <a:gd name="T49" fmla="*/ 7438 h 237"/>
                  <a:gd name="T50" fmla="*/ 67098 w 173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6"/>
                      <a:pt x="67" y="58"/>
                      <a:pt x="56" y="73"/>
                    </a:cubicBezTo>
                    <a:cubicBezTo>
                      <a:pt x="58" y="86"/>
                      <a:pt x="52" y="95"/>
                      <a:pt x="47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6" y="178"/>
                      <a:pt x="106" y="170"/>
                    </a:cubicBezTo>
                    <a:cubicBezTo>
                      <a:pt x="110" y="166"/>
                      <a:pt x="113" y="157"/>
                      <a:pt x="116" y="153"/>
                    </a:cubicBezTo>
                    <a:cubicBezTo>
                      <a:pt x="129" y="124"/>
                      <a:pt x="155" y="53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40" y="174"/>
                      <a:pt x="105" y="236"/>
                      <a:pt x="56" y="200"/>
                    </a:cubicBezTo>
                    <a:cubicBezTo>
                      <a:pt x="39" y="187"/>
                      <a:pt x="20" y="166"/>
                      <a:pt x="16" y="144"/>
                    </a:cubicBezTo>
                    <a:cubicBezTo>
                      <a:pt x="14" y="137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4" y="58"/>
                      <a:pt x="62" y="0"/>
                      <a:pt x="118" y="17"/>
                    </a:cubicBezTo>
                    <a:cubicBezTo>
                      <a:pt x="169" y="32"/>
                      <a:pt x="172" y="94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5" name="Freeform 208">
                <a:extLst>
                  <a:ext uri="{FF2B5EF4-FFF2-40B4-BE49-F238E27FC236}">
                    <a16:creationId xmlns:a16="http://schemas.microsoft.com/office/drawing/2014/main" id="{754B69A6-32E5-334C-B3BE-F9FA7035B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3709" y="5203468"/>
                <a:ext cx="78589" cy="65393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90 w 179"/>
                  <a:gd name="T5" fmla="*/ 34 h 149"/>
                  <a:gd name="T6" fmla="*/ 90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8 w 179"/>
                  <a:gd name="T17" fmla="*/ 117 h 149"/>
                  <a:gd name="T18" fmla="*/ 48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6 h 149"/>
                  <a:gd name="T28" fmla="*/ 98 w 179"/>
                  <a:gd name="T29" fmla="*/ 146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3 h 149"/>
                  <a:gd name="T40" fmla="*/ 32 w 179"/>
                  <a:gd name="T41" fmla="*/ 23 h 149"/>
                  <a:gd name="T42" fmla="*/ 41 w 179"/>
                  <a:gd name="T43" fmla="*/ 2 h 149"/>
                  <a:gd name="T44" fmla="*/ 41 w 179"/>
                  <a:gd name="T45" fmla="*/ 2 h 149"/>
                  <a:gd name="T46" fmla="*/ 161 w 179"/>
                  <a:gd name="T47" fmla="*/ 63 h 149"/>
                  <a:gd name="T48" fmla="*/ 161 w 179"/>
                  <a:gd name="T49" fmla="*/ 63 h 149"/>
                  <a:gd name="T50" fmla="*/ 98 w 179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90" y="34"/>
                    </a:cubicBezTo>
                    <a:lnTo>
                      <a:pt x="90" y="34"/>
                    </a:lnTo>
                    <a:cubicBezTo>
                      <a:pt x="82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3" y="54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10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2" y="26"/>
                      <a:pt x="25" y="23"/>
                      <a:pt x="32" y="23"/>
                    </a:cubicBezTo>
                    <a:lnTo>
                      <a:pt x="32" y="23"/>
                    </a:lnTo>
                    <a:cubicBezTo>
                      <a:pt x="28" y="14"/>
                      <a:pt x="31" y="2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8" y="113"/>
                      <a:pt x="136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16" name="Freeform 209">
                <a:extLst>
                  <a:ext uri="{FF2B5EF4-FFF2-40B4-BE49-F238E27FC236}">
                    <a16:creationId xmlns:a16="http://schemas.microsoft.com/office/drawing/2014/main" id="{703ACDE2-2EB6-6E4C-A4BD-38610533C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3602" y="5193296"/>
                <a:ext cx="82956" cy="81377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2 h 186"/>
                  <a:gd name="T14" fmla="*/ 155 w 188"/>
                  <a:gd name="T15" fmla="*/ 72 h 186"/>
                  <a:gd name="T16" fmla="*/ 116 w 188"/>
                  <a:gd name="T17" fmla="*/ 44 h 186"/>
                  <a:gd name="T18" fmla="*/ 116 w 188"/>
                  <a:gd name="T19" fmla="*/ 44 h 186"/>
                  <a:gd name="T20" fmla="*/ 100 w 188"/>
                  <a:gd name="T21" fmla="*/ 51 h 186"/>
                  <a:gd name="T22" fmla="*/ 100 w 188"/>
                  <a:gd name="T23" fmla="*/ 51 h 186"/>
                  <a:gd name="T24" fmla="*/ 66 w 188"/>
                  <a:gd name="T25" fmla="*/ 131 h 186"/>
                  <a:gd name="T26" fmla="*/ 58 w 188"/>
                  <a:gd name="T27" fmla="*/ 42 h 186"/>
                  <a:gd name="T28" fmla="*/ 58 w 188"/>
                  <a:gd name="T29" fmla="*/ 42 h 186"/>
                  <a:gd name="T30" fmla="*/ 171 w 188"/>
                  <a:gd name="T31" fmla="*/ 51 h 186"/>
                  <a:gd name="T32" fmla="*/ 171 w 188"/>
                  <a:gd name="T33" fmla="*/ 51 h 186"/>
                  <a:gd name="T34" fmla="*/ 180 w 188"/>
                  <a:gd name="T35" fmla="*/ 111 h 186"/>
                  <a:gd name="T36" fmla="*/ 180 w 188"/>
                  <a:gd name="T37" fmla="*/ 111 h 186"/>
                  <a:gd name="T38" fmla="*/ 169 w 188"/>
                  <a:gd name="T39" fmla="*/ 125 h 186"/>
                  <a:gd name="T40" fmla="*/ 169 w 188"/>
                  <a:gd name="T41" fmla="*/ 125 h 186"/>
                  <a:gd name="T42" fmla="*/ 169 w 188"/>
                  <a:gd name="T43" fmla="*/ 148 h 186"/>
                  <a:gd name="T44" fmla="*/ 169 w 188"/>
                  <a:gd name="T45" fmla="*/ 148 h 186"/>
                  <a:gd name="T46" fmla="*/ 35 w 188"/>
                  <a:gd name="T47" fmla="*/ 142 h 186"/>
                  <a:gd name="T48" fmla="*/ 35 w 188"/>
                  <a:gd name="T49" fmla="*/ 142 h 186"/>
                  <a:gd name="T50" fmla="*/ 58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4" y="94"/>
                      <a:pt x="155" y="72"/>
                    </a:cubicBezTo>
                    <a:lnTo>
                      <a:pt x="155" y="72"/>
                    </a:lnTo>
                    <a:cubicBezTo>
                      <a:pt x="150" y="62"/>
                      <a:pt x="129" y="44"/>
                      <a:pt x="116" y="44"/>
                    </a:cubicBezTo>
                    <a:lnTo>
                      <a:pt x="116" y="44"/>
                    </a:lnTo>
                    <a:cubicBezTo>
                      <a:pt x="112" y="44"/>
                      <a:pt x="104" y="48"/>
                      <a:pt x="100" y="51"/>
                    </a:cubicBezTo>
                    <a:lnTo>
                      <a:pt x="100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3"/>
                      <a:pt x="146" y="0"/>
                      <a:pt x="171" y="51"/>
                    </a:cubicBezTo>
                    <a:lnTo>
                      <a:pt x="171" y="51"/>
                    </a:lnTo>
                    <a:cubicBezTo>
                      <a:pt x="179" y="71"/>
                      <a:pt x="187" y="94"/>
                      <a:pt x="180" y="111"/>
                    </a:cubicBezTo>
                    <a:lnTo>
                      <a:pt x="180" y="111"/>
                    </a:lnTo>
                    <a:cubicBezTo>
                      <a:pt x="177" y="118"/>
                      <a:pt x="173" y="122"/>
                      <a:pt x="169" y="125"/>
                    </a:cubicBezTo>
                    <a:lnTo>
                      <a:pt x="169" y="125"/>
                    </a:lnTo>
                    <a:cubicBezTo>
                      <a:pt x="176" y="131"/>
                      <a:pt x="179" y="142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5"/>
                      <a:pt x="35" y="142"/>
                    </a:cubicBezTo>
                    <a:lnTo>
                      <a:pt x="35" y="142"/>
                    </a:lnTo>
                    <a:cubicBezTo>
                      <a:pt x="0" y="104"/>
                      <a:pt x="26" y="60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17" name="Freeform 210">
                <a:extLst>
                  <a:ext uri="{FF2B5EF4-FFF2-40B4-BE49-F238E27FC236}">
                    <a16:creationId xmlns:a16="http://schemas.microsoft.com/office/drawing/2014/main" id="{D45FC7A8-97DA-DA4E-9DD4-83DC0EB72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5146" y="5202015"/>
                <a:ext cx="77133" cy="65392"/>
              </a:xfrm>
              <a:custGeom>
                <a:avLst/>
                <a:gdLst>
                  <a:gd name="T0" fmla="*/ 130 w 178"/>
                  <a:gd name="T1" fmla="*/ 63 h 150"/>
                  <a:gd name="T2" fmla="*/ 130 w 178"/>
                  <a:gd name="T3" fmla="*/ 63 h 150"/>
                  <a:gd name="T4" fmla="*/ 88 w 178"/>
                  <a:gd name="T5" fmla="*/ 34 h 150"/>
                  <a:gd name="T6" fmla="*/ 88 w 178"/>
                  <a:gd name="T7" fmla="*/ 34 h 150"/>
                  <a:gd name="T8" fmla="*/ 59 w 178"/>
                  <a:gd name="T9" fmla="*/ 42 h 150"/>
                  <a:gd name="T10" fmla="*/ 59 w 178"/>
                  <a:gd name="T11" fmla="*/ 42 h 150"/>
                  <a:gd name="T12" fmla="*/ 23 w 178"/>
                  <a:gd name="T13" fmla="*/ 78 h 150"/>
                  <a:gd name="T14" fmla="*/ 23 w 178"/>
                  <a:gd name="T15" fmla="*/ 78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20 h 150"/>
                  <a:gd name="T22" fmla="*/ 63 w 178"/>
                  <a:gd name="T23" fmla="*/ 120 h 150"/>
                  <a:gd name="T24" fmla="*/ 130 w 178"/>
                  <a:gd name="T25" fmla="*/ 63 h 150"/>
                  <a:gd name="T26" fmla="*/ 98 w 178"/>
                  <a:gd name="T27" fmla="*/ 146 h 150"/>
                  <a:gd name="T28" fmla="*/ 98 w 178"/>
                  <a:gd name="T29" fmla="*/ 146 h 150"/>
                  <a:gd name="T30" fmla="*/ 0 w 178"/>
                  <a:gd name="T31" fmla="*/ 90 h 150"/>
                  <a:gd name="T32" fmla="*/ 0 w 178"/>
                  <a:gd name="T33" fmla="*/ 90 h 150"/>
                  <a:gd name="T34" fmla="*/ 18 w 178"/>
                  <a:gd name="T35" fmla="*/ 30 h 150"/>
                  <a:gd name="T36" fmla="*/ 18 w 178"/>
                  <a:gd name="T37" fmla="*/ 30 h 150"/>
                  <a:gd name="T38" fmla="*/ 31 w 178"/>
                  <a:gd name="T39" fmla="*/ 24 h 150"/>
                  <a:gd name="T40" fmla="*/ 31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0 w 178"/>
                  <a:gd name="T47" fmla="*/ 63 h 150"/>
                  <a:gd name="T48" fmla="*/ 160 w 178"/>
                  <a:gd name="T49" fmla="*/ 63 h 150"/>
                  <a:gd name="T50" fmla="*/ 98 w 178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3"/>
                    </a:moveTo>
                    <a:lnTo>
                      <a:pt x="130" y="63"/>
                    </a:lnTo>
                    <a:cubicBezTo>
                      <a:pt x="120" y="46"/>
                      <a:pt x="105" y="38"/>
                      <a:pt x="88" y="34"/>
                    </a:cubicBezTo>
                    <a:lnTo>
                      <a:pt x="88" y="34"/>
                    </a:lnTo>
                    <a:cubicBezTo>
                      <a:pt x="81" y="42"/>
                      <a:pt x="72" y="41"/>
                      <a:pt x="59" y="42"/>
                    </a:cubicBezTo>
                    <a:lnTo>
                      <a:pt x="59" y="42"/>
                    </a:lnTo>
                    <a:cubicBezTo>
                      <a:pt x="39" y="45"/>
                      <a:pt x="23" y="54"/>
                      <a:pt x="23" y="78"/>
                    </a:cubicBezTo>
                    <a:lnTo>
                      <a:pt x="23" y="78"/>
                    </a:lnTo>
                    <a:cubicBezTo>
                      <a:pt x="23" y="90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1" y="120"/>
                      <a:pt x="59" y="120"/>
                      <a:pt x="63" y="120"/>
                    </a:cubicBezTo>
                    <a:lnTo>
                      <a:pt x="63" y="120"/>
                    </a:lnTo>
                    <a:cubicBezTo>
                      <a:pt x="90" y="118"/>
                      <a:pt x="155" y="111"/>
                      <a:pt x="130" y="63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3" y="149"/>
                      <a:pt x="1" y="147"/>
                      <a:pt x="0" y="90"/>
                    </a:cubicBezTo>
                    <a:lnTo>
                      <a:pt x="0" y="90"/>
                    </a:lnTo>
                    <a:cubicBezTo>
                      <a:pt x="0" y="70"/>
                      <a:pt x="3" y="44"/>
                      <a:pt x="18" y="30"/>
                    </a:cubicBezTo>
                    <a:lnTo>
                      <a:pt x="18" y="30"/>
                    </a:lnTo>
                    <a:cubicBezTo>
                      <a:pt x="21" y="26"/>
                      <a:pt x="26" y="25"/>
                      <a:pt x="31" y="24"/>
                    </a:cubicBezTo>
                    <a:lnTo>
                      <a:pt x="31" y="24"/>
                    </a:lnTo>
                    <a:cubicBezTo>
                      <a:pt x="27" y="16"/>
                      <a:pt x="31" y="4"/>
                      <a:pt x="42" y="3"/>
                    </a:cubicBezTo>
                    <a:lnTo>
                      <a:pt x="42" y="3"/>
                    </a:lnTo>
                    <a:cubicBezTo>
                      <a:pt x="82" y="0"/>
                      <a:pt x="141" y="8"/>
                      <a:pt x="160" y="63"/>
                    </a:cubicBezTo>
                    <a:lnTo>
                      <a:pt x="160" y="63"/>
                    </a:lnTo>
                    <a:cubicBezTo>
                      <a:pt x="177" y="113"/>
                      <a:pt x="135" y="143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41" name="Freeform 211">
                <a:extLst>
                  <a:ext uri="{FF2B5EF4-FFF2-40B4-BE49-F238E27FC236}">
                    <a16:creationId xmlns:a16="http://schemas.microsoft.com/office/drawing/2014/main" id="{E9016D5A-5E95-664C-8793-5F854B05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994" y="5186030"/>
                <a:ext cx="74889" cy="103694"/>
              </a:xfrm>
              <a:custGeom>
                <a:avLst/>
                <a:gdLst>
                  <a:gd name="T0" fmla="*/ 44331 w 174"/>
                  <a:gd name="T1" fmla="*/ 21530 h 236"/>
                  <a:gd name="T2" fmla="*/ 44331 w 174"/>
                  <a:gd name="T3" fmla="*/ 21530 h 236"/>
                  <a:gd name="T4" fmla="*/ 24533 w 174"/>
                  <a:gd name="T5" fmla="*/ 31635 h 236"/>
                  <a:gd name="T6" fmla="*/ 24533 w 174"/>
                  <a:gd name="T7" fmla="*/ 31635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4695 h 236"/>
                  <a:gd name="T18" fmla="*/ 45622 w 174"/>
                  <a:gd name="T19" fmla="*/ 74695 h 236"/>
                  <a:gd name="T20" fmla="*/ 49926 w 174"/>
                  <a:gd name="T21" fmla="*/ 66786 h 236"/>
                  <a:gd name="T22" fmla="*/ 49926 w 174"/>
                  <a:gd name="T23" fmla="*/ 66786 h 236"/>
                  <a:gd name="T24" fmla="*/ 44331 w 174"/>
                  <a:gd name="T25" fmla="*/ 21530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963 w 174"/>
                  <a:gd name="T31" fmla="*/ 87876 h 236"/>
                  <a:gd name="T32" fmla="*/ 24963 w 174"/>
                  <a:gd name="T33" fmla="*/ 87876 h 236"/>
                  <a:gd name="T34" fmla="*/ 6886 w 174"/>
                  <a:gd name="T35" fmla="*/ 62832 h 236"/>
                  <a:gd name="T36" fmla="*/ 6886 w 174"/>
                  <a:gd name="T37" fmla="*/ 62832 h 236"/>
                  <a:gd name="T38" fmla="*/ 7747 w 174"/>
                  <a:gd name="T39" fmla="*/ 54923 h 236"/>
                  <a:gd name="T40" fmla="*/ 7747 w 174"/>
                  <a:gd name="T41" fmla="*/ 54923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1648 w 174"/>
                  <a:gd name="T47" fmla="*/ 7469 h 236"/>
                  <a:gd name="T48" fmla="*/ 51648 w 174"/>
                  <a:gd name="T49" fmla="*/ 7469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7"/>
                      <a:pt x="68" y="58"/>
                      <a:pt x="57" y="72"/>
                    </a:cubicBezTo>
                    <a:cubicBezTo>
                      <a:pt x="59" y="85"/>
                      <a:pt x="53" y="95"/>
                      <a:pt x="47" y="109"/>
                    </a:cubicBezTo>
                    <a:cubicBezTo>
                      <a:pt x="39" y="130"/>
                      <a:pt x="39" y="152"/>
                      <a:pt x="59" y="167"/>
                    </a:cubicBezTo>
                    <a:cubicBezTo>
                      <a:pt x="68" y="175"/>
                      <a:pt x="96" y="177"/>
                      <a:pt x="106" y="170"/>
                    </a:cubicBezTo>
                    <a:cubicBezTo>
                      <a:pt x="110" y="166"/>
                      <a:pt x="113" y="158"/>
                      <a:pt x="116" y="152"/>
                    </a:cubicBezTo>
                    <a:cubicBezTo>
                      <a:pt x="130" y="125"/>
                      <a:pt x="156" y="53"/>
                      <a:pt x="103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1" y="173"/>
                      <a:pt x="106" y="235"/>
                      <a:pt x="58" y="200"/>
                    </a:cubicBezTo>
                    <a:cubicBezTo>
                      <a:pt x="39" y="187"/>
                      <a:pt x="20" y="166"/>
                      <a:pt x="16" y="143"/>
                    </a:cubicBezTo>
                    <a:cubicBezTo>
                      <a:pt x="14" y="138"/>
                      <a:pt x="16" y="131"/>
                      <a:pt x="18" y="125"/>
                    </a:cubicBezTo>
                    <a:cubicBezTo>
                      <a:pt x="9" y="124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0" y="32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9" name="Freeform 212">
                <a:extLst>
                  <a:ext uri="{FF2B5EF4-FFF2-40B4-BE49-F238E27FC236}">
                    <a16:creationId xmlns:a16="http://schemas.microsoft.com/office/drawing/2014/main" id="{30ADA955-35E3-3D49-8331-E7C12E6B6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7762" y="5193296"/>
                <a:ext cx="88777" cy="87190"/>
              </a:xfrm>
              <a:custGeom>
                <a:avLst/>
                <a:gdLst>
                  <a:gd name="T0" fmla="*/ 59 w 203"/>
                  <a:gd name="T1" fmla="*/ 135 h 197"/>
                  <a:gd name="T2" fmla="*/ 59 w 203"/>
                  <a:gd name="T3" fmla="*/ 135 h 197"/>
                  <a:gd name="T4" fmla="*/ 108 w 203"/>
                  <a:gd name="T5" fmla="*/ 150 h 197"/>
                  <a:gd name="T6" fmla="*/ 108 w 203"/>
                  <a:gd name="T7" fmla="*/ 150 h 197"/>
                  <a:gd name="T8" fmla="*/ 140 w 203"/>
                  <a:gd name="T9" fmla="*/ 131 h 197"/>
                  <a:gd name="T10" fmla="*/ 140 w 203"/>
                  <a:gd name="T11" fmla="*/ 131 h 197"/>
                  <a:gd name="T12" fmla="*/ 175 w 203"/>
                  <a:gd name="T13" fmla="*/ 83 h 197"/>
                  <a:gd name="T14" fmla="*/ 175 w 203"/>
                  <a:gd name="T15" fmla="*/ 83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5 w 203"/>
                  <a:gd name="T21" fmla="*/ 52 h 197"/>
                  <a:gd name="T22" fmla="*/ 125 w 203"/>
                  <a:gd name="T23" fmla="*/ 52 h 197"/>
                  <a:gd name="T24" fmla="*/ 59 w 203"/>
                  <a:gd name="T25" fmla="*/ 135 h 197"/>
                  <a:gd name="T26" fmla="*/ 84 w 203"/>
                  <a:gd name="T27" fmla="*/ 35 h 197"/>
                  <a:gd name="T28" fmla="*/ 84 w 203"/>
                  <a:gd name="T29" fmla="*/ 35 h 197"/>
                  <a:gd name="T30" fmla="*/ 198 w 203"/>
                  <a:gd name="T31" fmla="*/ 61 h 197"/>
                  <a:gd name="T32" fmla="*/ 198 w 203"/>
                  <a:gd name="T33" fmla="*/ 61 h 197"/>
                  <a:gd name="T34" fmla="*/ 188 w 203"/>
                  <a:gd name="T35" fmla="*/ 129 h 197"/>
                  <a:gd name="T36" fmla="*/ 188 w 203"/>
                  <a:gd name="T37" fmla="*/ 129 h 197"/>
                  <a:gd name="T38" fmla="*/ 172 w 203"/>
                  <a:gd name="T39" fmla="*/ 141 h 197"/>
                  <a:gd name="T40" fmla="*/ 172 w 203"/>
                  <a:gd name="T41" fmla="*/ 141 h 197"/>
                  <a:gd name="T42" fmla="*/ 164 w 203"/>
                  <a:gd name="T43" fmla="*/ 166 h 197"/>
                  <a:gd name="T44" fmla="*/ 164 w 203"/>
                  <a:gd name="T45" fmla="*/ 166 h 197"/>
                  <a:gd name="T46" fmla="*/ 24 w 203"/>
                  <a:gd name="T47" fmla="*/ 144 h 197"/>
                  <a:gd name="T48" fmla="*/ 24 w 203"/>
                  <a:gd name="T49" fmla="*/ 144 h 197"/>
                  <a:gd name="T50" fmla="*/ 84 w 203"/>
                  <a:gd name="T51" fmla="*/ 3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59" y="135"/>
                    </a:moveTo>
                    <a:lnTo>
                      <a:pt x="59" y="135"/>
                    </a:lnTo>
                    <a:cubicBezTo>
                      <a:pt x="71" y="149"/>
                      <a:pt x="89" y="152"/>
                      <a:pt x="108" y="150"/>
                    </a:cubicBezTo>
                    <a:lnTo>
                      <a:pt x="108" y="150"/>
                    </a:lnTo>
                    <a:cubicBezTo>
                      <a:pt x="116" y="138"/>
                      <a:pt x="126" y="137"/>
                      <a:pt x="140" y="131"/>
                    </a:cubicBezTo>
                    <a:lnTo>
                      <a:pt x="140" y="131"/>
                    </a:lnTo>
                    <a:cubicBezTo>
                      <a:pt x="162" y="123"/>
                      <a:pt x="179" y="107"/>
                      <a:pt x="175" y="83"/>
                    </a:cubicBezTo>
                    <a:lnTo>
                      <a:pt x="175" y="83"/>
                    </a:lnTo>
                    <a:cubicBezTo>
                      <a:pt x="173" y="70"/>
                      <a:pt x="156" y="49"/>
                      <a:pt x="143" y="46"/>
                    </a:cubicBezTo>
                    <a:lnTo>
                      <a:pt x="143" y="46"/>
                    </a:lnTo>
                    <a:cubicBezTo>
                      <a:pt x="138" y="46"/>
                      <a:pt x="130" y="50"/>
                      <a:pt x="125" y="52"/>
                    </a:cubicBezTo>
                    <a:lnTo>
                      <a:pt x="125" y="52"/>
                    </a:lnTo>
                    <a:cubicBezTo>
                      <a:pt x="95" y="61"/>
                      <a:pt x="25" y="91"/>
                      <a:pt x="59" y="135"/>
                    </a:cubicBezTo>
                    <a:close/>
                    <a:moveTo>
                      <a:pt x="84" y="35"/>
                    </a:moveTo>
                    <a:lnTo>
                      <a:pt x="84" y="35"/>
                    </a:lnTo>
                    <a:cubicBezTo>
                      <a:pt x="122" y="19"/>
                      <a:pt x="190" y="0"/>
                      <a:pt x="198" y="61"/>
                    </a:cubicBezTo>
                    <a:lnTo>
                      <a:pt x="198" y="61"/>
                    </a:lnTo>
                    <a:cubicBezTo>
                      <a:pt x="202" y="83"/>
                      <a:pt x="201" y="111"/>
                      <a:pt x="188" y="129"/>
                    </a:cubicBezTo>
                    <a:lnTo>
                      <a:pt x="188" y="129"/>
                    </a:lnTo>
                    <a:cubicBezTo>
                      <a:pt x="184" y="136"/>
                      <a:pt x="179" y="138"/>
                      <a:pt x="172" y="141"/>
                    </a:cubicBezTo>
                    <a:lnTo>
                      <a:pt x="172" y="141"/>
                    </a:lnTo>
                    <a:cubicBezTo>
                      <a:pt x="177" y="149"/>
                      <a:pt x="176" y="163"/>
                      <a:pt x="164" y="166"/>
                    </a:cubicBezTo>
                    <a:lnTo>
                      <a:pt x="164" y="166"/>
                    </a:lnTo>
                    <a:cubicBezTo>
                      <a:pt x="119" y="183"/>
                      <a:pt x="52" y="196"/>
                      <a:pt x="24" y="144"/>
                    </a:cubicBezTo>
                    <a:lnTo>
                      <a:pt x="24" y="144"/>
                    </a:lnTo>
                    <a:cubicBezTo>
                      <a:pt x="0" y="96"/>
                      <a:pt x="42" y="50"/>
                      <a:pt x="84" y="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43" name="Freeform 213">
                <a:extLst>
                  <a:ext uri="{FF2B5EF4-FFF2-40B4-BE49-F238E27FC236}">
                    <a16:creationId xmlns:a16="http://schemas.microsoft.com/office/drawing/2014/main" id="{CDC5094D-D200-B540-9B14-68291F158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5" y="5187951"/>
                <a:ext cx="74889" cy="103694"/>
              </a:xfrm>
              <a:custGeom>
                <a:avLst/>
                <a:gdLst>
                  <a:gd name="T0" fmla="*/ 43900 w 174"/>
                  <a:gd name="T1" fmla="*/ 20651 h 236"/>
                  <a:gd name="T2" fmla="*/ 43900 w 174"/>
                  <a:gd name="T3" fmla="*/ 20651 h 236"/>
                  <a:gd name="T4" fmla="*/ 24102 w 174"/>
                  <a:gd name="T5" fmla="*/ 31196 h 236"/>
                  <a:gd name="T6" fmla="*/ 24102 w 174"/>
                  <a:gd name="T7" fmla="*/ 31196 h 236"/>
                  <a:gd name="T8" fmla="*/ 20229 w 174"/>
                  <a:gd name="T9" fmla="*/ 47893 h 236"/>
                  <a:gd name="T10" fmla="*/ 20229 w 174"/>
                  <a:gd name="T11" fmla="*/ 47893 h 236"/>
                  <a:gd name="T12" fmla="*/ 25393 w 174"/>
                  <a:gd name="T13" fmla="*/ 73377 h 236"/>
                  <a:gd name="T14" fmla="*/ 25393 w 174"/>
                  <a:gd name="T15" fmla="*/ 73377 h 236"/>
                  <a:gd name="T16" fmla="*/ 45622 w 174"/>
                  <a:gd name="T17" fmla="*/ 73816 h 236"/>
                  <a:gd name="T18" fmla="*/ 45622 w 174"/>
                  <a:gd name="T19" fmla="*/ 73816 h 236"/>
                  <a:gd name="T20" fmla="*/ 49926 w 174"/>
                  <a:gd name="T21" fmla="*/ 66786 h 236"/>
                  <a:gd name="T22" fmla="*/ 49926 w 174"/>
                  <a:gd name="T23" fmla="*/ 66786 h 236"/>
                  <a:gd name="T24" fmla="*/ 43900 w 174"/>
                  <a:gd name="T25" fmla="*/ 20651 h 236"/>
                  <a:gd name="T26" fmla="*/ 67142 w 174"/>
                  <a:gd name="T27" fmla="*/ 58877 h 236"/>
                  <a:gd name="T28" fmla="*/ 67142 w 174"/>
                  <a:gd name="T29" fmla="*/ 58877 h 236"/>
                  <a:gd name="T30" fmla="*/ 24963 w 174"/>
                  <a:gd name="T31" fmla="*/ 86998 h 236"/>
                  <a:gd name="T32" fmla="*/ 24963 w 174"/>
                  <a:gd name="T33" fmla="*/ 86998 h 236"/>
                  <a:gd name="T34" fmla="*/ 6886 w 174"/>
                  <a:gd name="T35" fmla="*/ 62832 h 236"/>
                  <a:gd name="T36" fmla="*/ 6886 w 174"/>
                  <a:gd name="T37" fmla="*/ 62832 h 236"/>
                  <a:gd name="T38" fmla="*/ 7747 w 174"/>
                  <a:gd name="T39" fmla="*/ 54044 h 236"/>
                  <a:gd name="T40" fmla="*/ 7747 w 174"/>
                  <a:gd name="T41" fmla="*/ 54044 h 236"/>
                  <a:gd name="T42" fmla="*/ 2152 w 174"/>
                  <a:gd name="T43" fmla="*/ 44378 h 236"/>
                  <a:gd name="T44" fmla="*/ 2152 w 174"/>
                  <a:gd name="T45" fmla="*/ 44378 h 236"/>
                  <a:gd name="T46" fmla="*/ 51217 w 174"/>
                  <a:gd name="T47" fmla="*/ 6591 h 236"/>
                  <a:gd name="T48" fmla="*/ 51217 w 174"/>
                  <a:gd name="T49" fmla="*/ 6591 h 236"/>
                  <a:gd name="T50" fmla="*/ 67142 w 174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8" y="56"/>
                      <a:pt x="56" y="71"/>
                    </a:cubicBezTo>
                    <a:cubicBezTo>
                      <a:pt x="59" y="84"/>
                      <a:pt x="52" y="94"/>
                      <a:pt x="47" y="109"/>
                    </a:cubicBezTo>
                    <a:cubicBezTo>
                      <a:pt x="39" y="128"/>
                      <a:pt x="39" y="152"/>
                      <a:pt x="59" y="167"/>
                    </a:cubicBezTo>
                    <a:cubicBezTo>
                      <a:pt x="70" y="174"/>
                      <a:pt x="96" y="177"/>
                      <a:pt x="106" y="168"/>
                    </a:cubicBezTo>
                    <a:cubicBezTo>
                      <a:pt x="110" y="165"/>
                      <a:pt x="113" y="156"/>
                      <a:pt x="116" y="152"/>
                    </a:cubicBezTo>
                    <a:cubicBezTo>
                      <a:pt x="130" y="123"/>
                      <a:pt x="156" y="52"/>
                      <a:pt x="102" y="47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1" y="172"/>
                      <a:pt x="106" y="235"/>
                      <a:pt x="58" y="198"/>
                    </a:cubicBezTo>
                    <a:cubicBezTo>
                      <a:pt x="39" y="185"/>
                      <a:pt x="20" y="165"/>
                      <a:pt x="16" y="143"/>
                    </a:cubicBezTo>
                    <a:cubicBezTo>
                      <a:pt x="16" y="136"/>
                      <a:pt x="16" y="130"/>
                      <a:pt x="18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7"/>
                      <a:pt x="62" y="0"/>
                      <a:pt x="119" y="15"/>
                    </a:cubicBezTo>
                    <a:cubicBezTo>
                      <a:pt x="169" y="30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1" name="Freeform 214">
                <a:extLst>
                  <a:ext uri="{FF2B5EF4-FFF2-40B4-BE49-F238E27FC236}">
                    <a16:creationId xmlns:a16="http://schemas.microsoft.com/office/drawing/2014/main" id="{C3E41FC2-88AC-594E-8292-C46F427E0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226" y="5203468"/>
                <a:ext cx="77134" cy="65393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8 w 177"/>
                  <a:gd name="T5" fmla="*/ 34 h 150"/>
                  <a:gd name="T6" fmla="*/ 88 w 177"/>
                  <a:gd name="T7" fmla="*/ 34 h 150"/>
                  <a:gd name="T8" fmla="*/ 58 w 177"/>
                  <a:gd name="T9" fmla="*/ 42 h 150"/>
                  <a:gd name="T10" fmla="*/ 58 w 177"/>
                  <a:gd name="T11" fmla="*/ 42 h 150"/>
                  <a:gd name="T12" fmla="*/ 22 w 177"/>
                  <a:gd name="T13" fmla="*/ 76 h 150"/>
                  <a:gd name="T14" fmla="*/ 22 w 177"/>
                  <a:gd name="T15" fmla="*/ 76 h 150"/>
                  <a:gd name="T16" fmla="*/ 47 w 177"/>
                  <a:gd name="T17" fmla="*/ 118 h 150"/>
                  <a:gd name="T18" fmla="*/ 47 w 177"/>
                  <a:gd name="T19" fmla="*/ 118 h 150"/>
                  <a:gd name="T20" fmla="*/ 63 w 177"/>
                  <a:gd name="T21" fmla="*/ 118 h 150"/>
                  <a:gd name="T22" fmla="*/ 63 w 177"/>
                  <a:gd name="T23" fmla="*/ 118 h 150"/>
                  <a:gd name="T24" fmla="*/ 129 w 177"/>
                  <a:gd name="T25" fmla="*/ 62 h 150"/>
                  <a:gd name="T26" fmla="*/ 97 w 177"/>
                  <a:gd name="T27" fmla="*/ 145 h 150"/>
                  <a:gd name="T28" fmla="*/ 97 w 177"/>
                  <a:gd name="T29" fmla="*/ 145 h 150"/>
                  <a:gd name="T30" fmla="*/ 0 w 177"/>
                  <a:gd name="T31" fmla="*/ 89 h 150"/>
                  <a:gd name="T32" fmla="*/ 0 w 177"/>
                  <a:gd name="T33" fmla="*/ 89 h 150"/>
                  <a:gd name="T34" fmla="*/ 17 w 177"/>
                  <a:gd name="T35" fmla="*/ 30 h 150"/>
                  <a:gd name="T36" fmla="*/ 17 w 177"/>
                  <a:gd name="T37" fmla="*/ 30 h 150"/>
                  <a:gd name="T38" fmla="*/ 31 w 177"/>
                  <a:gd name="T39" fmla="*/ 22 h 150"/>
                  <a:gd name="T40" fmla="*/ 31 w 177"/>
                  <a:gd name="T41" fmla="*/ 22 h 150"/>
                  <a:gd name="T42" fmla="*/ 41 w 177"/>
                  <a:gd name="T43" fmla="*/ 3 h 150"/>
                  <a:gd name="T44" fmla="*/ 41 w 177"/>
                  <a:gd name="T45" fmla="*/ 3 h 150"/>
                  <a:gd name="T46" fmla="*/ 160 w 177"/>
                  <a:gd name="T47" fmla="*/ 62 h 150"/>
                  <a:gd name="T48" fmla="*/ 160 w 177"/>
                  <a:gd name="T49" fmla="*/ 62 h 150"/>
                  <a:gd name="T50" fmla="*/ 97 w 177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19" y="45"/>
                      <a:pt x="105" y="37"/>
                      <a:pt x="88" y="34"/>
                    </a:cubicBezTo>
                    <a:lnTo>
                      <a:pt x="88" y="34"/>
                    </a:lnTo>
                    <a:cubicBezTo>
                      <a:pt x="80" y="41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8" y="43"/>
                      <a:pt x="22" y="53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0" y="120"/>
                      <a:pt x="58" y="118"/>
                      <a:pt x="63" y="118"/>
                    </a:cubicBezTo>
                    <a:lnTo>
                      <a:pt x="63" y="118"/>
                    </a:lnTo>
                    <a:cubicBezTo>
                      <a:pt x="89" y="118"/>
                      <a:pt x="154" y="109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2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5" y="24"/>
                      <a:pt x="31" y="22"/>
                    </a:cubicBezTo>
                    <a:lnTo>
                      <a:pt x="31" y="22"/>
                    </a:lnTo>
                    <a:cubicBezTo>
                      <a:pt x="27" y="15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1" y="0"/>
                      <a:pt x="142" y="7"/>
                      <a:pt x="160" y="62"/>
                    </a:cubicBezTo>
                    <a:lnTo>
                      <a:pt x="160" y="62"/>
                    </a:lnTo>
                    <a:cubicBezTo>
                      <a:pt x="176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22" name="Freeform 215">
                <a:extLst>
                  <a:ext uri="{FF2B5EF4-FFF2-40B4-BE49-F238E27FC236}">
                    <a16:creationId xmlns:a16="http://schemas.microsoft.com/office/drawing/2014/main" id="{2E1946EF-3B19-CE46-B393-9E21C5F0E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2118" y="5193296"/>
                <a:ext cx="80045" cy="81377"/>
              </a:xfrm>
              <a:custGeom>
                <a:avLst/>
                <a:gdLst>
                  <a:gd name="T0" fmla="*/ 65 w 187"/>
                  <a:gd name="T1" fmla="*/ 130 h 186"/>
                  <a:gd name="T2" fmla="*/ 65 w 187"/>
                  <a:gd name="T3" fmla="*/ 130 h 186"/>
                  <a:gd name="T4" fmla="*/ 112 w 187"/>
                  <a:gd name="T5" fmla="*/ 139 h 186"/>
                  <a:gd name="T6" fmla="*/ 112 w 187"/>
                  <a:gd name="T7" fmla="*/ 139 h 186"/>
                  <a:gd name="T8" fmla="*/ 137 w 187"/>
                  <a:gd name="T9" fmla="*/ 120 h 186"/>
                  <a:gd name="T10" fmla="*/ 137 w 187"/>
                  <a:gd name="T11" fmla="*/ 120 h 186"/>
                  <a:gd name="T12" fmla="*/ 154 w 187"/>
                  <a:gd name="T13" fmla="*/ 72 h 186"/>
                  <a:gd name="T14" fmla="*/ 154 w 187"/>
                  <a:gd name="T15" fmla="*/ 72 h 186"/>
                  <a:gd name="T16" fmla="*/ 116 w 187"/>
                  <a:gd name="T17" fmla="*/ 45 h 186"/>
                  <a:gd name="T18" fmla="*/ 116 w 187"/>
                  <a:gd name="T19" fmla="*/ 45 h 186"/>
                  <a:gd name="T20" fmla="*/ 100 w 187"/>
                  <a:gd name="T21" fmla="*/ 51 h 186"/>
                  <a:gd name="T22" fmla="*/ 100 w 187"/>
                  <a:gd name="T23" fmla="*/ 51 h 186"/>
                  <a:gd name="T24" fmla="*/ 65 w 187"/>
                  <a:gd name="T25" fmla="*/ 130 h 186"/>
                  <a:gd name="T26" fmla="*/ 58 w 187"/>
                  <a:gd name="T27" fmla="*/ 41 h 186"/>
                  <a:gd name="T28" fmla="*/ 58 w 187"/>
                  <a:gd name="T29" fmla="*/ 41 h 186"/>
                  <a:gd name="T30" fmla="*/ 171 w 187"/>
                  <a:gd name="T31" fmla="*/ 51 h 186"/>
                  <a:gd name="T32" fmla="*/ 171 w 187"/>
                  <a:gd name="T33" fmla="*/ 51 h 186"/>
                  <a:gd name="T34" fmla="*/ 180 w 187"/>
                  <a:gd name="T35" fmla="*/ 113 h 186"/>
                  <a:gd name="T36" fmla="*/ 180 w 187"/>
                  <a:gd name="T37" fmla="*/ 113 h 186"/>
                  <a:gd name="T38" fmla="*/ 168 w 187"/>
                  <a:gd name="T39" fmla="*/ 124 h 186"/>
                  <a:gd name="T40" fmla="*/ 168 w 187"/>
                  <a:gd name="T41" fmla="*/ 124 h 186"/>
                  <a:gd name="T42" fmla="*/ 168 w 187"/>
                  <a:gd name="T43" fmla="*/ 147 h 186"/>
                  <a:gd name="T44" fmla="*/ 168 w 187"/>
                  <a:gd name="T45" fmla="*/ 147 h 186"/>
                  <a:gd name="T46" fmla="*/ 36 w 187"/>
                  <a:gd name="T47" fmla="*/ 142 h 186"/>
                  <a:gd name="T48" fmla="*/ 36 w 187"/>
                  <a:gd name="T49" fmla="*/ 142 h 186"/>
                  <a:gd name="T50" fmla="*/ 58 w 187"/>
                  <a:gd name="T51" fmla="*/ 4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6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79" y="142"/>
                      <a:pt x="96" y="143"/>
                      <a:pt x="112" y="139"/>
                    </a:cubicBezTo>
                    <a:lnTo>
                      <a:pt x="112" y="139"/>
                    </a:lnTo>
                    <a:cubicBezTo>
                      <a:pt x="117" y="129"/>
                      <a:pt x="125" y="126"/>
                      <a:pt x="137" y="120"/>
                    </a:cubicBezTo>
                    <a:lnTo>
                      <a:pt x="137" y="120"/>
                    </a:lnTo>
                    <a:cubicBezTo>
                      <a:pt x="154" y="109"/>
                      <a:pt x="165" y="93"/>
                      <a:pt x="154" y="72"/>
                    </a:cubicBezTo>
                    <a:lnTo>
                      <a:pt x="154" y="72"/>
                    </a:lnTo>
                    <a:cubicBezTo>
                      <a:pt x="150" y="62"/>
                      <a:pt x="128" y="45"/>
                      <a:pt x="116" y="45"/>
                    </a:cubicBezTo>
                    <a:lnTo>
                      <a:pt x="116" y="45"/>
                    </a:lnTo>
                    <a:cubicBezTo>
                      <a:pt x="111" y="45"/>
                      <a:pt x="104" y="50"/>
                      <a:pt x="100" y="51"/>
                    </a:cubicBezTo>
                    <a:lnTo>
                      <a:pt x="100" y="51"/>
                    </a:lnTo>
                    <a:cubicBezTo>
                      <a:pt x="75" y="63"/>
                      <a:pt x="21" y="97"/>
                      <a:pt x="65" y="130"/>
                    </a:cubicBezTo>
                    <a:close/>
                    <a:moveTo>
                      <a:pt x="58" y="41"/>
                    </a:moveTo>
                    <a:lnTo>
                      <a:pt x="58" y="41"/>
                    </a:lnTo>
                    <a:cubicBezTo>
                      <a:pt x="90" y="24"/>
                      <a:pt x="146" y="0"/>
                      <a:pt x="171" y="51"/>
                    </a:cubicBezTo>
                    <a:lnTo>
                      <a:pt x="171" y="51"/>
                    </a:lnTo>
                    <a:cubicBezTo>
                      <a:pt x="179" y="70"/>
                      <a:pt x="186" y="95"/>
                      <a:pt x="180" y="113"/>
                    </a:cubicBezTo>
                    <a:lnTo>
                      <a:pt x="180" y="113"/>
                    </a:lnTo>
                    <a:cubicBezTo>
                      <a:pt x="178" y="117"/>
                      <a:pt x="174" y="121"/>
                      <a:pt x="168" y="124"/>
                    </a:cubicBezTo>
                    <a:lnTo>
                      <a:pt x="168" y="124"/>
                    </a:lnTo>
                    <a:cubicBezTo>
                      <a:pt x="176" y="130"/>
                      <a:pt x="178" y="143"/>
                      <a:pt x="168" y="147"/>
                    </a:cubicBezTo>
                    <a:lnTo>
                      <a:pt x="168" y="147"/>
                    </a:lnTo>
                    <a:cubicBezTo>
                      <a:pt x="133" y="167"/>
                      <a:pt x="75" y="185"/>
                      <a:pt x="36" y="142"/>
                    </a:cubicBezTo>
                    <a:lnTo>
                      <a:pt x="36" y="142"/>
                    </a:lnTo>
                    <a:cubicBezTo>
                      <a:pt x="0" y="104"/>
                      <a:pt x="25" y="59"/>
                      <a:pt x="58" y="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23" name="Freeform 216">
                <a:extLst>
                  <a:ext uri="{FF2B5EF4-FFF2-40B4-BE49-F238E27FC236}">
                    <a16:creationId xmlns:a16="http://schemas.microsoft.com/office/drawing/2014/main" id="{182FF7B5-E8F1-194B-9BE7-ECB18B966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2207" y="5203468"/>
                <a:ext cx="77134" cy="65393"/>
              </a:xfrm>
              <a:custGeom>
                <a:avLst/>
                <a:gdLst>
                  <a:gd name="T0" fmla="*/ 129 w 178"/>
                  <a:gd name="T1" fmla="*/ 60 h 148"/>
                  <a:gd name="T2" fmla="*/ 129 w 178"/>
                  <a:gd name="T3" fmla="*/ 60 h 148"/>
                  <a:gd name="T4" fmla="*/ 88 w 178"/>
                  <a:gd name="T5" fmla="*/ 33 h 148"/>
                  <a:gd name="T6" fmla="*/ 88 w 178"/>
                  <a:gd name="T7" fmla="*/ 33 h 148"/>
                  <a:gd name="T8" fmla="*/ 58 w 178"/>
                  <a:gd name="T9" fmla="*/ 41 h 148"/>
                  <a:gd name="T10" fmla="*/ 58 w 178"/>
                  <a:gd name="T11" fmla="*/ 41 h 148"/>
                  <a:gd name="T12" fmla="*/ 22 w 178"/>
                  <a:gd name="T13" fmla="*/ 76 h 148"/>
                  <a:gd name="T14" fmla="*/ 22 w 178"/>
                  <a:gd name="T15" fmla="*/ 76 h 148"/>
                  <a:gd name="T16" fmla="*/ 46 w 178"/>
                  <a:gd name="T17" fmla="*/ 117 h 148"/>
                  <a:gd name="T18" fmla="*/ 46 w 178"/>
                  <a:gd name="T19" fmla="*/ 117 h 148"/>
                  <a:gd name="T20" fmla="*/ 63 w 178"/>
                  <a:gd name="T21" fmla="*/ 117 h 148"/>
                  <a:gd name="T22" fmla="*/ 63 w 178"/>
                  <a:gd name="T23" fmla="*/ 117 h 148"/>
                  <a:gd name="T24" fmla="*/ 129 w 178"/>
                  <a:gd name="T25" fmla="*/ 60 h 148"/>
                  <a:gd name="T26" fmla="*/ 97 w 178"/>
                  <a:gd name="T27" fmla="*/ 144 h 148"/>
                  <a:gd name="T28" fmla="*/ 97 w 178"/>
                  <a:gd name="T29" fmla="*/ 144 h 148"/>
                  <a:gd name="T30" fmla="*/ 0 w 178"/>
                  <a:gd name="T31" fmla="*/ 88 h 148"/>
                  <a:gd name="T32" fmla="*/ 0 w 178"/>
                  <a:gd name="T33" fmla="*/ 88 h 148"/>
                  <a:gd name="T34" fmla="*/ 17 w 178"/>
                  <a:gd name="T35" fmla="*/ 29 h 148"/>
                  <a:gd name="T36" fmla="*/ 17 w 178"/>
                  <a:gd name="T37" fmla="*/ 29 h 148"/>
                  <a:gd name="T38" fmla="*/ 31 w 178"/>
                  <a:gd name="T39" fmla="*/ 22 h 148"/>
                  <a:gd name="T40" fmla="*/ 31 w 178"/>
                  <a:gd name="T41" fmla="*/ 22 h 148"/>
                  <a:gd name="T42" fmla="*/ 41 w 178"/>
                  <a:gd name="T43" fmla="*/ 1 h 148"/>
                  <a:gd name="T44" fmla="*/ 41 w 178"/>
                  <a:gd name="T45" fmla="*/ 1 h 148"/>
                  <a:gd name="T46" fmla="*/ 160 w 178"/>
                  <a:gd name="T47" fmla="*/ 62 h 148"/>
                  <a:gd name="T48" fmla="*/ 160 w 178"/>
                  <a:gd name="T49" fmla="*/ 62 h 148"/>
                  <a:gd name="T50" fmla="*/ 97 w 178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19" y="43"/>
                      <a:pt x="105" y="35"/>
                      <a:pt x="88" y="33"/>
                    </a:cubicBezTo>
                    <a:lnTo>
                      <a:pt x="88" y="33"/>
                    </a:lnTo>
                    <a:cubicBezTo>
                      <a:pt x="80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2" y="52"/>
                      <a:pt x="22" y="76"/>
                    </a:cubicBezTo>
                    <a:lnTo>
                      <a:pt x="22" y="76"/>
                    </a:lnTo>
                    <a:cubicBezTo>
                      <a:pt x="23" y="88"/>
                      <a:pt x="35" y="112"/>
                      <a:pt x="46" y="117"/>
                    </a:cubicBezTo>
                    <a:lnTo>
                      <a:pt x="46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91" y="117"/>
                      <a:pt x="155" y="108"/>
                      <a:pt x="129" y="60"/>
                    </a:cubicBezTo>
                    <a:close/>
                    <a:moveTo>
                      <a:pt x="97" y="144"/>
                    </a:moveTo>
                    <a:lnTo>
                      <a:pt x="97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0" y="25"/>
                      <a:pt x="26" y="23"/>
                      <a:pt x="31" y="22"/>
                    </a:cubicBezTo>
                    <a:lnTo>
                      <a:pt x="31" y="22"/>
                    </a:lnTo>
                    <a:cubicBezTo>
                      <a:pt x="27" y="14"/>
                      <a:pt x="30" y="1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7" y="112"/>
                      <a:pt x="134" y="140"/>
                      <a:pt x="97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47" name="Freeform 217">
                <a:extLst>
                  <a:ext uri="{FF2B5EF4-FFF2-40B4-BE49-F238E27FC236}">
                    <a16:creationId xmlns:a16="http://schemas.microsoft.com/office/drawing/2014/main" id="{91532432-0218-6644-AD81-0EF10780D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873" y="5187951"/>
                <a:ext cx="74889" cy="101773"/>
              </a:xfrm>
              <a:custGeom>
                <a:avLst/>
                <a:gdLst>
                  <a:gd name="T0" fmla="*/ 43900 w 174"/>
                  <a:gd name="T1" fmla="*/ 20355 h 235"/>
                  <a:gd name="T2" fmla="*/ 43900 w 174"/>
                  <a:gd name="T3" fmla="*/ 20355 h 235"/>
                  <a:gd name="T4" fmla="*/ 24533 w 174"/>
                  <a:gd name="T5" fmla="*/ 30748 h 235"/>
                  <a:gd name="T6" fmla="*/ 24533 w 174"/>
                  <a:gd name="T7" fmla="*/ 30748 h 235"/>
                  <a:gd name="T8" fmla="*/ 20659 w 174"/>
                  <a:gd name="T9" fmla="*/ 46772 h 235"/>
                  <a:gd name="T10" fmla="*/ 20659 w 174"/>
                  <a:gd name="T11" fmla="*/ 46772 h 235"/>
                  <a:gd name="T12" fmla="*/ 25824 w 174"/>
                  <a:gd name="T13" fmla="*/ 72324 h 235"/>
                  <a:gd name="T14" fmla="*/ 25824 w 174"/>
                  <a:gd name="T15" fmla="*/ 72324 h 235"/>
                  <a:gd name="T16" fmla="*/ 46052 w 174"/>
                  <a:gd name="T17" fmla="*/ 72757 h 235"/>
                  <a:gd name="T18" fmla="*/ 46052 w 174"/>
                  <a:gd name="T19" fmla="*/ 72757 h 235"/>
                  <a:gd name="T20" fmla="*/ 49926 w 174"/>
                  <a:gd name="T21" fmla="*/ 65828 h 235"/>
                  <a:gd name="T22" fmla="*/ 49926 w 174"/>
                  <a:gd name="T23" fmla="*/ 65828 h 235"/>
                  <a:gd name="T24" fmla="*/ 43900 w 174"/>
                  <a:gd name="T25" fmla="*/ 20355 h 235"/>
                  <a:gd name="T26" fmla="*/ 67572 w 174"/>
                  <a:gd name="T27" fmla="*/ 58032 h 235"/>
                  <a:gd name="T28" fmla="*/ 67572 w 174"/>
                  <a:gd name="T29" fmla="*/ 58032 h 235"/>
                  <a:gd name="T30" fmla="*/ 24533 w 174"/>
                  <a:gd name="T31" fmla="*/ 85749 h 235"/>
                  <a:gd name="T32" fmla="*/ 24533 w 174"/>
                  <a:gd name="T33" fmla="*/ 85749 h 235"/>
                  <a:gd name="T34" fmla="*/ 6886 w 174"/>
                  <a:gd name="T35" fmla="*/ 61930 h 235"/>
                  <a:gd name="T36" fmla="*/ 6886 w 174"/>
                  <a:gd name="T37" fmla="*/ 61930 h 235"/>
                  <a:gd name="T38" fmla="*/ 7317 w 174"/>
                  <a:gd name="T39" fmla="*/ 53268 h 235"/>
                  <a:gd name="T40" fmla="*/ 7317 w 174"/>
                  <a:gd name="T41" fmla="*/ 53268 h 235"/>
                  <a:gd name="T42" fmla="*/ 1722 w 174"/>
                  <a:gd name="T43" fmla="*/ 43308 h 235"/>
                  <a:gd name="T44" fmla="*/ 1722 w 174"/>
                  <a:gd name="T45" fmla="*/ 43308 h 235"/>
                  <a:gd name="T46" fmla="*/ 51217 w 174"/>
                  <a:gd name="T47" fmla="*/ 6929 h 235"/>
                  <a:gd name="T48" fmla="*/ 51217 w 174"/>
                  <a:gd name="T49" fmla="*/ 6929 h 235"/>
                  <a:gd name="T50" fmla="*/ 67572 w 174"/>
                  <a:gd name="T51" fmla="*/ 58032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5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7" y="56"/>
                      <a:pt x="57" y="71"/>
                    </a:cubicBezTo>
                    <a:cubicBezTo>
                      <a:pt x="60" y="84"/>
                      <a:pt x="53" y="93"/>
                      <a:pt x="48" y="108"/>
                    </a:cubicBezTo>
                    <a:cubicBezTo>
                      <a:pt x="40" y="129"/>
                      <a:pt x="39" y="152"/>
                      <a:pt x="60" y="167"/>
                    </a:cubicBezTo>
                    <a:cubicBezTo>
                      <a:pt x="69" y="173"/>
                      <a:pt x="96" y="176"/>
                      <a:pt x="107" y="168"/>
                    </a:cubicBezTo>
                    <a:cubicBezTo>
                      <a:pt x="111" y="166"/>
                      <a:pt x="113" y="156"/>
                      <a:pt x="116" y="152"/>
                    </a:cubicBezTo>
                    <a:cubicBezTo>
                      <a:pt x="130" y="123"/>
                      <a:pt x="157" y="51"/>
                      <a:pt x="102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0" y="172"/>
                      <a:pt x="106" y="234"/>
                      <a:pt x="57" y="198"/>
                    </a:cubicBezTo>
                    <a:cubicBezTo>
                      <a:pt x="40" y="185"/>
                      <a:pt x="20" y="166"/>
                      <a:pt x="16" y="143"/>
                    </a:cubicBezTo>
                    <a:cubicBezTo>
                      <a:pt x="14" y="137"/>
                      <a:pt x="16" y="130"/>
                      <a:pt x="17" y="123"/>
                    </a:cubicBezTo>
                    <a:cubicBezTo>
                      <a:pt x="8" y="122"/>
                      <a:pt x="0" y="112"/>
                      <a:pt x="4" y="100"/>
                    </a:cubicBezTo>
                    <a:cubicBezTo>
                      <a:pt x="25" y="56"/>
                      <a:pt x="62" y="0"/>
                      <a:pt x="119" y="16"/>
                    </a:cubicBezTo>
                    <a:cubicBezTo>
                      <a:pt x="170" y="30"/>
                      <a:pt x="173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5" name="Freeform 218">
                <a:extLst>
                  <a:ext uri="{FF2B5EF4-FFF2-40B4-BE49-F238E27FC236}">
                    <a16:creationId xmlns:a16="http://schemas.microsoft.com/office/drawing/2014/main" id="{9A6A8C62-640A-5443-9D21-0ADC09EE1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4635" y="5193296"/>
                <a:ext cx="88777" cy="84283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9 w 203"/>
                  <a:gd name="T5" fmla="*/ 149 h 196"/>
                  <a:gd name="T6" fmla="*/ 109 w 203"/>
                  <a:gd name="T7" fmla="*/ 149 h 196"/>
                  <a:gd name="T8" fmla="*/ 142 w 203"/>
                  <a:gd name="T9" fmla="*/ 131 h 196"/>
                  <a:gd name="T10" fmla="*/ 142 w 203"/>
                  <a:gd name="T11" fmla="*/ 131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4 w 203"/>
                  <a:gd name="T17" fmla="*/ 46 h 196"/>
                  <a:gd name="T18" fmla="*/ 144 w 203"/>
                  <a:gd name="T19" fmla="*/ 46 h 196"/>
                  <a:gd name="T20" fmla="*/ 125 w 203"/>
                  <a:gd name="T21" fmla="*/ 50 h 196"/>
                  <a:gd name="T22" fmla="*/ 125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3 h 196"/>
                  <a:gd name="T28" fmla="*/ 84 w 203"/>
                  <a:gd name="T29" fmla="*/ 33 h 196"/>
                  <a:gd name="T30" fmla="*/ 200 w 203"/>
                  <a:gd name="T31" fmla="*/ 60 h 196"/>
                  <a:gd name="T32" fmla="*/ 200 w 203"/>
                  <a:gd name="T33" fmla="*/ 60 h 196"/>
                  <a:gd name="T34" fmla="*/ 189 w 203"/>
                  <a:gd name="T35" fmla="*/ 129 h 196"/>
                  <a:gd name="T36" fmla="*/ 189 w 203"/>
                  <a:gd name="T37" fmla="*/ 129 h 196"/>
                  <a:gd name="T38" fmla="*/ 173 w 203"/>
                  <a:gd name="T39" fmla="*/ 140 h 196"/>
                  <a:gd name="T40" fmla="*/ 173 w 203"/>
                  <a:gd name="T41" fmla="*/ 140 h 196"/>
                  <a:gd name="T42" fmla="*/ 166 w 203"/>
                  <a:gd name="T43" fmla="*/ 166 h 196"/>
                  <a:gd name="T44" fmla="*/ 166 w 203"/>
                  <a:gd name="T45" fmla="*/ 166 h 196"/>
                  <a:gd name="T46" fmla="*/ 25 w 203"/>
                  <a:gd name="T47" fmla="*/ 142 h 196"/>
                  <a:gd name="T48" fmla="*/ 25 w 203"/>
                  <a:gd name="T49" fmla="*/ 142 h 196"/>
                  <a:gd name="T50" fmla="*/ 84 w 203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8"/>
                      <a:pt x="91" y="152"/>
                      <a:pt x="109" y="149"/>
                    </a:cubicBezTo>
                    <a:lnTo>
                      <a:pt x="109" y="149"/>
                    </a:lnTo>
                    <a:cubicBezTo>
                      <a:pt x="117" y="138"/>
                      <a:pt x="127" y="136"/>
                      <a:pt x="142" y="131"/>
                    </a:cubicBezTo>
                    <a:lnTo>
                      <a:pt x="142" y="131"/>
                    </a:lnTo>
                    <a:cubicBezTo>
                      <a:pt x="163" y="121"/>
                      <a:pt x="180" y="106"/>
                      <a:pt x="176" y="82"/>
                    </a:cubicBezTo>
                    <a:lnTo>
                      <a:pt x="176" y="82"/>
                    </a:lnTo>
                    <a:cubicBezTo>
                      <a:pt x="175" y="69"/>
                      <a:pt x="158" y="48"/>
                      <a:pt x="144" y="46"/>
                    </a:cubicBezTo>
                    <a:lnTo>
                      <a:pt x="144" y="46"/>
                    </a:lnTo>
                    <a:cubicBezTo>
                      <a:pt x="138" y="45"/>
                      <a:pt x="130" y="49"/>
                      <a:pt x="125" y="50"/>
                    </a:cubicBezTo>
                    <a:lnTo>
                      <a:pt x="125" y="50"/>
                    </a:lnTo>
                    <a:cubicBezTo>
                      <a:pt x="96" y="60"/>
                      <a:pt x="26" y="91"/>
                      <a:pt x="60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3" y="19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2"/>
                      <a:pt x="202" y="109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8"/>
                      <a:pt x="173" y="140"/>
                    </a:cubicBezTo>
                    <a:lnTo>
                      <a:pt x="173" y="140"/>
                    </a:lnTo>
                    <a:cubicBezTo>
                      <a:pt x="179" y="148"/>
                      <a:pt x="177" y="162"/>
                      <a:pt x="166" y="166"/>
                    </a:cubicBezTo>
                    <a:lnTo>
                      <a:pt x="166" y="166"/>
                    </a:lnTo>
                    <a:cubicBezTo>
                      <a:pt x="120" y="182"/>
                      <a:pt x="53" y="195"/>
                      <a:pt x="25" y="142"/>
                    </a:cubicBezTo>
                    <a:lnTo>
                      <a:pt x="25" y="142"/>
                    </a:lnTo>
                    <a:cubicBezTo>
                      <a:pt x="0" y="95"/>
                      <a:pt x="43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49" name="Freeform 219">
                <a:extLst>
                  <a:ext uri="{FF2B5EF4-FFF2-40B4-BE49-F238E27FC236}">
                    <a16:creationId xmlns:a16="http://schemas.microsoft.com/office/drawing/2014/main" id="{997ABB38-CF14-1740-B16A-DA5EA17F6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1493" y="5187951"/>
                <a:ext cx="76810" cy="103694"/>
              </a:xfrm>
              <a:custGeom>
                <a:avLst/>
                <a:gdLst>
                  <a:gd name="T0" fmla="*/ 44515 w 176"/>
                  <a:gd name="T1" fmla="*/ 21530 h 236"/>
                  <a:gd name="T2" fmla="*/ 44515 w 176"/>
                  <a:gd name="T3" fmla="*/ 21530 h 236"/>
                  <a:gd name="T4" fmla="*/ 25312 w 176"/>
                  <a:gd name="T5" fmla="*/ 32075 h 236"/>
                  <a:gd name="T6" fmla="*/ 25312 w 176"/>
                  <a:gd name="T7" fmla="*/ 32075 h 236"/>
                  <a:gd name="T8" fmla="*/ 21385 w 176"/>
                  <a:gd name="T9" fmla="*/ 47893 h 236"/>
                  <a:gd name="T10" fmla="*/ 21385 w 176"/>
                  <a:gd name="T11" fmla="*/ 47893 h 236"/>
                  <a:gd name="T12" fmla="*/ 26185 w 176"/>
                  <a:gd name="T13" fmla="*/ 73816 h 236"/>
                  <a:gd name="T14" fmla="*/ 26185 w 176"/>
                  <a:gd name="T15" fmla="*/ 73816 h 236"/>
                  <a:gd name="T16" fmla="*/ 47133 w 176"/>
                  <a:gd name="T17" fmla="*/ 74695 h 236"/>
                  <a:gd name="T18" fmla="*/ 47133 w 176"/>
                  <a:gd name="T19" fmla="*/ 74695 h 236"/>
                  <a:gd name="T20" fmla="*/ 51061 w 176"/>
                  <a:gd name="T21" fmla="*/ 67225 h 236"/>
                  <a:gd name="T22" fmla="*/ 51061 w 176"/>
                  <a:gd name="T23" fmla="*/ 67225 h 236"/>
                  <a:gd name="T24" fmla="*/ 44515 w 176"/>
                  <a:gd name="T25" fmla="*/ 21530 h 236"/>
                  <a:gd name="T26" fmla="*/ 68954 w 176"/>
                  <a:gd name="T27" fmla="*/ 58877 h 236"/>
                  <a:gd name="T28" fmla="*/ 68954 w 176"/>
                  <a:gd name="T29" fmla="*/ 58877 h 236"/>
                  <a:gd name="T30" fmla="*/ 25312 w 176"/>
                  <a:gd name="T31" fmla="*/ 87876 h 236"/>
                  <a:gd name="T32" fmla="*/ 25312 w 176"/>
                  <a:gd name="T33" fmla="*/ 87876 h 236"/>
                  <a:gd name="T34" fmla="*/ 7419 w 176"/>
                  <a:gd name="T35" fmla="*/ 63710 h 236"/>
                  <a:gd name="T36" fmla="*/ 7419 w 176"/>
                  <a:gd name="T37" fmla="*/ 63710 h 236"/>
                  <a:gd name="T38" fmla="*/ 7856 w 176"/>
                  <a:gd name="T39" fmla="*/ 54923 h 236"/>
                  <a:gd name="T40" fmla="*/ 7856 w 176"/>
                  <a:gd name="T41" fmla="*/ 54923 h 236"/>
                  <a:gd name="T42" fmla="*/ 2182 w 176"/>
                  <a:gd name="T43" fmla="*/ 44378 h 236"/>
                  <a:gd name="T44" fmla="*/ 2182 w 176"/>
                  <a:gd name="T45" fmla="*/ 44378 h 236"/>
                  <a:gd name="T46" fmla="*/ 52807 w 176"/>
                  <a:gd name="T47" fmla="*/ 7030 h 236"/>
                  <a:gd name="T48" fmla="*/ 52807 w 176"/>
                  <a:gd name="T49" fmla="*/ 7030 h 236"/>
                  <a:gd name="T50" fmla="*/ 68954 w 176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6" h="236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3" y="46"/>
                      <a:pt x="70" y="58"/>
                      <a:pt x="58" y="73"/>
                    </a:cubicBezTo>
                    <a:cubicBezTo>
                      <a:pt x="60" y="86"/>
                      <a:pt x="54" y="95"/>
                      <a:pt x="49" y="109"/>
                    </a:cubicBezTo>
                    <a:cubicBezTo>
                      <a:pt x="39" y="130"/>
                      <a:pt x="39" y="153"/>
                      <a:pt x="60" y="168"/>
                    </a:cubicBezTo>
                    <a:cubicBezTo>
                      <a:pt x="70" y="175"/>
                      <a:pt x="97" y="178"/>
                      <a:pt x="108" y="170"/>
                    </a:cubicBezTo>
                    <a:cubicBezTo>
                      <a:pt x="112" y="166"/>
                      <a:pt x="114" y="157"/>
                      <a:pt x="117" y="153"/>
                    </a:cubicBezTo>
                    <a:cubicBezTo>
                      <a:pt x="131" y="125"/>
                      <a:pt x="158" y="53"/>
                      <a:pt x="102" y="49"/>
                    </a:cubicBezTo>
                    <a:close/>
                    <a:moveTo>
                      <a:pt x="158" y="134"/>
                    </a:moveTo>
                    <a:lnTo>
                      <a:pt x="158" y="134"/>
                    </a:lnTo>
                    <a:cubicBezTo>
                      <a:pt x="141" y="174"/>
                      <a:pt x="108" y="235"/>
                      <a:pt x="58" y="200"/>
                    </a:cubicBezTo>
                    <a:cubicBezTo>
                      <a:pt x="41" y="187"/>
                      <a:pt x="21" y="166"/>
                      <a:pt x="17" y="145"/>
                    </a:cubicBezTo>
                    <a:cubicBezTo>
                      <a:pt x="16" y="138"/>
                      <a:pt x="17" y="132"/>
                      <a:pt x="18" y="125"/>
                    </a:cubicBezTo>
                    <a:cubicBezTo>
                      <a:pt x="10" y="122"/>
                      <a:pt x="0" y="113"/>
                      <a:pt x="5" y="101"/>
                    </a:cubicBezTo>
                    <a:cubicBezTo>
                      <a:pt x="26" y="58"/>
                      <a:pt x="63" y="0"/>
                      <a:pt x="121" y="16"/>
                    </a:cubicBezTo>
                    <a:cubicBezTo>
                      <a:pt x="171" y="32"/>
                      <a:pt x="175" y="94"/>
                      <a:pt x="158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7" name="Freeform 220">
                <a:extLst>
                  <a:ext uri="{FF2B5EF4-FFF2-40B4-BE49-F238E27FC236}">
                    <a16:creationId xmlns:a16="http://schemas.microsoft.com/office/drawing/2014/main" id="{5C5B98EB-860F-F74F-A275-56FB722B3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9100" y="5204922"/>
                <a:ext cx="75678" cy="65392"/>
              </a:xfrm>
              <a:custGeom>
                <a:avLst/>
                <a:gdLst>
                  <a:gd name="T0" fmla="*/ 130 w 178"/>
                  <a:gd name="T1" fmla="*/ 62 h 149"/>
                  <a:gd name="T2" fmla="*/ 130 w 178"/>
                  <a:gd name="T3" fmla="*/ 62 h 149"/>
                  <a:gd name="T4" fmla="*/ 88 w 178"/>
                  <a:gd name="T5" fmla="*/ 33 h 149"/>
                  <a:gd name="T6" fmla="*/ 88 w 178"/>
                  <a:gd name="T7" fmla="*/ 33 h 149"/>
                  <a:gd name="T8" fmla="*/ 58 w 178"/>
                  <a:gd name="T9" fmla="*/ 42 h 149"/>
                  <a:gd name="T10" fmla="*/ 58 w 178"/>
                  <a:gd name="T11" fmla="*/ 42 h 149"/>
                  <a:gd name="T12" fmla="*/ 24 w 178"/>
                  <a:gd name="T13" fmla="*/ 76 h 149"/>
                  <a:gd name="T14" fmla="*/ 24 w 178"/>
                  <a:gd name="T15" fmla="*/ 76 h 149"/>
                  <a:gd name="T16" fmla="*/ 47 w 178"/>
                  <a:gd name="T17" fmla="*/ 118 h 149"/>
                  <a:gd name="T18" fmla="*/ 47 w 178"/>
                  <a:gd name="T19" fmla="*/ 118 h 149"/>
                  <a:gd name="T20" fmla="*/ 63 w 178"/>
                  <a:gd name="T21" fmla="*/ 119 h 149"/>
                  <a:gd name="T22" fmla="*/ 63 w 178"/>
                  <a:gd name="T23" fmla="*/ 119 h 149"/>
                  <a:gd name="T24" fmla="*/ 130 w 178"/>
                  <a:gd name="T25" fmla="*/ 62 h 149"/>
                  <a:gd name="T26" fmla="*/ 97 w 178"/>
                  <a:gd name="T27" fmla="*/ 146 h 149"/>
                  <a:gd name="T28" fmla="*/ 97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7 w 178"/>
                  <a:gd name="T35" fmla="*/ 30 h 149"/>
                  <a:gd name="T36" fmla="*/ 17 w 178"/>
                  <a:gd name="T37" fmla="*/ 30 h 149"/>
                  <a:gd name="T38" fmla="*/ 31 w 178"/>
                  <a:gd name="T39" fmla="*/ 23 h 149"/>
                  <a:gd name="T40" fmla="*/ 31 w 178"/>
                  <a:gd name="T41" fmla="*/ 23 h 149"/>
                  <a:gd name="T42" fmla="*/ 42 w 178"/>
                  <a:gd name="T43" fmla="*/ 2 h 149"/>
                  <a:gd name="T44" fmla="*/ 42 w 178"/>
                  <a:gd name="T45" fmla="*/ 2 h 149"/>
                  <a:gd name="T46" fmla="*/ 162 w 178"/>
                  <a:gd name="T47" fmla="*/ 63 h 149"/>
                  <a:gd name="T48" fmla="*/ 162 w 178"/>
                  <a:gd name="T49" fmla="*/ 63 h 149"/>
                  <a:gd name="T50" fmla="*/ 97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4"/>
                      <a:pt x="105" y="37"/>
                      <a:pt x="88" y="33"/>
                    </a:cubicBezTo>
                    <a:lnTo>
                      <a:pt x="88" y="33"/>
                    </a:lnTo>
                    <a:cubicBezTo>
                      <a:pt x="81" y="40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9" y="44"/>
                      <a:pt x="24" y="54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7" y="113"/>
                      <a:pt x="47" y="118"/>
                    </a:cubicBezTo>
                    <a:lnTo>
                      <a:pt x="47" y="118"/>
                    </a:lnTo>
                    <a:cubicBezTo>
                      <a:pt x="51" y="119"/>
                      <a:pt x="59" y="119"/>
                      <a:pt x="63" y="119"/>
                    </a:cubicBezTo>
                    <a:lnTo>
                      <a:pt x="63" y="119"/>
                    </a:lnTo>
                    <a:cubicBezTo>
                      <a:pt x="91" y="118"/>
                      <a:pt x="155" y="110"/>
                      <a:pt x="130" y="62"/>
                    </a:cubicBezTo>
                    <a:close/>
                    <a:moveTo>
                      <a:pt x="97" y="146"/>
                    </a:moveTo>
                    <a:lnTo>
                      <a:pt x="97" y="146"/>
                    </a:lnTo>
                    <a:cubicBezTo>
                      <a:pt x="62" y="148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9"/>
                      <a:pt x="4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6" y="23"/>
                      <a:pt x="31" y="23"/>
                    </a:cubicBezTo>
                    <a:lnTo>
                      <a:pt x="31" y="23"/>
                    </a:lnTo>
                    <a:cubicBezTo>
                      <a:pt x="27" y="14"/>
                      <a:pt x="30" y="4"/>
                      <a:pt x="42" y="2"/>
                    </a:cubicBezTo>
                    <a:lnTo>
                      <a:pt x="42" y="2"/>
                    </a:lnTo>
                    <a:cubicBezTo>
                      <a:pt x="83" y="0"/>
                      <a:pt x="142" y="6"/>
                      <a:pt x="162" y="63"/>
                    </a:cubicBezTo>
                    <a:lnTo>
                      <a:pt x="162" y="63"/>
                    </a:lnTo>
                    <a:cubicBezTo>
                      <a:pt x="177" y="113"/>
                      <a:pt x="135" y="142"/>
                      <a:pt x="97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28" name="Freeform 221">
                <a:extLst>
                  <a:ext uri="{FF2B5EF4-FFF2-40B4-BE49-F238E27FC236}">
                    <a16:creationId xmlns:a16="http://schemas.microsoft.com/office/drawing/2014/main" id="{F0191C32-7F25-7540-B386-58D8712D3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8992" y="5196203"/>
                <a:ext cx="82956" cy="79923"/>
              </a:xfrm>
              <a:custGeom>
                <a:avLst/>
                <a:gdLst>
                  <a:gd name="T0" fmla="*/ 65 w 188"/>
                  <a:gd name="T1" fmla="*/ 131 h 186"/>
                  <a:gd name="T2" fmla="*/ 65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3 h 186"/>
                  <a:gd name="T14" fmla="*/ 155 w 188"/>
                  <a:gd name="T15" fmla="*/ 73 h 186"/>
                  <a:gd name="T16" fmla="*/ 117 w 188"/>
                  <a:gd name="T17" fmla="*/ 44 h 186"/>
                  <a:gd name="T18" fmla="*/ 117 w 188"/>
                  <a:gd name="T19" fmla="*/ 44 h 186"/>
                  <a:gd name="T20" fmla="*/ 102 w 188"/>
                  <a:gd name="T21" fmla="*/ 51 h 186"/>
                  <a:gd name="T22" fmla="*/ 102 w 188"/>
                  <a:gd name="T23" fmla="*/ 51 h 186"/>
                  <a:gd name="T24" fmla="*/ 65 w 188"/>
                  <a:gd name="T25" fmla="*/ 131 h 186"/>
                  <a:gd name="T26" fmla="*/ 59 w 188"/>
                  <a:gd name="T27" fmla="*/ 40 h 186"/>
                  <a:gd name="T28" fmla="*/ 59 w 188"/>
                  <a:gd name="T29" fmla="*/ 40 h 186"/>
                  <a:gd name="T30" fmla="*/ 171 w 188"/>
                  <a:gd name="T31" fmla="*/ 52 h 186"/>
                  <a:gd name="T32" fmla="*/ 171 w 188"/>
                  <a:gd name="T33" fmla="*/ 52 h 186"/>
                  <a:gd name="T34" fmla="*/ 180 w 188"/>
                  <a:gd name="T35" fmla="*/ 113 h 186"/>
                  <a:gd name="T36" fmla="*/ 180 w 188"/>
                  <a:gd name="T37" fmla="*/ 113 h 186"/>
                  <a:gd name="T38" fmla="*/ 170 w 188"/>
                  <a:gd name="T39" fmla="*/ 125 h 186"/>
                  <a:gd name="T40" fmla="*/ 170 w 188"/>
                  <a:gd name="T41" fmla="*/ 125 h 186"/>
                  <a:gd name="T42" fmla="*/ 170 w 188"/>
                  <a:gd name="T43" fmla="*/ 147 h 186"/>
                  <a:gd name="T44" fmla="*/ 170 w 188"/>
                  <a:gd name="T45" fmla="*/ 147 h 186"/>
                  <a:gd name="T46" fmla="*/ 37 w 188"/>
                  <a:gd name="T47" fmla="*/ 142 h 186"/>
                  <a:gd name="T48" fmla="*/ 37 w 188"/>
                  <a:gd name="T49" fmla="*/ 142 h 186"/>
                  <a:gd name="T50" fmla="*/ 59 w 188"/>
                  <a:gd name="T51" fmla="*/ 4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5" y="131"/>
                    </a:moveTo>
                    <a:lnTo>
                      <a:pt x="65" y="131"/>
                    </a:lnTo>
                    <a:cubicBezTo>
                      <a:pt x="81" y="142"/>
                      <a:pt x="98" y="143"/>
                      <a:pt x="113" y="139"/>
                    </a:cubicBezTo>
                    <a:lnTo>
                      <a:pt x="113" y="139"/>
                    </a:lnTo>
                    <a:cubicBezTo>
                      <a:pt x="117" y="130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5" y="109"/>
                      <a:pt x="166" y="93"/>
                      <a:pt x="155" y="73"/>
                    </a:cubicBezTo>
                    <a:lnTo>
                      <a:pt x="155" y="73"/>
                    </a:lnTo>
                    <a:cubicBezTo>
                      <a:pt x="150" y="61"/>
                      <a:pt x="129" y="44"/>
                      <a:pt x="117" y="44"/>
                    </a:cubicBezTo>
                    <a:lnTo>
                      <a:pt x="117" y="44"/>
                    </a:lnTo>
                    <a:cubicBezTo>
                      <a:pt x="112" y="44"/>
                      <a:pt x="105" y="50"/>
                      <a:pt x="102" y="51"/>
                    </a:cubicBezTo>
                    <a:lnTo>
                      <a:pt x="102" y="51"/>
                    </a:lnTo>
                    <a:cubicBezTo>
                      <a:pt x="77" y="63"/>
                      <a:pt x="21" y="97"/>
                      <a:pt x="65" y="131"/>
                    </a:cubicBezTo>
                    <a:close/>
                    <a:moveTo>
                      <a:pt x="59" y="40"/>
                    </a:moveTo>
                    <a:lnTo>
                      <a:pt x="59" y="40"/>
                    </a:lnTo>
                    <a:cubicBezTo>
                      <a:pt x="90" y="23"/>
                      <a:pt x="146" y="0"/>
                      <a:pt x="171" y="52"/>
                    </a:cubicBezTo>
                    <a:lnTo>
                      <a:pt x="171" y="52"/>
                    </a:lnTo>
                    <a:cubicBezTo>
                      <a:pt x="180" y="71"/>
                      <a:pt x="187" y="96"/>
                      <a:pt x="180" y="113"/>
                    </a:cubicBezTo>
                    <a:lnTo>
                      <a:pt x="180" y="113"/>
                    </a:lnTo>
                    <a:cubicBezTo>
                      <a:pt x="179" y="118"/>
                      <a:pt x="175" y="121"/>
                      <a:pt x="170" y="125"/>
                    </a:cubicBezTo>
                    <a:lnTo>
                      <a:pt x="170" y="125"/>
                    </a:lnTo>
                    <a:cubicBezTo>
                      <a:pt x="176" y="131"/>
                      <a:pt x="179" y="143"/>
                      <a:pt x="170" y="147"/>
                    </a:cubicBezTo>
                    <a:lnTo>
                      <a:pt x="170" y="147"/>
                    </a:lnTo>
                    <a:cubicBezTo>
                      <a:pt x="133" y="167"/>
                      <a:pt x="77" y="185"/>
                      <a:pt x="37" y="142"/>
                    </a:cubicBezTo>
                    <a:lnTo>
                      <a:pt x="37" y="142"/>
                    </a:lnTo>
                    <a:cubicBezTo>
                      <a:pt x="0" y="105"/>
                      <a:pt x="27" y="60"/>
                      <a:pt x="59" y="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29" name="Freeform 222">
                <a:extLst>
                  <a:ext uri="{FF2B5EF4-FFF2-40B4-BE49-F238E27FC236}">
                    <a16:creationId xmlns:a16="http://schemas.microsoft.com/office/drawing/2014/main" id="{F7C0C0F7-FFD0-2A43-BB8B-84A762C48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0537" y="5203468"/>
                <a:ext cx="77133" cy="65393"/>
              </a:xfrm>
              <a:custGeom>
                <a:avLst/>
                <a:gdLst>
                  <a:gd name="T0" fmla="*/ 130 w 178"/>
                  <a:gd name="T1" fmla="*/ 61 h 150"/>
                  <a:gd name="T2" fmla="*/ 130 w 178"/>
                  <a:gd name="T3" fmla="*/ 61 h 150"/>
                  <a:gd name="T4" fmla="*/ 89 w 178"/>
                  <a:gd name="T5" fmla="*/ 33 h 150"/>
                  <a:gd name="T6" fmla="*/ 89 w 178"/>
                  <a:gd name="T7" fmla="*/ 33 h 150"/>
                  <a:gd name="T8" fmla="*/ 58 w 178"/>
                  <a:gd name="T9" fmla="*/ 41 h 150"/>
                  <a:gd name="T10" fmla="*/ 58 w 178"/>
                  <a:gd name="T11" fmla="*/ 41 h 150"/>
                  <a:gd name="T12" fmla="*/ 24 w 178"/>
                  <a:gd name="T13" fmla="*/ 77 h 150"/>
                  <a:gd name="T14" fmla="*/ 24 w 178"/>
                  <a:gd name="T15" fmla="*/ 77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1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0 w 178"/>
                  <a:gd name="T31" fmla="*/ 88 h 150"/>
                  <a:gd name="T32" fmla="*/ 0 w 178"/>
                  <a:gd name="T33" fmla="*/ 88 h 150"/>
                  <a:gd name="T34" fmla="*/ 17 w 178"/>
                  <a:gd name="T35" fmla="*/ 29 h 150"/>
                  <a:gd name="T36" fmla="*/ 17 w 178"/>
                  <a:gd name="T37" fmla="*/ 29 h 150"/>
                  <a:gd name="T38" fmla="*/ 33 w 178"/>
                  <a:gd name="T39" fmla="*/ 23 h 150"/>
                  <a:gd name="T40" fmla="*/ 33 w 178"/>
                  <a:gd name="T41" fmla="*/ 23 h 150"/>
                  <a:gd name="T42" fmla="*/ 41 w 178"/>
                  <a:gd name="T43" fmla="*/ 2 h 150"/>
                  <a:gd name="T44" fmla="*/ 41 w 178"/>
                  <a:gd name="T45" fmla="*/ 2 h 150"/>
                  <a:gd name="T46" fmla="*/ 162 w 178"/>
                  <a:gd name="T47" fmla="*/ 64 h 150"/>
                  <a:gd name="T48" fmla="*/ 162 w 178"/>
                  <a:gd name="T49" fmla="*/ 64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1"/>
                    </a:moveTo>
                    <a:lnTo>
                      <a:pt x="130" y="61"/>
                    </a:lnTo>
                    <a:cubicBezTo>
                      <a:pt x="121" y="45"/>
                      <a:pt x="105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1" y="40"/>
                      <a:pt x="58" y="41"/>
                    </a:cubicBezTo>
                    <a:lnTo>
                      <a:pt x="58" y="41"/>
                    </a:lnTo>
                    <a:cubicBezTo>
                      <a:pt x="39" y="44"/>
                      <a:pt x="24" y="53"/>
                      <a:pt x="24" y="77"/>
                    </a:cubicBezTo>
                    <a:lnTo>
                      <a:pt x="24" y="77"/>
                    </a:lnTo>
                    <a:cubicBezTo>
                      <a:pt x="25" y="88"/>
                      <a:pt x="37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2" y="119"/>
                      <a:pt x="156" y="110"/>
                      <a:pt x="130" y="61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9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4"/>
                      <a:pt x="33" y="23"/>
                    </a:cubicBezTo>
                    <a:lnTo>
                      <a:pt x="33" y="23"/>
                    </a:lnTo>
                    <a:cubicBezTo>
                      <a:pt x="27" y="15"/>
                      <a:pt x="31" y="3"/>
                      <a:pt x="41" y="2"/>
                    </a:cubicBezTo>
                    <a:lnTo>
                      <a:pt x="41" y="2"/>
                    </a:lnTo>
                    <a:cubicBezTo>
                      <a:pt x="83" y="0"/>
                      <a:pt x="143" y="7"/>
                      <a:pt x="162" y="64"/>
                    </a:cubicBezTo>
                    <a:lnTo>
                      <a:pt x="162" y="64"/>
                    </a:lnTo>
                    <a:cubicBezTo>
                      <a:pt x="177" y="112"/>
                      <a:pt x="135" y="141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53" name="Freeform 223">
                <a:extLst>
                  <a:ext uri="{FF2B5EF4-FFF2-40B4-BE49-F238E27FC236}">
                    <a16:creationId xmlns:a16="http://schemas.microsoft.com/office/drawing/2014/main" id="{3F51108E-78A2-994B-B383-93665677A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2353" y="5187951"/>
                <a:ext cx="76810" cy="103694"/>
              </a:xfrm>
              <a:custGeom>
                <a:avLst/>
                <a:gdLst>
                  <a:gd name="T0" fmla="*/ 44769 w 175"/>
                  <a:gd name="T1" fmla="*/ 21439 h 237"/>
                  <a:gd name="T2" fmla="*/ 44769 w 175"/>
                  <a:gd name="T3" fmla="*/ 21439 h 237"/>
                  <a:gd name="T4" fmla="*/ 25018 w 175"/>
                  <a:gd name="T5" fmla="*/ 31502 h 237"/>
                  <a:gd name="T6" fmla="*/ 25018 w 175"/>
                  <a:gd name="T7" fmla="*/ 31502 h 237"/>
                  <a:gd name="T8" fmla="*/ 21068 w 175"/>
                  <a:gd name="T9" fmla="*/ 47690 h 237"/>
                  <a:gd name="T10" fmla="*/ 21068 w 175"/>
                  <a:gd name="T11" fmla="*/ 47690 h 237"/>
                  <a:gd name="T12" fmla="*/ 26335 w 175"/>
                  <a:gd name="T13" fmla="*/ 73067 h 237"/>
                  <a:gd name="T14" fmla="*/ 26335 w 175"/>
                  <a:gd name="T15" fmla="*/ 73067 h 237"/>
                  <a:gd name="T16" fmla="*/ 46964 w 175"/>
                  <a:gd name="T17" fmla="*/ 73942 h 237"/>
                  <a:gd name="T18" fmla="*/ 46964 w 175"/>
                  <a:gd name="T19" fmla="*/ 73942 h 237"/>
                  <a:gd name="T20" fmla="*/ 50914 w 175"/>
                  <a:gd name="T21" fmla="*/ 66504 h 237"/>
                  <a:gd name="T22" fmla="*/ 50914 w 175"/>
                  <a:gd name="T23" fmla="*/ 66504 h 237"/>
                  <a:gd name="T24" fmla="*/ 44769 w 175"/>
                  <a:gd name="T25" fmla="*/ 21439 h 237"/>
                  <a:gd name="T26" fmla="*/ 68910 w 175"/>
                  <a:gd name="T27" fmla="*/ 58629 h 237"/>
                  <a:gd name="T28" fmla="*/ 68910 w 175"/>
                  <a:gd name="T29" fmla="*/ 58629 h 237"/>
                  <a:gd name="T30" fmla="*/ 25457 w 175"/>
                  <a:gd name="T31" fmla="*/ 87505 h 237"/>
                  <a:gd name="T32" fmla="*/ 25457 w 175"/>
                  <a:gd name="T33" fmla="*/ 87505 h 237"/>
                  <a:gd name="T34" fmla="*/ 7023 w 175"/>
                  <a:gd name="T35" fmla="*/ 62566 h 237"/>
                  <a:gd name="T36" fmla="*/ 7023 w 175"/>
                  <a:gd name="T37" fmla="*/ 62566 h 237"/>
                  <a:gd name="T38" fmla="*/ 8339 w 175"/>
                  <a:gd name="T39" fmla="*/ 54691 h 237"/>
                  <a:gd name="T40" fmla="*/ 8339 w 175"/>
                  <a:gd name="T41" fmla="*/ 54691 h 237"/>
                  <a:gd name="T42" fmla="*/ 2633 w 175"/>
                  <a:gd name="T43" fmla="*/ 44190 h 237"/>
                  <a:gd name="T44" fmla="*/ 2633 w 175"/>
                  <a:gd name="T45" fmla="*/ 44190 h 237"/>
                  <a:gd name="T46" fmla="*/ 52670 w 175"/>
                  <a:gd name="T47" fmla="*/ 7438 h 237"/>
                  <a:gd name="T48" fmla="*/ 52670 w 175"/>
                  <a:gd name="T49" fmla="*/ 7438 h 237"/>
                  <a:gd name="T50" fmla="*/ 68910 w 175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3" y="47"/>
                      <a:pt x="69" y="58"/>
                      <a:pt x="57" y="72"/>
                    </a:cubicBezTo>
                    <a:cubicBezTo>
                      <a:pt x="60" y="85"/>
                      <a:pt x="53" y="95"/>
                      <a:pt x="48" y="109"/>
                    </a:cubicBezTo>
                    <a:cubicBezTo>
                      <a:pt x="40" y="130"/>
                      <a:pt x="40" y="152"/>
                      <a:pt x="60" y="167"/>
                    </a:cubicBezTo>
                    <a:cubicBezTo>
                      <a:pt x="70" y="175"/>
                      <a:pt x="96" y="177"/>
                      <a:pt x="107" y="169"/>
                    </a:cubicBezTo>
                    <a:cubicBezTo>
                      <a:pt x="112" y="166"/>
                      <a:pt x="113" y="158"/>
                      <a:pt x="116" y="152"/>
                    </a:cubicBezTo>
                    <a:cubicBezTo>
                      <a:pt x="131" y="123"/>
                      <a:pt x="157" y="54"/>
                      <a:pt x="102" y="49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3"/>
                      <a:pt x="107" y="236"/>
                      <a:pt x="58" y="200"/>
                    </a:cubicBezTo>
                    <a:cubicBezTo>
                      <a:pt x="40" y="187"/>
                      <a:pt x="21" y="167"/>
                      <a:pt x="16" y="143"/>
                    </a:cubicBezTo>
                    <a:cubicBezTo>
                      <a:pt x="15" y="137"/>
                      <a:pt x="16" y="131"/>
                      <a:pt x="19" y="125"/>
                    </a:cubicBezTo>
                    <a:cubicBezTo>
                      <a:pt x="10" y="123"/>
                      <a:pt x="0" y="113"/>
                      <a:pt x="6" y="101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1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" name="Freeform 224">
                <a:extLst>
                  <a:ext uri="{FF2B5EF4-FFF2-40B4-BE49-F238E27FC236}">
                    <a16:creationId xmlns:a16="http://schemas.microsoft.com/office/drawing/2014/main" id="{74B2B07C-EDD5-C849-8E84-69B8F6E8B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1697" y="5193296"/>
                <a:ext cx="88776" cy="87190"/>
              </a:xfrm>
              <a:custGeom>
                <a:avLst/>
                <a:gdLst>
                  <a:gd name="T0" fmla="*/ 59 w 204"/>
                  <a:gd name="T1" fmla="*/ 134 h 197"/>
                  <a:gd name="T2" fmla="*/ 59 w 204"/>
                  <a:gd name="T3" fmla="*/ 134 h 197"/>
                  <a:gd name="T4" fmla="*/ 108 w 204"/>
                  <a:gd name="T5" fmla="*/ 150 h 197"/>
                  <a:gd name="T6" fmla="*/ 108 w 204"/>
                  <a:gd name="T7" fmla="*/ 150 h 197"/>
                  <a:gd name="T8" fmla="*/ 142 w 204"/>
                  <a:gd name="T9" fmla="*/ 132 h 197"/>
                  <a:gd name="T10" fmla="*/ 142 w 204"/>
                  <a:gd name="T11" fmla="*/ 132 h 197"/>
                  <a:gd name="T12" fmla="*/ 175 w 204"/>
                  <a:gd name="T13" fmla="*/ 82 h 197"/>
                  <a:gd name="T14" fmla="*/ 175 w 204"/>
                  <a:gd name="T15" fmla="*/ 82 h 197"/>
                  <a:gd name="T16" fmla="*/ 144 w 204"/>
                  <a:gd name="T17" fmla="*/ 46 h 197"/>
                  <a:gd name="T18" fmla="*/ 144 w 204"/>
                  <a:gd name="T19" fmla="*/ 46 h 197"/>
                  <a:gd name="T20" fmla="*/ 125 w 204"/>
                  <a:gd name="T21" fmla="*/ 52 h 197"/>
                  <a:gd name="T22" fmla="*/ 125 w 204"/>
                  <a:gd name="T23" fmla="*/ 52 h 197"/>
                  <a:gd name="T24" fmla="*/ 59 w 204"/>
                  <a:gd name="T25" fmla="*/ 134 h 197"/>
                  <a:gd name="T26" fmla="*/ 83 w 204"/>
                  <a:gd name="T27" fmla="*/ 36 h 197"/>
                  <a:gd name="T28" fmla="*/ 83 w 204"/>
                  <a:gd name="T29" fmla="*/ 36 h 197"/>
                  <a:gd name="T30" fmla="*/ 199 w 204"/>
                  <a:gd name="T31" fmla="*/ 62 h 197"/>
                  <a:gd name="T32" fmla="*/ 199 w 204"/>
                  <a:gd name="T33" fmla="*/ 62 h 197"/>
                  <a:gd name="T34" fmla="*/ 188 w 204"/>
                  <a:gd name="T35" fmla="*/ 131 h 197"/>
                  <a:gd name="T36" fmla="*/ 188 w 204"/>
                  <a:gd name="T37" fmla="*/ 131 h 197"/>
                  <a:gd name="T38" fmla="*/ 172 w 204"/>
                  <a:gd name="T39" fmla="*/ 142 h 197"/>
                  <a:gd name="T40" fmla="*/ 172 w 204"/>
                  <a:gd name="T41" fmla="*/ 142 h 197"/>
                  <a:gd name="T42" fmla="*/ 166 w 204"/>
                  <a:gd name="T43" fmla="*/ 166 h 197"/>
                  <a:gd name="T44" fmla="*/ 166 w 204"/>
                  <a:gd name="T45" fmla="*/ 166 h 197"/>
                  <a:gd name="T46" fmla="*/ 25 w 204"/>
                  <a:gd name="T47" fmla="*/ 144 h 197"/>
                  <a:gd name="T48" fmla="*/ 25 w 204"/>
                  <a:gd name="T49" fmla="*/ 144 h 197"/>
                  <a:gd name="T50" fmla="*/ 83 w 204"/>
                  <a:gd name="T51" fmla="*/ 3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7">
                    <a:moveTo>
                      <a:pt x="59" y="134"/>
                    </a:moveTo>
                    <a:lnTo>
                      <a:pt x="59" y="134"/>
                    </a:lnTo>
                    <a:cubicBezTo>
                      <a:pt x="73" y="149"/>
                      <a:pt x="90" y="152"/>
                      <a:pt x="108" y="150"/>
                    </a:cubicBezTo>
                    <a:lnTo>
                      <a:pt x="108" y="150"/>
                    </a:lnTo>
                    <a:cubicBezTo>
                      <a:pt x="116" y="140"/>
                      <a:pt x="126" y="137"/>
                      <a:pt x="142" y="132"/>
                    </a:cubicBezTo>
                    <a:lnTo>
                      <a:pt x="142" y="132"/>
                    </a:lnTo>
                    <a:cubicBezTo>
                      <a:pt x="162" y="123"/>
                      <a:pt x="179" y="107"/>
                      <a:pt x="175" y="82"/>
                    </a:cubicBezTo>
                    <a:lnTo>
                      <a:pt x="175" y="82"/>
                    </a:lnTo>
                    <a:cubicBezTo>
                      <a:pt x="174" y="70"/>
                      <a:pt x="157" y="49"/>
                      <a:pt x="144" y="46"/>
                    </a:cubicBezTo>
                    <a:lnTo>
                      <a:pt x="144" y="46"/>
                    </a:lnTo>
                    <a:cubicBezTo>
                      <a:pt x="138" y="46"/>
                      <a:pt x="130" y="50"/>
                      <a:pt x="125" y="52"/>
                    </a:cubicBezTo>
                    <a:lnTo>
                      <a:pt x="125" y="52"/>
                    </a:lnTo>
                    <a:cubicBezTo>
                      <a:pt x="95" y="61"/>
                      <a:pt x="25" y="92"/>
                      <a:pt x="59" y="134"/>
                    </a:cubicBezTo>
                    <a:close/>
                    <a:moveTo>
                      <a:pt x="83" y="36"/>
                    </a:moveTo>
                    <a:lnTo>
                      <a:pt x="83" y="36"/>
                    </a:lnTo>
                    <a:cubicBezTo>
                      <a:pt x="122" y="20"/>
                      <a:pt x="192" y="0"/>
                      <a:pt x="199" y="62"/>
                    </a:cubicBezTo>
                    <a:lnTo>
                      <a:pt x="199" y="62"/>
                    </a:lnTo>
                    <a:cubicBezTo>
                      <a:pt x="203" y="83"/>
                      <a:pt x="201" y="111"/>
                      <a:pt x="188" y="131"/>
                    </a:cubicBezTo>
                    <a:lnTo>
                      <a:pt x="188" y="131"/>
                    </a:lnTo>
                    <a:cubicBezTo>
                      <a:pt x="184" y="134"/>
                      <a:pt x="179" y="138"/>
                      <a:pt x="172" y="142"/>
                    </a:cubicBezTo>
                    <a:lnTo>
                      <a:pt x="172" y="142"/>
                    </a:lnTo>
                    <a:cubicBezTo>
                      <a:pt x="179" y="149"/>
                      <a:pt x="176" y="162"/>
                      <a:pt x="166" y="166"/>
                    </a:cubicBezTo>
                    <a:lnTo>
                      <a:pt x="166" y="166"/>
                    </a:lnTo>
                    <a:cubicBezTo>
                      <a:pt x="120" y="183"/>
                      <a:pt x="53" y="196"/>
                      <a:pt x="25" y="144"/>
                    </a:cubicBezTo>
                    <a:lnTo>
                      <a:pt x="25" y="144"/>
                    </a:lnTo>
                    <a:cubicBezTo>
                      <a:pt x="0" y="96"/>
                      <a:pt x="42" y="52"/>
                      <a:pt x="83" y="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55" name="Freeform 225">
                <a:extLst>
                  <a:ext uri="{FF2B5EF4-FFF2-40B4-BE49-F238E27FC236}">
                    <a16:creationId xmlns:a16="http://schemas.microsoft.com/office/drawing/2014/main" id="{EEB214D1-F0FD-2940-B2A1-17A89F10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0894" y="5189870"/>
                <a:ext cx="76810" cy="103694"/>
              </a:xfrm>
              <a:custGeom>
                <a:avLst/>
                <a:gdLst>
                  <a:gd name="T0" fmla="*/ 45208 w 175"/>
                  <a:gd name="T1" fmla="*/ 21001 h 237"/>
                  <a:gd name="T2" fmla="*/ 45208 w 175"/>
                  <a:gd name="T3" fmla="*/ 21001 h 237"/>
                  <a:gd name="T4" fmla="*/ 25018 w 175"/>
                  <a:gd name="T5" fmla="*/ 31502 h 237"/>
                  <a:gd name="T6" fmla="*/ 25018 w 175"/>
                  <a:gd name="T7" fmla="*/ 31502 h 237"/>
                  <a:gd name="T8" fmla="*/ 21507 w 175"/>
                  <a:gd name="T9" fmla="*/ 47690 h 237"/>
                  <a:gd name="T10" fmla="*/ 21507 w 175"/>
                  <a:gd name="T11" fmla="*/ 47690 h 237"/>
                  <a:gd name="T12" fmla="*/ 25896 w 175"/>
                  <a:gd name="T13" fmla="*/ 72630 h 237"/>
                  <a:gd name="T14" fmla="*/ 25896 w 175"/>
                  <a:gd name="T15" fmla="*/ 72630 h 237"/>
                  <a:gd name="T16" fmla="*/ 46964 w 175"/>
                  <a:gd name="T17" fmla="*/ 73505 h 237"/>
                  <a:gd name="T18" fmla="*/ 46964 w 175"/>
                  <a:gd name="T19" fmla="*/ 73505 h 237"/>
                  <a:gd name="T20" fmla="*/ 50914 w 175"/>
                  <a:gd name="T21" fmla="*/ 66504 h 237"/>
                  <a:gd name="T22" fmla="*/ 50914 w 175"/>
                  <a:gd name="T23" fmla="*/ 66504 h 237"/>
                  <a:gd name="T24" fmla="*/ 45208 w 175"/>
                  <a:gd name="T25" fmla="*/ 21001 h 237"/>
                  <a:gd name="T26" fmla="*/ 68910 w 175"/>
                  <a:gd name="T27" fmla="*/ 58629 h 237"/>
                  <a:gd name="T28" fmla="*/ 68910 w 175"/>
                  <a:gd name="T29" fmla="*/ 58629 h 237"/>
                  <a:gd name="T30" fmla="*/ 25457 w 175"/>
                  <a:gd name="T31" fmla="*/ 86630 h 237"/>
                  <a:gd name="T32" fmla="*/ 25457 w 175"/>
                  <a:gd name="T33" fmla="*/ 86630 h 237"/>
                  <a:gd name="T34" fmla="*/ 7023 w 175"/>
                  <a:gd name="T35" fmla="*/ 62566 h 237"/>
                  <a:gd name="T36" fmla="*/ 7023 w 175"/>
                  <a:gd name="T37" fmla="*/ 62566 h 237"/>
                  <a:gd name="T38" fmla="*/ 8339 w 175"/>
                  <a:gd name="T39" fmla="*/ 54253 h 237"/>
                  <a:gd name="T40" fmla="*/ 8339 w 175"/>
                  <a:gd name="T41" fmla="*/ 54253 h 237"/>
                  <a:gd name="T42" fmla="*/ 2633 w 175"/>
                  <a:gd name="T43" fmla="*/ 44190 h 237"/>
                  <a:gd name="T44" fmla="*/ 2633 w 175"/>
                  <a:gd name="T45" fmla="*/ 44190 h 237"/>
                  <a:gd name="T46" fmla="*/ 52670 w 175"/>
                  <a:gd name="T47" fmla="*/ 7438 h 237"/>
                  <a:gd name="T48" fmla="*/ 52670 w 175"/>
                  <a:gd name="T49" fmla="*/ 7438 h 237"/>
                  <a:gd name="T50" fmla="*/ 68910 w 175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8"/>
                    </a:moveTo>
                    <a:lnTo>
                      <a:pt x="103" y="48"/>
                    </a:lnTo>
                    <a:cubicBezTo>
                      <a:pt x="83" y="47"/>
                      <a:pt x="69" y="57"/>
                      <a:pt x="57" y="72"/>
                    </a:cubicBezTo>
                    <a:cubicBezTo>
                      <a:pt x="59" y="84"/>
                      <a:pt x="53" y="93"/>
                      <a:pt x="49" y="109"/>
                    </a:cubicBezTo>
                    <a:cubicBezTo>
                      <a:pt x="40" y="130"/>
                      <a:pt x="40" y="152"/>
                      <a:pt x="59" y="166"/>
                    </a:cubicBezTo>
                    <a:cubicBezTo>
                      <a:pt x="70" y="173"/>
                      <a:pt x="96" y="177"/>
                      <a:pt x="107" y="168"/>
                    </a:cubicBezTo>
                    <a:cubicBezTo>
                      <a:pt x="112" y="165"/>
                      <a:pt x="113" y="157"/>
                      <a:pt x="116" y="152"/>
                    </a:cubicBezTo>
                    <a:cubicBezTo>
                      <a:pt x="130" y="123"/>
                      <a:pt x="157" y="52"/>
                      <a:pt x="103" y="48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3"/>
                      <a:pt x="107" y="236"/>
                      <a:pt x="58" y="198"/>
                    </a:cubicBezTo>
                    <a:cubicBezTo>
                      <a:pt x="40" y="185"/>
                      <a:pt x="20" y="165"/>
                      <a:pt x="16" y="143"/>
                    </a:cubicBezTo>
                    <a:cubicBezTo>
                      <a:pt x="15" y="136"/>
                      <a:pt x="16" y="131"/>
                      <a:pt x="19" y="124"/>
                    </a:cubicBezTo>
                    <a:cubicBezTo>
                      <a:pt x="9" y="123"/>
                      <a:pt x="0" y="111"/>
                      <a:pt x="6" y="101"/>
                    </a:cubicBezTo>
                    <a:cubicBezTo>
                      <a:pt x="25" y="57"/>
                      <a:pt x="63" y="0"/>
                      <a:pt x="120" y="17"/>
                    </a:cubicBezTo>
                    <a:cubicBezTo>
                      <a:pt x="171" y="31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3" name="Freeform 226">
                <a:extLst>
                  <a:ext uri="{FF2B5EF4-FFF2-40B4-BE49-F238E27FC236}">
                    <a16:creationId xmlns:a16="http://schemas.microsoft.com/office/drawing/2014/main" id="{46B3D5D0-4071-6043-A2D5-A26926E76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6162" y="5204922"/>
                <a:ext cx="77133" cy="65392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8 w 177"/>
                  <a:gd name="T5" fmla="*/ 34 h 150"/>
                  <a:gd name="T6" fmla="*/ 88 w 177"/>
                  <a:gd name="T7" fmla="*/ 34 h 150"/>
                  <a:gd name="T8" fmla="*/ 58 w 177"/>
                  <a:gd name="T9" fmla="*/ 42 h 150"/>
                  <a:gd name="T10" fmla="*/ 58 w 177"/>
                  <a:gd name="T11" fmla="*/ 42 h 150"/>
                  <a:gd name="T12" fmla="*/ 24 w 177"/>
                  <a:gd name="T13" fmla="*/ 76 h 150"/>
                  <a:gd name="T14" fmla="*/ 24 w 177"/>
                  <a:gd name="T15" fmla="*/ 76 h 150"/>
                  <a:gd name="T16" fmla="*/ 46 w 177"/>
                  <a:gd name="T17" fmla="*/ 118 h 150"/>
                  <a:gd name="T18" fmla="*/ 46 w 177"/>
                  <a:gd name="T19" fmla="*/ 118 h 150"/>
                  <a:gd name="T20" fmla="*/ 63 w 177"/>
                  <a:gd name="T21" fmla="*/ 118 h 150"/>
                  <a:gd name="T22" fmla="*/ 63 w 177"/>
                  <a:gd name="T23" fmla="*/ 118 h 150"/>
                  <a:gd name="T24" fmla="*/ 129 w 177"/>
                  <a:gd name="T25" fmla="*/ 62 h 150"/>
                  <a:gd name="T26" fmla="*/ 97 w 177"/>
                  <a:gd name="T27" fmla="*/ 146 h 150"/>
                  <a:gd name="T28" fmla="*/ 97 w 177"/>
                  <a:gd name="T29" fmla="*/ 146 h 150"/>
                  <a:gd name="T30" fmla="*/ 0 w 177"/>
                  <a:gd name="T31" fmla="*/ 89 h 150"/>
                  <a:gd name="T32" fmla="*/ 0 w 177"/>
                  <a:gd name="T33" fmla="*/ 89 h 150"/>
                  <a:gd name="T34" fmla="*/ 17 w 177"/>
                  <a:gd name="T35" fmla="*/ 30 h 150"/>
                  <a:gd name="T36" fmla="*/ 17 w 177"/>
                  <a:gd name="T37" fmla="*/ 30 h 150"/>
                  <a:gd name="T38" fmla="*/ 30 w 177"/>
                  <a:gd name="T39" fmla="*/ 24 h 150"/>
                  <a:gd name="T40" fmla="*/ 30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1 w 177"/>
                  <a:gd name="T47" fmla="*/ 63 h 150"/>
                  <a:gd name="T48" fmla="*/ 161 w 177"/>
                  <a:gd name="T49" fmla="*/ 63 h 150"/>
                  <a:gd name="T50" fmla="*/ 97 w 177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5"/>
                      <a:pt x="105" y="37"/>
                      <a:pt x="88" y="34"/>
                    </a:cubicBezTo>
                    <a:lnTo>
                      <a:pt x="88" y="34"/>
                    </a:lnTo>
                    <a:cubicBezTo>
                      <a:pt x="80" y="42"/>
                      <a:pt x="71" y="39"/>
                      <a:pt x="58" y="42"/>
                    </a:cubicBezTo>
                    <a:lnTo>
                      <a:pt x="58" y="42"/>
                    </a:lnTo>
                    <a:cubicBezTo>
                      <a:pt x="38" y="43"/>
                      <a:pt x="23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6" y="118"/>
                    </a:cubicBezTo>
                    <a:lnTo>
                      <a:pt x="46" y="118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10"/>
                      <a:pt x="129" y="62"/>
                    </a:cubicBezTo>
                    <a:close/>
                    <a:moveTo>
                      <a:pt x="97" y="146"/>
                    </a:moveTo>
                    <a:lnTo>
                      <a:pt x="97" y="146"/>
                    </a:lnTo>
                    <a:cubicBezTo>
                      <a:pt x="62" y="149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5" y="25"/>
                      <a:pt x="30" y="24"/>
                    </a:cubicBezTo>
                    <a:lnTo>
                      <a:pt x="30" y="24"/>
                    </a:lnTo>
                    <a:cubicBezTo>
                      <a:pt x="28" y="16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7"/>
                      <a:pt x="161" y="63"/>
                    </a:cubicBezTo>
                    <a:lnTo>
                      <a:pt x="161" y="63"/>
                    </a:lnTo>
                    <a:cubicBezTo>
                      <a:pt x="176" y="112"/>
                      <a:pt x="136" y="142"/>
                      <a:pt x="97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34" name="Freeform 227">
                <a:extLst>
                  <a:ext uri="{FF2B5EF4-FFF2-40B4-BE49-F238E27FC236}">
                    <a16:creationId xmlns:a16="http://schemas.microsoft.com/office/drawing/2014/main" id="{39F40354-1535-3146-823F-C3D280077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7509" y="5196203"/>
                <a:ext cx="81500" cy="79923"/>
              </a:xfrm>
              <a:custGeom>
                <a:avLst/>
                <a:gdLst>
                  <a:gd name="T0" fmla="*/ 66 w 189"/>
                  <a:gd name="T1" fmla="*/ 131 h 187"/>
                  <a:gd name="T2" fmla="*/ 66 w 189"/>
                  <a:gd name="T3" fmla="*/ 131 h 187"/>
                  <a:gd name="T4" fmla="*/ 115 w 189"/>
                  <a:gd name="T5" fmla="*/ 140 h 187"/>
                  <a:gd name="T6" fmla="*/ 115 w 189"/>
                  <a:gd name="T7" fmla="*/ 140 h 187"/>
                  <a:gd name="T8" fmla="*/ 140 w 189"/>
                  <a:gd name="T9" fmla="*/ 119 h 187"/>
                  <a:gd name="T10" fmla="*/ 140 w 189"/>
                  <a:gd name="T11" fmla="*/ 119 h 187"/>
                  <a:gd name="T12" fmla="*/ 157 w 189"/>
                  <a:gd name="T13" fmla="*/ 73 h 187"/>
                  <a:gd name="T14" fmla="*/ 157 w 189"/>
                  <a:gd name="T15" fmla="*/ 73 h 187"/>
                  <a:gd name="T16" fmla="*/ 117 w 189"/>
                  <a:gd name="T17" fmla="*/ 46 h 187"/>
                  <a:gd name="T18" fmla="*/ 117 w 189"/>
                  <a:gd name="T19" fmla="*/ 46 h 187"/>
                  <a:gd name="T20" fmla="*/ 102 w 189"/>
                  <a:gd name="T21" fmla="*/ 52 h 187"/>
                  <a:gd name="T22" fmla="*/ 102 w 189"/>
                  <a:gd name="T23" fmla="*/ 52 h 187"/>
                  <a:gd name="T24" fmla="*/ 66 w 189"/>
                  <a:gd name="T25" fmla="*/ 131 h 187"/>
                  <a:gd name="T26" fmla="*/ 59 w 189"/>
                  <a:gd name="T27" fmla="*/ 43 h 187"/>
                  <a:gd name="T28" fmla="*/ 59 w 189"/>
                  <a:gd name="T29" fmla="*/ 43 h 187"/>
                  <a:gd name="T30" fmla="*/ 173 w 189"/>
                  <a:gd name="T31" fmla="*/ 52 h 187"/>
                  <a:gd name="T32" fmla="*/ 173 w 189"/>
                  <a:gd name="T33" fmla="*/ 52 h 187"/>
                  <a:gd name="T34" fmla="*/ 180 w 189"/>
                  <a:gd name="T35" fmla="*/ 114 h 187"/>
                  <a:gd name="T36" fmla="*/ 180 w 189"/>
                  <a:gd name="T37" fmla="*/ 114 h 187"/>
                  <a:gd name="T38" fmla="*/ 171 w 189"/>
                  <a:gd name="T39" fmla="*/ 126 h 187"/>
                  <a:gd name="T40" fmla="*/ 171 w 189"/>
                  <a:gd name="T41" fmla="*/ 126 h 187"/>
                  <a:gd name="T42" fmla="*/ 171 w 189"/>
                  <a:gd name="T43" fmla="*/ 148 h 187"/>
                  <a:gd name="T44" fmla="*/ 171 w 189"/>
                  <a:gd name="T45" fmla="*/ 148 h 187"/>
                  <a:gd name="T46" fmla="*/ 37 w 189"/>
                  <a:gd name="T47" fmla="*/ 144 h 187"/>
                  <a:gd name="T48" fmla="*/ 37 w 189"/>
                  <a:gd name="T49" fmla="*/ 144 h 187"/>
                  <a:gd name="T50" fmla="*/ 59 w 189"/>
                  <a:gd name="T51" fmla="*/ 4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9" h="187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2" y="144"/>
                      <a:pt x="99" y="144"/>
                      <a:pt x="115" y="140"/>
                    </a:cubicBezTo>
                    <a:lnTo>
                      <a:pt x="115" y="140"/>
                    </a:lnTo>
                    <a:cubicBezTo>
                      <a:pt x="119" y="130"/>
                      <a:pt x="128" y="127"/>
                      <a:pt x="140" y="119"/>
                    </a:cubicBezTo>
                    <a:lnTo>
                      <a:pt x="140" y="119"/>
                    </a:lnTo>
                    <a:cubicBezTo>
                      <a:pt x="155" y="110"/>
                      <a:pt x="166" y="96"/>
                      <a:pt x="157" y="73"/>
                    </a:cubicBezTo>
                    <a:lnTo>
                      <a:pt x="157" y="73"/>
                    </a:lnTo>
                    <a:cubicBezTo>
                      <a:pt x="151" y="64"/>
                      <a:pt x="130" y="47"/>
                      <a:pt x="117" y="46"/>
                    </a:cubicBezTo>
                    <a:lnTo>
                      <a:pt x="117" y="46"/>
                    </a:lnTo>
                    <a:cubicBezTo>
                      <a:pt x="112" y="46"/>
                      <a:pt x="105" y="51"/>
                      <a:pt x="102" y="52"/>
                    </a:cubicBezTo>
                    <a:lnTo>
                      <a:pt x="102" y="52"/>
                    </a:lnTo>
                    <a:cubicBezTo>
                      <a:pt x="78" y="64"/>
                      <a:pt x="23" y="98"/>
                      <a:pt x="66" y="131"/>
                    </a:cubicBezTo>
                    <a:close/>
                    <a:moveTo>
                      <a:pt x="59" y="43"/>
                    </a:moveTo>
                    <a:lnTo>
                      <a:pt x="59" y="43"/>
                    </a:lnTo>
                    <a:cubicBezTo>
                      <a:pt x="91" y="25"/>
                      <a:pt x="148" y="0"/>
                      <a:pt x="173" y="52"/>
                    </a:cubicBezTo>
                    <a:lnTo>
                      <a:pt x="173" y="52"/>
                    </a:lnTo>
                    <a:cubicBezTo>
                      <a:pt x="180" y="71"/>
                      <a:pt x="188" y="96"/>
                      <a:pt x="180" y="114"/>
                    </a:cubicBezTo>
                    <a:lnTo>
                      <a:pt x="180" y="114"/>
                    </a:lnTo>
                    <a:cubicBezTo>
                      <a:pt x="179" y="119"/>
                      <a:pt x="175" y="123"/>
                      <a:pt x="171" y="126"/>
                    </a:cubicBezTo>
                    <a:lnTo>
                      <a:pt x="171" y="126"/>
                    </a:lnTo>
                    <a:cubicBezTo>
                      <a:pt x="178" y="131"/>
                      <a:pt x="180" y="144"/>
                      <a:pt x="171" y="148"/>
                    </a:cubicBezTo>
                    <a:lnTo>
                      <a:pt x="171" y="148"/>
                    </a:lnTo>
                    <a:cubicBezTo>
                      <a:pt x="134" y="168"/>
                      <a:pt x="78" y="186"/>
                      <a:pt x="37" y="144"/>
                    </a:cubicBezTo>
                    <a:lnTo>
                      <a:pt x="37" y="144"/>
                    </a:lnTo>
                    <a:cubicBezTo>
                      <a:pt x="0" y="105"/>
                      <a:pt x="27" y="61"/>
                      <a:pt x="59" y="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35" name="Freeform 228">
                <a:extLst>
                  <a:ext uri="{FF2B5EF4-FFF2-40B4-BE49-F238E27FC236}">
                    <a16:creationId xmlns:a16="http://schemas.microsoft.com/office/drawing/2014/main" id="{7BE3DB27-B9E2-D24D-B08D-7467EE975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7598" y="5204922"/>
                <a:ext cx="78589" cy="65392"/>
              </a:xfrm>
              <a:custGeom>
                <a:avLst/>
                <a:gdLst>
                  <a:gd name="T0" fmla="*/ 129 w 179"/>
                  <a:gd name="T1" fmla="*/ 60 h 148"/>
                  <a:gd name="T2" fmla="*/ 129 w 179"/>
                  <a:gd name="T3" fmla="*/ 60 h 148"/>
                  <a:gd name="T4" fmla="*/ 90 w 179"/>
                  <a:gd name="T5" fmla="*/ 33 h 148"/>
                  <a:gd name="T6" fmla="*/ 90 w 179"/>
                  <a:gd name="T7" fmla="*/ 33 h 148"/>
                  <a:gd name="T8" fmla="*/ 58 w 179"/>
                  <a:gd name="T9" fmla="*/ 40 h 148"/>
                  <a:gd name="T10" fmla="*/ 58 w 179"/>
                  <a:gd name="T11" fmla="*/ 40 h 148"/>
                  <a:gd name="T12" fmla="*/ 24 w 179"/>
                  <a:gd name="T13" fmla="*/ 76 h 148"/>
                  <a:gd name="T14" fmla="*/ 24 w 179"/>
                  <a:gd name="T15" fmla="*/ 76 h 148"/>
                  <a:gd name="T16" fmla="*/ 48 w 179"/>
                  <a:gd name="T17" fmla="*/ 117 h 148"/>
                  <a:gd name="T18" fmla="*/ 48 w 179"/>
                  <a:gd name="T19" fmla="*/ 117 h 148"/>
                  <a:gd name="T20" fmla="*/ 63 w 179"/>
                  <a:gd name="T21" fmla="*/ 117 h 148"/>
                  <a:gd name="T22" fmla="*/ 63 w 179"/>
                  <a:gd name="T23" fmla="*/ 117 h 148"/>
                  <a:gd name="T24" fmla="*/ 129 w 179"/>
                  <a:gd name="T25" fmla="*/ 60 h 148"/>
                  <a:gd name="T26" fmla="*/ 99 w 179"/>
                  <a:gd name="T27" fmla="*/ 144 h 148"/>
                  <a:gd name="T28" fmla="*/ 99 w 179"/>
                  <a:gd name="T29" fmla="*/ 144 h 148"/>
                  <a:gd name="T30" fmla="*/ 0 w 179"/>
                  <a:gd name="T31" fmla="*/ 88 h 148"/>
                  <a:gd name="T32" fmla="*/ 0 w 179"/>
                  <a:gd name="T33" fmla="*/ 88 h 148"/>
                  <a:gd name="T34" fmla="*/ 17 w 179"/>
                  <a:gd name="T35" fmla="*/ 29 h 148"/>
                  <a:gd name="T36" fmla="*/ 17 w 179"/>
                  <a:gd name="T37" fmla="*/ 29 h 148"/>
                  <a:gd name="T38" fmla="*/ 32 w 179"/>
                  <a:gd name="T39" fmla="*/ 22 h 148"/>
                  <a:gd name="T40" fmla="*/ 32 w 179"/>
                  <a:gd name="T41" fmla="*/ 22 h 148"/>
                  <a:gd name="T42" fmla="*/ 41 w 179"/>
                  <a:gd name="T43" fmla="*/ 1 h 148"/>
                  <a:gd name="T44" fmla="*/ 41 w 179"/>
                  <a:gd name="T45" fmla="*/ 1 h 148"/>
                  <a:gd name="T46" fmla="*/ 161 w 179"/>
                  <a:gd name="T47" fmla="*/ 62 h 148"/>
                  <a:gd name="T48" fmla="*/ 161 w 179"/>
                  <a:gd name="T49" fmla="*/ 62 h 148"/>
                  <a:gd name="T50" fmla="*/ 99 w 179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5" y="35"/>
                      <a:pt x="90" y="33"/>
                    </a:cubicBezTo>
                    <a:lnTo>
                      <a:pt x="90" y="33"/>
                    </a:lnTo>
                    <a:cubicBezTo>
                      <a:pt x="82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6"/>
                      <a:pt x="36" y="111"/>
                      <a:pt x="48" y="117"/>
                    </a:cubicBezTo>
                    <a:lnTo>
                      <a:pt x="48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91" y="117"/>
                      <a:pt x="155" y="109"/>
                      <a:pt x="129" y="60"/>
                    </a:cubicBezTo>
                    <a:close/>
                    <a:moveTo>
                      <a:pt x="99" y="144"/>
                    </a:moveTo>
                    <a:lnTo>
                      <a:pt x="99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3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2" y="1"/>
                      <a:pt x="41" y="1"/>
                    </a:cubicBezTo>
                    <a:lnTo>
                      <a:pt x="41" y="1"/>
                    </a:lnTo>
                    <a:cubicBezTo>
                      <a:pt x="82" y="0"/>
                      <a:pt x="142" y="5"/>
                      <a:pt x="161" y="62"/>
                    </a:cubicBezTo>
                    <a:lnTo>
                      <a:pt x="161" y="62"/>
                    </a:lnTo>
                    <a:cubicBezTo>
                      <a:pt x="178" y="111"/>
                      <a:pt x="136" y="142"/>
                      <a:pt x="99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59" name="Freeform 229">
                <a:extLst>
                  <a:ext uri="{FF2B5EF4-FFF2-40B4-BE49-F238E27FC236}">
                    <a16:creationId xmlns:a16="http://schemas.microsoft.com/office/drawing/2014/main" id="{7F047E3E-AD50-AE4C-901C-3E127138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5595" y="5187951"/>
                <a:ext cx="76810" cy="103694"/>
              </a:xfrm>
              <a:custGeom>
                <a:avLst/>
                <a:gdLst>
                  <a:gd name="T0" fmla="*/ 45208 w 175"/>
                  <a:gd name="T1" fmla="*/ 21530 h 236"/>
                  <a:gd name="T2" fmla="*/ 45208 w 175"/>
                  <a:gd name="T3" fmla="*/ 21530 h 236"/>
                  <a:gd name="T4" fmla="*/ 25018 w 175"/>
                  <a:gd name="T5" fmla="*/ 32075 h 236"/>
                  <a:gd name="T6" fmla="*/ 25018 w 175"/>
                  <a:gd name="T7" fmla="*/ 32075 h 236"/>
                  <a:gd name="T8" fmla="*/ 21068 w 175"/>
                  <a:gd name="T9" fmla="*/ 47893 h 236"/>
                  <a:gd name="T10" fmla="*/ 21068 w 175"/>
                  <a:gd name="T11" fmla="*/ 47893 h 236"/>
                  <a:gd name="T12" fmla="*/ 25896 w 175"/>
                  <a:gd name="T13" fmla="*/ 73816 h 236"/>
                  <a:gd name="T14" fmla="*/ 25896 w 175"/>
                  <a:gd name="T15" fmla="*/ 73816 h 236"/>
                  <a:gd name="T16" fmla="*/ 46964 w 175"/>
                  <a:gd name="T17" fmla="*/ 74695 h 236"/>
                  <a:gd name="T18" fmla="*/ 46964 w 175"/>
                  <a:gd name="T19" fmla="*/ 74695 h 236"/>
                  <a:gd name="T20" fmla="*/ 50914 w 175"/>
                  <a:gd name="T21" fmla="*/ 67225 h 236"/>
                  <a:gd name="T22" fmla="*/ 50914 w 175"/>
                  <a:gd name="T23" fmla="*/ 67225 h 236"/>
                  <a:gd name="T24" fmla="*/ 45208 w 175"/>
                  <a:gd name="T25" fmla="*/ 21530 h 236"/>
                  <a:gd name="T26" fmla="*/ 68910 w 175"/>
                  <a:gd name="T27" fmla="*/ 58877 h 236"/>
                  <a:gd name="T28" fmla="*/ 68910 w 175"/>
                  <a:gd name="T29" fmla="*/ 58877 h 236"/>
                  <a:gd name="T30" fmla="*/ 25457 w 175"/>
                  <a:gd name="T31" fmla="*/ 87876 h 236"/>
                  <a:gd name="T32" fmla="*/ 25457 w 175"/>
                  <a:gd name="T33" fmla="*/ 87876 h 236"/>
                  <a:gd name="T34" fmla="*/ 7023 w 175"/>
                  <a:gd name="T35" fmla="*/ 63710 h 236"/>
                  <a:gd name="T36" fmla="*/ 7023 w 175"/>
                  <a:gd name="T37" fmla="*/ 63710 h 236"/>
                  <a:gd name="T38" fmla="*/ 8339 w 175"/>
                  <a:gd name="T39" fmla="*/ 54923 h 236"/>
                  <a:gd name="T40" fmla="*/ 8339 w 175"/>
                  <a:gd name="T41" fmla="*/ 54923 h 236"/>
                  <a:gd name="T42" fmla="*/ 2195 w 175"/>
                  <a:gd name="T43" fmla="*/ 44378 h 236"/>
                  <a:gd name="T44" fmla="*/ 2195 w 175"/>
                  <a:gd name="T45" fmla="*/ 44378 h 236"/>
                  <a:gd name="T46" fmla="*/ 52670 w 175"/>
                  <a:gd name="T47" fmla="*/ 7030 h 236"/>
                  <a:gd name="T48" fmla="*/ 52670 w 175"/>
                  <a:gd name="T49" fmla="*/ 7030 h 236"/>
                  <a:gd name="T50" fmla="*/ 68910 w 175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9" y="86"/>
                      <a:pt x="53" y="95"/>
                      <a:pt x="48" y="109"/>
                    </a:cubicBezTo>
                    <a:cubicBezTo>
                      <a:pt x="40" y="130"/>
                      <a:pt x="40" y="153"/>
                      <a:pt x="59" y="168"/>
                    </a:cubicBezTo>
                    <a:cubicBezTo>
                      <a:pt x="70" y="175"/>
                      <a:pt x="96" y="178"/>
                      <a:pt x="107" y="170"/>
                    </a:cubicBezTo>
                    <a:cubicBezTo>
                      <a:pt x="111" y="166"/>
                      <a:pt x="113" y="157"/>
                      <a:pt x="116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4"/>
                      <a:pt x="107" y="235"/>
                      <a:pt x="58" y="200"/>
                    </a:cubicBezTo>
                    <a:cubicBezTo>
                      <a:pt x="40" y="187"/>
                      <a:pt x="20" y="166"/>
                      <a:pt x="16" y="145"/>
                    </a:cubicBezTo>
                    <a:cubicBezTo>
                      <a:pt x="15" y="138"/>
                      <a:pt x="16" y="132"/>
                      <a:pt x="19" y="125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6"/>
                    </a:cubicBezTo>
                    <a:cubicBezTo>
                      <a:pt x="170" y="32"/>
                      <a:pt x="174" y="94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7" name="Freeform 230">
                <a:extLst>
                  <a:ext uri="{FF2B5EF4-FFF2-40B4-BE49-F238E27FC236}">
                    <a16:creationId xmlns:a16="http://schemas.microsoft.com/office/drawing/2014/main" id="{2C979763-F1C2-1645-9333-FCE2AC2F8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7490" y="5196203"/>
                <a:ext cx="87321" cy="85736"/>
              </a:xfrm>
              <a:custGeom>
                <a:avLst/>
                <a:gdLst>
                  <a:gd name="T0" fmla="*/ 61 w 203"/>
                  <a:gd name="T1" fmla="*/ 134 h 197"/>
                  <a:gd name="T2" fmla="*/ 61 w 203"/>
                  <a:gd name="T3" fmla="*/ 134 h 197"/>
                  <a:gd name="T4" fmla="*/ 108 w 203"/>
                  <a:gd name="T5" fmla="*/ 150 h 197"/>
                  <a:gd name="T6" fmla="*/ 108 w 203"/>
                  <a:gd name="T7" fmla="*/ 150 h 197"/>
                  <a:gd name="T8" fmla="*/ 141 w 203"/>
                  <a:gd name="T9" fmla="*/ 131 h 197"/>
                  <a:gd name="T10" fmla="*/ 141 w 203"/>
                  <a:gd name="T11" fmla="*/ 131 h 197"/>
                  <a:gd name="T12" fmla="*/ 175 w 203"/>
                  <a:gd name="T13" fmla="*/ 81 h 197"/>
                  <a:gd name="T14" fmla="*/ 175 w 203"/>
                  <a:gd name="T15" fmla="*/ 81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5 w 203"/>
                  <a:gd name="T21" fmla="*/ 51 h 197"/>
                  <a:gd name="T22" fmla="*/ 125 w 203"/>
                  <a:gd name="T23" fmla="*/ 51 h 197"/>
                  <a:gd name="T24" fmla="*/ 61 w 203"/>
                  <a:gd name="T25" fmla="*/ 134 h 197"/>
                  <a:gd name="T26" fmla="*/ 84 w 203"/>
                  <a:gd name="T27" fmla="*/ 34 h 197"/>
                  <a:gd name="T28" fmla="*/ 84 w 203"/>
                  <a:gd name="T29" fmla="*/ 34 h 197"/>
                  <a:gd name="T30" fmla="*/ 198 w 203"/>
                  <a:gd name="T31" fmla="*/ 60 h 197"/>
                  <a:gd name="T32" fmla="*/ 198 w 203"/>
                  <a:gd name="T33" fmla="*/ 60 h 197"/>
                  <a:gd name="T34" fmla="*/ 188 w 203"/>
                  <a:gd name="T35" fmla="*/ 130 h 197"/>
                  <a:gd name="T36" fmla="*/ 188 w 203"/>
                  <a:gd name="T37" fmla="*/ 130 h 197"/>
                  <a:gd name="T38" fmla="*/ 172 w 203"/>
                  <a:gd name="T39" fmla="*/ 140 h 197"/>
                  <a:gd name="T40" fmla="*/ 172 w 203"/>
                  <a:gd name="T41" fmla="*/ 140 h 197"/>
                  <a:gd name="T42" fmla="*/ 164 w 203"/>
                  <a:gd name="T43" fmla="*/ 167 h 197"/>
                  <a:gd name="T44" fmla="*/ 164 w 203"/>
                  <a:gd name="T45" fmla="*/ 167 h 197"/>
                  <a:gd name="T46" fmla="*/ 24 w 203"/>
                  <a:gd name="T47" fmla="*/ 143 h 197"/>
                  <a:gd name="T48" fmla="*/ 24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1" y="134"/>
                    </a:moveTo>
                    <a:lnTo>
                      <a:pt x="61" y="134"/>
                    </a:lnTo>
                    <a:cubicBezTo>
                      <a:pt x="71" y="148"/>
                      <a:pt x="89" y="151"/>
                      <a:pt x="108" y="150"/>
                    </a:cubicBezTo>
                    <a:lnTo>
                      <a:pt x="108" y="150"/>
                    </a:lnTo>
                    <a:cubicBezTo>
                      <a:pt x="116" y="138"/>
                      <a:pt x="126" y="136"/>
                      <a:pt x="141" y="131"/>
                    </a:cubicBezTo>
                    <a:lnTo>
                      <a:pt x="141" y="131"/>
                    </a:lnTo>
                    <a:cubicBezTo>
                      <a:pt x="162" y="121"/>
                      <a:pt x="179" y="106"/>
                      <a:pt x="175" y="81"/>
                    </a:cubicBezTo>
                    <a:lnTo>
                      <a:pt x="175" y="81"/>
                    </a:lnTo>
                    <a:cubicBezTo>
                      <a:pt x="174" y="69"/>
                      <a:pt x="156" y="48"/>
                      <a:pt x="143" y="46"/>
                    </a:cubicBezTo>
                    <a:lnTo>
                      <a:pt x="143" y="46"/>
                    </a:lnTo>
                    <a:cubicBezTo>
                      <a:pt x="138" y="46"/>
                      <a:pt x="130" y="50"/>
                      <a:pt x="125" y="51"/>
                    </a:cubicBezTo>
                    <a:lnTo>
                      <a:pt x="125" y="51"/>
                    </a:lnTo>
                    <a:cubicBezTo>
                      <a:pt x="95" y="60"/>
                      <a:pt x="25" y="92"/>
                      <a:pt x="61" y="134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2" y="18"/>
                      <a:pt x="191" y="0"/>
                      <a:pt x="198" y="60"/>
                    </a:cubicBezTo>
                    <a:lnTo>
                      <a:pt x="198" y="60"/>
                    </a:lnTo>
                    <a:cubicBezTo>
                      <a:pt x="202" y="83"/>
                      <a:pt x="201" y="110"/>
                      <a:pt x="188" y="130"/>
                    </a:cubicBezTo>
                    <a:lnTo>
                      <a:pt x="188" y="130"/>
                    </a:lnTo>
                    <a:cubicBezTo>
                      <a:pt x="184" y="134"/>
                      <a:pt x="179" y="138"/>
                      <a:pt x="172" y="140"/>
                    </a:cubicBezTo>
                    <a:lnTo>
                      <a:pt x="172" y="140"/>
                    </a:lnTo>
                    <a:cubicBezTo>
                      <a:pt x="177" y="148"/>
                      <a:pt x="176" y="163"/>
                      <a:pt x="164" y="167"/>
                    </a:cubicBezTo>
                    <a:lnTo>
                      <a:pt x="164" y="167"/>
                    </a:lnTo>
                    <a:cubicBezTo>
                      <a:pt x="120" y="182"/>
                      <a:pt x="53" y="196"/>
                      <a:pt x="24" y="143"/>
                    </a:cubicBezTo>
                    <a:lnTo>
                      <a:pt x="24" y="143"/>
                    </a:lnTo>
                    <a:cubicBezTo>
                      <a:pt x="0" y="96"/>
                      <a:pt x="42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61" name="Freeform 231">
                <a:extLst>
                  <a:ext uri="{FF2B5EF4-FFF2-40B4-BE49-F238E27FC236}">
                    <a16:creationId xmlns:a16="http://schemas.microsoft.com/office/drawing/2014/main" id="{C4AF0982-BA4B-8B42-A28A-9E1A67B41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4136" y="5189870"/>
                <a:ext cx="76810" cy="103694"/>
              </a:xfrm>
              <a:custGeom>
                <a:avLst/>
                <a:gdLst>
                  <a:gd name="T0" fmla="*/ 45208 w 175"/>
                  <a:gd name="T1" fmla="*/ 20651 h 236"/>
                  <a:gd name="T2" fmla="*/ 45208 w 175"/>
                  <a:gd name="T3" fmla="*/ 20651 h 236"/>
                  <a:gd name="T4" fmla="*/ 25018 w 175"/>
                  <a:gd name="T5" fmla="*/ 31635 h 236"/>
                  <a:gd name="T6" fmla="*/ 25018 w 175"/>
                  <a:gd name="T7" fmla="*/ 31635 h 236"/>
                  <a:gd name="T8" fmla="*/ 20629 w 175"/>
                  <a:gd name="T9" fmla="*/ 47893 h 236"/>
                  <a:gd name="T10" fmla="*/ 20629 w 175"/>
                  <a:gd name="T11" fmla="*/ 47893 h 236"/>
                  <a:gd name="T12" fmla="*/ 25896 w 175"/>
                  <a:gd name="T13" fmla="*/ 73377 h 236"/>
                  <a:gd name="T14" fmla="*/ 25896 w 175"/>
                  <a:gd name="T15" fmla="*/ 73377 h 236"/>
                  <a:gd name="T16" fmla="*/ 46964 w 175"/>
                  <a:gd name="T17" fmla="*/ 74255 h 236"/>
                  <a:gd name="T18" fmla="*/ 46964 w 175"/>
                  <a:gd name="T19" fmla="*/ 74255 h 236"/>
                  <a:gd name="T20" fmla="*/ 50914 w 175"/>
                  <a:gd name="T21" fmla="*/ 66786 h 236"/>
                  <a:gd name="T22" fmla="*/ 50914 w 175"/>
                  <a:gd name="T23" fmla="*/ 66786 h 236"/>
                  <a:gd name="T24" fmla="*/ 45208 w 175"/>
                  <a:gd name="T25" fmla="*/ 20651 h 236"/>
                  <a:gd name="T26" fmla="*/ 68471 w 175"/>
                  <a:gd name="T27" fmla="*/ 58877 h 236"/>
                  <a:gd name="T28" fmla="*/ 68471 w 175"/>
                  <a:gd name="T29" fmla="*/ 58877 h 236"/>
                  <a:gd name="T30" fmla="*/ 25457 w 175"/>
                  <a:gd name="T31" fmla="*/ 86998 h 236"/>
                  <a:gd name="T32" fmla="*/ 25457 w 175"/>
                  <a:gd name="T33" fmla="*/ 86998 h 236"/>
                  <a:gd name="T34" fmla="*/ 7023 w 175"/>
                  <a:gd name="T35" fmla="*/ 62832 h 236"/>
                  <a:gd name="T36" fmla="*/ 7023 w 175"/>
                  <a:gd name="T37" fmla="*/ 62832 h 236"/>
                  <a:gd name="T38" fmla="*/ 7900 w 175"/>
                  <a:gd name="T39" fmla="*/ 54044 h 236"/>
                  <a:gd name="T40" fmla="*/ 7900 w 175"/>
                  <a:gd name="T41" fmla="*/ 54044 h 236"/>
                  <a:gd name="T42" fmla="*/ 2195 w 175"/>
                  <a:gd name="T43" fmla="*/ 44378 h 236"/>
                  <a:gd name="T44" fmla="*/ 2195 w 175"/>
                  <a:gd name="T45" fmla="*/ 44378 h 236"/>
                  <a:gd name="T46" fmla="*/ 52670 w 175"/>
                  <a:gd name="T47" fmla="*/ 7030 h 236"/>
                  <a:gd name="T48" fmla="*/ 52670 w 175"/>
                  <a:gd name="T49" fmla="*/ 7030 h 236"/>
                  <a:gd name="T50" fmla="*/ 68471 w 175"/>
                  <a:gd name="T51" fmla="*/ 5887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8" y="56"/>
                      <a:pt x="57" y="72"/>
                    </a:cubicBezTo>
                    <a:cubicBezTo>
                      <a:pt x="59" y="85"/>
                      <a:pt x="53" y="95"/>
                      <a:pt x="47" y="109"/>
                    </a:cubicBezTo>
                    <a:cubicBezTo>
                      <a:pt x="40" y="130"/>
                      <a:pt x="40" y="152"/>
                      <a:pt x="59" y="167"/>
                    </a:cubicBezTo>
                    <a:cubicBezTo>
                      <a:pt x="70" y="175"/>
                      <a:pt x="96" y="177"/>
                      <a:pt x="107" y="169"/>
                    </a:cubicBezTo>
                    <a:cubicBezTo>
                      <a:pt x="110" y="165"/>
                      <a:pt x="114" y="156"/>
                      <a:pt x="116" y="152"/>
                    </a:cubicBezTo>
                    <a:cubicBezTo>
                      <a:pt x="130" y="123"/>
                      <a:pt x="156" y="52"/>
                      <a:pt x="103" y="47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1" y="172"/>
                      <a:pt x="107" y="235"/>
                      <a:pt x="58" y="198"/>
                    </a:cubicBezTo>
                    <a:cubicBezTo>
                      <a:pt x="40" y="185"/>
                      <a:pt x="21" y="165"/>
                      <a:pt x="16" y="143"/>
                    </a:cubicBezTo>
                    <a:cubicBezTo>
                      <a:pt x="16" y="137"/>
                      <a:pt x="16" y="130"/>
                      <a:pt x="18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6"/>
                    </a:cubicBezTo>
                    <a:cubicBezTo>
                      <a:pt x="170" y="30"/>
                      <a:pt x="174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9" name="Freeform 232">
                <a:extLst>
                  <a:ext uri="{FF2B5EF4-FFF2-40B4-BE49-F238E27FC236}">
                    <a16:creationId xmlns:a16="http://schemas.microsoft.com/office/drawing/2014/main" id="{0734277D-2514-1F4D-B029-9C7707E40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0500" y="5204922"/>
                <a:ext cx="77133" cy="65392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3 h 150"/>
                  <a:gd name="T6" fmla="*/ 89 w 178"/>
                  <a:gd name="T7" fmla="*/ 33 h 150"/>
                  <a:gd name="T8" fmla="*/ 59 w 178"/>
                  <a:gd name="T9" fmla="*/ 42 h 150"/>
                  <a:gd name="T10" fmla="*/ 59 w 178"/>
                  <a:gd name="T11" fmla="*/ 42 h 150"/>
                  <a:gd name="T12" fmla="*/ 23 w 178"/>
                  <a:gd name="T13" fmla="*/ 77 h 150"/>
                  <a:gd name="T14" fmla="*/ 23 w 178"/>
                  <a:gd name="T15" fmla="*/ 77 h 150"/>
                  <a:gd name="T16" fmla="*/ 48 w 178"/>
                  <a:gd name="T17" fmla="*/ 119 h 150"/>
                  <a:gd name="T18" fmla="*/ 48 w 178"/>
                  <a:gd name="T19" fmla="*/ 119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2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1 w 178"/>
                  <a:gd name="T31" fmla="*/ 88 h 150"/>
                  <a:gd name="T32" fmla="*/ 1 w 178"/>
                  <a:gd name="T33" fmla="*/ 88 h 150"/>
                  <a:gd name="T34" fmla="*/ 18 w 178"/>
                  <a:gd name="T35" fmla="*/ 29 h 150"/>
                  <a:gd name="T36" fmla="*/ 18 w 178"/>
                  <a:gd name="T37" fmla="*/ 29 h 150"/>
                  <a:gd name="T38" fmla="*/ 33 w 178"/>
                  <a:gd name="T39" fmla="*/ 24 h 150"/>
                  <a:gd name="T40" fmla="*/ 33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1 w 178"/>
                  <a:gd name="T47" fmla="*/ 62 h 150"/>
                  <a:gd name="T48" fmla="*/ 161 w 178"/>
                  <a:gd name="T49" fmla="*/ 62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6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2" y="41"/>
                      <a:pt x="59" y="42"/>
                    </a:cubicBezTo>
                    <a:lnTo>
                      <a:pt x="59" y="42"/>
                    </a:lnTo>
                    <a:cubicBezTo>
                      <a:pt x="39" y="44"/>
                      <a:pt x="23" y="54"/>
                      <a:pt x="23" y="77"/>
                    </a:cubicBezTo>
                    <a:lnTo>
                      <a:pt x="23" y="77"/>
                    </a:lnTo>
                    <a:cubicBezTo>
                      <a:pt x="23" y="88"/>
                      <a:pt x="36" y="113"/>
                      <a:pt x="48" y="119"/>
                    </a:cubicBezTo>
                    <a:lnTo>
                      <a:pt x="48" y="119"/>
                    </a:lnTo>
                    <a:cubicBezTo>
                      <a:pt x="51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0" y="119"/>
                      <a:pt x="155" y="109"/>
                      <a:pt x="130" y="62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1" y="148"/>
                      <a:pt x="1" y="88"/>
                    </a:cubicBezTo>
                    <a:lnTo>
                      <a:pt x="1" y="88"/>
                    </a:lnTo>
                    <a:cubicBezTo>
                      <a:pt x="0" y="69"/>
                      <a:pt x="4" y="44"/>
                      <a:pt x="18" y="29"/>
                    </a:cubicBezTo>
                    <a:lnTo>
                      <a:pt x="18" y="29"/>
                    </a:lnTo>
                    <a:cubicBezTo>
                      <a:pt x="22" y="27"/>
                      <a:pt x="26" y="24"/>
                      <a:pt x="33" y="24"/>
                    </a:cubicBezTo>
                    <a:lnTo>
                      <a:pt x="33" y="24"/>
                    </a:lnTo>
                    <a:cubicBezTo>
                      <a:pt x="29" y="15"/>
                      <a:pt x="31" y="3"/>
                      <a:pt x="42" y="3"/>
                    </a:cubicBezTo>
                    <a:lnTo>
                      <a:pt x="42" y="3"/>
                    </a:lnTo>
                    <a:cubicBezTo>
                      <a:pt x="82" y="0"/>
                      <a:pt x="143" y="7"/>
                      <a:pt x="161" y="62"/>
                    </a:cubicBezTo>
                    <a:lnTo>
                      <a:pt x="161" y="62"/>
                    </a:lnTo>
                    <a:cubicBezTo>
                      <a:pt x="177" y="113"/>
                      <a:pt x="136" y="142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40" name="Freeform 233">
                <a:extLst>
                  <a:ext uri="{FF2B5EF4-FFF2-40B4-BE49-F238E27FC236}">
                    <a16:creationId xmlns:a16="http://schemas.microsoft.com/office/drawing/2014/main" id="{BB9E1268-441A-8F45-B618-0AE2BB02F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0392" y="5196203"/>
                <a:ext cx="82955" cy="81377"/>
              </a:xfrm>
              <a:custGeom>
                <a:avLst/>
                <a:gdLst>
                  <a:gd name="T0" fmla="*/ 65 w 188"/>
                  <a:gd name="T1" fmla="*/ 131 h 188"/>
                  <a:gd name="T2" fmla="*/ 65 w 188"/>
                  <a:gd name="T3" fmla="*/ 131 h 188"/>
                  <a:gd name="T4" fmla="*/ 112 w 188"/>
                  <a:gd name="T5" fmla="*/ 141 h 188"/>
                  <a:gd name="T6" fmla="*/ 112 w 188"/>
                  <a:gd name="T7" fmla="*/ 141 h 188"/>
                  <a:gd name="T8" fmla="*/ 137 w 188"/>
                  <a:gd name="T9" fmla="*/ 120 h 188"/>
                  <a:gd name="T10" fmla="*/ 137 w 188"/>
                  <a:gd name="T11" fmla="*/ 120 h 188"/>
                  <a:gd name="T12" fmla="*/ 154 w 188"/>
                  <a:gd name="T13" fmla="*/ 74 h 188"/>
                  <a:gd name="T14" fmla="*/ 154 w 188"/>
                  <a:gd name="T15" fmla="*/ 74 h 188"/>
                  <a:gd name="T16" fmla="*/ 116 w 188"/>
                  <a:gd name="T17" fmla="*/ 46 h 188"/>
                  <a:gd name="T18" fmla="*/ 116 w 188"/>
                  <a:gd name="T19" fmla="*/ 46 h 188"/>
                  <a:gd name="T20" fmla="*/ 100 w 188"/>
                  <a:gd name="T21" fmla="*/ 53 h 188"/>
                  <a:gd name="T22" fmla="*/ 100 w 188"/>
                  <a:gd name="T23" fmla="*/ 53 h 188"/>
                  <a:gd name="T24" fmla="*/ 65 w 188"/>
                  <a:gd name="T25" fmla="*/ 131 h 188"/>
                  <a:gd name="T26" fmla="*/ 58 w 188"/>
                  <a:gd name="T27" fmla="*/ 42 h 188"/>
                  <a:gd name="T28" fmla="*/ 58 w 188"/>
                  <a:gd name="T29" fmla="*/ 42 h 188"/>
                  <a:gd name="T30" fmla="*/ 171 w 188"/>
                  <a:gd name="T31" fmla="*/ 53 h 188"/>
                  <a:gd name="T32" fmla="*/ 171 w 188"/>
                  <a:gd name="T33" fmla="*/ 53 h 188"/>
                  <a:gd name="T34" fmla="*/ 180 w 188"/>
                  <a:gd name="T35" fmla="*/ 114 h 188"/>
                  <a:gd name="T36" fmla="*/ 180 w 188"/>
                  <a:gd name="T37" fmla="*/ 114 h 188"/>
                  <a:gd name="T38" fmla="*/ 169 w 188"/>
                  <a:gd name="T39" fmla="*/ 126 h 188"/>
                  <a:gd name="T40" fmla="*/ 169 w 188"/>
                  <a:gd name="T41" fmla="*/ 126 h 188"/>
                  <a:gd name="T42" fmla="*/ 169 w 188"/>
                  <a:gd name="T43" fmla="*/ 149 h 188"/>
                  <a:gd name="T44" fmla="*/ 169 w 188"/>
                  <a:gd name="T45" fmla="*/ 149 h 188"/>
                  <a:gd name="T46" fmla="*/ 36 w 188"/>
                  <a:gd name="T47" fmla="*/ 143 h 188"/>
                  <a:gd name="T48" fmla="*/ 36 w 188"/>
                  <a:gd name="T49" fmla="*/ 143 h 188"/>
                  <a:gd name="T50" fmla="*/ 58 w 188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8">
                    <a:moveTo>
                      <a:pt x="65" y="131"/>
                    </a:moveTo>
                    <a:lnTo>
                      <a:pt x="65" y="131"/>
                    </a:lnTo>
                    <a:cubicBezTo>
                      <a:pt x="79" y="143"/>
                      <a:pt x="96" y="145"/>
                      <a:pt x="112" y="141"/>
                    </a:cubicBezTo>
                    <a:lnTo>
                      <a:pt x="112" y="141"/>
                    </a:lnTo>
                    <a:cubicBezTo>
                      <a:pt x="117" y="130"/>
                      <a:pt x="125" y="128"/>
                      <a:pt x="137" y="120"/>
                    </a:cubicBezTo>
                    <a:lnTo>
                      <a:pt x="137" y="120"/>
                    </a:lnTo>
                    <a:cubicBezTo>
                      <a:pt x="154" y="110"/>
                      <a:pt x="165" y="95"/>
                      <a:pt x="154" y="74"/>
                    </a:cubicBezTo>
                    <a:lnTo>
                      <a:pt x="154" y="74"/>
                    </a:lnTo>
                    <a:cubicBezTo>
                      <a:pt x="149" y="63"/>
                      <a:pt x="128" y="46"/>
                      <a:pt x="116" y="46"/>
                    </a:cubicBezTo>
                    <a:lnTo>
                      <a:pt x="116" y="46"/>
                    </a:lnTo>
                    <a:cubicBezTo>
                      <a:pt x="111" y="46"/>
                      <a:pt x="104" y="51"/>
                      <a:pt x="100" y="53"/>
                    </a:cubicBezTo>
                    <a:lnTo>
                      <a:pt x="100" y="53"/>
                    </a:lnTo>
                    <a:cubicBezTo>
                      <a:pt x="75" y="64"/>
                      <a:pt x="21" y="99"/>
                      <a:pt x="65" y="131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90" y="25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79" y="72"/>
                      <a:pt x="187" y="96"/>
                      <a:pt x="180" y="114"/>
                    </a:cubicBezTo>
                    <a:lnTo>
                      <a:pt x="180" y="114"/>
                    </a:lnTo>
                    <a:cubicBezTo>
                      <a:pt x="178" y="118"/>
                      <a:pt x="174" y="122"/>
                      <a:pt x="169" y="126"/>
                    </a:cubicBezTo>
                    <a:lnTo>
                      <a:pt x="169" y="126"/>
                    </a:lnTo>
                    <a:cubicBezTo>
                      <a:pt x="177" y="131"/>
                      <a:pt x="178" y="143"/>
                      <a:pt x="169" y="149"/>
                    </a:cubicBezTo>
                    <a:lnTo>
                      <a:pt x="169" y="149"/>
                    </a:lnTo>
                    <a:cubicBezTo>
                      <a:pt x="133" y="167"/>
                      <a:pt x="75" y="187"/>
                      <a:pt x="36" y="143"/>
                    </a:cubicBezTo>
                    <a:lnTo>
                      <a:pt x="36" y="143"/>
                    </a:lnTo>
                    <a:cubicBezTo>
                      <a:pt x="0" y="105"/>
                      <a:pt x="25" y="60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41" name="Freeform 234">
                <a:extLst>
                  <a:ext uri="{FF2B5EF4-FFF2-40B4-BE49-F238E27FC236}">
                    <a16:creationId xmlns:a16="http://schemas.microsoft.com/office/drawing/2014/main" id="{FED97E5F-F4DF-6B4F-B988-87BE2DD0F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3392" y="5204922"/>
                <a:ext cx="77133" cy="65392"/>
              </a:xfrm>
              <a:custGeom>
                <a:avLst/>
                <a:gdLst>
                  <a:gd name="T0" fmla="*/ 129 w 178"/>
                  <a:gd name="T1" fmla="*/ 61 h 150"/>
                  <a:gd name="T2" fmla="*/ 129 w 178"/>
                  <a:gd name="T3" fmla="*/ 61 h 150"/>
                  <a:gd name="T4" fmla="*/ 88 w 178"/>
                  <a:gd name="T5" fmla="*/ 33 h 150"/>
                  <a:gd name="T6" fmla="*/ 88 w 178"/>
                  <a:gd name="T7" fmla="*/ 33 h 150"/>
                  <a:gd name="T8" fmla="*/ 58 w 178"/>
                  <a:gd name="T9" fmla="*/ 41 h 150"/>
                  <a:gd name="T10" fmla="*/ 58 w 178"/>
                  <a:gd name="T11" fmla="*/ 41 h 150"/>
                  <a:gd name="T12" fmla="*/ 22 w 178"/>
                  <a:gd name="T13" fmla="*/ 76 h 150"/>
                  <a:gd name="T14" fmla="*/ 22 w 178"/>
                  <a:gd name="T15" fmla="*/ 76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29 w 178"/>
                  <a:gd name="T25" fmla="*/ 61 h 150"/>
                  <a:gd name="T26" fmla="*/ 97 w 178"/>
                  <a:gd name="T27" fmla="*/ 145 h 150"/>
                  <a:gd name="T28" fmla="*/ 97 w 178"/>
                  <a:gd name="T29" fmla="*/ 145 h 150"/>
                  <a:gd name="T30" fmla="*/ 0 w 178"/>
                  <a:gd name="T31" fmla="*/ 88 h 150"/>
                  <a:gd name="T32" fmla="*/ 0 w 178"/>
                  <a:gd name="T33" fmla="*/ 88 h 150"/>
                  <a:gd name="T34" fmla="*/ 17 w 178"/>
                  <a:gd name="T35" fmla="*/ 29 h 150"/>
                  <a:gd name="T36" fmla="*/ 17 w 178"/>
                  <a:gd name="T37" fmla="*/ 29 h 150"/>
                  <a:gd name="T38" fmla="*/ 32 w 178"/>
                  <a:gd name="T39" fmla="*/ 22 h 150"/>
                  <a:gd name="T40" fmla="*/ 32 w 178"/>
                  <a:gd name="T41" fmla="*/ 22 h 150"/>
                  <a:gd name="T42" fmla="*/ 42 w 178"/>
                  <a:gd name="T43" fmla="*/ 1 h 150"/>
                  <a:gd name="T44" fmla="*/ 42 w 178"/>
                  <a:gd name="T45" fmla="*/ 1 h 150"/>
                  <a:gd name="T46" fmla="*/ 160 w 178"/>
                  <a:gd name="T47" fmla="*/ 62 h 150"/>
                  <a:gd name="T48" fmla="*/ 160 w 178"/>
                  <a:gd name="T49" fmla="*/ 62 h 150"/>
                  <a:gd name="T50" fmla="*/ 97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29" y="61"/>
                    </a:moveTo>
                    <a:lnTo>
                      <a:pt x="129" y="61"/>
                    </a:lnTo>
                    <a:cubicBezTo>
                      <a:pt x="120" y="43"/>
                      <a:pt x="105" y="36"/>
                      <a:pt x="88" y="33"/>
                    </a:cubicBezTo>
                    <a:lnTo>
                      <a:pt x="88" y="33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2" y="53"/>
                      <a:pt x="22" y="76"/>
                    </a:cubicBezTo>
                    <a:lnTo>
                      <a:pt x="22" y="76"/>
                    </a:lnTo>
                    <a:cubicBezTo>
                      <a:pt x="24" y="88"/>
                      <a:pt x="36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29" y="61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8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4"/>
                      <a:pt x="32" y="22"/>
                    </a:cubicBezTo>
                    <a:lnTo>
                      <a:pt x="32" y="22"/>
                    </a:lnTo>
                    <a:cubicBezTo>
                      <a:pt x="28" y="13"/>
                      <a:pt x="30" y="3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7" y="112"/>
                      <a:pt x="135" y="141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65" name="Freeform 235">
                <a:extLst>
                  <a:ext uri="{FF2B5EF4-FFF2-40B4-BE49-F238E27FC236}">
                    <a16:creationId xmlns:a16="http://schemas.microsoft.com/office/drawing/2014/main" id="{6F7D38AF-4F38-6446-89DE-CFC33A02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4997" y="5189870"/>
                <a:ext cx="74890" cy="103694"/>
              </a:xfrm>
              <a:custGeom>
                <a:avLst/>
                <a:gdLst>
                  <a:gd name="T0" fmla="*/ 43722 w 173"/>
                  <a:gd name="T1" fmla="*/ 21001 h 237"/>
                  <a:gd name="T2" fmla="*/ 43722 w 173"/>
                  <a:gd name="T3" fmla="*/ 21001 h 237"/>
                  <a:gd name="T4" fmla="*/ 24242 w 173"/>
                  <a:gd name="T5" fmla="*/ 31502 h 237"/>
                  <a:gd name="T6" fmla="*/ 24242 w 173"/>
                  <a:gd name="T7" fmla="*/ 31502 h 237"/>
                  <a:gd name="T8" fmla="*/ 20346 w 173"/>
                  <a:gd name="T9" fmla="*/ 47690 h 237"/>
                  <a:gd name="T10" fmla="*/ 20346 w 173"/>
                  <a:gd name="T11" fmla="*/ 47690 h 237"/>
                  <a:gd name="T12" fmla="*/ 24675 w 173"/>
                  <a:gd name="T13" fmla="*/ 72630 h 237"/>
                  <a:gd name="T14" fmla="*/ 24675 w 173"/>
                  <a:gd name="T15" fmla="*/ 72630 h 237"/>
                  <a:gd name="T16" fmla="*/ 45886 w 173"/>
                  <a:gd name="T17" fmla="*/ 73505 h 237"/>
                  <a:gd name="T18" fmla="*/ 45886 w 173"/>
                  <a:gd name="T19" fmla="*/ 73505 h 237"/>
                  <a:gd name="T20" fmla="*/ 49782 w 173"/>
                  <a:gd name="T21" fmla="*/ 66504 h 237"/>
                  <a:gd name="T22" fmla="*/ 49782 w 173"/>
                  <a:gd name="T23" fmla="*/ 66504 h 237"/>
                  <a:gd name="T24" fmla="*/ 43722 w 173"/>
                  <a:gd name="T25" fmla="*/ 21001 h 237"/>
                  <a:gd name="T26" fmla="*/ 67098 w 173"/>
                  <a:gd name="T27" fmla="*/ 58629 h 237"/>
                  <a:gd name="T28" fmla="*/ 67098 w 173"/>
                  <a:gd name="T29" fmla="*/ 58629 h 237"/>
                  <a:gd name="T30" fmla="*/ 24242 w 173"/>
                  <a:gd name="T31" fmla="*/ 86630 h 237"/>
                  <a:gd name="T32" fmla="*/ 24242 w 173"/>
                  <a:gd name="T33" fmla="*/ 86630 h 237"/>
                  <a:gd name="T34" fmla="*/ 6493 w 173"/>
                  <a:gd name="T35" fmla="*/ 62566 h 237"/>
                  <a:gd name="T36" fmla="*/ 6493 w 173"/>
                  <a:gd name="T37" fmla="*/ 62566 h 237"/>
                  <a:gd name="T38" fmla="*/ 7359 w 173"/>
                  <a:gd name="T39" fmla="*/ 54253 h 237"/>
                  <a:gd name="T40" fmla="*/ 7359 w 173"/>
                  <a:gd name="T41" fmla="*/ 54253 h 237"/>
                  <a:gd name="T42" fmla="*/ 1299 w 173"/>
                  <a:gd name="T43" fmla="*/ 44190 h 237"/>
                  <a:gd name="T44" fmla="*/ 1299 w 173"/>
                  <a:gd name="T45" fmla="*/ 44190 h 237"/>
                  <a:gd name="T46" fmla="*/ 51081 w 173"/>
                  <a:gd name="T47" fmla="*/ 7438 h 237"/>
                  <a:gd name="T48" fmla="*/ 51081 w 173"/>
                  <a:gd name="T49" fmla="*/ 7438 h 237"/>
                  <a:gd name="T50" fmla="*/ 67098 w 173"/>
                  <a:gd name="T51" fmla="*/ 58629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2" y="47"/>
                      <a:pt x="67" y="57"/>
                      <a:pt x="56" y="72"/>
                    </a:cubicBezTo>
                    <a:cubicBezTo>
                      <a:pt x="57" y="85"/>
                      <a:pt x="52" y="93"/>
                      <a:pt x="47" y="109"/>
                    </a:cubicBezTo>
                    <a:cubicBezTo>
                      <a:pt x="39" y="130"/>
                      <a:pt x="38" y="152"/>
                      <a:pt x="57" y="166"/>
                    </a:cubicBezTo>
                    <a:cubicBezTo>
                      <a:pt x="68" y="173"/>
                      <a:pt x="95" y="177"/>
                      <a:pt x="106" y="168"/>
                    </a:cubicBezTo>
                    <a:cubicBezTo>
                      <a:pt x="110" y="165"/>
                      <a:pt x="113" y="157"/>
                      <a:pt x="115" y="152"/>
                    </a:cubicBezTo>
                    <a:cubicBezTo>
                      <a:pt x="130" y="123"/>
                      <a:pt x="155" y="52"/>
                      <a:pt x="101" y="48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40" y="173"/>
                      <a:pt x="106" y="236"/>
                      <a:pt x="56" y="198"/>
                    </a:cubicBezTo>
                    <a:cubicBezTo>
                      <a:pt x="39" y="185"/>
                      <a:pt x="19" y="165"/>
                      <a:pt x="15" y="143"/>
                    </a:cubicBezTo>
                    <a:cubicBezTo>
                      <a:pt x="14" y="136"/>
                      <a:pt x="15" y="131"/>
                      <a:pt x="17" y="124"/>
                    </a:cubicBezTo>
                    <a:cubicBezTo>
                      <a:pt x="7" y="123"/>
                      <a:pt x="0" y="111"/>
                      <a:pt x="3" y="101"/>
                    </a:cubicBezTo>
                    <a:cubicBezTo>
                      <a:pt x="25" y="57"/>
                      <a:pt x="61" y="0"/>
                      <a:pt x="118" y="17"/>
                    </a:cubicBezTo>
                    <a:cubicBezTo>
                      <a:pt x="169" y="31"/>
                      <a:pt x="172" y="93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3" name="Freeform 236">
                <a:extLst>
                  <a:ext uri="{FF2B5EF4-FFF2-40B4-BE49-F238E27FC236}">
                    <a16:creationId xmlns:a16="http://schemas.microsoft.com/office/drawing/2014/main" id="{3467DA1F-E35D-124B-9DFC-8F03B627C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4552" y="5196203"/>
                <a:ext cx="88776" cy="85736"/>
              </a:xfrm>
              <a:custGeom>
                <a:avLst/>
                <a:gdLst>
                  <a:gd name="T0" fmla="*/ 61 w 203"/>
                  <a:gd name="T1" fmla="*/ 133 h 197"/>
                  <a:gd name="T2" fmla="*/ 61 w 203"/>
                  <a:gd name="T3" fmla="*/ 133 h 197"/>
                  <a:gd name="T4" fmla="*/ 109 w 203"/>
                  <a:gd name="T5" fmla="*/ 149 h 197"/>
                  <a:gd name="T6" fmla="*/ 109 w 203"/>
                  <a:gd name="T7" fmla="*/ 149 h 197"/>
                  <a:gd name="T8" fmla="*/ 142 w 203"/>
                  <a:gd name="T9" fmla="*/ 130 h 197"/>
                  <a:gd name="T10" fmla="*/ 142 w 203"/>
                  <a:gd name="T11" fmla="*/ 130 h 197"/>
                  <a:gd name="T12" fmla="*/ 176 w 203"/>
                  <a:gd name="T13" fmla="*/ 82 h 197"/>
                  <a:gd name="T14" fmla="*/ 176 w 203"/>
                  <a:gd name="T15" fmla="*/ 82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6 w 203"/>
                  <a:gd name="T21" fmla="*/ 51 h 197"/>
                  <a:gd name="T22" fmla="*/ 126 w 203"/>
                  <a:gd name="T23" fmla="*/ 51 h 197"/>
                  <a:gd name="T24" fmla="*/ 61 w 203"/>
                  <a:gd name="T25" fmla="*/ 133 h 197"/>
                  <a:gd name="T26" fmla="*/ 84 w 203"/>
                  <a:gd name="T27" fmla="*/ 34 h 197"/>
                  <a:gd name="T28" fmla="*/ 84 w 203"/>
                  <a:gd name="T29" fmla="*/ 34 h 197"/>
                  <a:gd name="T30" fmla="*/ 200 w 203"/>
                  <a:gd name="T31" fmla="*/ 60 h 197"/>
                  <a:gd name="T32" fmla="*/ 200 w 203"/>
                  <a:gd name="T33" fmla="*/ 60 h 197"/>
                  <a:gd name="T34" fmla="*/ 189 w 203"/>
                  <a:gd name="T35" fmla="*/ 129 h 197"/>
                  <a:gd name="T36" fmla="*/ 189 w 203"/>
                  <a:gd name="T37" fmla="*/ 129 h 197"/>
                  <a:gd name="T38" fmla="*/ 174 w 203"/>
                  <a:gd name="T39" fmla="*/ 141 h 197"/>
                  <a:gd name="T40" fmla="*/ 174 w 203"/>
                  <a:gd name="T41" fmla="*/ 141 h 197"/>
                  <a:gd name="T42" fmla="*/ 166 w 203"/>
                  <a:gd name="T43" fmla="*/ 166 h 197"/>
                  <a:gd name="T44" fmla="*/ 166 w 203"/>
                  <a:gd name="T45" fmla="*/ 166 h 197"/>
                  <a:gd name="T46" fmla="*/ 25 w 203"/>
                  <a:gd name="T47" fmla="*/ 143 h 197"/>
                  <a:gd name="T48" fmla="*/ 25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2" y="149"/>
                      <a:pt x="89" y="151"/>
                      <a:pt x="109" y="149"/>
                    </a:cubicBezTo>
                    <a:lnTo>
                      <a:pt x="109" y="149"/>
                    </a:lnTo>
                    <a:cubicBezTo>
                      <a:pt x="116" y="139"/>
                      <a:pt x="126" y="137"/>
                      <a:pt x="142" y="130"/>
                    </a:cubicBezTo>
                    <a:lnTo>
                      <a:pt x="142" y="130"/>
                    </a:lnTo>
                    <a:cubicBezTo>
                      <a:pt x="163" y="122"/>
                      <a:pt x="179" y="106"/>
                      <a:pt x="176" y="82"/>
                    </a:cubicBezTo>
                    <a:lnTo>
                      <a:pt x="176" y="82"/>
                    </a:lnTo>
                    <a:cubicBezTo>
                      <a:pt x="175" y="70"/>
                      <a:pt x="156" y="47"/>
                      <a:pt x="143" y="46"/>
                    </a:cubicBezTo>
                    <a:lnTo>
                      <a:pt x="143" y="46"/>
                    </a:lnTo>
                    <a:cubicBezTo>
                      <a:pt x="139" y="46"/>
                      <a:pt x="132" y="50"/>
                      <a:pt x="126" y="51"/>
                    </a:cubicBezTo>
                    <a:lnTo>
                      <a:pt x="126" y="51"/>
                    </a:lnTo>
                    <a:cubicBezTo>
                      <a:pt x="96" y="60"/>
                      <a:pt x="26" y="91"/>
                      <a:pt x="61" y="133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4" y="20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3"/>
                      <a:pt x="202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79" y="138"/>
                      <a:pt x="174" y="141"/>
                    </a:cubicBezTo>
                    <a:lnTo>
                      <a:pt x="174" y="141"/>
                    </a:lnTo>
                    <a:cubicBezTo>
                      <a:pt x="179" y="149"/>
                      <a:pt x="177" y="162"/>
                      <a:pt x="166" y="166"/>
                    </a:cubicBezTo>
                    <a:lnTo>
                      <a:pt x="166" y="166"/>
                    </a:lnTo>
                    <a:cubicBezTo>
                      <a:pt x="121" y="183"/>
                      <a:pt x="53" y="196"/>
                      <a:pt x="25" y="143"/>
                    </a:cubicBezTo>
                    <a:lnTo>
                      <a:pt x="25" y="143"/>
                    </a:lnTo>
                    <a:cubicBezTo>
                      <a:pt x="0" y="96"/>
                      <a:pt x="43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367" name="Freeform 237">
                <a:extLst>
                  <a:ext uri="{FF2B5EF4-FFF2-40B4-BE49-F238E27FC236}">
                    <a16:creationId xmlns:a16="http://schemas.microsoft.com/office/drawing/2014/main" id="{7E605B2C-11B0-8B4D-A0E0-E02BF92A7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1617" y="5189870"/>
                <a:ext cx="76810" cy="103694"/>
              </a:xfrm>
              <a:custGeom>
                <a:avLst/>
                <a:gdLst>
                  <a:gd name="T0" fmla="*/ 44769 w 175"/>
                  <a:gd name="T1" fmla="*/ 21876 h 237"/>
                  <a:gd name="T2" fmla="*/ 44769 w 175"/>
                  <a:gd name="T3" fmla="*/ 21876 h 237"/>
                  <a:gd name="T4" fmla="*/ 25018 w 175"/>
                  <a:gd name="T5" fmla="*/ 31940 h 237"/>
                  <a:gd name="T6" fmla="*/ 25018 w 175"/>
                  <a:gd name="T7" fmla="*/ 31940 h 237"/>
                  <a:gd name="T8" fmla="*/ 21068 w 175"/>
                  <a:gd name="T9" fmla="*/ 47690 h 237"/>
                  <a:gd name="T10" fmla="*/ 21068 w 175"/>
                  <a:gd name="T11" fmla="*/ 47690 h 237"/>
                  <a:gd name="T12" fmla="*/ 26335 w 175"/>
                  <a:gd name="T13" fmla="*/ 73505 h 237"/>
                  <a:gd name="T14" fmla="*/ 26335 w 175"/>
                  <a:gd name="T15" fmla="*/ 73505 h 237"/>
                  <a:gd name="T16" fmla="*/ 46964 w 175"/>
                  <a:gd name="T17" fmla="*/ 73942 h 237"/>
                  <a:gd name="T18" fmla="*/ 46964 w 175"/>
                  <a:gd name="T19" fmla="*/ 73942 h 237"/>
                  <a:gd name="T20" fmla="*/ 50475 w 175"/>
                  <a:gd name="T21" fmla="*/ 67379 h 237"/>
                  <a:gd name="T22" fmla="*/ 50475 w 175"/>
                  <a:gd name="T23" fmla="*/ 67379 h 237"/>
                  <a:gd name="T24" fmla="*/ 44769 w 175"/>
                  <a:gd name="T25" fmla="*/ 21876 h 237"/>
                  <a:gd name="T26" fmla="*/ 68910 w 175"/>
                  <a:gd name="T27" fmla="*/ 59066 h 237"/>
                  <a:gd name="T28" fmla="*/ 68910 w 175"/>
                  <a:gd name="T29" fmla="*/ 59066 h 237"/>
                  <a:gd name="T30" fmla="*/ 25018 w 175"/>
                  <a:gd name="T31" fmla="*/ 87505 h 237"/>
                  <a:gd name="T32" fmla="*/ 25018 w 175"/>
                  <a:gd name="T33" fmla="*/ 87505 h 237"/>
                  <a:gd name="T34" fmla="*/ 7023 w 175"/>
                  <a:gd name="T35" fmla="*/ 63004 h 237"/>
                  <a:gd name="T36" fmla="*/ 7023 w 175"/>
                  <a:gd name="T37" fmla="*/ 63004 h 237"/>
                  <a:gd name="T38" fmla="*/ 7900 w 175"/>
                  <a:gd name="T39" fmla="*/ 54691 h 237"/>
                  <a:gd name="T40" fmla="*/ 7900 w 175"/>
                  <a:gd name="T41" fmla="*/ 54691 h 237"/>
                  <a:gd name="T42" fmla="*/ 1756 w 175"/>
                  <a:gd name="T43" fmla="*/ 44628 h 237"/>
                  <a:gd name="T44" fmla="*/ 1756 w 175"/>
                  <a:gd name="T45" fmla="*/ 44628 h 237"/>
                  <a:gd name="T46" fmla="*/ 52231 w 175"/>
                  <a:gd name="T47" fmla="*/ 7438 h 237"/>
                  <a:gd name="T48" fmla="*/ 52231 w 175"/>
                  <a:gd name="T49" fmla="*/ 7438 h 237"/>
                  <a:gd name="T50" fmla="*/ 68910 w 175"/>
                  <a:gd name="T51" fmla="*/ 5906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2" y="50"/>
                    </a:moveTo>
                    <a:lnTo>
                      <a:pt x="102" y="50"/>
                    </a:lnTo>
                    <a:cubicBezTo>
                      <a:pt x="83" y="47"/>
                      <a:pt x="69" y="59"/>
                      <a:pt x="57" y="73"/>
                    </a:cubicBezTo>
                    <a:cubicBezTo>
                      <a:pt x="60" y="85"/>
                      <a:pt x="53" y="95"/>
                      <a:pt x="48" y="109"/>
                    </a:cubicBezTo>
                    <a:cubicBezTo>
                      <a:pt x="40" y="130"/>
                      <a:pt x="39" y="154"/>
                      <a:pt x="60" y="168"/>
                    </a:cubicBezTo>
                    <a:cubicBezTo>
                      <a:pt x="69" y="175"/>
                      <a:pt x="96" y="179"/>
                      <a:pt x="107" y="169"/>
                    </a:cubicBezTo>
                    <a:cubicBezTo>
                      <a:pt x="111" y="167"/>
                      <a:pt x="113" y="158"/>
                      <a:pt x="115" y="154"/>
                    </a:cubicBezTo>
                    <a:cubicBezTo>
                      <a:pt x="131" y="125"/>
                      <a:pt x="157" y="52"/>
                      <a:pt x="102" y="50"/>
                    </a:cubicBezTo>
                    <a:close/>
                    <a:moveTo>
                      <a:pt x="157" y="135"/>
                    </a:moveTo>
                    <a:lnTo>
                      <a:pt x="157" y="135"/>
                    </a:lnTo>
                    <a:cubicBezTo>
                      <a:pt x="141" y="173"/>
                      <a:pt x="106" y="236"/>
                      <a:pt x="57" y="200"/>
                    </a:cubicBezTo>
                    <a:cubicBezTo>
                      <a:pt x="40" y="186"/>
                      <a:pt x="20" y="167"/>
                      <a:pt x="16" y="144"/>
                    </a:cubicBezTo>
                    <a:cubicBezTo>
                      <a:pt x="15" y="138"/>
                      <a:pt x="16" y="131"/>
                      <a:pt x="18" y="125"/>
                    </a:cubicBezTo>
                    <a:cubicBezTo>
                      <a:pt x="8" y="123"/>
                      <a:pt x="0" y="113"/>
                      <a:pt x="4" y="102"/>
                    </a:cubicBezTo>
                    <a:cubicBezTo>
                      <a:pt x="25" y="59"/>
                      <a:pt x="62" y="0"/>
                      <a:pt x="119" y="17"/>
                    </a:cubicBezTo>
                    <a:cubicBezTo>
                      <a:pt x="170" y="33"/>
                      <a:pt x="174" y="95"/>
                      <a:pt x="157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5" name="Freeform 238">
                <a:extLst>
                  <a:ext uri="{FF2B5EF4-FFF2-40B4-BE49-F238E27FC236}">
                    <a16:creationId xmlns:a16="http://schemas.microsoft.com/office/drawing/2014/main" id="{9B36B045-E294-7940-BF85-B10A33DCB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9016" y="5207828"/>
                <a:ext cx="77133" cy="63939"/>
              </a:xfrm>
              <a:custGeom>
                <a:avLst/>
                <a:gdLst>
                  <a:gd name="T0" fmla="*/ 129 w 178"/>
                  <a:gd name="T1" fmla="*/ 60 h 149"/>
                  <a:gd name="T2" fmla="*/ 129 w 178"/>
                  <a:gd name="T3" fmla="*/ 60 h 149"/>
                  <a:gd name="T4" fmla="*/ 89 w 178"/>
                  <a:gd name="T5" fmla="*/ 33 h 149"/>
                  <a:gd name="T6" fmla="*/ 89 w 178"/>
                  <a:gd name="T7" fmla="*/ 33 h 149"/>
                  <a:gd name="T8" fmla="*/ 59 w 178"/>
                  <a:gd name="T9" fmla="*/ 40 h 149"/>
                  <a:gd name="T10" fmla="*/ 59 w 178"/>
                  <a:gd name="T11" fmla="*/ 40 h 149"/>
                  <a:gd name="T12" fmla="*/ 24 w 178"/>
                  <a:gd name="T13" fmla="*/ 76 h 149"/>
                  <a:gd name="T14" fmla="*/ 24 w 178"/>
                  <a:gd name="T15" fmla="*/ 76 h 149"/>
                  <a:gd name="T16" fmla="*/ 47 w 178"/>
                  <a:gd name="T17" fmla="*/ 117 h 149"/>
                  <a:gd name="T18" fmla="*/ 47 w 178"/>
                  <a:gd name="T19" fmla="*/ 117 h 149"/>
                  <a:gd name="T20" fmla="*/ 63 w 178"/>
                  <a:gd name="T21" fmla="*/ 118 h 149"/>
                  <a:gd name="T22" fmla="*/ 63 w 178"/>
                  <a:gd name="T23" fmla="*/ 118 h 149"/>
                  <a:gd name="T24" fmla="*/ 129 w 178"/>
                  <a:gd name="T25" fmla="*/ 60 h 149"/>
                  <a:gd name="T26" fmla="*/ 97 w 178"/>
                  <a:gd name="T27" fmla="*/ 146 h 149"/>
                  <a:gd name="T28" fmla="*/ 97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7 w 178"/>
                  <a:gd name="T35" fmla="*/ 29 h 149"/>
                  <a:gd name="T36" fmla="*/ 17 w 178"/>
                  <a:gd name="T37" fmla="*/ 29 h 149"/>
                  <a:gd name="T38" fmla="*/ 33 w 178"/>
                  <a:gd name="T39" fmla="*/ 22 h 149"/>
                  <a:gd name="T40" fmla="*/ 33 w 178"/>
                  <a:gd name="T41" fmla="*/ 22 h 149"/>
                  <a:gd name="T42" fmla="*/ 42 w 178"/>
                  <a:gd name="T43" fmla="*/ 1 h 149"/>
                  <a:gd name="T44" fmla="*/ 42 w 178"/>
                  <a:gd name="T45" fmla="*/ 1 h 149"/>
                  <a:gd name="T46" fmla="*/ 162 w 178"/>
                  <a:gd name="T47" fmla="*/ 63 h 149"/>
                  <a:gd name="T48" fmla="*/ 162 w 178"/>
                  <a:gd name="T49" fmla="*/ 63 h 149"/>
                  <a:gd name="T50" fmla="*/ 97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0" y="44"/>
                      <a:pt x="105" y="36"/>
                      <a:pt x="89" y="33"/>
                    </a:cubicBezTo>
                    <a:lnTo>
                      <a:pt x="89" y="33"/>
                    </a:lnTo>
                    <a:cubicBezTo>
                      <a:pt x="81" y="40"/>
                      <a:pt x="71" y="39"/>
                      <a:pt x="59" y="40"/>
                    </a:cubicBezTo>
                    <a:lnTo>
                      <a:pt x="59" y="40"/>
                    </a:lnTo>
                    <a:cubicBezTo>
                      <a:pt x="39" y="43"/>
                      <a:pt x="22" y="52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1"/>
                      <a:pt x="47" y="117"/>
                    </a:cubicBezTo>
                    <a:lnTo>
                      <a:pt x="47" y="117"/>
                    </a:lnTo>
                    <a:cubicBezTo>
                      <a:pt x="51" y="119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29" y="60"/>
                    </a:cubicBezTo>
                    <a:close/>
                    <a:moveTo>
                      <a:pt x="97" y="146"/>
                    </a:moveTo>
                    <a:lnTo>
                      <a:pt x="97" y="146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6"/>
                      <a:pt x="26" y="23"/>
                      <a:pt x="33" y="22"/>
                    </a:cubicBezTo>
                    <a:lnTo>
                      <a:pt x="33" y="22"/>
                    </a:lnTo>
                    <a:cubicBezTo>
                      <a:pt x="29" y="14"/>
                      <a:pt x="30" y="2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6"/>
                      <a:pt x="162" y="63"/>
                    </a:cubicBezTo>
                    <a:lnTo>
                      <a:pt x="162" y="63"/>
                    </a:lnTo>
                    <a:cubicBezTo>
                      <a:pt x="177" y="111"/>
                      <a:pt x="135" y="142"/>
                      <a:pt x="97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46" name="Freeform 239">
                <a:extLst>
                  <a:ext uri="{FF2B5EF4-FFF2-40B4-BE49-F238E27FC236}">
                    <a16:creationId xmlns:a16="http://schemas.microsoft.com/office/drawing/2014/main" id="{048DEBD4-B268-8D49-99B3-762C27D0F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7453" y="5196203"/>
                <a:ext cx="82956" cy="81377"/>
              </a:xfrm>
              <a:custGeom>
                <a:avLst/>
                <a:gdLst>
                  <a:gd name="T0" fmla="*/ 65 w 188"/>
                  <a:gd name="T1" fmla="*/ 132 h 188"/>
                  <a:gd name="T2" fmla="*/ 65 w 188"/>
                  <a:gd name="T3" fmla="*/ 132 h 188"/>
                  <a:gd name="T4" fmla="*/ 113 w 188"/>
                  <a:gd name="T5" fmla="*/ 140 h 188"/>
                  <a:gd name="T6" fmla="*/ 113 w 188"/>
                  <a:gd name="T7" fmla="*/ 140 h 188"/>
                  <a:gd name="T8" fmla="*/ 138 w 188"/>
                  <a:gd name="T9" fmla="*/ 120 h 188"/>
                  <a:gd name="T10" fmla="*/ 138 w 188"/>
                  <a:gd name="T11" fmla="*/ 120 h 188"/>
                  <a:gd name="T12" fmla="*/ 156 w 188"/>
                  <a:gd name="T13" fmla="*/ 74 h 188"/>
                  <a:gd name="T14" fmla="*/ 156 w 188"/>
                  <a:gd name="T15" fmla="*/ 74 h 188"/>
                  <a:gd name="T16" fmla="*/ 117 w 188"/>
                  <a:gd name="T17" fmla="*/ 46 h 188"/>
                  <a:gd name="T18" fmla="*/ 117 w 188"/>
                  <a:gd name="T19" fmla="*/ 46 h 188"/>
                  <a:gd name="T20" fmla="*/ 102 w 188"/>
                  <a:gd name="T21" fmla="*/ 52 h 188"/>
                  <a:gd name="T22" fmla="*/ 102 w 188"/>
                  <a:gd name="T23" fmla="*/ 52 h 188"/>
                  <a:gd name="T24" fmla="*/ 65 w 188"/>
                  <a:gd name="T25" fmla="*/ 132 h 188"/>
                  <a:gd name="T26" fmla="*/ 58 w 188"/>
                  <a:gd name="T27" fmla="*/ 42 h 188"/>
                  <a:gd name="T28" fmla="*/ 58 w 188"/>
                  <a:gd name="T29" fmla="*/ 42 h 188"/>
                  <a:gd name="T30" fmla="*/ 171 w 188"/>
                  <a:gd name="T31" fmla="*/ 53 h 188"/>
                  <a:gd name="T32" fmla="*/ 171 w 188"/>
                  <a:gd name="T33" fmla="*/ 53 h 188"/>
                  <a:gd name="T34" fmla="*/ 181 w 188"/>
                  <a:gd name="T35" fmla="*/ 115 h 188"/>
                  <a:gd name="T36" fmla="*/ 181 w 188"/>
                  <a:gd name="T37" fmla="*/ 115 h 188"/>
                  <a:gd name="T38" fmla="*/ 170 w 188"/>
                  <a:gd name="T39" fmla="*/ 127 h 188"/>
                  <a:gd name="T40" fmla="*/ 170 w 188"/>
                  <a:gd name="T41" fmla="*/ 127 h 188"/>
                  <a:gd name="T42" fmla="*/ 170 w 188"/>
                  <a:gd name="T43" fmla="*/ 149 h 188"/>
                  <a:gd name="T44" fmla="*/ 170 w 188"/>
                  <a:gd name="T45" fmla="*/ 149 h 188"/>
                  <a:gd name="T46" fmla="*/ 36 w 188"/>
                  <a:gd name="T47" fmla="*/ 144 h 188"/>
                  <a:gd name="T48" fmla="*/ 36 w 188"/>
                  <a:gd name="T49" fmla="*/ 144 h 188"/>
                  <a:gd name="T50" fmla="*/ 58 w 188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8">
                    <a:moveTo>
                      <a:pt x="65" y="132"/>
                    </a:moveTo>
                    <a:lnTo>
                      <a:pt x="65" y="132"/>
                    </a:lnTo>
                    <a:cubicBezTo>
                      <a:pt x="81" y="144"/>
                      <a:pt x="98" y="144"/>
                      <a:pt x="113" y="140"/>
                    </a:cubicBezTo>
                    <a:lnTo>
                      <a:pt x="113" y="140"/>
                    </a:lnTo>
                    <a:cubicBezTo>
                      <a:pt x="117" y="130"/>
                      <a:pt x="127" y="128"/>
                      <a:pt x="138" y="120"/>
                    </a:cubicBezTo>
                    <a:lnTo>
                      <a:pt x="138" y="120"/>
                    </a:lnTo>
                    <a:cubicBezTo>
                      <a:pt x="154" y="109"/>
                      <a:pt x="165" y="95"/>
                      <a:pt x="156" y="74"/>
                    </a:cubicBezTo>
                    <a:lnTo>
                      <a:pt x="156" y="74"/>
                    </a:lnTo>
                    <a:cubicBezTo>
                      <a:pt x="150" y="63"/>
                      <a:pt x="129" y="46"/>
                      <a:pt x="117" y="46"/>
                    </a:cubicBezTo>
                    <a:lnTo>
                      <a:pt x="117" y="46"/>
                    </a:lnTo>
                    <a:cubicBezTo>
                      <a:pt x="112" y="46"/>
                      <a:pt x="106" y="50"/>
                      <a:pt x="102" y="52"/>
                    </a:cubicBezTo>
                    <a:lnTo>
                      <a:pt x="102" y="52"/>
                    </a:lnTo>
                    <a:cubicBezTo>
                      <a:pt x="77" y="63"/>
                      <a:pt x="22" y="99"/>
                      <a:pt x="65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91" y="24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81" y="71"/>
                      <a:pt x="187" y="96"/>
                      <a:pt x="181" y="115"/>
                    </a:cubicBezTo>
                    <a:lnTo>
                      <a:pt x="181" y="115"/>
                    </a:lnTo>
                    <a:cubicBezTo>
                      <a:pt x="178" y="119"/>
                      <a:pt x="175" y="123"/>
                      <a:pt x="170" y="127"/>
                    </a:cubicBezTo>
                    <a:lnTo>
                      <a:pt x="170" y="127"/>
                    </a:lnTo>
                    <a:cubicBezTo>
                      <a:pt x="177" y="132"/>
                      <a:pt x="179" y="144"/>
                      <a:pt x="170" y="149"/>
                    </a:cubicBezTo>
                    <a:lnTo>
                      <a:pt x="170" y="149"/>
                    </a:lnTo>
                    <a:cubicBezTo>
                      <a:pt x="133" y="169"/>
                      <a:pt x="77" y="187"/>
                      <a:pt x="36" y="144"/>
                    </a:cubicBezTo>
                    <a:lnTo>
                      <a:pt x="36" y="144"/>
                    </a:lnTo>
                    <a:cubicBezTo>
                      <a:pt x="0" y="105"/>
                      <a:pt x="27" y="62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47" name="Freeform 240">
                <a:extLst>
                  <a:ext uri="{FF2B5EF4-FFF2-40B4-BE49-F238E27FC236}">
                    <a16:creationId xmlns:a16="http://schemas.microsoft.com/office/drawing/2014/main" id="{2826381C-51E4-2A4E-916C-079E71266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0453" y="5204922"/>
                <a:ext cx="77134" cy="65392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4 h 150"/>
                  <a:gd name="T6" fmla="*/ 89 w 178"/>
                  <a:gd name="T7" fmla="*/ 34 h 150"/>
                  <a:gd name="T8" fmla="*/ 59 w 178"/>
                  <a:gd name="T9" fmla="*/ 42 h 150"/>
                  <a:gd name="T10" fmla="*/ 59 w 178"/>
                  <a:gd name="T11" fmla="*/ 42 h 150"/>
                  <a:gd name="T12" fmla="*/ 24 w 178"/>
                  <a:gd name="T13" fmla="*/ 76 h 150"/>
                  <a:gd name="T14" fmla="*/ 24 w 178"/>
                  <a:gd name="T15" fmla="*/ 76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30 w 178"/>
                  <a:gd name="T25" fmla="*/ 62 h 150"/>
                  <a:gd name="T26" fmla="*/ 99 w 178"/>
                  <a:gd name="T27" fmla="*/ 146 h 150"/>
                  <a:gd name="T28" fmla="*/ 99 w 178"/>
                  <a:gd name="T29" fmla="*/ 146 h 150"/>
                  <a:gd name="T30" fmla="*/ 0 w 178"/>
                  <a:gd name="T31" fmla="*/ 89 h 150"/>
                  <a:gd name="T32" fmla="*/ 0 w 178"/>
                  <a:gd name="T33" fmla="*/ 89 h 150"/>
                  <a:gd name="T34" fmla="*/ 17 w 178"/>
                  <a:gd name="T35" fmla="*/ 30 h 150"/>
                  <a:gd name="T36" fmla="*/ 17 w 178"/>
                  <a:gd name="T37" fmla="*/ 30 h 150"/>
                  <a:gd name="T38" fmla="*/ 32 w 178"/>
                  <a:gd name="T39" fmla="*/ 24 h 150"/>
                  <a:gd name="T40" fmla="*/ 32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2 w 178"/>
                  <a:gd name="T47" fmla="*/ 63 h 150"/>
                  <a:gd name="T48" fmla="*/ 162 w 178"/>
                  <a:gd name="T49" fmla="*/ 63 h 150"/>
                  <a:gd name="T50" fmla="*/ 99 w 178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5" y="37"/>
                      <a:pt x="89" y="34"/>
                    </a:cubicBezTo>
                    <a:lnTo>
                      <a:pt x="89" y="34"/>
                    </a:lnTo>
                    <a:cubicBezTo>
                      <a:pt x="82" y="42"/>
                      <a:pt x="72" y="39"/>
                      <a:pt x="59" y="42"/>
                    </a:cubicBezTo>
                    <a:lnTo>
                      <a:pt x="59" y="42"/>
                    </a:lnTo>
                    <a:cubicBezTo>
                      <a:pt x="39" y="43"/>
                      <a:pt x="24" y="54"/>
                      <a:pt x="24" y="76"/>
                    </a:cubicBezTo>
                    <a:lnTo>
                      <a:pt x="24" y="76"/>
                    </a:lnTo>
                    <a:cubicBezTo>
                      <a:pt x="25" y="88"/>
                      <a:pt x="36" y="112"/>
                      <a:pt x="47" y="118"/>
                    </a:cubicBezTo>
                    <a:lnTo>
                      <a:pt x="47" y="118"/>
                    </a:lnTo>
                    <a:cubicBezTo>
                      <a:pt x="53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2" y="118"/>
                      <a:pt x="155" y="110"/>
                      <a:pt x="130" y="62"/>
                    </a:cubicBezTo>
                    <a:close/>
                    <a:moveTo>
                      <a:pt x="99" y="146"/>
                    </a:moveTo>
                    <a:lnTo>
                      <a:pt x="99" y="146"/>
                    </a:lnTo>
                    <a:cubicBezTo>
                      <a:pt x="63" y="149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7" y="30"/>
                    </a:cubicBezTo>
                    <a:lnTo>
                      <a:pt x="17" y="30"/>
                    </a:lnTo>
                    <a:cubicBezTo>
                      <a:pt x="21" y="26"/>
                      <a:pt x="26" y="25"/>
                      <a:pt x="32" y="24"/>
                    </a:cubicBezTo>
                    <a:lnTo>
                      <a:pt x="32" y="24"/>
                    </a:lnTo>
                    <a:cubicBezTo>
                      <a:pt x="29" y="16"/>
                      <a:pt x="32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2" y="7"/>
                      <a:pt x="162" y="63"/>
                    </a:cubicBezTo>
                    <a:lnTo>
                      <a:pt x="162" y="63"/>
                    </a:lnTo>
                    <a:cubicBezTo>
                      <a:pt x="177" y="112"/>
                      <a:pt x="135" y="142"/>
                      <a:pt x="99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</p:grpSp>
        <p:grpSp>
          <p:nvGrpSpPr>
            <p:cNvPr id="9219" name="Group 220">
              <a:extLst>
                <a:ext uri="{FF2B5EF4-FFF2-40B4-BE49-F238E27FC236}">
                  <a16:creationId xmlns:a16="http://schemas.microsoft.com/office/drawing/2014/main" id="{FD26DB99-651E-5B40-8948-7CBDF298606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-3118238" y="3383763"/>
              <a:ext cx="6504728" cy="115873"/>
              <a:chOff x="394384" y="4077072"/>
              <a:chExt cx="6506576" cy="115213"/>
            </a:xfrm>
          </p:grpSpPr>
          <p:sp>
            <p:nvSpPr>
              <p:cNvPr id="150" name="Freeform 170">
                <a:extLst>
                  <a:ext uri="{FF2B5EF4-FFF2-40B4-BE49-F238E27FC236}">
                    <a16:creationId xmlns:a16="http://schemas.microsoft.com/office/drawing/2014/main" id="{5CE57AB2-A99C-3B47-8C00-BC9315002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72" y="4084964"/>
                <a:ext cx="96852" cy="93116"/>
              </a:xfrm>
              <a:custGeom>
                <a:avLst/>
                <a:gdLst>
                  <a:gd name="T0" fmla="*/ 61 w 204"/>
                  <a:gd name="T1" fmla="*/ 133 h 195"/>
                  <a:gd name="T2" fmla="*/ 61 w 204"/>
                  <a:gd name="T3" fmla="*/ 133 h 195"/>
                  <a:gd name="T4" fmla="*/ 109 w 204"/>
                  <a:gd name="T5" fmla="*/ 148 h 195"/>
                  <a:gd name="T6" fmla="*/ 109 w 204"/>
                  <a:gd name="T7" fmla="*/ 148 h 195"/>
                  <a:gd name="T8" fmla="*/ 142 w 204"/>
                  <a:gd name="T9" fmla="*/ 130 h 195"/>
                  <a:gd name="T10" fmla="*/ 142 w 204"/>
                  <a:gd name="T11" fmla="*/ 130 h 195"/>
                  <a:gd name="T12" fmla="*/ 176 w 204"/>
                  <a:gd name="T13" fmla="*/ 81 h 195"/>
                  <a:gd name="T14" fmla="*/ 176 w 204"/>
                  <a:gd name="T15" fmla="*/ 81 h 195"/>
                  <a:gd name="T16" fmla="*/ 145 w 204"/>
                  <a:gd name="T17" fmla="*/ 44 h 195"/>
                  <a:gd name="T18" fmla="*/ 145 w 204"/>
                  <a:gd name="T19" fmla="*/ 44 h 195"/>
                  <a:gd name="T20" fmla="*/ 126 w 204"/>
                  <a:gd name="T21" fmla="*/ 51 h 195"/>
                  <a:gd name="T22" fmla="*/ 126 w 204"/>
                  <a:gd name="T23" fmla="*/ 51 h 195"/>
                  <a:gd name="T24" fmla="*/ 61 w 204"/>
                  <a:gd name="T25" fmla="*/ 133 h 195"/>
                  <a:gd name="T26" fmla="*/ 86 w 204"/>
                  <a:gd name="T27" fmla="*/ 34 h 195"/>
                  <a:gd name="T28" fmla="*/ 86 w 204"/>
                  <a:gd name="T29" fmla="*/ 34 h 195"/>
                  <a:gd name="T30" fmla="*/ 201 w 204"/>
                  <a:gd name="T31" fmla="*/ 60 h 195"/>
                  <a:gd name="T32" fmla="*/ 201 w 204"/>
                  <a:gd name="T33" fmla="*/ 60 h 195"/>
                  <a:gd name="T34" fmla="*/ 189 w 204"/>
                  <a:gd name="T35" fmla="*/ 129 h 195"/>
                  <a:gd name="T36" fmla="*/ 189 w 204"/>
                  <a:gd name="T37" fmla="*/ 129 h 195"/>
                  <a:gd name="T38" fmla="*/ 174 w 204"/>
                  <a:gd name="T39" fmla="*/ 140 h 195"/>
                  <a:gd name="T40" fmla="*/ 174 w 204"/>
                  <a:gd name="T41" fmla="*/ 140 h 195"/>
                  <a:gd name="T42" fmla="*/ 166 w 204"/>
                  <a:gd name="T43" fmla="*/ 165 h 195"/>
                  <a:gd name="T44" fmla="*/ 166 w 204"/>
                  <a:gd name="T45" fmla="*/ 165 h 195"/>
                  <a:gd name="T46" fmla="*/ 25 w 204"/>
                  <a:gd name="T47" fmla="*/ 142 h 195"/>
                  <a:gd name="T48" fmla="*/ 25 w 204"/>
                  <a:gd name="T49" fmla="*/ 142 h 195"/>
                  <a:gd name="T50" fmla="*/ 86 w 204"/>
                  <a:gd name="T51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5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2" y="148"/>
                      <a:pt x="91" y="151"/>
                      <a:pt x="109" y="148"/>
                    </a:cubicBezTo>
                    <a:lnTo>
                      <a:pt x="109" y="148"/>
                    </a:lnTo>
                    <a:cubicBezTo>
                      <a:pt x="117" y="138"/>
                      <a:pt x="128" y="136"/>
                      <a:pt x="142" y="130"/>
                    </a:cubicBezTo>
                    <a:lnTo>
                      <a:pt x="142" y="130"/>
                    </a:lnTo>
                    <a:cubicBezTo>
                      <a:pt x="163" y="121"/>
                      <a:pt x="180" y="105"/>
                      <a:pt x="176" y="81"/>
                    </a:cubicBezTo>
                    <a:lnTo>
                      <a:pt x="176" y="81"/>
                    </a:lnTo>
                    <a:cubicBezTo>
                      <a:pt x="175" y="69"/>
                      <a:pt x="158" y="47"/>
                      <a:pt x="145" y="44"/>
                    </a:cubicBezTo>
                    <a:lnTo>
                      <a:pt x="145" y="44"/>
                    </a:lnTo>
                    <a:cubicBezTo>
                      <a:pt x="139" y="44"/>
                      <a:pt x="132" y="48"/>
                      <a:pt x="126" y="51"/>
                    </a:cubicBezTo>
                    <a:lnTo>
                      <a:pt x="126" y="51"/>
                    </a:lnTo>
                    <a:cubicBezTo>
                      <a:pt x="96" y="60"/>
                      <a:pt x="26" y="90"/>
                      <a:pt x="61" y="133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18"/>
                      <a:pt x="192" y="0"/>
                      <a:pt x="201" y="60"/>
                    </a:cubicBezTo>
                    <a:lnTo>
                      <a:pt x="201" y="60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6"/>
                      <a:pt x="174" y="140"/>
                    </a:cubicBezTo>
                    <a:lnTo>
                      <a:pt x="174" y="140"/>
                    </a:lnTo>
                    <a:cubicBezTo>
                      <a:pt x="179" y="148"/>
                      <a:pt x="178" y="161"/>
                      <a:pt x="166" y="165"/>
                    </a:cubicBezTo>
                    <a:lnTo>
                      <a:pt x="166" y="165"/>
                    </a:lnTo>
                    <a:cubicBezTo>
                      <a:pt x="121" y="181"/>
                      <a:pt x="54" y="194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5" y="50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61" name="Freeform 171">
                <a:extLst>
                  <a:ext uri="{FF2B5EF4-FFF2-40B4-BE49-F238E27FC236}">
                    <a16:creationId xmlns:a16="http://schemas.microsoft.com/office/drawing/2014/main" id="{119FBFE7-A71B-364F-9EBE-CC8B00672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34" y="4079168"/>
                <a:ext cx="83794" cy="111021"/>
              </a:xfrm>
              <a:custGeom>
                <a:avLst/>
                <a:gdLst>
                  <a:gd name="T0" fmla="*/ 49319 w 175"/>
                  <a:gd name="T1" fmla="*/ 22204 h 235"/>
                  <a:gd name="T2" fmla="*/ 49319 w 175"/>
                  <a:gd name="T3" fmla="*/ 22204 h 235"/>
                  <a:gd name="T4" fmla="*/ 27293 w 175"/>
                  <a:gd name="T5" fmla="*/ 33543 h 235"/>
                  <a:gd name="T6" fmla="*/ 27293 w 175"/>
                  <a:gd name="T7" fmla="*/ 33543 h 235"/>
                  <a:gd name="T8" fmla="*/ 22983 w 175"/>
                  <a:gd name="T9" fmla="*/ 51022 h 235"/>
                  <a:gd name="T10" fmla="*/ 22983 w 175"/>
                  <a:gd name="T11" fmla="*/ 51022 h 235"/>
                  <a:gd name="T12" fmla="*/ 28729 w 175"/>
                  <a:gd name="T13" fmla="*/ 78423 h 235"/>
                  <a:gd name="T14" fmla="*/ 28729 w 175"/>
                  <a:gd name="T15" fmla="*/ 78423 h 235"/>
                  <a:gd name="T16" fmla="*/ 51234 w 175"/>
                  <a:gd name="T17" fmla="*/ 79368 h 235"/>
                  <a:gd name="T18" fmla="*/ 51234 w 175"/>
                  <a:gd name="T19" fmla="*/ 79368 h 235"/>
                  <a:gd name="T20" fmla="*/ 55543 w 175"/>
                  <a:gd name="T21" fmla="*/ 71809 h 235"/>
                  <a:gd name="T22" fmla="*/ 55543 w 175"/>
                  <a:gd name="T23" fmla="*/ 71809 h 235"/>
                  <a:gd name="T24" fmla="*/ 49319 w 175"/>
                  <a:gd name="T25" fmla="*/ 22204 h 235"/>
                  <a:gd name="T26" fmla="*/ 75175 w 175"/>
                  <a:gd name="T27" fmla="*/ 63306 h 235"/>
                  <a:gd name="T28" fmla="*/ 75175 w 175"/>
                  <a:gd name="T29" fmla="*/ 63306 h 235"/>
                  <a:gd name="T30" fmla="*/ 27772 w 175"/>
                  <a:gd name="T31" fmla="*/ 93541 h 235"/>
                  <a:gd name="T32" fmla="*/ 27772 w 175"/>
                  <a:gd name="T33" fmla="*/ 93541 h 235"/>
                  <a:gd name="T34" fmla="*/ 7661 w 175"/>
                  <a:gd name="T35" fmla="*/ 67557 h 235"/>
                  <a:gd name="T36" fmla="*/ 7661 w 175"/>
                  <a:gd name="T37" fmla="*/ 67557 h 235"/>
                  <a:gd name="T38" fmla="*/ 9098 w 175"/>
                  <a:gd name="T39" fmla="*/ 58109 h 235"/>
                  <a:gd name="T40" fmla="*/ 9098 w 175"/>
                  <a:gd name="T41" fmla="*/ 58109 h 235"/>
                  <a:gd name="T42" fmla="*/ 2873 w 175"/>
                  <a:gd name="T43" fmla="*/ 47243 h 235"/>
                  <a:gd name="T44" fmla="*/ 2873 w 175"/>
                  <a:gd name="T45" fmla="*/ 47243 h 235"/>
                  <a:gd name="T46" fmla="*/ 57459 w 175"/>
                  <a:gd name="T47" fmla="*/ 7559 h 235"/>
                  <a:gd name="T48" fmla="*/ 57459 w 175"/>
                  <a:gd name="T49" fmla="*/ 7559 h 235"/>
                  <a:gd name="T50" fmla="*/ 75175 w 175"/>
                  <a:gd name="T51" fmla="*/ 63306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5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1"/>
                    </a:cubicBezTo>
                    <a:cubicBezTo>
                      <a:pt x="60" y="84"/>
                      <a:pt x="53" y="93"/>
                      <a:pt x="48" y="108"/>
                    </a:cubicBezTo>
                    <a:cubicBezTo>
                      <a:pt x="40" y="129"/>
                      <a:pt x="39" y="152"/>
                      <a:pt x="60" y="166"/>
                    </a:cubicBezTo>
                    <a:cubicBezTo>
                      <a:pt x="70" y="173"/>
                      <a:pt x="96" y="176"/>
                      <a:pt x="107" y="168"/>
                    </a:cubicBezTo>
                    <a:cubicBezTo>
                      <a:pt x="111" y="166"/>
                      <a:pt x="115" y="156"/>
                      <a:pt x="116" y="152"/>
                    </a:cubicBezTo>
                    <a:cubicBezTo>
                      <a:pt x="131" y="123"/>
                      <a:pt x="157" y="51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2"/>
                      <a:pt x="107" y="234"/>
                      <a:pt x="58" y="198"/>
                    </a:cubicBezTo>
                    <a:cubicBezTo>
                      <a:pt x="40" y="185"/>
                      <a:pt x="22" y="166"/>
                      <a:pt x="16" y="143"/>
                    </a:cubicBezTo>
                    <a:cubicBezTo>
                      <a:pt x="15" y="137"/>
                      <a:pt x="16" y="130"/>
                      <a:pt x="19" y="123"/>
                    </a:cubicBezTo>
                    <a:cubicBezTo>
                      <a:pt x="10" y="122"/>
                      <a:pt x="0" y="112"/>
                      <a:pt x="6" y="100"/>
                    </a:cubicBezTo>
                    <a:cubicBezTo>
                      <a:pt x="25" y="56"/>
                      <a:pt x="62" y="0"/>
                      <a:pt x="120" y="16"/>
                    </a:cubicBezTo>
                    <a:cubicBezTo>
                      <a:pt x="170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3" name="Freeform 173">
                <a:extLst>
                  <a:ext uri="{FF2B5EF4-FFF2-40B4-BE49-F238E27FC236}">
                    <a16:creationId xmlns:a16="http://schemas.microsoft.com/office/drawing/2014/main" id="{A463BB7E-3AEE-294D-B18F-E004F9E70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338" y="4084965"/>
                <a:ext cx="88914" cy="8996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39 h 188"/>
                  <a:gd name="T6" fmla="*/ 112 w 186"/>
                  <a:gd name="T7" fmla="*/ 139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1 h 188"/>
                  <a:gd name="T22" fmla="*/ 100 w 186"/>
                  <a:gd name="T23" fmla="*/ 51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1 h 188"/>
                  <a:gd name="T32" fmla="*/ 169 w 186"/>
                  <a:gd name="T33" fmla="*/ 51 h 188"/>
                  <a:gd name="T34" fmla="*/ 180 w 186"/>
                  <a:gd name="T35" fmla="*/ 113 h 188"/>
                  <a:gd name="T36" fmla="*/ 180 w 186"/>
                  <a:gd name="T37" fmla="*/ 113 h 188"/>
                  <a:gd name="T38" fmla="*/ 168 w 186"/>
                  <a:gd name="T39" fmla="*/ 125 h 188"/>
                  <a:gd name="T40" fmla="*/ 168 w 186"/>
                  <a:gd name="T41" fmla="*/ 125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3 h 188"/>
                  <a:gd name="T48" fmla="*/ 35 w 186"/>
                  <a:gd name="T49" fmla="*/ 143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3"/>
                      <a:pt x="96" y="143"/>
                      <a:pt x="112" y="139"/>
                    </a:cubicBezTo>
                    <a:lnTo>
                      <a:pt x="112" y="139"/>
                    </a:lnTo>
                    <a:cubicBezTo>
                      <a:pt x="116" y="130"/>
                      <a:pt x="125" y="126"/>
                      <a:pt x="137" y="120"/>
                    </a:cubicBezTo>
                    <a:lnTo>
                      <a:pt x="137" y="120"/>
                    </a:lnTo>
                    <a:cubicBezTo>
                      <a:pt x="154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1"/>
                    </a:cubicBezTo>
                    <a:lnTo>
                      <a:pt x="100" y="51"/>
                    </a:lnTo>
                    <a:cubicBezTo>
                      <a:pt x="75" y="63"/>
                      <a:pt x="21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1"/>
                    </a:cubicBezTo>
                    <a:lnTo>
                      <a:pt x="169" y="51"/>
                    </a:lnTo>
                    <a:cubicBezTo>
                      <a:pt x="179" y="71"/>
                      <a:pt x="185" y="96"/>
                      <a:pt x="180" y="113"/>
                    </a:cubicBezTo>
                    <a:lnTo>
                      <a:pt x="180" y="113"/>
                    </a:lnTo>
                    <a:cubicBezTo>
                      <a:pt x="177" y="118"/>
                      <a:pt x="173" y="122"/>
                      <a:pt x="168" y="125"/>
                    </a:cubicBezTo>
                    <a:lnTo>
                      <a:pt x="168" y="125"/>
                    </a:lnTo>
                    <a:cubicBezTo>
                      <a:pt x="176" y="132"/>
                      <a:pt x="179" y="143"/>
                      <a:pt x="168" y="149"/>
                    </a:cubicBezTo>
                    <a:lnTo>
                      <a:pt x="168" y="149"/>
                    </a:lnTo>
                    <a:cubicBezTo>
                      <a:pt x="133" y="167"/>
                      <a:pt x="75" y="187"/>
                      <a:pt x="35" y="143"/>
                    </a:cubicBezTo>
                    <a:lnTo>
                      <a:pt x="35" y="143"/>
                    </a:lnTo>
                    <a:cubicBezTo>
                      <a:pt x="0" y="105"/>
                      <a:pt x="25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54" name="Freeform 174">
                <a:extLst>
                  <a:ext uri="{FF2B5EF4-FFF2-40B4-BE49-F238E27FC236}">
                    <a16:creationId xmlns:a16="http://schemas.microsoft.com/office/drawing/2014/main" id="{C6A7D3B5-3936-B946-92FF-00920ACEE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577" y="4096011"/>
                <a:ext cx="85738" cy="71022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88 w 179"/>
                  <a:gd name="T5" fmla="*/ 34 h 149"/>
                  <a:gd name="T6" fmla="*/ 88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6 w 179"/>
                  <a:gd name="T17" fmla="*/ 117 h 149"/>
                  <a:gd name="T18" fmla="*/ 46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4 h 149"/>
                  <a:gd name="T28" fmla="*/ 98 w 179"/>
                  <a:gd name="T29" fmla="*/ 144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2 h 149"/>
                  <a:gd name="T40" fmla="*/ 32 w 179"/>
                  <a:gd name="T41" fmla="*/ 22 h 149"/>
                  <a:gd name="T42" fmla="*/ 41 w 179"/>
                  <a:gd name="T43" fmla="*/ 1 h 149"/>
                  <a:gd name="T44" fmla="*/ 41 w 179"/>
                  <a:gd name="T45" fmla="*/ 1 h 149"/>
                  <a:gd name="T46" fmla="*/ 161 w 179"/>
                  <a:gd name="T47" fmla="*/ 62 h 149"/>
                  <a:gd name="T48" fmla="*/ 161 w 179"/>
                  <a:gd name="T49" fmla="*/ 62 h 149"/>
                  <a:gd name="T50" fmla="*/ 98 w 179"/>
                  <a:gd name="T51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88" y="34"/>
                    </a:cubicBezTo>
                    <a:lnTo>
                      <a:pt x="88" y="34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6" y="117"/>
                    </a:cubicBezTo>
                    <a:lnTo>
                      <a:pt x="46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5" y="109"/>
                      <a:pt x="129" y="62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1" y="26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2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6"/>
                      <a:pt x="161" y="62"/>
                    </a:cubicBezTo>
                    <a:lnTo>
                      <a:pt x="161" y="62"/>
                    </a:lnTo>
                    <a:cubicBezTo>
                      <a:pt x="178" y="113"/>
                      <a:pt x="136" y="142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64" name="Freeform 175">
                <a:extLst>
                  <a:ext uri="{FF2B5EF4-FFF2-40B4-BE49-F238E27FC236}">
                    <a16:creationId xmlns:a16="http://schemas.microsoft.com/office/drawing/2014/main" id="{03DCD919-B55A-8C43-A1B7-4637FA117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397" y="4079168"/>
                <a:ext cx="81699" cy="113117"/>
              </a:xfrm>
              <a:custGeom>
                <a:avLst/>
                <a:gdLst>
                  <a:gd name="T0" fmla="*/ 47697 w 173"/>
                  <a:gd name="T1" fmla="*/ 23289 h 238"/>
                  <a:gd name="T2" fmla="*/ 47697 w 173"/>
                  <a:gd name="T3" fmla="*/ 23289 h 238"/>
                  <a:gd name="T4" fmla="*/ 26446 w 173"/>
                  <a:gd name="T5" fmla="*/ 34696 h 238"/>
                  <a:gd name="T6" fmla="*/ 26446 w 173"/>
                  <a:gd name="T7" fmla="*/ 34696 h 238"/>
                  <a:gd name="T8" fmla="*/ 21723 w 173"/>
                  <a:gd name="T9" fmla="*/ 51806 h 238"/>
                  <a:gd name="T10" fmla="*/ 21723 w 173"/>
                  <a:gd name="T11" fmla="*/ 51806 h 238"/>
                  <a:gd name="T12" fmla="*/ 27390 w 173"/>
                  <a:gd name="T13" fmla="*/ 80323 h 238"/>
                  <a:gd name="T14" fmla="*/ 27390 w 173"/>
                  <a:gd name="T15" fmla="*/ 80323 h 238"/>
                  <a:gd name="T16" fmla="*/ 50058 w 173"/>
                  <a:gd name="T17" fmla="*/ 80798 h 238"/>
                  <a:gd name="T18" fmla="*/ 50058 w 173"/>
                  <a:gd name="T19" fmla="*/ 80798 h 238"/>
                  <a:gd name="T20" fmla="*/ 54781 w 173"/>
                  <a:gd name="T21" fmla="*/ 72718 h 238"/>
                  <a:gd name="T22" fmla="*/ 54781 w 173"/>
                  <a:gd name="T23" fmla="*/ 72718 h 238"/>
                  <a:gd name="T24" fmla="*/ 47697 w 173"/>
                  <a:gd name="T25" fmla="*/ 23289 h 238"/>
                  <a:gd name="T26" fmla="*/ 73671 w 173"/>
                  <a:gd name="T27" fmla="*/ 64638 h 238"/>
                  <a:gd name="T28" fmla="*/ 73671 w 173"/>
                  <a:gd name="T29" fmla="*/ 64638 h 238"/>
                  <a:gd name="T30" fmla="*/ 26446 w 173"/>
                  <a:gd name="T31" fmla="*/ 95056 h 238"/>
                  <a:gd name="T32" fmla="*/ 26446 w 173"/>
                  <a:gd name="T33" fmla="*/ 95056 h 238"/>
                  <a:gd name="T34" fmla="*/ 6611 w 173"/>
                  <a:gd name="T35" fmla="*/ 68441 h 238"/>
                  <a:gd name="T36" fmla="*/ 6611 w 173"/>
                  <a:gd name="T37" fmla="*/ 68441 h 238"/>
                  <a:gd name="T38" fmla="*/ 8028 w 173"/>
                  <a:gd name="T39" fmla="*/ 59410 h 238"/>
                  <a:gd name="T40" fmla="*/ 8028 w 173"/>
                  <a:gd name="T41" fmla="*/ 59410 h 238"/>
                  <a:gd name="T42" fmla="*/ 2361 w 173"/>
                  <a:gd name="T43" fmla="*/ 48954 h 238"/>
                  <a:gd name="T44" fmla="*/ 2361 w 173"/>
                  <a:gd name="T45" fmla="*/ 48954 h 238"/>
                  <a:gd name="T46" fmla="*/ 56670 w 173"/>
                  <a:gd name="T47" fmla="*/ 8080 h 238"/>
                  <a:gd name="T48" fmla="*/ 56670 w 173"/>
                  <a:gd name="T49" fmla="*/ 8080 h 238"/>
                  <a:gd name="T50" fmla="*/ 73671 w 173"/>
                  <a:gd name="T51" fmla="*/ 64638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8"/>
                      <a:pt x="67" y="58"/>
                      <a:pt x="56" y="73"/>
                    </a:cubicBezTo>
                    <a:cubicBezTo>
                      <a:pt x="58" y="86"/>
                      <a:pt x="53" y="95"/>
                      <a:pt x="46" y="109"/>
                    </a:cubicBezTo>
                    <a:cubicBezTo>
                      <a:pt x="39" y="130"/>
                      <a:pt x="38" y="153"/>
                      <a:pt x="58" y="169"/>
                    </a:cubicBezTo>
                    <a:cubicBezTo>
                      <a:pt x="68" y="175"/>
                      <a:pt x="96" y="178"/>
                      <a:pt x="106" y="170"/>
                    </a:cubicBezTo>
                    <a:cubicBezTo>
                      <a:pt x="110" y="166"/>
                      <a:pt x="113" y="158"/>
                      <a:pt x="116" y="153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6" y="136"/>
                    </a:moveTo>
                    <a:lnTo>
                      <a:pt x="156" y="136"/>
                    </a:lnTo>
                    <a:cubicBezTo>
                      <a:pt x="139" y="174"/>
                      <a:pt x="106" y="237"/>
                      <a:pt x="56" y="200"/>
                    </a:cubicBezTo>
                    <a:cubicBezTo>
                      <a:pt x="39" y="187"/>
                      <a:pt x="20" y="166"/>
                      <a:pt x="14" y="144"/>
                    </a:cubicBezTo>
                    <a:cubicBezTo>
                      <a:pt x="14" y="138"/>
                      <a:pt x="14" y="132"/>
                      <a:pt x="17" y="125"/>
                    </a:cubicBezTo>
                    <a:cubicBezTo>
                      <a:pt x="8" y="124"/>
                      <a:pt x="0" y="113"/>
                      <a:pt x="5" y="103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2" y="94"/>
                      <a:pt x="156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6" name="Freeform 176">
                <a:extLst>
                  <a:ext uri="{FF2B5EF4-FFF2-40B4-BE49-F238E27FC236}">
                    <a16:creationId xmlns:a16="http://schemas.microsoft.com/office/drawing/2014/main" id="{FCD4FDE2-DF91-F443-965B-AABA7DE46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365" y="4084964"/>
                <a:ext cx="96853" cy="93116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7 w 203"/>
                  <a:gd name="T5" fmla="*/ 149 h 196"/>
                  <a:gd name="T6" fmla="*/ 107 w 203"/>
                  <a:gd name="T7" fmla="*/ 149 h 196"/>
                  <a:gd name="T8" fmla="*/ 141 w 203"/>
                  <a:gd name="T9" fmla="*/ 130 h 196"/>
                  <a:gd name="T10" fmla="*/ 141 w 203"/>
                  <a:gd name="T11" fmla="*/ 130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3 w 203"/>
                  <a:gd name="T17" fmla="*/ 46 h 196"/>
                  <a:gd name="T18" fmla="*/ 143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4 h 196"/>
                  <a:gd name="T28" fmla="*/ 84 w 203"/>
                  <a:gd name="T29" fmla="*/ 34 h 196"/>
                  <a:gd name="T30" fmla="*/ 199 w 203"/>
                  <a:gd name="T31" fmla="*/ 61 h 196"/>
                  <a:gd name="T32" fmla="*/ 199 w 203"/>
                  <a:gd name="T33" fmla="*/ 61 h 196"/>
                  <a:gd name="T34" fmla="*/ 189 w 203"/>
                  <a:gd name="T35" fmla="*/ 128 h 196"/>
                  <a:gd name="T36" fmla="*/ 189 w 203"/>
                  <a:gd name="T37" fmla="*/ 128 h 196"/>
                  <a:gd name="T38" fmla="*/ 173 w 203"/>
                  <a:gd name="T39" fmla="*/ 141 h 196"/>
                  <a:gd name="T40" fmla="*/ 173 w 203"/>
                  <a:gd name="T41" fmla="*/ 141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4 w 203"/>
                  <a:gd name="T47" fmla="*/ 142 h 196"/>
                  <a:gd name="T48" fmla="*/ 24 w 203"/>
                  <a:gd name="T49" fmla="*/ 142 h 196"/>
                  <a:gd name="T50" fmla="*/ 84 w 203"/>
                  <a:gd name="T51" fmla="*/ 3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7"/>
                      <a:pt x="90" y="150"/>
                      <a:pt x="107" y="149"/>
                    </a:cubicBezTo>
                    <a:lnTo>
                      <a:pt x="107" y="149"/>
                    </a:lnTo>
                    <a:cubicBezTo>
                      <a:pt x="115" y="138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8" y="107"/>
                      <a:pt x="176" y="82"/>
                    </a:cubicBezTo>
                    <a:lnTo>
                      <a:pt x="176" y="82"/>
                    </a:lnTo>
                    <a:cubicBezTo>
                      <a:pt x="173" y="68"/>
                      <a:pt x="156" y="47"/>
                      <a:pt x="143" y="46"/>
                    </a:cubicBezTo>
                    <a:lnTo>
                      <a:pt x="143" y="46"/>
                    </a:lnTo>
                    <a:cubicBezTo>
                      <a:pt x="139" y="45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6" y="91"/>
                      <a:pt x="60" y="133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18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2"/>
                      <a:pt x="202" y="109"/>
                      <a:pt x="189" y="128"/>
                    </a:cubicBezTo>
                    <a:lnTo>
                      <a:pt x="189" y="128"/>
                    </a:lnTo>
                    <a:cubicBezTo>
                      <a:pt x="183" y="134"/>
                      <a:pt x="178" y="137"/>
                      <a:pt x="173" y="141"/>
                    </a:cubicBezTo>
                    <a:lnTo>
                      <a:pt x="173" y="141"/>
                    </a:lnTo>
                    <a:cubicBezTo>
                      <a:pt x="178" y="147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0" y="181"/>
                      <a:pt x="53" y="195"/>
                      <a:pt x="24" y="142"/>
                    </a:cubicBezTo>
                    <a:lnTo>
                      <a:pt x="24" y="142"/>
                    </a:lnTo>
                    <a:cubicBezTo>
                      <a:pt x="0" y="95"/>
                      <a:pt x="43" y="50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66" name="Freeform 177">
                <a:extLst>
                  <a:ext uri="{FF2B5EF4-FFF2-40B4-BE49-F238E27FC236}">
                    <a16:creationId xmlns:a16="http://schemas.microsoft.com/office/drawing/2014/main" id="{B230C865-7024-974B-A133-FD218DC40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538" y="4079168"/>
                <a:ext cx="81699" cy="113117"/>
              </a:xfrm>
              <a:custGeom>
                <a:avLst/>
                <a:gdLst>
                  <a:gd name="T0" fmla="*/ 47697 w 173"/>
                  <a:gd name="T1" fmla="*/ 23486 h 236"/>
                  <a:gd name="T2" fmla="*/ 47697 w 173"/>
                  <a:gd name="T3" fmla="*/ 23486 h 236"/>
                  <a:gd name="T4" fmla="*/ 26446 w 173"/>
                  <a:gd name="T5" fmla="*/ 34510 h 236"/>
                  <a:gd name="T6" fmla="*/ 26446 w 173"/>
                  <a:gd name="T7" fmla="*/ 34510 h 236"/>
                  <a:gd name="T8" fmla="*/ 22196 w 173"/>
                  <a:gd name="T9" fmla="*/ 52245 h 236"/>
                  <a:gd name="T10" fmla="*/ 22196 w 173"/>
                  <a:gd name="T11" fmla="*/ 52245 h 236"/>
                  <a:gd name="T12" fmla="*/ 27390 w 173"/>
                  <a:gd name="T13" fmla="*/ 80045 h 236"/>
                  <a:gd name="T14" fmla="*/ 27390 w 173"/>
                  <a:gd name="T15" fmla="*/ 80045 h 236"/>
                  <a:gd name="T16" fmla="*/ 50058 w 173"/>
                  <a:gd name="T17" fmla="*/ 81003 h 236"/>
                  <a:gd name="T18" fmla="*/ 50058 w 173"/>
                  <a:gd name="T19" fmla="*/ 81003 h 236"/>
                  <a:gd name="T20" fmla="*/ 54309 w 173"/>
                  <a:gd name="T21" fmla="*/ 72855 h 236"/>
                  <a:gd name="T22" fmla="*/ 54309 w 173"/>
                  <a:gd name="T23" fmla="*/ 72855 h 236"/>
                  <a:gd name="T24" fmla="*/ 47697 w 173"/>
                  <a:gd name="T25" fmla="*/ 23486 h 236"/>
                  <a:gd name="T26" fmla="*/ 73671 w 173"/>
                  <a:gd name="T27" fmla="*/ 64227 h 236"/>
                  <a:gd name="T28" fmla="*/ 73671 w 173"/>
                  <a:gd name="T29" fmla="*/ 64227 h 236"/>
                  <a:gd name="T30" fmla="*/ 26446 w 173"/>
                  <a:gd name="T31" fmla="*/ 95862 h 236"/>
                  <a:gd name="T32" fmla="*/ 26446 w 173"/>
                  <a:gd name="T33" fmla="*/ 95862 h 236"/>
                  <a:gd name="T34" fmla="*/ 7556 w 173"/>
                  <a:gd name="T35" fmla="*/ 68541 h 236"/>
                  <a:gd name="T36" fmla="*/ 7556 w 173"/>
                  <a:gd name="T37" fmla="*/ 68541 h 236"/>
                  <a:gd name="T38" fmla="*/ 8028 w 173"/>
                  <a:gd name="T39" fmla="*/ 58955 h 236"/>
                  <a:gd name="T40" fmla="*/ 8028 w 173"/>
                  <a:gd name="T41" fmla="*/ 58955 h 236"/>
                  <a:gd name="T42" fmla="*/ 1889 w 173"/>
                  <a:gd name="T43" fmla="*/ 48410 h 236"/>
                  <a:gd name="T44" fmla="*/ 1889 w 173"/>
                  <a:gd name="T45" fmla="*/ 48410 h 236"/>
                  <a:gd name="T46" fmla="*/ 55725 w 173"/>
                  <a:gd name="T47" fmla="*/ 8148 h 236"/>
                  <a:gd name="T48" fmla="*/ 55725 w 173"/>
                  <a:gd name="T49" fmla="*/ 8148 h 236"/>
                  <a:gd name="T50" fmla="*/ 73671 w 173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6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7"/>
                      <a:pt x="68" y="58"/>
                      <a:pt x="56" y="72"/>
                    </a:cubicBezTo>
                    <a:cubicBezTo>
                      <a:pt x="58" y="85"/>
                      <a:pt x="52" y="95"/>
                      <a:pt x="47" y="109"/>
                    </a:cubicBezTo>
                    <a:cubicBezTo>
                      <a:pt x="39" y="130"/>
                      <a:pt x="38" y="152"/>
                      <a:pt x="58" y="167"/>
                    </a:cubicBezTo>
                    <a:cubicBezTo>
                      <a:pt x="68" y="175"/>
                      <a:pt x="96" y="177"/>
                      <a:pt x="106" y="169"/>
                    </a:cubicBezTo>
                    <a:cubicBezTo>
                      <a:pt x="110" y="166"/>
                      <a:pt x="113" y="158"/>
                      <a:pt x="115" y="152"/>
                    </a:cubicBezTo>
                    <a:cubicBezTo>
                      <a:pt x="129" y="123"/>
                      <a:pt x="155" y="53"/>
                      <a:pt x="101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6" y="200"/>
                    </a:cubicBezTo>
                    <a:cubicBezTo>
                      <a:pt x="39" y="187"/>
                      <a:pt x="20" y="166"/>
                      <a:pt x="16" y="143"/>
                    </a:cubicBezTo>
                    <a:cubicBezTo>
                      <a:pt x="14" y="137"/>
                      <a:pt x="16" y="131"/>
                      <a:pt x="17" y="123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69" y="31"/>
                      <a:pt x="172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8" name="Freeform 178">
                <a:extLst>
                  <a:ext uri="{FF2B5EF4-FFF2-40B4-BE49-F238E27FC236}">
                    <a16:creationId xmlns:a16="http://schemas.microsoft.com/office/drawing/2014/main" id="{32C2DCDE-1DA5-CE44-86DB-9FC710BCA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004" y="4097590"/>
                <a:ext cx="85738" cy="71021"/>
              </a:xfrm>
              <a:custGeom>
                <a:avLst/>
                <a:gdLst>
                  <a:gd name="T0" fmla="*/ 129 w 179"/>
                  <a:gd name="T1" fmla="*/ 60 h 148"/>
                  <a:gd name="T2" fmla="*/ 129 w 179"/>
                  <a:gd name="T3" fmla="*/ 60 h 148"/>
                  <a:gd name="T4" fmla="*/ 90 w 179"/>
                  <a:gd name="T5" fmla="*/ 33 h 148"/>
                  <a:gd name="T6" fmla="*/ 90 w 179"/>
                  <a:gd name="T7" fmla="*/ 33 h 148"/>
                  <a:gd name="T8" fmla="*/ 58 w 179"/>
                  <a:gd name="T9" fmla="*/ 40 h 148"/>
                  <a:gd name="T10" fmla="*/ 58 w 179"/>
                  <a:gd name="T11" fmla="*/ 40 h 148"/>
                  <a:gd name="T12" fmla="*/ 24 w 179"/>
                  <a:gd name="T13" fmla="*/ 76 h 148"/>
                  <a:gd name="T14" fmla="*/ 24 w 179"/>
                  <a:gd name="T15" fmla="*/ 76 h 148"/>
                  <a:gd name="T16" fmla="*/ 48 w 179"/>
                  <a:gd name="T17" fmla="*/ 117 h 148"/>
                  <a:gd name="T18" fmla="*/ 48 w 179"/>
                  <a:gd name="T19" fmla="*/ 117 h 148"/>
                  <a:gd name="T20" fmla="*/ 64 w 179"/>
                  <a:gd name="T21" fmla="*/ 117 h 148"/>
                  <a:gd name="T22" fmla="*/ 64 w 179"/>
                  <a:gd name="T23" fmla="*/ 117 h 148"/>
                  <a:gd name="T24" fmla="*/ 129 w 179"/>
                  <a:gd name="T25" fmla="*/ 60 h 148"/>
                  <a:gd name="T26" fmla="*/ 98 w 179"/>
                  <a:gd name="T27" fmla="*/ 144 h 148"/>
                  <a:gd name="T28" fmla="*/ 98 w 179"/>
                  <a:gd name="T29" fmla="*/ 144 h 148"/>
                  <a:gd name="T30" fmla="*/ 0 w 179"/>
                  <a:gd name="T31" fmla="*/ 88 h 148"/>
                  <a:gd name="T32" fmla="*/ 0 w 179"/>
                  <a:gd name="T33" fmla="*/ 88 h 148"/>
                  <a:gd name="T34" fmla="*/ 18 w 179"/>
                  <a:gd name="T35" fmla="*/ 29 h 148"/>
                  <a:gd name="T36" fmla="*/ 18 w 179"/>
                  <a:gd name="T37" fmla="*/ 29 h 148"/>
                  <a:gd name="T38" fmla="*/ 32 w 179"/>
                  <a:gd name="T39" fmla="*/ 22 h 148"/>
                  <a:gd name="T40" fmla="*/ 32 w 179"/>
                  <a:gd name="T41" fmla="*/ 22 h 148"/>
                  <a:gd name="T42" fmla="*/ 41 w 179"/>
                  <a:gd name="T43" fmla="*/ 1 h 148"/>
                  <a:gd name="T44" fmla="*/ 41 w 179"/>
                  <a:gd name="T45" fmla="*/ 1 h 148"/>
                  <a:gd name="T46" fmla="*/ 161 w 179"/>
                  <a:gd name="T47" fmla="*/ 62 h 148"/>
                  <a:gd name="T48" fmla="*/ 161 w 179"/>
                  <a:gd name="T49" fmla="*/ 62 h 148"/>
                  <a:gd name="T50" fmla="*/ 98 w 179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6" y="35"/>
                      <a:pt x="90" y="33"/>
                    </a:cubicBezTo>
                    <a:lnTo>
                      <a:pt x="90" y="33"/>
                    </a:lnTo>
                    <a:cubicBezTo>
                      <a:pt x="82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6"/>
                      <a:pt x="36" y="111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7"/>
                      <a:pt x="64" y="117"/>
                    </a:cubicBezTo>
                    <a:lnTo>
                      <a:pt x="64" y="117"/>
                    </a:lnTo>
                    <a:cubicBezTo>
                      <a:pt x="91" y="117"/>
                      <a:pt x="155" y="109"/>
                      <a:pt x="129" y="60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1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5"/>
                      <a:pt x="161" y="62"/>
                    </a:cubicBezTo>
                    <a:lnTo>
                      <a:pt x="161" y="62"/>
                    </a:lnTo>
                    <a:cubicBezTo>
                      <a:pt x="178" y="111"/>
                      <a:pt x="136" y="140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59" name="Freeform 179">
                <a:extLst>
                  <a:ext uri="{FF2B5EF4-FFF2-40B4-BE49-F238E27FC236}">
                    <a16:creationId xmlns:a16="http://schemas.microsoft.com/office/drawing/2014/main" id="{418A3F38-FFBB-BC45-80C3-1250317BA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907" y="4084965"/>
                <a:ext cx="87325" cy="89960"/>
              </a:xfrm>
              <a:custGeom>
                <a:avLst/>
                <a:gdLst>
                  <a:gd name="T0" fmla="*/ 66 w 187"/>
                  <a:gd name="T1" fmla="*/ 132 h 188"/>
                  <a:gd name="T2" fmla="*/ 66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8 w 187"/>
                  <a:gd name="T9" fmla="*/ 120 h 188"/>
                  <a:gd name="T10" fmla="*/ 138 w 187"/>
                  <a:gd name="T11" fmla="*/ 120 h 188"/>
                  <a:gd name="T12" fmla="*/ 155 w 187"/>
                  <a:gd name="T13" fmla="*/ 73 h 188"/>
                  <a:gd name="T14" fmla="*/ 155 w 187"/>
                  <a:gd name="T15" fmla="*/ 73 h 188"/>
                  <a:gd name="T16" fmla="*/ 116 w 187"/>
                  <a:gd name="T17" fmla="*/ 45 h 188"/>
                  <a:gd name="T18" fmla="*/ 116 w 187"/>
                  <a:gd name="T19" fmla="*/ 45 h 188"/>
                  <a:gd name="T20" fmla="*/ 101 w 187"/>
                  <a:gd name="T21" fmla="*/ 52 h 188"/>
                  <a:gd name="T22" fmla="*/ 101 w 187"/>
                  <a:gd name="T23" fmla="*/ 52 h 188"/>
                  <a:gd name="T24" fmla="*/ 66 w 187"/>
                  <a:gd name="T25" fmla="*/ 132 h 188"/>
                  <a:gd name="T26" fmla="*/ 58 w 187"/>
                  <a:gd name="T27" fmla="*/ 42 h 188"/>
                  <a:gd name="T28" fmla="*/ 58 w 187"/>
                  <a:gd name="T29" fmla="*/ 42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69 w 187"/>
                  <a:gd name="T39" fmla="*/ 125 h 188"/>
                  <a:gd name="T40" fmla="*/ 169 w 187"/>
                  <a:gd name="T41" fmla="*/ 125 h 188"/>
                  <a:gd name="T42" fmla="*/ 169 w 187"/>
                  <a:gd name="T43" fmla="*/ 148 h 188"/>
                  <a:gd name="T44" fmla="*/ 169 w 187"/>
                  <a:gd name="T45" fmla="*/ 148 h 188"/>
                  <a:gd name="T46" fmla="*/ 35 w 187"/>
                  <a:gd name="T47" fmla="*/ 144 h 188"/>
                  <a:gd name="T48" fmla="*/ 35 w 187"/>
                  <a:gd name="T49" fmla="*/ 144 h 188"/>
                  <a:gd name="T50" fmla="*/ 58 w 187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6" y="132"/>
                    </a:moveTo>
                    <a:lnTo>
                      <a:pt x="66" y="132"/>
                    </a:lnTo>
                    <a:cubicBezTo>
                      <a:pt x="80" y="142"/>
                      <a:pt x="97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4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50" y="63"/>
                      <a:pt x="129" y="46"/>
                      <a:pt x="116" y="45"/>
                    </a:cubicBezTo>
                    <a:lnTo>
                      <a:pt x="116" y="45"/>
                    </a:lnTo>
                    <a:cubicBezTo>
                      <a:pt x="112" y="45"/>
                      <a:pt x="105" y="50"/>
                      <a:pt x="101" y="52"/>
                    </a:cubicBezTo>
                    <a:lnTo>
                      <a:pt x="101" y="52"/>
                    </a:lnTo>
                    <a:cubicBezTo>
                      <a:pt x="76" y="63"/>
                      <a:pt x="22" y="98"/>
                      <a:pt x="66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7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5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9" y="144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6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60" name="Freeform 180">
                <a:extLst>
                  <a:ext uri="{FF2B5EF4-FFF2-40B4-BE49-F238E27FC236}">
                    <a16:creationId xmlns:a16="http://schemas.microsoft.com/office/drawing/2014/main" id="{593B7CB4-3893-104C-93F0-0FFD31D53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558" y="4096012"/>
                <a:ext cx="87325" cy="71022"/>
              </a:xfrm>
              <a:custGeom>
                <a:avLst/>
                <a:gdLst>
                  <a:gd name="T0" fmla="*/ 131 w 179"/>
                  <a:gd name="T1" fmla="*/ 61 h 150"/>
                  <a:gd name="T2" fmla="*/ 131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60 w 179"/>
                  <a:gd name="T9" fmla="*/ 41 h 150"/>
                  <a:gd name="T10" fmla="*/ 60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8 w 179"/>
                  <a:gd name="T17" fmla="*/ 117 h 150"/>
                  <a:gd name="T18" fmla="*/ 48 w 179"/>
                  <a:gd name="T19" fmla="*/ 117 h 150"/>
                  <a:gd name="T20" fmla="*/ 64 w 179"/>
                  <a:gd name="T21" fmla="*/ 118 h 150"/>
                  <a:gd name="T22" fmla="*/ 64 w 179"/>
                  <a:gd name="T23" fmla="*/ 118 h 150"/>
                  <a:gd name="T24" fmla="*/ 131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9 w 179"/>
                  <a:gd name="T35" fmla="*/ 29 h 150"/>
                  <a:gd name="T36" fmla="*/ 19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3 w 179"/>
                  <a:gd name="T43" fmla="*/ 3 h 150"/>
                  <a:gd name="T44" fmla="*/ 43 w 179"/>
                  <a:gd name="T45" fmla="*/ 3 h 150"/>
                  <a:gd name="T46" fmla="*/ 162 w 179"/>
                  <a:gd name="T47" fmla="*/ 62 h 150"/>
                  <a:gd name="T48" fmla="*/ 162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1" y="61"/>
                    </a:moveTo>
                    <a:lnTo>
                      <a:pt x="131" y="61"/>
                    </a:lnTo>
                    <a:cubicBezTo>
                      <a:pt x="121" y="43"/>
                      <a:pt x="107" y="36"/>
                      <a:pt x="90" y="33"/>
                    </a:cubicBezTo>
                    <a:lnTo>
                      <a:pt x="90" y="33"/>
                    </a:lnTo>
                    <a:cubicBezTo>
                      <a:pt x="82" y="41"/>
                      <a:pt x="73" y="40"/>
                      <a:pt x="60" y="41"/>
                    </a:cubicBezTo>
                    <a:lnTo>
                      <a:pt x="60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8" y="117"/>
                    </a:cubicBezTo>
                    <a:lnTo>
                      <a:pt x="48" y="117"/>
                    </a:lnTo>
                    <a:cubicBezTo>
                      <a:pt x="53" y="120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09"/>
                      <a:pt x="131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4" y="149"/>
                      <a:pt x="2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9" y="29"/>
                    </a:cubicBezTo>
                    <a:lnTo>
                      <a:pt x="19" y="29"/>
                    </a:lnTo>
                    <a:cubicBezTo>
                      <a:pt x="23" y="25"/>
                      <a:pt x="27" y="24"/>
                      <a:pt x="32" y="22"/>
                    </a:cubicBezTo>
                    <a:lnTo>
                      <a:pt x="32" y="22"/>
                    </a:lnTo>
                    <a:cubicBezTo>
                      <a:pt x="28" y="15"/>
                      <a:pt x="32" y="3"/>
                      <a:pt x="43" y="3"/>
                    </a:cubicBezTo>
                    <a:lnTo>
                      <a:pt x="43" y="3"/>
                    </a:lnTo>
                    <a:cubicBezTo>
                      <a:pt x="83" y="0"/>
                      <a:pt x="142" y="7"/>
                      <a:pt x="162" y="62"/>
                    </a:cubicBezTo>
                    <a:lnTo>
                      <a:pt x="162" y="62"/>
                    </a:lnTo>
                    <a:cubicBezTo>
                      <a:pt x="178" y="112"/>
                      <a:pt x="137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70" name="Freeform 181">
                <a:extLst>
                  <a:ext uri="{FF2B5EF4-FFF2-40B4-BE49-F238E27FC236}">
                    <a16:creationId xmlns:a16="http://schemas.microsoft.com/office/drawing/2014/main" id="{CDB7364C-A121-494D-9910-308421F5A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205" y="4077072"/>
                <a:ext cx="81698" cy="113117"/>
              </a:xfrm>
              <a:custGeom>
                <a:avLst/>
                <a:gdLst>
                  <a:gd name="T0" fmla="*/ 47892 w 174"/>
                  <a:gd name="T1" fmla="*/ 22528 h 236"/>
                  <a:gd name="T2" fmla="*/ 47892 w 174"/>
                  <a:gd name="T3" fmla="*/ 22528 h 236"/>
                  <a:gd name="T4" fmla="*/ 26294 w 174"/>
                  <a:gd name="T5" fmla="*/ 34510 h 236"/>
                  <a:gd name="T6" fmla="*/ 26294 w 174"/>
                  <a:gd name="T7" fmla="*/ 34510 h 236"/>
                  <a:gd name="T8" fmla="*/ 22068 w 174"/>
                  <a:gd name="T9" fmla="*/ 52245 h 236"/>
                  <a:gd name="T10" fmla="*/ 22068 w 174"/>
                  <a:gd name="T11" fmla="*/ 52245 h 236"/>
                  <a:gd name="T12" fmla="*/ 27702 w 174"/>
                  <a:gd name="T13" fmla="*/ 80045 h 236"/>
                  <a:gd name="T14" fmla="*/ 27702 w 174"/>
                  <a:gd name="T15" fmla="*/ 80045 h 236"/>
                  <a:gd name="T16" fmla="*/ 49770 w 174"/>
                  <a:gd name="T17" fmla="*/ 80524 h 236"/>
                  <a:gd name="T18" fmla="*/ 49770 w 174"/>
                  <a:gd name="T19" fmla="*/ 80524 h 236"/>
                  <a:gd name="T20" fmla="*/ 54465 w 174"/>
                  <a:gd name="T21" fmla="*/ 72855 h 236"/>
                  <a:gd name="T22" fmla="*/ 54465 w 174"/>
                  <a:gd name="T23" fmla="*/ 72855 h 236"/>
                  <a:gd name="T24" fmla="*/ 47892 w 174"/>
                  <a:gd name="T25" fmla="*/ 22528 h 236"/>
                  <a:gd name="T26" fmla="*/ 74186 w 174"/>
                  <a:gd name="T27" fmla="*/ 64227 h 236"/>
                  <a:gd name="T28" fmla="*/ 74186 w 174"/>
                  <a:gd name="T29" fmla="*/ 64227 h 236"/>
                  <a:gd name="T30" fmla="*/ 27233 w 174"/>
                  <a:gd name="T31" fmla="*/ 94903 h 236"/>
                  <a:gd name="T32" fmla="*/ 27233 w 174"/>
                  <a:gd name="T33" fmla="*/ 94903 h 236"/>
                  <a:gd name="T34" fmla="*/ 7512 w 174"/>
                  <a:gd name="T35" fmla="*/ 68541 h 236"/>
                  <a:gd name="T36" fmla="*/ 7512 w 174"/>
                  <a:gd name="T37" fmla="*/ 68541 h 236"/>
                  <a:gd name="T38" fmla="*/ 8452 w 174"/>
                  <a:gd name="T39" fmla="*/ 59914 h 236"/>
                  <a:gd name="T40" fmla="*/ 8452 w 174"/>
                  <a:gd name="T41" fmla="*/ 59914 h 236"/>
                  <a:gd name="T42" fmla="*/ 2348 w 174"/>
                  <a:gd name="T43" fmla="*/ 48410 h 236"/>
                  <a:gd name="T44" fmla="*/ 2348 w 174"/>
                  <a:gd name="T45" fmla="*/ 48410 h 236"/>
                  <a:gd name="T46" fmla="*/ 56343 w 174"/>
                  <a:gd name="T47" fmla="*/ 7190 h 236"/>
                  <a:gd name="T48" fmla="*/ 56343 w 174"/>
                  <a:gd name="T49" fmla="*/ 7190 h 236"/>
                  <a:gd name="T50" fmla="*/ 74186 w 174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8" y="56"/>
                      <a:pt x="56" y="72"/>
                    </a:cubicBezTo>
                    <a:cubicBezTo>
                      <a:pt x="59" y="85"/>
                      <a:pt x="54" y="94"/>
                      <a:pt x="47" y="109"/>
                    </a:cubicBezTo>
                    <a:cubicBezTo>
                      <a:pt x="39" y="128"/>
                      <a:pt x="39" y="152"/>
                      <a:pt x="59" y="167"/>
                    </a:cubicBezTo>
                    <a:cubicBezTo>
                      <a:pt x="68" y="174"/>
                      <a:pt x="96" y="176"/>
                      <a:pt x="106" y="168"/>
                    </a:cubicBezTo>
                    <a:cubicBezTo>
                      <a:pt x="110" y="165"/>
                      <a:pt x="114" y="156"/>
                      <a:pt x="116" y="152"/>
                    </a:cubicBezTo>
                    <a:cubicBezTo>
                      <a:pt x="130" y="125"/>
                      <a:pt x="156" y="52"/>
                      <a:pt x="102" y="47"/>
                    </a:cubicBezTo>
                    <a:close/>
                    <a:moveTo>
                      <a:pt x="158" y="134"/>
                    </a:moveTo>
                    <a:lnTo>
                      <a:pt x="158" y="134"/>
                    </a:lnTo>
                    <a:cubicBezTo>
                      <a:pt x="141" y="172"/>
                      <a:pt x="106" y="235"/>
                      <a:pt x="58" y="198"/>
                    </a:cubicBezTo>
                    <a:cubicBezTo>
                      <a:pt x="39" y="185"/>
                      <a:pt x="20" y="165"/>
                      <a:pt x="16" y="143"/>
                    </a:cubicBezTo>
                    <a:cubicBezTo>
                      <a:pt x="14" y="138"/>
                      <a:pt x="16" y="130"/>
                      <a:pt x="18" y="125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5"/>
                    </a:cubicBezTo>
                    <a:cubicBezTo>
                      <a:pt x="171" y="30"/>
                      <a:pt x="173" y="93"/>
                      <a:pt x="158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2" name="Freeform 182">
                <a:extLst>
                  <a:ext uri="{FF2B5EF4-FFF2-40B4-BE49-F238E27FC236}">
                    <a16:creationId xmlns:a16="http://schemas.microsoft.com/office/drawing/2014/main" id="{342910A3-2902-0247-BF48-381F5F7C6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22" y="4081808"/>
                <a:ext cx="96853" cy="94695"/>
              </a:xfrm>
              <a:custGeom>
                <a:avLst/>
                <a:gdLst>
                  <a:gd name="T0" fmla="*/ 59 w 203"/>
                  <a:gd name="T1" fmla="*/ 134 h 198"/>
                  <a:gd name="T2" fmla="*/ 59 w 203"/>
                  <a:gd name="T3" fmla="*/ 134 h 198"/>
                  <a:gd name="T4" fmla="*/ 108 w 203"/>
                  <a:gd name="T5" fmla="*/ 150 h 198"/>
                  <a:gd name="T6" fmla="*/ 108 w 203"/>
                  <a:gd name="T7" fmla="*/ 150 h 198"/>
                  <a:gd name="T8" fmla="*/ 140 w 203"/>
                  <a:gd name="T9" fmla="*/ 131 h 198"/>
                  <a:gd name="T10" fmla="*/ 140 w 203"/>
                  <a:gd name="T11" fmla="*/ 131 h 198"/>
                  <a:gd name="T12" fmla="*/ 175 w 203"/>
                  <a:gd name="T13" fmla="*/ 83 h 198"/>
                  <a:gd name="T14" fmla="*/ 175 w 203"/>
                  <a:gd name="T15" fmla="*/ 83 h 198"/>
                  <a:gd name="T16" fmla="*/ 143 w 203"/>
                  <a:gd name="T17" fmla="*/ 47 h 198"/>
                  <a:gd name="T18" fmla="*/ 143 w 203"/>
                  <a:gd name="T19" fmla="*/ 47 h 198"/>
                  <a:gd name="T20" fmla="*/ 125 w 203"/>
                  <a:gd name="T21" fmla="*/ 51 h 198"/>
                  <a:gd name="T22" fmla="*/ 125 w 203"/>
                  <a:gd name="T23" fmla="*/ 51 h 198"/>
                  <a:gd name="T24" fmla="*/ 59 w 203"/>
                  <a:gd name="T25" fmla="*/ 134 h 198"/>
                  <a:gd name="T26" fmla="*/ 84 w 203"/>
                  <a:gd name="T27" fmla="*/ 35 h 198"/>
                  <a:gd name="T28" fmla="*/ 84 w 203"/>
                  <a:gd name="T29" fmla="*/ 35 h 198"/>
                  <a:gd name="T30" fmla="*/ 200 w 203"/>
                  <a:gd name="T31" fmla="*/ 62 h 198"/>
                  <a:gd name="T32" fmla="*/ 200 w 203"/>
                  <a:gd name="T33" fmla="*/ 62 h 198"/>
                  <a:gd name="T34" fmla="*/ 188 w 203"/>
                  <a:gd name="T35" fmla="*/ 130 h 198"/>
                  <a:gd name="T36" fmla="*/ 188 w 203"/>
                  <a:gd name="T37" fmla="*/ 130 h 198"/>
                  <a:gd name="T38" fmla="*/ 172 w 203"/>
                  <a:gd name="T39" fmla="*/ 142 h 198"/>
                  <a:gd name="T40" fmla="*/ 172 w 203"/>
                  <a:gd name="T41" fmla="*/ 142 h 198"/>
                  <a:gd name="T42" fmla="*/ 164 w 203"/>
                  <a:gd name="T43" fmla="*/ 167 h 198"/>
                  <a:gd name="T44" fmla="*/ 164 w 203"/>
                  <a:gd name="T45" fmla="*/ 167 h 198"/>
                  <a:gd name="T46" fmla="*/ 25 w 203"/>
                  <a:gd name="T47" fmla="*/ 143 h 198"/>
                  <a:gd name="T48" fmla="*/ 25 w 203"/>
                  <a:gd name="T49" fmla="*/ 143 h 198"/>
                  <a:gd name="T50" fmla="*/ 84 w 203"/>
                  <a:gd name="T51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8">
                    <a:moveTo>
                      <a:pt x="59" y="134"/>
                    </a:moveTo>
                    <a:lnTo>
                      <a:pt x="59" y="134"/>
                    </a:lnTo>
                    <a:cubicBezTo>
                      <a:pt x="71" y="150"/>
                      <a:pt x="89" y="152"/>
                      <a:pt x="108" y="150"/>
                    </a:cubicBezTo>
                    <a:lnTo>
                      <a:pt x="108" y="150"/>
                    </a:lnTo>
                    <a:cubicBezTo>
                      <a:pt x="115" y="139"/>
                      <a:pt x="126" y="138"/>
                      <a:pt x="140" y="131"/>
                    </a:cubicBezTo>
                    <a:lnTo>
                      <a:pt x="140" y="131"/>
                    </a:lnTo>
                    <a:cubicBezTo>
                      <a:pt x="161" y="122"/>
                      <a:pt x="179" y="106"/>
                      <a:pt x="175" y="83"/>
                    </a:cubicBezTo>
                    <a:lnTo>
                      <a:pt x="175" y="83"/>
                    </a:lnTo>
                    <a:cubicBezTo>
                      <a:pt x="173" y="69"/>
                      <a:pt x="156" y="48"/>
                      <a:pt x="143" y="47"/>
                    </a:cubicBezTo>
                    <a:lnTo>
                      <a:pt x="143" y="47"/>
                    </a:lnTo>
                    <a:cubicBezTo>
                      <a:pt x="138" y="46"/>
                      <a:pt x="130" y="51"/>
                      <a:pt x="125" y="51"/>
                    </a:cubicBezTo>
                    <a:lnTo>
                      <a:pt x="125" y="51"/>
                    </a:lnTo>
                    <a:cubicBezTo>
                      <a:pt x="94" y="62"/>
                      <a:pt x="25" y="92"/>
                      <a:pt x="59" y="134"/>
                    </a:cubicBezTo>
                    <a:close/>
                    <a:moveTo>
                      <a:pt x="84" y="35"/>
                    </a:moveTo>
                    <a:lnTo>
                      <a:pt x="84" y="35"/>
                    </a:lnTo>
                    <a:cubicBezTo>
                      <a:pt x="122" y="20"/>
                      <a:pt x="190" y="0"/>
                      <a:pt x="200" y="62"/>
                    </a:cubicBezTo>
                    <a:lnTo>
                      <a:pt x="200" y="62"/>
                    </a:lnTo>
                    <a:cubicBezTo>
                      <a:pt x="202" y="83"/>
                      <a:pt x="201" y="112"/>
                      <a:pt x="188" y="130"/>
                    </a:cubicBezTo>
                    <a:lnTo>
                      <a:pt x="188" y="130"/>
                    </a:lnTo>
                    <a:cubicBezTo>
                      <a:pt x="184" y="135"/>
                      <a:pt x="179" y="139"/>
                      <a:pt x="172" y="142"/>
                    </a:cubicBezTo>
                    <a:lnTo>
                      <a:pt x="172" y="142"/>
                    </a:lnTo>
                    <a:cubicBezTo>
                      <a:pt x="177" y="150"/>
                      <a:pt x="176" y="163"/>
                      <a:pt x="164" y="167"/>
                    </a:cubicBezTo>
                    <a:lnTo>
                      <a:pt x="164" y="167"/>
                    </a:lnTo>
                    <a:cubicBezTo>
                      <a:pt x="119" y="182"/>
                      <a:pt x="52" y="197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3" y="51"/>
                      <a:pt x="84" y="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72" name="Freeform 183">
                <a:extLst>
                  <a:ext uri="{FF2B5EF4-FFF2-40B4-BE49-F238E27FC236}">
                    <a16:creationId xmlns:a16="http://schemas.microsoft.com/office/drawing/2014/main" id="{F2F29E66-B5D1-ED46-BEB3-93C71D338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346" y="4077072"/>
                <a:ext cx="81698" cy="113117"/>
              </a:xfrm>
              <a:custGeom>
                <a:avLst/>
                <a:gdLst>
                  <a:gd name="T0" fmla="*/ 47697 w 173"/>
                  <a:gd name="T1" fmla="*/ 23289 h 238"/>
                  <a:gd name="T2" fmla="*/ 47697 w 173"/>
                  <a:gd name="T3" fmla="*/ 23289 h 238"/>
                  <a:gd name="T4" fmla="*/ 25973 w 173"/>
                  <a:gd name="T5" fmla="*/ 34220 h 238"/>
                  <a:gd name="T6" fmla="*/ 25973 w 173"/>
                  <a:gd name="T7" fmla="*/ 34220 h 238"/>
                  <a:gd name="T8" fmla="*/ 21723 w 173"/>
                  <a:gd name="T9" fmla="*/ 52281 h 238"/>
                  <a:gd name="T10" fmla="*/ 21723 w 173"/>
                  <a:gd name="T11" fmla="*/ 52281 h 238"/>
                  <a:gd name="T12" fmla="*/ 27390 w 173"/>
                  <a:gd name="T13" fmla="*/ 79372 h 238"/>
                  <a:gd name="T14" fmla="*/ 27390 w 173"/>
                  <a:gd name="T15" fmla="*/ 79372 h 238"/>
                  <a:gd name="T16" fmla="*/ 50530 w 173"/>
                  <a:gd name="T17" fmla="*/ 80798 h 238"/>
                  <a:gd name="T18" fmla="*/ 50530 w 173"/>
                  <a:gd name="T19" fmla="*/ 80798 h 238"/>
                  <a:gd name="T20" fmla="*/ 53836 w 173"/>
                  <a:gd name="T21" fmla="*/ 72243 h 238"/>
                  <a:gd name="T22" fmla="*/ 53836 w 173"/>
                  <a:gd name="T23" fmla="*/ 72243 h 238"/>
                  <a:gd name="T24" fmla="*/ 47697 w 173"/>
                  <a:gd name="T25" fmla="*/ 23289 h 238"/>
                  <a:gd name="T26" fmla="*/ 73198 w 173"/>
                  <a:gd name="T27" fmla="*/ 63688 h 238"/>
                  <a:gd name="T28" fmla="*/ 73198 w 173"/>
                  <a:gd name="T29" fmla="*/ 63688 h 238"/>
                  <a:gd name="T30" fmla="*/ 26918 w 173"/>
                  <a:gd name="T31" fmla="*/ 95056 h 238"/>
                  <a:gd name="T32" fmla="*/ 26918 w 173"/>
                  <a:gd name="T33" fmla="*/ 95056 h 238"/>
                  <a:gd name="T34" fmla="*/ 7084 w 173"/>
                  <a:gd name="T35" fmla="*/ 68916 h 238"/>
                  <a:gd name="T36" fmla="*/ 7084 w 173"/>
                  <a:gd name="T37" fmla="*/ 68916 h 238"/>
                  <a:gd name="T38" fmla="*/ 8028 w 173"/>
                  <a:gd name="T39" fmla="*/ 59410 h 238"/>
                  <a:gd name="T40" fmla="*/ 8028 w 173"/>
                  <a:gd name="T41" fmla="*/ 59410 h 238"/>
                  <a:gd name="T42" fmla="*/ 1889 w 173"/>
                  <a:gd name="T43" fmla="*/ 48954 h 238"/>
                  <a:gd name="T44" fmla="*/ 1889 w 173"/>
                  <a:gd name="T45" fmla="*/ 48954 h 238"/>
                  <a:gd name="T46" fmla="*/ 55725 w 173"/>
                  <a:gd name="T47" fmla="*/ 8080 h 238"/>
                  <a:gd name="T48" fmla="*/ 55725 w 173"/>
                  <a:gd name="T49" fmla="*/ 8080 h 238"/>
                  <a:gd name="T50" fmla="*/ 73198 w 173"/>
                  <a:gd name="T51" fmla="*/ 63688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2" y="47"/>
                      <a:pt x="67" y="58"/>
                      <a:pt x="55" y="72"/>
                    </a:cubicBezTo>
                    <a:cubicBezTo>
                      <a:pt x="58" y="85"/>
                      <a:pt x="51" y="95"/>
                      <a:pt x="46" y="110"/>
                    </a:cubicBezTo>
                    <a:cubicBezTo>
                      <a:pt x="38" y="130"/>
                      <a:pt x="38" y="152"/>
                      <a:pt x="58" y="167"/>
                    </a:cubicBezTo>
                    <a:cubicBezTo>
                      <a:pt x="68" y="175"/>
                      <a:pt x="95" y="177"/>
                      <a:pt x="107" y="170"/>
                    </a:cubicBezTo>
                    <a:cubicBezTo>
                      <a:pt x="109" y="167"/>
                      <a:pt x="113" y="158"/>
                      <a:pt x="114" y="152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39" y="173"/>
                      <a:pt x="107" y="237"/>
                      <a:pt x="57" y="200"/>
                    </a:cubicBezTo>
                    <a:cubicBezTo>
                      <a:pt x="38" y="187"/>
                      <a:pt x="20" y="167"/>
                      <a:pt x="15" y="145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4"/>
                      <a:pt x="0" y="113"/>
                      <a:pt x="4" y="103"/>
                    </a:cubicBezTo>
                    <a:cubicBezTo>
                      <a:pt x="24" y="58"/>
                      <a:pt x="61" y="0"/>
                      <a:pt x="118" y="17"/>
                    </a:cubicBezTo>
                    <a:cubicBezTo>
                      <a:pt x="170" y="32"/>
                      <a:pt x="172" y="93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4" name="Freeform 184">
                <a:extLst>
                  <a:ext uri="{FF2B5EF4-FFF2-40B4-BE49-F238E27FC236}">
                    <a16:creationId xmlns:a16="http://schemas.microsoft.com/office/drawing/2014/main" id="{22B95D30-515C-E649-9480-1A9AF9A8F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1572" y="4096012"/>
                <a:ext cx="82563" cy="71022"/>
              </a:xfrm>
              <a:custGeom>
                <a:avLst/>
                <a:gdLst>
                  <a:gd name="T0" fmla="*/ 129 w 177"/>
                  <a:gd name="T1" fmla="*/ 60 h 148"/>
                  <a:gd name="T2" fmla="*/ 129 w 177"/>
                  <a:gd name="T3" fmla="*/ 60 h 148"/>
                  <a:gd name="T4" fmla="*/ 88 w 177"/>
                  <a:gd name="T5" fmla="*/ 33 h 148"/>
                  <a:gd name="T6" fmla="*/ 88 w 177"/>
                  <a:gd name="T7" fmla="*/ 33 h 148"/>
                  <a:gd name="T8" fmla="*/ 58 w 177"/>
                  <a:gd name="T9" fmla="*/ 41 h 148"/>
                  <a:gd name="T10" fmla="*/ 58 w 177"/>
                  <a:gd name="T11" fmla="*/ 41 h 148"/>
                  <a:gd name="T12" fmla="*/ 22 w 177"/>
                  <a:gd name="T13" fmla="*/ 76 h 148"/>
                  <a:gd name="T14" fmla="*/ 22 w 177"/>
                  <a:gd name="T15" fmla="*/ 76 h 148"/>
                  <a:gd name="T16" fmla="*/ 47 w 177"/>
                  <a:gd name="T17" fmla="*/ 117 h 148"/>
                  <a:gd name="T18" fmla="*/ 47 w 177"/>
                  <a:gd name="T19" fmla="*/ 117 h 148"/>
                  <a:gd name="T20" fmla="*/ 63 w 177"/>
                  <a:gd name="T21" fmla="*/ 117 h 148"/>
                  <a:gd name="T22" fmla="*/ 63 w 177"/>
                  <a:gd name="T23" fmla="*/ 117 h 148"/>
                  <a:gd name="T24" fmla="*/ 129 w 177"/>
                  <a:gd name="T25" fmla="*/ 60 h 148"/>
                  <a:gd name="T26" fmla="*/ 97 w 177"/>
                  <a:gd name="T27" fmla="*/ 144 h 148"/>
                  <a:gd name="T28" fmla="*/ 97 w 177"/>
                  <a:gd name="T29" fmla="*/ 144 h 148"/>
                  <a:gd name="T30" fmla="*/ 0 w 177"/>
                  <a:gd name="T31" fmla="*/ 88 h 148"/>
                  <a:gd name="T32" fmla="*/ 0 w 177"/>
                  <a:gd name="T33" fmla="*/ 88 h 148"/>
                  <a:gd name="T34" fmla="*/ 17 w 177"/>
                  <a:gd name="T35" fmla="*/ 29 h 148"/>
                  <a:gd name="T36" fmla="*/ 17 w 177"/>
                  <a:gd name="T37" fmla="*/ 29 h 148"/>
                  <a:gd name="T38" fmla="*/ 31 w 177"/>
                  <a:gd name="T39" fmla="*/ 22 h 148"/>
                  <a:gd name="T40" fmla="*/ 31 w 177"/>
                  <a:gd name="T41" fmla="*/ 22 h 148"/>
                  <a:gd name="T42" fmla="*/ 41 w 177"/>
                  <a:gd name="T43" fmla="*/ 1 h 148"/>
                  <a:gd name="T44" fmla="*/ 41 w 177"/>
                  <a:gd name="T45" fmla="*/ 1 h 148"/>
                  <a:gd name="T46" fmla="*/ 160 w 177"/>
                  <a:gd name="T47" fmla="*/ 62 h 148"/>
                  <a:gd name="T48" fmla="*/ 160 w 177"/>
                  <a:gd name="T49" fmla="*/ 62 h 148"/>
                  <a:gd name="T50" fmla="*/ 97 w 177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5" y="35"/>
                      <a:pt x="88" y="33"/>
                    </a:cubicBezTo>
                    <a:lnTo>
                      <a:pt x="88" y="33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8" y="43"/>
                      <a:pt x="22" y="52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89" y="117"/>
                      <a:pt x="154" y="109"/>
                      <a:pt x="129" y="60"/>
                    </a:cubicBezTo>
                    <a:close/>
                    <a:moveTo>
                      <a:pt x="97" y="144"/>
                    </a:moveTo>
                    <a:lnTo>
                      <a:pt x="97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3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5" y="23"/>
                      <a:pt x="31" y="22"/>
                    </a:cubicBezTo>
                    <a:lnTo>
                      <a:pt x="31" y="22"/>
                    </a:lnTo>
                    <a:cubicBezTo>
                      <a:pt x="27" y="14"/>
                      <a:pt x="30" y="1"/>
                      <a:pt x="41" y="1"/>
                    </a:cubicBezTo>
                    <a:lnTo>
                      <a:pt x="41" y="1"/>
                    </a:lnTo>
                    <a:cubicBezTo>
                      <a:pt x="81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6" y="112"/>
                      <a:pt x="135" y="142"/>
                      <a:pt x="97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65" name="Freeform 185">
                <a:extLst>
                  <a:ext uri="{FF2B5EF4-FFF2-40B4-BE49-F238E27FC236}">
                    <a16:creationId xmlns:a16="http://schemas.microsoft.com/office/drawing/2014/main" id="{36B962AC-EE62-DC49-B741-B8CD4EF62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299" y="4084964"/>
                <a:ext cx="87326" cy="89960"/>
              </a:xfrm>
              <a:custGeom>
                <a:avLst/>
                <a:gdLst>
                  <a:gd name="T0" fmla="*/ 65 w 187"/>
                  <a:gd name="T1" fmla="*/ 132 h 188"/>
                  <a:gd name="T2" fmla="*/ 65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7 w 187"/>
                  <a:gd name="T9" fmla="*/ 120 h 188"/>
                  <a:gd name="T10" fmla="*/ 137 w 187"/>
                  <a:gd name="T11" fmla="*/ 120 h 188"/>
                  <a:gd name="T12" fmla="*/ 154 w 187"/>
                  <a:gd name="T13" fmla="*/ 73 h 188"/>
                  <a:gd name="T14" fmla="*/ 154 w 187"/>
                  <a:gd name="T15" fmla="*/ 73 h 188"/>
                  <a:gd name="T16" fmla="*/ 116 w 187"/>
                  <a:gd name="T17" fmla="*/ 46 h 188"/>
                  <a:gd name="T18" fmla="*/ 116 w 187"/>
                  <a:gd name="T19" fmla="*/ 46 h 188"/>
                  <a:gd name="T20" fmla="*/ 100 w 187"/>
                  <a:gd name="T21" fmla="*/ 53 h 188"/>
                  <a:gd name="T22" fmla="*/ 100 w 187"/>
                  <a:gd name="T23" fmla="*/ 53 h 188"/>
                  <a:gd name="T24" fmla="*/ 65 w 187"/>
                  <a:gd name="T25" fmla="*/ 132 h 188"/>
                  <a:gd name="T26" fmla="*/ 58 w 187"/>
                  <a:gd name="T27" fmla="*/ 43 h 188"/>
                  <a:gd name="T28" fmla="*/ 58 w 187"/>
                  <a:gd name="T29" fmla="*/ 43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70 w 187"/>
                  <a:gd name="T39" fmla="*/ 125 h 188"/>
                  <a:gd name="T40" fmla="*/ 170 w 187"/>
                  <a:gd name="T41" fmla="*/ 125 h 188"/>
                  <a:gd name="T42" fmla="*/ 170 w 187"/>
                  <a:gd name="T43" fmla="*/ 149 h 188"/>
                  <a:gd name="T44" fmla="*/ 170 w 187"/>
                  <a:gd name="T45" fmla="*/ 149 h 188"/>
                  <a:gd name="T46" fmla="*/ 36 w 187"/>
                  <a:gd name="T47" fmla="*/ 144 h 188"/>
                  <a:gd name="T48" fmla="*/ 36 w 187"/>
                  <a:gd name="T49" fmla="*/ 144 h 188"/>
                  <a:gd name="T50" fmla="*/ 58 w 187"/>
                  <a:gd name="T51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5" y="132"/>
                    </a:moveTo>
                    <a:lnTo>
                      <a:pt x="65" y="132"/>
                    </a:lnTo>
                    <a:cubicBezTo>
                      <a:pt x="79" y="144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7" y="120"/>
                    </a:cubicBezTo>
                    <a:lnTo>
                      <a:pt x="137" y="120"/>
                    </a:lnTo>
                    <a:cubicBezTo>
                      <a:pt x="154" y="111"/>
                      <a:pt x="164" y="95"/>
                      <a:pt x="154" y="73"/>
                    </a:cubicBezTo>
                    <a:lnTo>
                      <a:pt x="154" y="73"/>
                    </a:lnTo>
                    <a:cubicBezTo>
                      <a:pt x="150" y="64"/>
                      <a:pt x="128" y="46"/>
                      <a:pt x="116" y="46"/>
                    </a:cubicBezTo>
                    <a:lnTo>
                      <a:pt x="116" y="46"/>
                    </a:lnTo>
                    <a:cubicBezTo>
                      <a:pt x="111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6" y="64"/>
                      <a:pt x="21" y="99"/>
                      <a:pt x="65" y="132"/>
                    </a:cubicBezTo>
                    <a:close/>
                    <a:moveTo>
                      <a:pt x="58" y="43"/>
                    </a:moveTo>
                    <a:lnTo>
                      <a:pt x="58" y="43"/>
                    </a:lnTo>
                    <a:cubicBezTo>
                      <a:pt x="90" y="24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6"/>
                      <a:pt x="180" y="113"/>
                    </a:cubicBezTo>
                    <a:lnTo>
                      <a:pt x="180" y="113"/>
                    </a:lnTo>
                    <a:cubicBezTo>
                      <a:pt x="178" y="119"/>
                      <a:pt x="174" y="123"/>
                      <a:pt x="170" y="125"/>
                    </a:cubicBezTo>
                    <a:lnTo>
                      <a:pt x="170" y="125"/>
                    </a:lnTo>
                    <a:cubicBezTo>
                      <a:pt x="176" y="132"/>
                      <a:pt x="179" y="144"/>
                      <a:pt x="170" y="149"/>
                    </a:cubicBezTo>
                    <a:lnTo>
                      <a:pt x="170" y="149"/>
                    </a:lnTo>
                    <a:cubicBezTo>
                      <a:pt x="133" y="167"/>
                      <a:pt x="76" y="187"/>
                      <a:pt x="36" y="144"/>
                    </a:cubicBezTo>
                    <a:lnTo>
                      <a:pt x="36" y="144"/>
                    </a:lnTo>
                    <a:cubicBezTo>
                      <a:pt x="0" y="104"/>
                      <a:pt x="25" y="61"/>
                      <a:pt x="58" y="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66" name="Freeform 186">
                <a:extLst>
                  <a:ext uri="{FF2B5EF4-FFF2-40B4-BE49-F238E27FC236}">
                    <a16:creationId xmlns:a16="http://schemas.microsoft.com/office/drawing/2014/main" id="{4B5C4252-AA85-E94F-984E-1CE0B5940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539" y="4094434"/>
                <a:ext cx="84150" cy="71021"/>
              </a:xfrm>
              <a:custGeom>
                <a:avLst/>
                <a:gdLst>
                  <a:gd name="T0" fmla="*/ 129 w 178"/>
                  <a:gd name="T1" fmla="*/ 62 h 150"/>
                  <a:gd name="T2" fmla="*/ 129 w 178"/>
                  <a:gd name="T3" fmla="*/ 62 h 150"/>
                  <a:gd name="T4" fmla="*/ 88 w 178"/>
                  <a:gd name="T5" fmla="*/ 33 h 150"/>
                  <a:gd name="T6" fmla="*/ 88 w 178"/>
                  <a:gd name="T7" fmla="*/ 33 h 150"/>
                  <a:gd name="T8" fmla="*/ 58 w 178"/>
                  <a:gd name="T9" fmla="*/ 42 h 150"/>
                  <a:gd name="T10" fmla="*/ 58 w 178"/>
                  <a:gd name="T11" fmla="*/ 42 h 150"/>
                  <a:gd name="T12" fmla="*/ 23 w 178"/>
                  <a:gd name="T13" fmla="*/ 76 h 150"/>
                  <a:gd name="T14" fmla="*/ 23 w 178"/>
                  <a:gd name="T15" fmla="*/ 76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29 w 178"/>
                  <a:gd name="T25" fmla="*/ 62 h 150"/>
                  <a:gd name="T26" fmla="*/ 97 w 178"/>
                  <a:gd name="T27" fmla="*/ 145 h 150"/>
                  <a:gd name="T28" fmla="*/ 97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7 w 178"/>
                  <a:gd name="T35" fmla="*/ 29 h 150"/>
                  <a:gd name="T36" fmla="*/ 17 w 178"/>
                  <a:gd name="T37" fmla="*/ 29 h 150"/>
                  <a:gd name="T38" fmla="*/ 31 w 178"/>
                  <a:gd name="T39" fmla="*/ 24 h 150"/>
                  <a:gd name="T40" fmla="*/ 31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1 w 178"/>
                  <a:gd name="T47" fmla="*/ 63 h 150"/>
                  <a:gd name="T48" fmla="*/ 161 w 178"/>
                  <a:gd name="T49" fmla="*/ 63 h 150"/>
                  <a:gd name="T50" fmla="*/ 97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19" y="45"/>
                      <a:pt x="105" y="37"/>
                      <a:pt x="88" y="33"/>
                    </a:cubicBezTo>
                    <a:lnTo>
                      <a:pt x="88" y="33"/>
                    </a:lnTo>
                    <a:cubicBezTo>
                      <a:pt x="80" y="41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9" y="44"/>
                      <a:pt x="22" y="53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0" y="118"/>
                      <a:pt x="155" y="109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6"/>
                      <a:pt x="26" y="24"/>
                      <a:pt x="31" y="24"/>
                    </a:cubicBezTo>
                    <a:lnTo>
                      <a:pt x="31" y="24"/>
                    </a:lnTo>
                    <a:cubicBezTo>
                      <a:pt x="27" y="15"/>
                      <a:pt x="30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2" y="7"/>
                      <a:pt x="161" y="63"/>
                    </a:cubicBezTo>
                    <a:lnTo>
                      <a:pt x="161" y="63"/>
                    </a:lnTo>
                    <a:cubicBezTo>
                      <a:pt x="177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76" name="Freeform 187">
                <a:extLst>
                  <a:ext uri="{FF2B5EF4-FFF2-40B4-BE49-F238E27FC236}">
                    <a16:creationId xmlns:a16="http://schemas.microsoft.com/office/drawing/2014/main" id="{9C0507AF-8D7D-114E-9C93-C434E3E92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014" y="4077072"/>
                <a:ext cx="81699" cy="113117"/>
              </a:xfrm>
              <a:custGeom>
                <a:avLst/>
                <a:gdLst>
                  <a:gd name="T0" fmla="*/ 48169 w 173"/>
                  <a:gd name="T1" fmla="*/ 22910 h 237"/>
                  <a:gd name="T2" fmla="*/ 48169 w 173"/>
                  <a:gd name="T3" fmla="*/ 22910 h 237"/>
                  <a:gd name="T4" fmla="*/ 26918 w 173"/>
                  <a:gd name="T5" fmla="*/ 34365 h 237"/>
                  <a:gd name="T6" fmla="*/ 26918 w 173"/>
                  <a:gd name="T7" fmla="*/ 34365 h 237"/>
                  <a:gd name="T8" fmla="*/ 22668 w 173"/>
                  <a:gd name="T9" fmla="*/ 52024 h 237"/>
                  <a:gd name="T10" fmla="*/ 22668 w 173"/>
                  <a:gd name="T11" fmla="*/ 52024 h 237"/>
                  <a:gd name="T12" fmla="*/ 27390 w 173"/>
                  <a:gd name="T13" fmla="*/ 80184 h 237"/>
                  <a:gd name="T14" fmla="*/ 27390 w 173"/>
                  <a:gd name="T15" fmla="*/ 80184 h 237"/>
                  <a:gd name="T16" fmla="*/ 50531 w 173"/>
                  <a:gd name="T17" fmla="*/ 80661 h 237"/>
                  <a:gd name="T18" fmla="*/ 50531 w 173"/>
                  <a:gd name="T19" fmla="*/ 80661 h 237"/>
                  <a:gd name="T20" fmla="*/ 54781 w 173"/>
                  <a:gd name="T21" fmla="*/ 73025 h 237"/>
                  <a:gd name="T22" fmla="*/ 54781 w 173"/>
                  <a:gd name="T23" fmla="*/ 73025 h 237"/>
                  <a:gd name="T24" fmla="*/ 48169 w 173"/>
                  <a:gd name="T25" fmla="*/ 22910 h 237"/>
                  <a:gd name="T26" fmla="*/ 74143 w 173"/>
                  <a:gd name="T27" fmla="*/ 64434 h 237"/>
                  <a:gd name="T28" fmla="*/ 74143 w 173"/>
                  <a:gd name="T29" fmla="*/ 64434 h 237"/>
                  <a:gd name="T30" fmla="*/ 26918 w 173"/>
                  <a:gd name="T31" fmla="*/ 94980 h 237"/>
                  <a:gd name="T32" fmla="*/ 26918 w 173"/>
                  <a:gd name="T33" fmla="*/ 94980 h 237"/>
                  <a:gd name="T34" fmla="*/ 7084 w 173"/>
                  <a:gd name="T35" fmla="*/ 68729 h 237"/>
                  <a:gd name="T36" fmla="*/ 7084 w 173"/>
                  <a:gd name="T37" fmla="*/ 68729 h 237"/>
                  <a:gd name="T38" fmla="*/ 8028 w 173"/>
                  <a:gd name="T39" fmla="*/ 59661 h 237"/>
                  <a:gd name="T40" fmla="*/ 8028 w 173"/>
                  <a:gd name="T41" fmla="*/ 59661 h 237"/>
                  <a:gd name="T42" fmla="*/ 1889 w 173"/>
                  <a:gd name="T43" fmla="*/ 48206 h 237"/>
                  <a:gd name="T44" fmla="*/ 1889 w 173"/>
                  <a:gd name="T45" fmla="*/ 48206 h 237"/>
                  <a:gd name="T46" fmla="*/ 56198 w 173"/>
                  <a:gd name="T47" fmla="*/ 8591 h 237"/>
                  <a:gd name="T48" fmla="*/ 56198 w 173"/>
                  <a:gd name="T49" fmla="*/ 8591 h 237"/>
                  <a:gd name="T50" fmla="*/ 74143 w 173"/>
                  <a:gd name="T51" fmla="*/ 6443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2" y="48"/>
                    </a:moveTo>
                    <a:lnTo>
                      <a:pt x="102" y="48"/>
                    </a:lnTo>
                    <a:cubicBezTo>
                      <a:pt x="83" y="47"/>
                      <a:pt x="67" y="58"/>
                      <a:pt x="57" y="72"/>
                    </a:cubicBezTo>
                    <a:cubicBezTo>
                      <a:pt x="58" y="85"/>
                      <a:pt x="53" y="94"/>
                      <a:pt x="48" y="109"/>
                    </a:cubicBezTo>
                    <a:cubicBezTo>
                      <a:pt x="40" y="130"/>
                      <a:pt x="38" y="153"/>
                      <a:pt x="58" y="168"/>
                    </a:cubicBezTo>
                    <a:cubicBezTo>
                      <a:pt x="69" y="174"/>
                      <a:pt x="96" y="178"/>
                      <a:pt x="107" y="169"/>
                    </a:cubicBezTo>
                    <a:cubicBezTo>
                      <a:pt x="111" y="167"/>
                      <a:pt x="113" y="157"/>
                      <a:pt x="116" y="153"/>
                    </a:cubicBezTo>
                    <a:cubicBezTo>
                      <a:pt x="130" y="125"/>
                      <a:pt x="157" y="52"/>
                      <a:pt x="102" y="48"/>
                    </a:cubicBezTo>
                    <a:close/>
                    <a:moveTo>
                      <a:pt x="157" y="135"/>
                    </a:moveTo>
                    <a:lnTo>
                      <a:pt x="157" y="135"/>
                    </a:lnTo>
                    <a:cubicBezTo>
                      <a:pt x="141" y="173"/>
                      <a:pt x="107" y="236"/>
                      <a:pt x="57" y="199"/>
                    </a:cubicBezTo>
                    <a:cubicBezTo>
                      <a:pt x="40" y="186"/>
                      <a:pt x="20" y="167"/>
                      <a:pt x="15" y="144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5"/>
                      <a:pt x="0" y="113"/>
                      <a:pt x="4" y="101"/>
                    </a:cubicBezTo>
                    <a:cubicBezTo>
                      <a:pt x="25" y="59"/>
                      <a:pt x="62" y="0"/>
                      <a:pt x="119" y="18"/>
                    </a:cubicBezTo>
                    <a:cubicBezTo>
                      <a:pt x="170" y="33"/>
                      <a:pt x="172" y="94"/>
                      <a:pt x="157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8" name="Freeform 188">
                <a:extLst>
                  <a:ext uri="{FF2B5EF4-FFF2-40B4-BE49-F238E27FC236}">
                    <a16:creationId xmlns:a16="http://schemas.microsoft.com/office/drawing/2014/main" id="{54217EB6-65E1-1D4D-9CF8-82D8117AC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3327" y="4084964"/>
                <a:ext cx="96853" cy="93116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9 w 203"/>
                  <a:gd name="T5" fmla="*/ 149 h 196"/>
                  <a:gd name="T6" fmla="*/ 109 w 203"/>
                  <a:gd name="T7" fmla="*/ 149 h 196"/>
                  <a:gd name="T8" fmla="*/ 142 w 203"/>
                  <a:gd name="T9" fmla="*/ 131 h 196"/>
                  <a:gd name="T10" fmla="*/ 142 w 203"/>
                  <a:gd name="T11" fmla="*/ 131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4 w 203"/>
                  <a:gd name="T17" fmla="*/ 46 h 196"/>
                  <a:gd name="T18" fmla="*/ 144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3 h 196"/>
                  <a:gd name="T28" fmla="*/ 84 w 203"/>
                  <a:gd name="T29" fmla="*/ 33 h 196"/>
                  <a:gd name="T30" fmla="*/ 200 w 203"/>
                  <a:gd name="T31" fmla="*/ 60 h 196"/>
                  <a:gd name="T32" fmla="*/ 200 w 203"/>
                  <a:gd name="T33" fmla="*/ 60 h 196"/>
                  <a:gd name="T34" fmla="*/ 189 w 203"/>
                  <a:gd name="T35" fmla="*/ 129 h 196"/>
                  <a:gd name="T36" fmla="*/ 189 w 203"/>
                  <a:gd name="T37" fmla="*/ 129 h 196"/>
                  <a:gd name="T38" fmla="*/ 173 w 203"/>
                  <a:gd name="T39" fmla="*/ 140 h 196"/>
                  <a:gd name="T40" fmla="*/ 173 w 203"/>
                  <a:gd name="T41" fmla="*/ 140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5 w 203"/>
                  <a:gd name="T47" fmla="*/ 142 h 196"/>
                  <a:gd name="T48" fmla="*/ 25 w 203"/>
                  <a:gd name="T49" fmla="*/ 142 h 196"/>
                  <a:gd name="T50" fmla="*/ 84 w 203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8"/>
                      <a:pt x="91" y="152"/>
                      <a:pt x="109" y="149"/>
                    </a:cubicBezTo>
                    <a:lnTo>
                      <a:pt x="109" y="149"/>
                    </a:lnTo>
                    <a:cubicBezTo>
                      <a:pt x="115" y="138"/>
                      <a:pt x="127" y="137"/>
                      <a:pt x="142" y="131"/>
                    </a:cubicBezTo>
                    <a:lnTo>
                      <a:pt x="142" y="131"/>
                    </a:lnTo>
                    <a:cubicBezTo>
                      <a:pt x="163" y="121"/>
                      <a:pt x="179" y="107"/>
                      <a:pt x="176" y="82"/>
                    </a:cubicBezTo>
                    <a:lnTo>
                      <a:pt x="176" y="82"/>
                    </a:lnTo>
                    <a:cubicBezTo>
                      <a:pt x="173" y="70"/>
                      <a:pt x="158" y="48"/>
                      <a:pt x="144" y="46"/>
                    </a:cubicBezTo>
                    <a:lnTo>
                      <a:pt x="144" y="46"/>
                    </a:lnTo>
                    <a:cubicBezTo>
                      <a:pt x="139" y="45"/>
                      <a:pt x="131" y="49"/>
                      <a:pt x="126" y="50"/>
                    </a:cubicBezTo>
                    <a:lnTo>
                      <a:pt x="126" y="50"/>
                    </a:lnTo>
                    <a:cubicBezTo>
                      <a:pt x="96" y="60"/>
                      <a:pt x="26" y="91"/>
                      <a:pt x="60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3" y="19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3"/>
                      <a:pt x="202" y="111"/>
                      <a:pt x="189" y="129"/>
                    </a:cubicBezTo>
                    <a:lnTo>
                      <a:pt x="189" y="129"/>
                    </a:lnTo>
                    <a:cubicBezTo>
                      <a:pt x="185" y="135"/>
                      <a:pt x="179" y="138"/>
                      <a:pt x="173" y="140"/>
                    </a:cubicBezTo>
                    <a:lnTo>
                      <a:pt x="173" y="140"/>
                    </a:lnTo>
                    <a:cubicBezTo>
                      <a:pt x="179" y="148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1" y="182"/>
                      <a:pt x="54" y="195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3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78" name="Freeform 189">
                <a:extLst>
                  <a:ext uri="{FF2B5EF4-FFF2-40B4-BE49-F238E27FC236}">
                    <a16:creationId xmlns:a16="http://schemas.microsoft.com/office/drawing/2014/main" id="{FB5ADEA6-5C07-6641-9B3E-50C913B4E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154" y="4079168"/>
                <a:ext cx="83794" cy="113117"/>
              </a:xfrm>
              <a:custGeom>
                <a:avLst/>
                <a:gdLst>
                  <a:gd name="T0" fmla="*/ 49319 w 175"/>
                  <a:gd name="T1" fmla="*/ 23387 h 237"/>
                  <a:gd name="T2" fmla="*/ 49319 w 175"/>
                  <a:gd name="T3" fmla="*/ 23387 h 237"/>
                  <a:gd name="T4" fmla="*/ 27293 w 175"/>
                  <a:gd name="T5" fmla="*/ 34842 h 237"/>
                  <a:gd name="T6" fmla="*/ 27293 w 175"/>
                  <a:gd name="T7" fmla="*/ 34842 h 237"/>
                  <a:gd name="T8" fmla="*/ 22505 w 175"/>
                  <a:gd name="T9" fmla="*/ 52024 h 237"/>
                  <a:gd name="T10" fmla="*/ 22505 w 175"/>
                  <a:gd name="T11" fmla="*/ 52024 h 237"/>
                  <a:gd name="T12" fmla="*/ 27772 w 175"/>
                  <a:gd name="T13" fmla="*/ 80661 h 237"/>
                  <a:gd name="T14" fmla="*/ 27772 w 175"/>
                  <a:gd name="T15" fmla="*/ 80661 h 237"/>
                  <a:gd name="T16" fmla="*/ 51234 w 175"/>
                  <a:gd name="T17" fmla="*/ 81139 h 237"/>
                  <a:gd name="T18" fmla="*/ 51234 w 175"/>
                  <a:gd name="T19" fmla="*/ 81139 h 237"/>
                  <a:gd name="T20" fmla="*/ 55543 w 175"/>
                  <a:gd name="T21" fmla="*/ 73025 h 237"/>
                  <a:gd name="T22" fmla="*/ 55543 w 175"/>
                  <a:gd name="T23" fmla="*/ 73025 h 237"/>
                  <a:gd name="T24" fmla="*/ 49319 w 175"/>
                  <a:gd name="T25" fmla="*/ 23387 h 237"/>
                  <a:gd name="T26" fmla="*/ 75175 w 175"/>
                  <a:gd name="T27" fmla="*/ 64911 h 237"/>
                  <a:gd name="T28" fmla="*/ 75175 w 175"/>
                  <a:gd name="T29" fmla="*/ 64911 h 237"/>
                  <a:gd name="T30" fmla="*/ 27293 w 175"/>
                  <a:gd name="T31" fmla="*/ 95457 h 237"/>
                  <a:gd name="T32" fmla="*/ 27293 w 175"/>
                  <a:gd name="T33" fmla="*/ 95457 h 237"/>
                  <a:gd name="T34" fmla="*/ 7661 w 175"/>
                  <a:gd name="T35" fmla="*/ 68729 h 237"/>
                  <a:gd name="T36" fmla="*/ 7661 w 175"/>
                  <a:gd name="T37" fmla="*/ 68729 h 237"/>
                  <a:gd name="T38" fmla="*/ 8140 w 175"/>
                  <a:gd name="T39" fmla="*/ 59661 h 237"/>
                  <a:gd name="T40" fmla="*/ 8140 w 175"/>
                  <a:gd name="T41" fmla="*/ 59661 h 237"/>
                  <a:gd name="T42" fmla="*/ 1915 w 175"/>
                  <a:gd name="T43" fmla="*/ 48683 h 237"/>
                  <a:gd name="T44" fmla="*/ 1915 w 175"/>
                  <a:gd name="T45" fmla="*/ 48683 h 237"/>
                  <a:gd name="T46" fmla="*/ 56501 w 175"/>
                  <a:gd name="T47" fmla="*/ 8114 h 237"/>
                  <a:gd name="T48" fmla="*/ 56501 w 175"/>
                  <a:gd name="T49" fmla="*/ 8114 h 237"/>
                  <a:gd name="T50" fmla="*/ 75175 w 175"/>
                  <a:gd name="T51" fmla="*/ 64911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8" y="86"/>
                      <a:pt x="53" y="95"/>
                      <a:pt x="47" y="109"/>
                    </a:cubicBezTo>
                    <a:cubicBezTo>
                      <a:pt x="40" y="130"/>
                      <a:pt x="38" y="153"/>
                      <a:pt x="58" y="169"/>
                    </a:cubicBezTo>
                    <a:cubicBezTo>
                      <a:pt x="69" y="175"/>
                      <a:pt x="96" y="178"/>
                      <a:pt x="107" y="170"/>
                    </a:cubicBezTo>
                    <a:cubicBezTo>
                      <a:pt x="111" y="166"/>
                      <a:pt x="113" y="157"/>
                      <a:pt x="116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7" y="136"/>
                    </a:moveTo>
                    <a:lnTo>
                      <a:pt x="157" y="136"/>
                    </a:lnTo>
                    <a:cubicBezTo>
                      <a:pt x="141" y="174"/>
                      <a:pt x="107" y="236"/>
                      <a:pt x="57" y="200"/>
                    </a:cubicBezTo>
                    <a:cubicBezTo>
                      <a:pt x="40" y="187"/>
                      <a:pt x="20" y="166"/>
                      <a:pt x="16" y="144"/>
                    </a:cubicBezTo>
                    <a:cubicBezTo>
                      <a:pt x="15" y="138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70" y="32"/>
                      <a:pt x="174" y="94"/>
                      <a:pt x="157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0" name="Freeform 190">
                <a:extLst>
                  <a:ext uri="{FF2B5EF4-FFF2-40B4-BE49-F238E27FC236}">
                    <a16:creationId xmlns:a16="http://schemas.microsoft.com/office/drawing/2014/main" id="{83BA1C7F-9993-DF4C-9493-7BD885020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553" y="4096012"/>
                <a:ext cx="84151" cy="71022"/>
              </a:xfrm>
              <a:custGeom>
                <a:avLst/>
                <a:gdLst>
                  <a:gd name="T0" fmla="*/ 128 w 177"/>
                  <a:gd name="T1" fmla="*/ 62 h 149"/>
                  <a:gd name="T2" fmla="*/ 128 w 177"/>
                  <a:gd name="T3" fmla="*/ 62 h 149"/>
                  <a:gd name="T4" fmla="*/ 88 w 177"/>
                  <a:gd name="T5" fmla="*/ 34 h 149"/>
                  <a:gd name="T6" fmla="*/ 88 w 177"/>
                  <a:gd name="T7" fmla="*/ 34 h 149"/>
                  <a:gd name="T8" fmla="*/ 57 w 177"/>
                  <a:gd name="T9" fmla="*/ 42 h 149"/>
                  <a:gd name="T10" fmla="*/ 57 w 177"/>
                  <a:gd name="T11" fmla="*/ 42 h 149"/>
                  <a:gd name="T12" fmla="*/ 22 w 177"/>
                  <a:gd name="T13" fmla="*/ 76 h 149"/>
                  <a:gd name="T14" fmla="*/ 22 w 177"/>
                  <a:gd name="T15" fmla="*/ 76 h 149"/>
                  <a:gd name="T16" fmla="*/ 46 w 177"/>
                  <a:gd name="T17" fmla="*/ 118 h 149"/>
                  <a:gd name="T18" fmla="*/ 46 w 177"/>
                  <a:gd name="T19" fmla="*/ 118 h 149"/>
                  <a:gd name="T20" fmla="*/ 63 w 177"/>
                  <a:gd name="T21" fmla="*/ 119 h 149"/>
                  <a:gd name="T22" fmla="*/ 63 w 177"/>
                  <a:gd name="T23" fmla="*/ 119 h 149"/>
                  <a:gd name="T24" fmla="*/ 128 w 177"/>
                  <a:gd name="T25" fmla="*/ 62 h 149"/>
                  <a:gd name="T26" fmla="*/ 96 w 177"/>
                  <a:gd name="T27" fmla="*/ 146 h 149"/>
                  <a:gd name="T28" fmla="*/ 96 w 177"/>
                  <a:gd name="T29" fmla="*/ 146 h 149"/>
                  <a:gd name="T30" fmla="*/ 0 w 177"/>
                  <a:gd name="T31" fmla="*/ 89 h 149"/>
                  <a:gd name="T32" fmla="*/ 0 w 177"/>
                  <a:gd name="T33" fmla="*/ 89 h 149"/>
                  <a:gd name="T34" fmla="*/ 16 w 177"/>
                  <a:gd name="T35" fmla="*/ 30 h 149"/>
                  <a:gd name="T36" fmla="*/ 16 w 177"/>
                  <a:gd name="T37" fmla="*/ 30 h 149"/>
                  <a:gd name="T38" fmla="*/ 30 w 177"/>
                  <a:gd name="T39" fmla="*/ 23 h 149"/>
                  <a:gd name="T40" fmla="*/ 30 w 177"/>
                  <a:gd name="T41" fmla="*/ 23 h 149"/>
                  <a:gd name="T42" fmla="*/ 41 w 177"/>
                  <a:gd name="T43" fmla="*/ 2 h 149"/>
                  <a:gd name="T44" fmla="*/ 41 w 177"/>
                  <a:gd name="T45" fmla="*/ 2 h 149"/>
                  <a:gd name="T46" fmla="*/ 160 w 177"/>
                  <a:gd name="T47" fmla="*/ 63 h 149"/>
                  <a:gd name="T48" fmla="*/ 160 w 177"/>
                  <a:gd name="T49" fmla="*/ 63 h 149"/>
                  <a:gd name="T50" fmla="*/ 96 w 177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9">
                    <a:moveTo>
                      <a:pt x="128" y="62"/>
                    </a:moveTo>
                    <a:lnTo>
                      <a:pt x="128" y="62"/>
                    </a:lnTo>
                    <a:cubicBezTo>
                      <a:pt x="120" y="44"/>
                      <a:pt x="104" y="37"/>
                      <a:pt x="88" y="34"/>
                    </a:cubicBezTo>
                    <a:lnTo>
                      <a:pt x="88" y="34"/>
                    </a:lnTo>
                    <a:cubicBezTo>
                      <a:pt x="80" y="41"/>
                      <a:pt x="70" y="41"/>
                      <a:pt x="57" y="42"/>
                    </a:cubicBezTo>
                    <a:lnTo>
                      <a:pt x="57" y="42"/>
                    </a:lnTo>
                    <a:cubicBezTo>
                      <a:pt x="38" y="44"/>
                      <a:pt x="21" y="54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4" y="113"/>
                      <a:pt x="46" y="118"/>
                    </a:cubicBezTo>
                    <a:lnTo>
                      <a:pt x="46" y="118"/>
                    </a:lnTo>
                    <a:cubicBezTo>
                      <a:pt x="50" y="119"/>
                      <a:pt x="58" y="119"/>
                      <a:pt x="63" y="119"/>
                    </a:cubicBezTo>
                    <a:lnTo>
                      <a:pt x="63" y="119"/>
                    </a:lnTo>
                    <a:cubicBezTo>
                      <a:pt x="89" y="119"/>
                      <a:pt x="154" y="110"/>
                      <a:pt x="128" y="62"/>
                    </a:cubicBezTo>
                    <a:close/>
                    <a:moveTo>
                      <a:pt x="96" y="146"/>
                    </a:moveTo>
                    <a:lnTo>
                      <a:pt x="96" y="146"/>
                    </a:lnTo>
                    <a:cubicBezTo>
                      <a:pt x="61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0" y="26"/>
                      <a:pt x="25" y="23"/>
                      <a:pt x="30" y="23"/>
                    </a:cubicBezTo>
                    <a:lnTo>
                      <a:pt x="30" y="23"/>
                    </a:lnTo>
                    <a:cubicBezTo>
                      <a:pt x="28" y="14"/>
                      <a:pt x="29" y="4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1" y="8"/>
                      <a:pt x="160" y="63"/>
                    </a:cubicBezTo>
                    <a:lnTo>
                      <a:pt x="160" y="63"/>
                    </a:lnTo>
                    <a:cubicBezTo>
                      <a:pt x="176" y="113"/>
                      <a:pt x="134" y="142"/>
                      <a:pt x="96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71" name="Freeform 191">
                <a:extLst>
                  <a:ext uri="{FF2B5EF4-FFF2-40B4-BE49-F238E27FC236}">
                    <a16:creationId xmlns:a16="http://schemas.microsoft.com/office/drawing/2014/main" id="{8FB3D079-8D06-054D-834F-A2AE77E74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4692" y="4084964"/>
                <a:ext cx="90501" cy="88382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3 h 186"/>
                  <a:gd name="T14" fmla="*/ 155 w 188"/>
                  <a:gd name="T15" fmla="*/ 73 h 186"/>
                  <a:gd name="T16" fmla="*/ 117 w 188"/>
                  <a:gd name="T17" fmla="*/ 44 h 186"/>
                  <a:gd name="T18" fmla="*/ 117 w 188"/>
                  <a:gd name="T19" fmla="*/ 44 h 186"/>
                  <a:gd name="T20" fmla="*/ 101 w 188"/>
                  <a:gd name="T21" fmla="*/ 51 h 186"/>
                  <a:gd name="T22" fmla="*/ 101 w 188"/>
                  <a:gd name="T23" fmla="*/ 51 h 186"/>
                  <a:gd name="T24" fmla="*/ 66 w 188"/>
                  <a:gd name="T25" fmla="*/ 131 h 186"/>
                  <a:gd name="T26" fmla="*/ 59 w 188"/>
                  <a:gd name="T27" fmla="*/ 42 h 186"/>
                  <a:gd name="T28" fmla="*/ 59 w 188"/>
                  <a:gd name="T29" fmla="*/ 42 h 186"/>
                  <a:gd name="T30" fmla="*/ 171 w 188"/>
                  <a:gd name="T31" fmla="*/ 52 h 186"/>
                  <a:gd name="T32" fmla="*/ 171 w 188"/>
                  <a:gd name="T33" fmla="*/ 52 h 186"/>
                  <a:gd name="T34" fmla="*/ 180 w 188"/>
                  <a:gd name="T35" fmla="*/ 113 h 186"/>
                  <a:gd name="T36" fmla="*/ 180 w 188"/>
                  <a:gd name="T37" fmla="*/ 113 h 186"/>
                  <a:gd name="T38" fmla="*/ 170 w 188"/>
                  <a:gd name="T39" fmla="*/ 125 h 186"/>
                  <a:gd name="T40" fmla="*/ 170 w 188"/>
                  <a:gd name="T41" fmla="*/ 125 h 186"/>
                  <a:gd name="T42" fmla="*/ 170 w 188"/>
                  <a:gd name="T43" fmla="*/ 148 h 186"/>
                  <a:gd name="T44" fmla="*/ 170 w 188"/>
                  <a:gd name="T45" fmla="*/ 148 h 186"/>
                  <a:gd name="T46" fmla="*/ 37 w 188"/>
                  <a:gd name="T47" fmla="*/ 142 h 186"/>
                  <a:gd name="T48" fmla="*/ 37 w 188"/>
                  <a:gd name="T49" fmla="*/ 142 h 186"/>
                  <a:gd name="T50" fmla="*/ 59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6" y="94"/>
                      <a:pt x="155" y="73"/>
                    </a:cubicBezTo>
                    <a:lnTo>
                      <a:pt x="155" y="73"/>
                    </a:lnTo>
                    <a:cubicBezTo>
                      <a:pt x="150" y="62"/>
                      <a:pt x="129" y="44"/>
                      <a:pt x="117" y="44"/>
                    </a:cubicBezTo>
                    <a:lnTo>
                      <a:pt x="117" y="44"/>
                    </a:lnTo>
                    <a:cubicBezTo>
                      <a:pt x="112" y="44"/>
                      <a:pt x="105" y="50"/>
                      <a:pt x="101" y="51"/>
                    </a:cubicBezTo>
                    <a:lnTo>
                      <a:pt x="101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9" y="42"/>
                    </a:moveTo>
                    <a:lnTo>
                      <a:pt x="59" y="42"/>
                    </a:lnTo>
                    <a:cubicBezTo>
                      <a:pt x="91" y="23"/>
                      <a:pt x="146" y="0"/>
                      <a:pt x="171" y="52"/>
                    </a:cubicBezTo>
                    <a:lnTo>
                      <a:pt x="171" y="52"/>
                    </a:lnTo>
                    <a:cubicBezTo>
                      <a:pt x="180" y="71"/>
                      <a:pt x="187" y="96"/>
                      <a:pt x="180" y="113"/>
                    </a:cubicBezTo>
                    <a:lnTo>
                      <a:pt x="180" y="113"/>
                    </a:lnTo>
                    <a:cubicBezTo>
                      <a:pt x="179" y="118"/>
                      <a:pt x="174" y="122"/>
                      <a:pt x="170" y="125"/>
                    </a:cubicBezTo>
                    <a:lnTo>
                      <a:pt x="170" y="125"/>
                    </a:lnTo>
                    <a:cubicBezTo>
                      <a:pt x="176" y="131"/>
                      <a:pt x="180" y="143"/>
                      <a:pt x="170" y="148"/>
                    </a:cubicBezTo>
                    <a:lnTo>
                      <a:pt x="170" y="148"/>
                    </a:lnTo>
                    <a:cubicBezTo>
                      <a:pt x="133" y="167"/>
                      <a:pt x="76" y="185"/>
                      <a:pt x="37" y="142"/>
                    </a:cubicBezTo>
                    <a:lnTo>
                      <a:pt x="37" y="142"/>
                    </a:lnTo>
                    <a:cubicBezTo>
                      <a:pt x="0" y="105"/>
                      <a:pt x="27" y="60"/>
                      <a:pt x="59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72" name="Freeform 192">
                <a:extLst>
                  <a:ext uri="{FF2B5EF4-FFF2-40B4-BE49-F238E27FC236}">
                    <a16:creationId xmlns:a16="http://schemas.microsoft.com/office/drawing/2014/main" id="{495DEA2D-A20A-8944-9DB9-7BFED4BCD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0932" y="4094434"/>
                <a:ext cx="84151" cy="71021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3 h 150"/>
                  <a:gd name="T6" fmla="*/ 89 w 178"/>
                  <a:gd name="T7" fmla="*/ 33 h 150"/>
                  <a:gd name="T8" fmla="*/ 59 w 178"/>
                  <a:gd name="T9" fmla="*/ 41 h 150"/>
                  <a:gd name="T10" fmla="*/ 59 w 178"/>
                  <a:gd name="T11" fmla="*/ 41 h 150"/>
                  <a:gd name="T12" fmla="*/ 23 w 178"/>
                  <a:gd name="T13" fmla="*/ 77 h 150"/>
                  <a:gd name="T14" fmla="*/ 23 w 178"/>
                  <a:gd name="T15" fmla="*/ 77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2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8 w 178"/>
                  <a:gd name="T35" fmla="*/ 29 h 150"/>
                  <a:gd name="T36" fmla="*/ 18 w 178"/>
                  <a:gd name="T37" fmla="*/ 29 h 150"/>
                  <a:gd name="T38" fmla="*/ 31 w 178"/>
                  <a:gd name="T39" fmla="*/ 23 h 150"/>
                  <a:gd name="T40" fmla="*/ 31 w 178"/>
                  <a:gd name="T41" fmla="*/ 23 h 150"/>
                  <a:gd name="T42" fmla="*/ 42 w 178"/>
                  <a:gd name="T43" fmla="*/ 2 h 150"/>
                  <a:gd name="T44" fmla="*/ 42 w 178"/>
                  <a:gd name="T45" fmla="*/ 2 h 150"/>
                  <a:gd name="T46" fmla="*/ 160 w 178"/>
                  <a:gd name="T47" fmla="*/ 64 h 150"/>
                  <a:gd name="T48" fmla="*/ 160 w 178"/>
                  <a:gd name="T49" fmla="*/ 64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6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39" y="44"/>
                      <a:pt x="23" y="53"/>
                      <a:pt x="23" y="77"/>
                    </a:cubicBezTo>
                    <a:lnTo>
                      <a:pt x="23" y="77"/>
                    </a:lnTo>
                    <a:cubicBezTo>
                      <a:pt x="25" y="89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2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2" y="119"/>
                      <a:pt x="156" y="110"/>
                      <a:pt x="130" y="62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1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3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6" y="24"/>
                      <a:pt x="31" y="23"/>
                    </a:cubicBezTo>
                    <a:lnTo>
                      <a:pt x="31" y="23"/>
                    </a:lnTo>
                    <a:cubicBezTo>
                      <a:pt x="27" y="15"/>
                      <a:pt x="31" y="3"/>
                      <a:pt x="42" y="2"/>
                    </a:cubicBezTo>
                    <a:lnTo>
                      <a:pt x="42" y="2"/>
                    </a:lnTo>
                    <a:cubicBezTo>
                      <a:pt x="83" y="0"/>
                      <a:pt x="143" y="7"/>
                      <a:pt x="160" y="64"/>
                    </a:cubicBezTo>
                    <a:lnTo>
                      <a:pt x="160" y="64"/>
                    </a:lnTo>
                    <a:cubicBezTo>
                      <a:pt x="177" y="112"/>
                      <a:pt x="136" y="142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82" name="Freeform 193">
                <a:extLst>
                  <a:ext uri="{FF2B5EF4-FFF2-40B4-BE49-F238E27FC236}">
                    <a16:creationId xmlns:a16="http://schemas.microsoft.com/office/drawing/2014/main" id="{DF98DE9E-2E5E-0D44-8E48-FC605484A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21" y="4079168"/>
                <a:ext cx="83794" cy="113117"/>
              </a:xfrm>
              <a:custGeom>
                <a:avLst/>
                <a:gdLst>
                  <a:gd name="T0" fmla="*/ 49319 w 175"/>
                  <a:gd name="T1" fmla="*/ 23387 h 237"/>
                  <a:gd name="T2" fmla="*/ 49319 w 175"/>
                  <a:gd name="T3" fmla="*/ 23387 h 237"/>
                  <a:gd name="T4" fmla="*/ 27293 w 175"/>
                  <a:gd name="T5" fmla="*/ 34842 h 237"/>
                  <a:gd name="T6" fmla="*/ 27293 w 175"/>
                  <a:gd name="T7" fmla="*/ 34842 h 237"/>
                  <a:gd name="T8" fmla="*/ 22983 w 175"/>
                  <a:gd name="T9" fmla="*/ 52024 h 237"/>
                  <a:gd name="T10" fmla="*/ 22983 w 175"/>
                  <a:gd name="T11" fmla="*/ 52024 h 237"/>
                  <a:gd name="T12" fmla="*/ 28251 w 175"/>
                  <a:gd name="T13" fmla="*/ 80661 h 237"/>
                  <a:gd name="T14" fmla="*/ 28251 w 175"/>
                  <a:gd name="T15" fmla="*/ 80661 h 237"/>
                  <a:gd name="T16" fmla="*/ 51234 w 175"/>
                  <a:gd name="T17" fmla="*/ 81139 h 237"/>
                  <a:gd name="T18" fmla="*/ 51234 w 175"/>
                  <a:gd name="T19" fmla="*/ 81139 h 237"/>
                  <a:gd name="T20" fmla="*/ 56022 w 175"/>
                  <a:gd name="T21" fmla="*/ 73025 h 237"/>
                  <a:gd name="T22" fmla="*/ 56022 w 175"/>
                  <a:gd name="T23" fmla="*/ 73025 h 237"/>
                  <a:gd name="T24" fmla="*/ 49319 w 175"/>
                  <a:gd name="T25" fmla="*/ 23387 h 237"/>
                  <a:gd name="T26" fmla="*/ 75654 w 175"/>
                  <a:gd name="T27" fmla="*/ 64911 h 237"/>
                  <a:gd name="T28" fmla="*/ 75654 w 175"/>
                  <a:gd name="T29" fmla="*/ 64911 h 237"/>
                  <a:gd name="T30" fmla="*/ 27772 w 175"/>
                  <a:gd name="T31" fmla="*/ 95457 h 237"/>
                  <a:gd name="T32" fmla="*/ 27772 w 175"/>
                  <a:gd name="T33" fmla="*/ 95457 h 237"/>
                  <a:gd name="T34" fmla="*/ 7661 w 175"/>
                  <a:gd name="T35" fmla="*/ 68729 h 237"/>
                  <a:gd name="T36" fmla="*/ 7661 w 175"/>
                  <a:gd name="T37" fmla="*/ 68729 h 237"/>
                  <a:gd name="T38" fmla="*/ 9098 w 175"/>
                  <a:gd name="T39" fmla="*/ 59661 h 237"/>
                  <a:gd name="T40" fmla="*/ 9098 w 175"/>
                  <a:gd name="T41" fmla="*/ 59661 h 237"/>
                  <a:gd name="T42" fmla="*/ 2873 w 175"/>
                  <a:gd name="T43" fmla="*/ 48683 h 237"/>
                  <a:gd name="T44" fmla="*/ 2873 w 175"/>
                  <a:gd name="T45" fmla="*/ 48683 h 237"/>
                  <a:gd name="T46" fmla="*/ 57459 w 175"/>
                  <a:gd name="T47" fmla="*/ 8114 h 237"/>
                  <a:gd name="T48" fmla="*/ 57459 w 175"/>
                  <a:gd name="T49" fmla="*/ 8114 h 237"/>
                  <a:gd name="T50" fmla="*/ 75654 w 175"/>
                  <a:gd name="T51" fmla="*/ 64911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9" y="86"/>
                      <a:pt x="54" y="95"/>
                      <a:pt x="48" y="109"/>
                    </a:cubicBezTo>
                    <a:cubicBezTo>
                      <a:pt x="40" y="130"/>
                      <a:pt x="40" y="153"/>
                      <a:pt x="59" y="169"/>
                    </a:cubicBezTo>
                    <a:cubicBezTo>
                      <a:pt x="70" y="175"/>
                      <a:pt x="96" y="178"/>
                      <a:pt x="107" y="170"/>
                    </a:cubicBezTo>
                    <a:cubicBezTo>
                      <a:pt x="111" y="166"/>
                      <a:pt x="115" y="157"/>
                      <a:pt x="117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8" y="136"/>
                    </a:moveTo>
                    <a:lnTo>
                      <a:pt x="158" y="136"/>
                    </a:lnTo>
                    <a:cubicBezTo>
                      <a:pt x="141" y="174"/>
                      <a:pt x="107" y="236"/>
                      <a:pt x="58" y="200"/>
                    </a:cubicBezTo>
                    <a:cubicBezTo>
                      <a:pt x="40" y="187"/>
                      <a:pt x="21" y="166"/>
                      <a:pt x="16" y="144"/>
                    </a:cubicBezTo>
                    <a:cubicBezTo>
                      <a:pt x="16" y="138"/>
                      <a:pt x="16" y="132"/>
                      <a:pt x="19" y="125"/>
                    </a:cubicBezTo>
                    <a:cubicBezTo>
                      <a:pt x="10" y="124"/>
                      <a:pt x="0" y="113"/>
                      <a:pt x="6" y="102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4" y="94"/>
                      <a:pt x="158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4" name="Freeform 194">
                <a:extLst>
                  <a:ext uri="{FF2B5EF4-FFF2-40B4-BE49-F238E27FC236}">
                    <a16:creationId xmlns:a16="http://schemas.microsoft.com/office/drawing/2014/main" id="{A5EA17B5-8AF4-AD4D-A047-BFE3B797B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4720" y="4084964"/>
                <a:ext cx="96852" cy="93116"/>
              </a:xfrm>
              <a:custGeom>
                <a:avLst/>
                <a:gdLst>
                  <a:gd name="T0" fmla="*/ 61 w 204"/>
                  <a:gd name="T1" fmla="*/ 133 h 196"/>
                  <a:gd name="T2" fmla="*/ 61 w 204"/>
                  <a:gd name="T3" fmla="*/ 133 h 196"/>
                  <a:gd name="T4" fmla="*/ 108 w 204"/>
                  <a:gd name="T5" fmla="*/ 149 h 196"/>
                  <a:gd name="T6" fmla="*/ 108 w 204"/>
                  <a:gd name="T7" fmla="*/ 149 h 196"/>
                  <a:gd name="T8" fmla="*/ 141 w 204"/>
                  <a:gd name="T9" fmla="*/ 130 h 196"/>
                  <a:gd name="T10" fmla="*/ 141 w 204"/>
                  <a:gd name="T11" fmla="*/ 130 h 196"/>
                  <a:gd name="T12" fmla="*/ 175 w 204"/>
                  <a:gd name="T13" fmla="*/ 80 h 196"/>
                  <a:gd name="T14" fmla="*/ 175 w 204"/>
                  <a:gd name="T15" fmla="*/ 80 h 196"/>
                  <a:gd name="T16" fmla="*/ 143 w 204"/>
                  <a:gd name="T17" fmla="*/ 45 h 196"/>
                  <a:gd name="T18" fmla="*/ 143 w 204"/>
                  <a:gd name="T19" fmla="*/ 45 h 196"/>
                  <a:gd name="T20" fmla="*/ 126 w 204"/>
                  <a:gd name="T21" fmla="*/ 50 h 196"/>
                  <a:gd name="T22" fmla="*/ 126 w 204"/>
                  <a:gd name="T23" fmla="*/ 50 h 196"/>
                  <a:gd name="T24" fmla="*/ 61 w 204"/>
                  <a:gd name="T25" fmla="*/ 133 h 196"/>
                  <a:gd name="T26" fmla="*/ 84 w 204"/>
                  <a:gd name="T27" fmla="*/ 33 h 196"/>
                  <a:gd name="T28" fmla="*/ 84 w 204"/>
                  <a:gd name="T29" fmla="*/ 33 h 196"/>
                  <a:gd name="T30" fmla="*/ 199 w 204"/>
                  <a:gd name="T31" fmla="*/ 59 h 196"/>
                  <a:gd name="T32" fmla="*/ 199 w 204"/>
                  <a:gd name="T33" fmla="*/ 59 h 196"/>
                  <a:gd name="T34" fmla="*/ 188 w 204"/>
                  <a:gd name="T35" fmla="*/ 128 h 196"/>
                  <a:gd name="T36" fmla="*/ 188 w 204"/>
                  <a:gd name="T37" fmla="*/ 128 h 196"/>
                  <a:gd name="T38" fmla="*/ 172 w 204"/>
                  <a:gd name="T39" fmla="*/ 139 h 196"/>
                  <a:gd name="T40" fmla="*/ 172 w 204"/>
                  <a:gd name="T41" fmla="*/ 139 h 196"/>
                  <a:gd name="T42" fmla="*/ 166 w 204"/>
                  <a:gd name="T43" fmla="*/ 166 h 196"/>
                  <a:gd name="T44" fmla="*/ 166 w 204"/>
                  <a:gd name="T45" fmla="*/ 166 h 196"/>
                  <a:gd name="T46" fmla="*/ 25 w 204"/>
                  <a:gd name="T47" fmla="*/ 142 h 196"/>
                  <a:gd name="T48" fmla="*/ 25 w 204"/>
                  <a:gd name="T49" fmla="*/ 142 h 196"/>
                  <a:gd name="T50" fmla="*/ 84 w 204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6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1" y="147"/>
                      <a:pt x="90" y="150"/>
                      <a:pt x="108" y="149"/>
                    </a:cubicBezTo>
                    <a:lnTo>
                      <a:pt x="108" y="149"/>
                    </a:lnTo>
                    <a:cubicBezTo>
                      <a:pt x="116" y="137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9" y="105"/>
                      <a:pt x="175" y="80"/>
                    </a:cubicBezTo>
                    <a:lnTo>
                      <a:pt x="175" y="80"/>
                    </a:lnTo>
                    <a:cubicBezTo>
                      <a:pt x="174" y="68"/>
                      <a:pt x="157" y="47"/>
                      <a:pt x="143" y="45"/>
                    </a:cubicBezTo>
                    <a:lnTo>
                      <a:pt x="143" y="45"/>
                    </a:lnTo>
                    <a:cubicBezTo>
                      <a:pt x="139" y="43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5" y="91"/>
                      <a:pt x="61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2" y="17"/>
                      <a:pt x="192" y="0"/>
                      <a:pt x="199" y="59"/>
                    </a:cubicBezTo>
                    <a:lnTo>
                      <a:pt x="199" y="59"/>
                    </a:lnTo>
                    <a:cubicBezTo>
                      <a:pt x="203" y="82"/>
                      <a:pt x="201" y="109"/>
                      <a:pt x="188" y="128"/>
                    </a:cubicBezTo>
                    <a:lnTo>
                      <a:pt x="188" y="128"/>
                    </a:lnTo>
                    <a:cubicBezTo>
                      <a:pt x="184" y="134"/>
                      <a:pt x="179" y="137"/>
                      <a:pt x="172" y="139"/>
                    </a:cubicBezTo>
                    <a:lnTo>
                      <a:pt x="172" y="139"/>
                    </a:lnTo>
                    <a:cubicBezTo>
                      <a:pt x="179" y="147"/>
                      <a:pt x="176" y="162"/>
                      <a:pt x="166" y="166"/>
                    </a:cubicBezTo>
                    <a:lnTo>
                      <a:pt x="166" y="166"/>
                    </a:lnTo>
                    <a:cubicBezTo>
                      <a:pt x="120" y="181"/>
                      <a:pt x="53" y="195"/>
                      <a:pt x="25" y="142"/>
                    </a:cubicBezTo>
                    <a:lnTo>
                      <a:pt x="25" y="142"/>
                    </a:lnTo>
                    <a:cubicBezTo>
                      <a:pt x="0" y="95"/>
                      <a:pt x="42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84" name="Freeform 195">
                <a:extLst>
                  <a:ext uri="{FF2B5EF4-FFF2-40B4-BE49-F238E27FC236}">
                    <a16:creationId xmlns:a16="http://schemas.microsoft.com/office/drawing/2014/main" id="{605B2CCC-10C1-A34B-A215-3D272CBAA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62" y="4079168"/>
                <a:ext cx="83794" cy="113117"/>
              </a:xfrm>
              <a:custGeom>
                <a:avLst/>
                <a:gdLst>
                  <a:gd name="T0" fmla="*/ 49319 w 175"/>
                  <a:gd name="T1" fmla="*/ 22528 h 236"/>
                  <a:gd name="T2" fmla="*/ 49319 w 175"/>
                  <a:gd name="T3" fmla="*/ 22528 h 236"/>
                  <a:gd name="T4" fmla="*/ 27293 w 175"/>
                  <a:gd name="T5" fmla="*/ 34510 h 236"/>
                  <a:gd name="T6" fmla="*/ 27293 w 175"/>
                  <a:gd name="T7" fmla="*/ 34510 h 236"/>
                  <a:gd name="T8" fmla="*/ 22983 w 175"/>
                  <a:gd name="T9" fmla="*/ 52245 h 236"/>
                  <a:gd name="T10" fmla="*/ 22983 w 175"/>
                  <a:gd name="T11" fmla="*/ 52245 h 236"/>
                  <a:gd name="T12" fmla="*/ 28251 w 175"/>
                  <a:gd name="T13" fmla="*/ 80045 h 236"/>
                  <a:gd name="T14" fmla="*/ 28251 w 175"/>
                  <a:gd name="T15" fmla="*/ 80045 h 236"/>
                  <a:gd name="T16" fmla="*/ 51713 w 175"/>
                  <a:gd name="T17" fmla="*/ 81003 h 236"/>
                  <a:gd name="T18" fmla="*/ 51713 w 175"/>
                  <a:gd name="T19" fmla="*/ 81003 h 236"/>
                  <a:gd name="T20" fmla="*/ 56022 w 175"/>
                  <a:gd name="T21" fmla="*/ 72855 h 236"/>
                  <a:gd name="T22" fmla="*/ 56022 w 175"/>
                  <a:gd name="T23" fmla="*/ 72855 h 236"/>
                  <a:gd name="T24" fmla="*/ 49319 w 175"/>
                  <a:gd name="T25" fmla="*/ 22528 h 236"/>
                  <a:gd name="T26" fmla="*/ 75175 w 175"/>
                  <a:gd name="T27" fmla="*/ 64227 h 236"/>
                  <a:gd name="T28" fmla="*/ 75175 w 175"/>
                  <a:gd name="T29" fmla="*/ 64227 h 236"/>
                  <a:gd name="T30" fmla="*/ 27772 w 175"/>
                  <a:gd name="T31" fmla="*/ 95862 h 236"/>
                  <a:gd name="T32" fmla="*/ 27772 w 175"/>
                  <a:gd name="T33" fmla="*/ 95862 h 236"/>
                  <a:gd name="T34" fmla="*/ 7661 w 175"/>
                  <a:gd name="T35" fmla="*/ 68541 h 236"/>
                  <a:gd name="T36" fmla="*/ 7661 w 175"/>
                  <a:gd name="T37" fmla="*/ 68541 h 236"/>
                  <a:gd name="T38" fmla="*/ 9098 w 175"/>
                  <a:gd name="T39" fmla="*/ 58955 h 236"/>
                  <a:gd name="T40" fmla="*/ 9098 w 175"/>
                  <a:gd name="T41" fmla="*/ 58955 h 236"/>
                  <a:gd name="T42" fmla="*/ 2394 w 175"/>
                  <a:gd name="T43" fmla="*/ 48410 h 236"/>
                  <a:gd name="T44" fmla="*/ 2394 w 175"/>
                  <a:gd name="T45" fmla="*/ 48410 h 236"/>
                  <a:gd name="T46" fmla="*/ 57459 w 175"/>
                  <a:gd name="T47" fmla="*/ 7669 h 236"/>
                  <a:gd name="T48" fmla="*/ 57459 w 175"/>
                  <a:gd name="T49" fmla="*/ 7669 h 236"/>
                  <a:gd name="T50" fmla="*/ 75175 w 175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2"/>
                    </a:cubicBezTo>
                    <a:cubicBezTo>
                      <a:pt x="59" y="85"/>
                      <a:pt x="53" y="95"/>
                      <a:pt x="48" y="109"/>
                    </a:cubicBezTo>
                    <a:cubicBezTo>
                      <a:pt x="40" y="130"/>
                      <a:pt x="40" y="152"/>
                      <a:pt x="59" y="167"/>
                    </a:cubicBezTo>
                    <a:cubicBezTo>
                      <a:pt x="70" y="175"/>
                      <a:pt x="96" y="176"/>
                      <a:pt x="108" y="169"/>
                    </a:cubicBezTo>
                    <a:cubicBezTo>
                      <a:pt x="111" y="166"/>
                      <a:pt x="115" y="156"/>
                      <a:pt x="117" y="152"/>
                    </a:cubicBezTo>
                    <a:cubicBezTo>
                      <a:pt x="130" y="123"/>
                      <a:pt x="157" y="53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2" y="173"/>
                      <a:pt x="108" y="235"/>
                      <a:pt x="58" y="200"/>
                    </a:cubicBezTo>
                    <a:cubicBezTo>
                      <a:pt x="40" y="187"/>
                      <a:pt x="21" y="166"/>
                      <a:pt x="16" y="143"/>
                    </a:cubicBezTo>
                    <a:cubicBezTo>
                      <a:pt x="16" y="137"/>
                      <a:pt x="16" y="130"/>
                      <a:pt x="19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3" y="0"/>
                      <a:pt x="120" y="16"/>
                    </a:cubicBezTo>
                    <a:cubicBezTo>
                      <a:pt x="171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6" name="Freeform 196">
                <a:extLst>
                  <a:ext uri="{FF2B5EF4-FFF2-40B4-BE49-F238E27FC236}">
                    <a16:creationId xmlns:a16="http://schemas.microsoft.com/office/drawing/2014/main" id="{0570EC25-6980-644B-9616-DB40AF85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5946" y="4096011"/>
                <a:ext cx="84150" cy="71022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9 w 177"/>
                  <a:gd name="T5" fmla="*/ 33 h 150"/>
                  <a:gd name="T6" fmla="*/ 89 w 177"/>
                  <a:gd name="T7" fmla="*/ 33 h 150"/>
                  <a:gd name="T8" fmla="*/ 58 w 177"/>
                  <a:gd name="T9" fmla="*/ 42 h 150"/>
                  <a:gd name="T10" fmla="*/ 58 w 177"/>
                  <a:gd name="T11" fmla="*/ 42 h 150"/>
                  <a:gd name="T12" fmla="*/ 24 w 177"/>
                  <a:gd name="T13" fmla="*/ 77 h 150"/>
                  <a:gd name="T14" fmla="*/ 24 w 177"/>
                  <a:gd name="T15" fmla="*/ 77 h 150"/>
                  <a:gd name="T16" fmla="*/ 47 w 177"/>
                  <a:gd name="T17" fmla="*/ 119 h 150"/>
                  <a:gd name="T18" fmla="*/ 47 w 177"/>
                  <a:gd name="T19" fmla="*/ 119 h 150"/>
                  <a:gd name="T20" fmla="*/ 63 w 177"/>
                  <a:gd name="T21" fmla="*/ 119 h 150"/>
                  <a:gd name="T22" fmla="*/ 63 w 177"/>
                  <a:gd name="T23" fmla="*/ 119 h 150"/>
                  <a:gd name="T24" fmla="*/ 129 w 177"/>
                  <a:gd name="T25" fmla="*/ 62 h 150"/>
                  <a:gd name="T26" fmla="*/ 97 w 177"/>
                  <a:gd name="T27" fmla="*/ 145 h 150"/>
                  <a:gd name="T28" fmla="*/ 97 w 177"/>
                  <a:gd name="T29" fmla="*/ 145 h 150"/>
                  <a:gd name="T30" fmla="*/ 0 w 177"/>
                  <a:gd name="T31" fmla="*/ 88 h 150"/>
                  <a:gd name="T32" fmla="*/ 0 w 177"/>
                  <a:gd name="T33" fmla="*/ 88 h 150"/>
                  <a:gd name="T34" fmla="*/ 17 w 177"/>
                  <a:gd name="T35" fmla="*/ 29 h 150"/>
                  <a:gd name="T36" fmla="*/ 17 w 177"/>
                  <a:gd name="T37" fmla="*/ 29 h 150"/>
                  <a:gd name="T38" fmla="*/ 32 w 177"/>
                  <a:gd name="T39" fmla="*/ 24 h 150"/>
                  <a:gd name="T40" fmla="*/ 32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0 w 177"/>
                  <a:gd name="T47" fmla="*/ 64 h 150"/>
                  <a:gd name="T48" fmla="*/ 160 w 177"/>
                  <a:gd name="T49" fmla="*/ 64 h 150"/>
                  <a:gd name="T50" fmla="*/ 97 w 177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5"/>
                      <a:pt x="105" y="37"/>
                      <a:pt x="89" y="33"/>
                    </a:cubicBezTo>
                    <a:lnTo>
                      <a:pt x="89" y="33"/>
                    </a:lnTo>
                    <a:cubicBezTo>
                      <a:pt x="82" y="41"/>
                      <a:pt x="71" y="41"/>
                      <a:pt x="58" y="42"/>
                    </a:cubicBezTo>
                    <a:lnTo>
                      <a:pt x="58" y="42"/>
                    </a:lnTo>
                    <a:cubicBezTo>
                      <a:pt x="38" y="45"/>
                      <a:pt x="22" y="54"/>
                      <a:pt x="24" y="77"/>
                    </a:cubicBezTo>
                    <a:lnTo>
                      <a:pt x="24" y="77"/>
                    </a:lnTo>
                    <a:cubicBezTo>
                      <a:pt x="24" y="88"/>
                      <a:pt x="36" y="113"/>
                      <a:pt x="47" y="119"/>
                    </a:cubicBezTo>
                    <a:lnTo>
                      <a:pt x="47" y="119"/>
                    </a:lnTo>
                    <a:cubicBezTo>
                      <a:pt x="51" y="120"/>
                      <a:pt x="59" y="119"/>
                      <a:pt x="63" y="119"/>
                    </a:cubicBezTo>
                    <a:lnTo>
                      <a:pt x="63" y="119"/>
                    </a:lnTo>
                    <a:cubicBezTo>
                      <a:pt x="91" y="119"/>
                      <a:pt x="154" y="111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8"/>
                      <a:pt x="0" y="88"/>
                    </a:cubicBezTo>
                    <a:lnTo>
                      <a:pt x="0" y="88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7"/>
                      <a:pt x="25" y="24"/>
                      <a:pt x="32" y="24"/>
                    </a:cubicBezTo>
                    <a:lnTo>
                      <a:pt x="32" y="24"/>
                    </a:lnTo>
                    <a:cubicBezTo>
                      <a:pt x="28" y="15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7"/>
                      <a:pt x="160" y="64"/>
                    </a:cubicBezTo>
                    <a:lnTo>
                      <a:pt x="160" y="64"/>
                    </a:lnTo>
                    <a:cubicBezTo>
                      <a:pt x="176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77" name="Freeform 197">
                <a:extLst>
                  <a:ext uri="{FF2B5EF4-FFF2-40B4-BE49-F238E27FC236}">
                    <a16:creationId xmlns:a16="http://schemas.microsoft.com/office/drawing/2014/main" id="{482DB396-E613-D545-9556-A6F93D71A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9260" y="4084964"/>
                <a:ext cx="87326" cy="88382"/>
              </a:xfrm>
              <a:custGeom>
                <a:avLst/>
                <a:gdLst>
                  <a:gd name="T0" fmla="*/ 64 w 186"/>
                  <a:gd name="T1" fmla="*/ 132 h 187"/>
                  <a:gd name="T2" fmla="*/ 64 w 186"/>
                  <a:gd name="T3" fmla="*/ 132 h 187"/>
                  <a:gd name="T4" fmla="*/ 113 w 186"/>
                  <a:gd name="T5" fmla="*/ 140 h 187"/>
                  <a:gd name="T6" fmla="*/ 113 w 186"/>
                  <a:gd name="T7" fmla="*/ 140 h 187"/>
                  <a:gd name="T8" fmla="*/ 138 w 186"/>
                  <a:gd name="T9" fmla="*/ 120 h 187"/>
                  <a:gd name="T10" fmla="*/ 138 w 186"/>
                  <a:gd name="T11" fmla="*/ 120 h 187"/>
                  <a:gd name="T12" fmla="*/ 155 w 186"/>
                  <a:gd name="T13" fmla="*/ 73 h 187"/>
                  <a:gd name="T14" fmla="*/ 155 w 186"/>
                  <a:gd name="T15" fmla="*/ 73 h 187"/>
                  <a:gd name="T16" fmla="*/ 115 w 186"/>
                  <a:gd name="T17" fmla="*/ 45 h 187"/>
                  <a:gd name="T18" fmla="*/ 115 w 186"/>
                  <a:gd name="T19" fmla="*/ 45 h 187"/>
                  <a:gd name="T20" fmla="*/ 99 w 186"/>
                  <a:gd name="T21" fmla="*/ 52 h 187"/>
                  <a:gd name="T22" fmla="*/ 99 w 186"/>
                  <a:gd name="T23" fmla="*/ 52 h 187"/>
                  <a:gd name="T24" fmla="*/ 64 w 186"/>
                  <a:gd name="T25" fmla="*/ 132 h 187"/>
                  <a:gd name="T26" fmla="*/ 57 w 186"/>
                  <a:gd name="T27" fmla="*/ 41 h 187"/>
                  <a:gd name="T28" fmla="*/ 57 w 186"/>
                  <a:gd name="T29" fmla="*/ 41 h 187"/>
                  <a:gd name="T30" fmla="*/ 170 w 186"/>
                  <a:gd name="T31" fmla="*/ 52 h 187"/>
                  <a:gd name="T32" fmla="*/ 170 w 186"/>
                  <a:gd name="T33" fmla="*/ 52 h 187"/>
                  <a:gd name="T34" fmla="*/ 180 w 186"/>
                  <a:gd name="T35" fmla="*/ 113 h 187"/>
                  <a:gd name="T36" fmla="*/ 180 w 186"/>
                  <a:gd name="T37" fmla="*/ 113 h 187"/>
                  <a:gd name="T38" fmla="*/ 169 w 186"/>
                  <a:gd name="T39" fmla="*/ 125 h 187"/>
                  <a:gd name="T40" fmla="*/ 169 w 186"/>
                  <a:gd name="T41" fmla="*/ 125 h 187"/>
                  <a:gd name="T42" fmla="*/ 169 w 186"/>
                  <a:gd name="T43" fmla="*/ 148 h 187"/>
                  <a:gd name="T44" fmla="*/ 169 w 186"/>
                  <a:gd name="T45" fmla="*/ 148 h 187"/>
                  <a:gd name="T46" fmla="*/ 35 w 186"/>
                  <a:gd name="T47" fmla="*/ 142 h 187"/>
                  <a:gd name="T48" fmla="*/ 35 w 186"/>
                  <a:gd name="T49" fmla="*/ 142 h 187"/>
                  <a:gd name="T50" fmla="*/ 57 w 186"/>
                  <a:gd name="T51" fmla="*/ 4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7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8" y="142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3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49" y="62"/>
                      <a:pt x="128" y="45"/>
                      <a:pt x="115" y="45"/>
                    </a:cubicBezTo>
                    <a:lnTo>
                      <a:pt x="115" y="45"/>
                    </a:lnTo>
                    <a:cubicBezTo>
                      <a:pt x="111" y="45"/>
                      <a:pt x="103" y="50"/>
                      <a:pt x="99" y="52"/>
                    </a:cubicBezTo>
                    <a:lnTo>
                      <a:pt x="99" y="52"/>
                    </a:lnTo>
                    <a:cubicBezTo>
                      <a:pt x="76" y="63"/>
                      <a:pt x="21" y="98"/>
                      <a:pt x="64" y="132"/>
                    </a:cubicBezTo>
                    <a:close/>
                    <a:moveTo>
                      <a:pt x="57" y="41"/>
                    </a:moveTo>
                    <a:lnTo>
                      <a:pt x="57" y="41"/>
                    </a:lnTo>
                    <a:cubicBezTo>
                      <a:pt x="89" y="24"/>
                      <a:pt x="145" y="0"/>
                      <a:pt x="170" y="52"/>
                    </a:cubicBezTo>
                    <a:lnTo>
                      <a:pt x="170" y="52"/>
                    </a:lnTo>
                    <a:cubicBezTo>
                      <a:pt x="178" y="71"/>
                      <a:pt x="185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3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8" y="142"/>
                      <a:pt x="169" y="148"/>
                    </a:cubicBezTo>
                    <a:lnTo>
                      <a:pt x="169" y="148"/>
                    </a:lnTo>
                    <a:cubicBezTo>
                      <a:pt x="132" y="166"/>
                      <a:pt x="76" y="186"/>
                      <a:pt x="35" y="142"/>
                    </a:cubicBezTo>
                    <a:lnTo>
                      <a:pt x="35" y="142"/>
                    </a:lnTo>
                    <a:cubicBezTo>
                      <a:pt x="0" y="106"/>
                      <a:pt x="25" y="60"/>
                      <a:pt x="57" y="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78" name="Freeform 198">
                <a:extLst>
                  <a:ext uri="{FF2B5EF4-FFF2-40B4-BE49-F238E27FC236}">
                    <a16:creationId xmlns:a16="http://schemas.microsoft.com/office/drawing/2014/main" id="{15C4D75D-F7C4-EE40-ABA2-18F6A3F38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3912" y="4096011"/>
                <a:ext cx="85738" cy="71022"/>
              </a:xfrm>
              <a:custGeom>
                <a:avLst/>
                <a:gdLst>
                  <a:gd name="T0" fmla="*/ 130 w 179"/>
                  <a:gd name="T1" fmla="*/ 61 h 150"/>
                  <a:gd name="T2" fmla="*/ 130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59 w 179"/>
                  <a:gd name="T9" fmla="*/ 41 h 150"/>
                  <a:gd name="T10" fmla="*/ 59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7 w 179"/>
                  <a:gd name="T17" fmla="*/ 117 h 150"/>
                  <a:gd name="T18" fmla="*/ 47 w 179"/>
                  <a:gd name="T19" fmla="*/ 117 h 150"/>
                  <a:gd name="T20" fmla="*/ 63 w 179"/>
                  <a:gd name="T21" fmla="*/ 118 h 150"/>
                  <a:gd name="T22" fmla="*/ 63 w 179"/>
                  <a:gd name="T23" fmla="*/ 118 h 150"/>
                  <a:gd name="T24" fmla="*/ 130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7 w 179"/>
                  <a:gd name="T35" fmla="*/ 29 h 150"/>
                  <a:gd name="T36" fmla="*/ 17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2 w 179"/>
                  <a:gd name="T43" fmla="*/ 1 h 150"/>
                  <a:gd name="T44" fmla="*/ 42 w 179"/>
                  <a:gd name="T45" fmla="*/ 1 h 150"/>
                  <a:gd name="T46" fmla="*/ 160 w 179"/>
                  <a:gd name="T47" fmla="*/ 62 h 150"/>
                  <a:gd name="T48" fmla="*/ 160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0" y="61"/>
                    </a:moveTo>
                    <a:lnTo>
                      <a:pt x="130" y="61"/>
                    </a:lnTo>
                    <a:cubicBezTo>
                      <a:pt x="120" y="43"/>
                      <a:pt x="105" y="36"/>
                      <a:pt x="90" y="33"/>
                    </a:cubicBezTo>
                    <a:lnTo>
                      <a:pt x="90" y="33"/>
                    </a:lnTo>
                    <a:cubicBezTo>
                      <a:pt x="80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30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3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2"/>
                      <a:pt x="32" y="22"/>
                    </a:cubicBezTo>
                    <a:lnTo>
                      <a:pt x="32" y="22"/>
                    </a:lnTo>
                    <a:cubicBezTo>
                      <a:pt x="28" y="13"/>
                      <a:pt x="30" y="3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7"/>
                      <a:pt x="160" y="62"/>
                    </a:cubicBezTo>
                    <a:lnTo>
                      <a:pt x="160" y="62"/>
                    </a:lnTo>
                    <a:cubicBezTo>
                      <a:pt x="178" y="112"/>
                      <a:pt x="135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88" name="Freeform 199">
                <a:extLst>
                  <a:ext uri="{FF2B5EF4-FFF2-40B4-BE49-F238E27FC236}">
                    <a16:creationId xmlns:a16="http://schemas.microsoft.com/office/drawing/2014/main" id="{4EAE0318-A2B5-BF4C-B2C9-085E1F632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724" y="4079168"/>
                <a:ext cx="81698" cy="113117"/>
              </a:xfrm>
              <a:custGeom>
                <a:avLst/>
                <a:gdLst>
                  <a:gd name="T0" fmla="*/ 47422 w 174"/>
                  <a:gd name="T1" fmla="*/ 23007 h 236"/>
                  <a:gd name="T2" fmla="*/ 47422 w 174"/>
                  <a:gd name="T3" fmla="*/ 23007 h 236"/>
                  <a:gd name="T4" fmla="*/ 26294 w 174"/>
                  <a:gd name="T5" fmla="*/ 34510 h 236"/>
                  <a:gd name="T6" fmla="*/ 26294 w 174"/>
                  <a:gd name="T7" fmla="*/ 34510 h 236"/>
                  <a:gd name="T8" fmla="*/ 22068 w 174"/>
                  <a:gd name="T9" fmla="*/ 52245 h 236"/>
                  <a:gd name="T10" fmla="*/ 22068 w 174"/>
                  <a:gd name="T11" fmla="*/ 52245 h 236"/>
                  <a:gd name="T12" fmla="*/ 27702 w 174"/>
                  <a:gd name="T13" fmla="*/ 80045 h 236"/>
                  <a:gd name="T14" fmla="*/ 27702 w 174"/>
                  <a:gd name="T15" fmla="*/ 80045 h 236"/>
                  <a:gd name="T16" fmla="*/ 49770 w 174"/>
                  <a:gd name="T17" fmla="*/ 80524 h 236"/>
                  <a:gd name="T18" fmla="*/ 49770 w 174"/>
                  <a:gd name="T19" fmla="*/ 80524 h 236"/>
                  <a:gd name="T20" fmla="*/ 53996 w 174"/>
                  <a:gd name="T21" fmla="*/ 72855 h 236"/>
                  <a:gd name="T22" fmla="*/ 53996 w 174"/>
                  <a:gd name="T23" fmla="*/ 72855 h 236"/>
                  <a:gd name="T24" fmla="*/ 47422 w 174"/>
                  <a:gd name="T25" fmla="*/ 23007 h 236"/>
                  <a:gd name="T26" fmla="*/ 73246 w 174"/>
                  <a:gd name="T27" fmla="*/ 64227 h 236"/>
                  <a:gd name="T28" fmla="*/ 73246 w 174"/>
                  <a:gd name="T29" fmla="*/ 64227 h 236"/>
                  <a:gd name="T30" fmla="*/ 26763 w 174"/>
                  <a:gd name="T31" fmla="*/ 94903 h 236"/>
                  <a:gd name="T32" fmla="*/ 26763 w 174"/>
                  <a:gd name="T33" fmla="*/ 94903 h 236"/>
                  <a:gd name="T34" fmla="*/ 7043 w 174"/>
                  <a:gd name="T35" fmla="*/ 68541 h 236"/>
                  <a:gd name="T36" fmla="*/ 7043 w 174"/>
                  <a:gd name="T37" fmla="*/ 68541 h 236"/>
                  <a:gd name="T38" fmla="*/ 8452 w 174"/>
                  <a:gd name="T39" fmla="*/ 59434 h 236"/>
                  <a:gd name="T40" fmla="*/ 8452 w 174"/>
                  <a:gd name="T41" fmla="*/ 59434 h 236"/>
                  <a:gd name="T42" fmla="*/ 2348 w 174"/>
                  <a:gd name="T43" fmla="*/ 48410 h 236"/>
                  <a:gd name="T44" fmla="*/ 2348 w 174"/>
                  <a:gd name="T45" fmla="*/ 48410 h 236"/>
                  <a:gd name="T46" fmla="*/ 55404 w 174"/>
                  <a:gd name="T47" fmla="*/ 8148 h 236"/>
                  <a:gd name="T48" fmla="*/ 55404 w 174"/>
                  <a:gd name="T49" fmla="*/ 8148 h 236"/>
                  <a:gd name="T50" fmla="*/ 73246 w 174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2" y="47"/>
                      <a:pt x="68" y="57"/>
                      <a:pt x="56" y="72"/>
                    </a:cubicBezTo>
                    <a:cubicBezTo>
                      <a:pt x="59" y="84"/>
                      <a:pt x="52" y="94"/>
                      <a:pt x="47" y="109"/>
                    </a:cubicBezTo>
                    <a:cubicBezTo>
                      <a:pt x="39" y="130"/>
                      <a:pt x="38" y="152"/>
                      <a:pt x="59" y="167"/>
                    </a:cubicBezTo>
                    <a:cubicBezTo>
                      <a:pt x="68" y="174"/>
                      <a:pt x="96" y="177"/>
                      <a:pt x="106" y="168"/>
                    </a:cubicBezTo>
                    <a:cubicBezTo>
                      <a:pt x="110" y="165"/>
                      <a:pt x="113" y="157"/>
                      <a:pt x="115" y="152"/>
                    </a:cubicBezTo>
                    <a:cubicBezTo>
                      <a:pt x="130" y="123"/>
                      <a:pt x="156" y="52"/>
                      <a:pt x="101" y="48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7" y="198"/>
                    </a:cubicBezTo>
                    <a:cubicBezTo>
                      <a:pt x="39" y="185"/>
                      <a:pt x="19" y="165"/>
                      <a:pt x="15" y="143"/>
                    </a:cubicBezTo>
                    <a:cubicBezTo>
                      <a:pt x="14" y="136"/>
                      <a:pt x="15" y="131"/>
                      <a:pt x="18" y="124"/>
                    </a:cubicBezTo>
                    <a:cubicBezTo>
                      <a:pt x="8" y="123"/>
                      <a:pt x="0" y="113"/>
                      <a:pt x="5" y="101"/>
                    </a:cubicBezTo>
                    <a:cubicBezTo>
                      <a:pt x="25" y="57"/>
                      <a:pt x="61" y="0"/>
                      <a:pt x="118" y="17"/>
                    </a:cubicBezTo>
                    <a:cubicBezTo>
                      <a:pt x="169" y="31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0" name="Freeform 200">
                <a:extLst>
                  <a:ext uri="{FF2B5EF4-FFF2-40B4-BE49-F238E27FC236}">
                    <a16:creationId xmlns:a16="http://schemas.microsoft.com/office/drawing/2014/main" id="{E48828F9-3AC0-0444-965C-C7EFF5D60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113" y="4084964"/>
                <a:ext cx="95265" cy="94695"/>
              </a:xfrm>
              <a:custGeom>
                <a:avLst/>
                <a:gdLst>
                  <a:gd name="T0" fmla="*/ 61 w 204"/>
                  <a:gd name="T1" fmla="*/ 134 h 197"/>
                  <a:gd name="T2" fmla="*/ 61 w 204"/>
                  <a:gd name="T3" fmla="*/ 134 h 197"/>
                  <a:gd name="T4" fmla="*/ 109 w 204"/>
                  <a:gd name="T5" fmla="*/ 149 h 197"/>
                  <a:gd name="T6" fmla="*/ 109 w 204"/>
                  <a:gd name="T7" fmla="*/ 149 h 197"/>
                  <a:gd name="T8" fmla="*/ 142 w 204"/>
                  <a:gd name="T9" fmla="*/ 130 h 197"/>
                  <a:gd name="T10" fmla="*/ 142 w 204"/>
                  <a:gd name="T11" fmla="*/ 130 h 197"/>
                  <a:gd name="T12" fmla="*/ 176 w 204"/>
                  <a:gd name="T13" fmla="*/ 82 h 197"/>
                  <a:gd name="T14" fmla="*/ 176 w 204"/>
                  <a:gd name="T15" fmla="*/ 82 h 197"/>
                  <a:gd name="T16" fmla="*/ 145 w 204"/>
                  <a:gd name="T17" fmla="*/ 46 h 197"/>
                  <a:gd name="T18" fmla="*/ 145 w 204"/>
                  <a:gd name="T19" fmla="*/ 46 h 197"/>
                  <a:gd name="T20" fmla="*/ 126 w 204"/>
                  <a:gd name="T21" fmla="*/ 51 h 197"/>
                  <a:gd name="T22" fmla="*/ 126 w 204"/>
                  <a:gd name="T23" fmla="*/ 51 h 197"/>
                  <a:gd name="T24" fmla="*/ 61 w 204"/>
                  <a:gd name="T25" fmla="*/ 134 h 197"/>
                  <a:gd name="T26" fmla="*/ 86 w 204"/>
                  <a:gd name="T27" fmla="*/ 34 h 197"/>
                  <a:gd name="T28" fmla="*/ 86 w 204"/>
                  <a:gd name="T29" fmla="*/ 34 h 197"/>
                  <a:gd name="T30" fmla="*/ 200 w 204"/>
                  <a:gd name="T31" fmla="*/ 61 h 197"/>
                  <a:gd name="T32" fmla="*/ 200 w 204"/>
                  <a:gd name="T33" fmla="*/ 61 h 197"/>
                  <a:gd name="T34" fmla="*/ 189 w 204"/>
                  <a:gd name="T35" fmla="*/ 129 h 197"/>
                  <a:gd name="T36" fmla="*/ 189 w 204"/>
                  <a:gd name="T37" fmla="*/ 129 h 197"/>
                  <a:gd name="T38" fmla="*/ 174 w 204"/>
                  <a:gd name="T39" fmla="*/ 141 h 197"/>
                  <a:gd name="T40" fmla="*/ 174 w 204"/>
                  <a:gd name="T41" fmla="*/ 141 h 197"/>
                  <a:gd name="T42" fmla="*/ 166 w 204"/>
                  <a:gd name="T43" fmla="*/ 166 h 197"/>
                  <a:gd name="T44" fmla="*/ 166 w 204"/>
                  <a:gd name="T45" fmla="*/ 166 h 197"/>
                  <a:gd name="T46" fmla="*/ 25 w 204"/>
                  <a:gd name="T47" fmla="*/ 143 h 197"/>
                  <a:gd name="T48" fmla="*/ 25 w 204"/>
                  <a:gd name="T49" fmla="*/ 143 h 197"/>
                  <a:gd name="T50" fmla="*/ 86 w 204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7">
                    <a:moveTo>
                      <a:pt x="61" y="134"/>
                    </a:moveTo>
                    <a:lnTo>
                      <a:pt x="61" y="134"/>
                    </a:lnTo>
                    <a:cubicBezTo>
                      <a:pt x="72" y="149"/>
                      <a:pt x="91" y="151"/>
                      <a:pt x="109" y="149"/>
                    </a:cubicBezTo>
                    <a:lnTo>
                      <a:pt x="109" y="149"/>
                    </a:lnTo>
                    <a:cubicBezTo>
                      <a:pt x="117" y="139"/>
                      <a:pt x="128" y="137"/>
                      <a:pt x="142" y="130"/>
                    </a:cubicBezTo>
                    <a:lnTo>
                      <a:pt x="142" y="130"/>
                    </a:lnTo>
                    <a:cubicBezTo>
                      <a:pt x="163" y="122"/>
                      <a:pt x="180" y="107"/>
                      <a:pt x="176" y="82"/>
                    </a:cubicBezTo>
                    <a:lnTo>
                      <a:pt x="176" y="82"/>
                    </a:lnTo>
                    <a:cubicBezTo>
                      <a:pt x="175" y="70"/>
                      <a:pt x="158" y="47"/>
                      <a:pt x="145" y="46"/>
                    </a:cubicBezTo>
                    <a:lnTo>
                      <a:pt x="145" y="46"/>
                    </a:lnTo>
                    <a:cubicBezTo>
                      <a:pt x="140" y="46"/>
                      <a:pt x="132" y="50"/>
                      <a:pt x="126" y="51"/>
                    </a:cubicBezTo>
                    <a:lnTo>
                      <a:pt x="126" y="51"/>
                    </a:lnTo>
                    <a:cubicBezTo>
                      <a:pt x="96" y="61"/>
                      <a:pt x="27" y="91"/>
                      <a:pt x="61" y="134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20"/>
                      <a:pt x="192" y="0"/>
                      <a:pt x="200" y="61"/>
                    </a:cubicBezTo>
                    <a:lnTo>
                      <a:pt x="200" y="61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8"/>
                      <a:pt x="174" y="141"/>
                    </a:cubicBezTo>
                    <a:lnTo>
                      <a:pt x="174" y="141"/>
                    </a:lnTo>
                    <a:cubicBezTo>
                      <a:pt x="179" y="149"/>
                      <a:pt x="178" y="162"/>
                      <a:pt x="166" y="166"/>
                    </a:cubicBezTo>
                    <a:lnTo>
                      <a:pt x="166" y="166"/>
                    </a:lnTo>
                    <a:cubicBezTo>
                      <a:pt x="121" y="183"/>
                      <a:pt x="54" y="196"/>
                      <a:pt x="25" y="143"/>
                    </a:cubicBezTo>
                    <a:lnTo>
                      <a:pt x="25" y="143"/>
                    </a:lnTo>
                    <a:cubicBezTo>
                      <a:pt x="0" y="96"/>
                      <a:pt x="44" y="51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90" name="Freeform 201">
                <a:extLst>
                  <a:ext uri="{FF2B5EF4-FFF2-40B4-BE49-F238E27FC236}">
                    <a16:creationId xmlns:a16="http://schemas.microsoft.com/office/drawing/2014/main" id="{33EC7350-E7C1-6048-A39A-2AA1B462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9865" y="4079168"/>
                <a:ext cx="81698" cy="113117"/>
              </a:xfrm>
              <a:custGeom>
                <a:avLst/>
                <a:gdLst>
                  <a:gd name="T0" fmla="*/ 47892 w 174"/>
                  <a:gd name="T1" fmla="*/ 23486 h 236"/>
                  <a:gd name="T2" fmla="*/ 47892 w 174"/>
                  <a:gd name="T3" fmla="*/ 23486 h 236"/>
                  <a:gd name="T4" fmla="*/ 26294 w 174"/>
                  <a:gd name="T5" fmla="*/ 34990 h 236"/>
                  <a:gd name="T6" fmla="*/ 26294 w 174"/>
                  <a:gd name="T7" fmla="*/ 34990 h 236"/>
                  <a:gd name="T8" fmla="*/ 22068 w 174"/>
                  <a:gd name="T9" fmla="*/ 51765 h 236"/>
                  <a:gd name="T10" fmla="*/ 22068 w 174"/>
                  <a:gd name="T11" fmla="*/ 51765 h 236"/>
                  <a:gd name="T12" fmla="*/ 27702 w 174"/>
                  <a:gd name="T13" fmla="*/ 80045 h 236"/>
                  <a:gd name="T14" fmla="*/ 27702 w 174"/>
                  <a:gd name="T15" fmla="*/ 80045 h 236"/>
                  <a:gd name="T16" fmla="*/ 49770 w 174"/>
                  <a:gd name="T17" fmla="*/ 80524 h 236"/>
                  <a:gd name="T18" fmla="*/ 49770 w 174"/>
                  <a:gd name="T19" fmla="*/ 80524 h 236"/>
                  <a:gd name="T20" fmla="*/ 53996 w 174"/>
                  <a:gd name="T21" fmla="*/ 73334 h 236"/>
                  <a:gd name="T22" fmla="*/ 53996 w 174"/>
                  <a:gd name="T23" fmla="*/ 73334 h 236"/>
                  <a:gd name="T24" fmla="*/ 47892 w 174"/>
                  <a:gd name="T25" fmla="*/ 23486 h 236"/>
                  <a:gd name="T26" fmla="*/ 73246 w 174"/>
                  <a:gd name="T27" fmla="*/ 64227 h 236"/>
                  <a:gd name="T28" fmla="*/ 73246 w 174"/>
                  <a:gd name="T29" fmla="*/ 64227 h 236"/>
                  <a:gd name="T30" fmla="*/ 26763 w 174"/>
                  <a:gd name="T31" fmla="*/ 95383 h 236"/>
                  <a:gd name="T32" fmla="*/ 26763 w 174"/>
                  <a:gd name="T33" fmla="*/ 95383 h 236"/>
                  <a:gd name="T34" fmla="*/ 7043 w 174"/>
                  <a:gd name="T35" fmla="*/ 69021 h 236"/>
                  <a:gd name="T36" fmla="*/ 7043 w 174"/>
                  <a:gd name="T37" fmla="*/ 69021 h 236"/>
                  <a:gd name="T38" fmla="*/ 8452 w 174"/>
                  <a:gd name="T39" fmla="*/ 59434 h 236"/>
                  <a:gd name="T40" fmla="*/ 8452 w 174"/>
                  <a:gd name="T41" fmla="*/ 59434 h 236"/>
                  <a:gd name="T42" fmla="*/ 2348 w 174"/>
                  <a:gd name="T43" fmla="*/ 48410 h 236"/>
                  <a:gd name="T44" fmla="*/ 2348 w 174"/>
                  <a:gd name="T45" fmla="*/ 48410 h 236"/>
                  <a:gd name="T46" fmla="*/ 55404 w 174"/>
                  <a:gd name="T47" fmla="*/ 7669 h 236"/>
                  <a:gd name="T48" fmla="*/ 55404 w 174"/>
                  <a:gd name="T49" fmla="*/ 7669 h 236"/>
                  <a:gd name="T50" fmla="*/ 73246 w 174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2" y="46"/>
                      <a:pt x="68" y="58"/>
                      <a:pt x="56" y="73"/>
                    </a:cubicBezTo>
                    <a:cubicBezTo>
                      <a:pt x="59" y="84"/>
                      <a:pt x="52" y="94"/>
                      <a:pt x="47" y="108"/>
                    </a:cubicBezTo>
                    <a:cubicBezTo>
                      <a:pt x="39" y="129"/>
                      <a:pt x="38" y="153"/>
                      <a:pt x="59" y="167"/>
                    </a:cubicBezTo>
                    <a:cubicBezTo>
                      <a:pt x="68" y="174"/>
                      <a:pt x="95" y="178"/>
                      <a:pt x="106" y="168"/>
                    </a:cubicBezTo>
                    <a:cubicBezTo>
                      <a:pt x="110" y="166"/>
                      <a:pt x="114" y="157"/>
                      <a:pt x="115" y="153"/>
                    </a:cubicBezTo>
                    <a:cubicBezTo>
                      <a:pt x="130" y="124"/>
                      <a:pt x="156" y="53"/>
                      <a:pt x="102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2"/>
                      <a:pt x="106" y="235"/>
                      <a:pt x="57" y="199"/>
                    </a:cubicBezTo>
                    <a:cubicBezTo>
                      <a:pt x="39" y="186"/>
                      <a:pt x="19" y="166"/>
                      <a:pt x="15" y="144"/>
                    </a:cubicBezTo>
                    <a:cubicBezTo>
                      <a:pt x="14" y="137"/>
                      <a:pt x="15" y="132"/>
                      <a:pt x="18" y="124"/>
                    </a:cubicBezTo>
                    <a:cubicBezTo>
                      <a:pt x="9" y="122"/>
                      <a:pt x="0" y="112"/>
                      <a:pt x="5" y="101"/>
                    </a:cubicBezTo>
                    <a:cubicBezTo>
                      <a:pt x="25" y="58"/>
                      <a:pt x="61" y="0"/>
                      <a:pt x="118" y="16"/>
                    </a:cubicBezTo>
                    <a:cubicBezTo>
                      <a:pt x="169" y="32"/>
                      <a:pt x="173" y="94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2" name="Freeform 202">
                <a:extLst>
                  <a:ext uri="{FF2B5EF4-FFF2-40B4-BE49-F238E27FC236}">
                    <a16:creationId xmlns:a16="http://schemas.microsoft.com/office/drawing/2014/main" id="{D3037AE8-35A3-5848-A430-298B73519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7339" y="4097591"/>
                <a:ext cx="84151" cy="71021"/>
              </a:xfrm>
              <a:custGeom>
                <a:avLst/>
                <a:gdLst>
                  <a:gd name="T0" fmla="*/ 129 w 178"/>
                  <a:gd name="T1" fmla="*/ 62 h 149"/>
                  <a:gd name="T2" fmla="*/ 129 w 178"/>
                  <a:gd name="T3" fmla="*/ 62 h 149"/>
                  <a:gd name="T4" fmla="*/ 89 w 178"/>
                  <a:gd name="T5" fmla="*/ 33 h 149"/>
                  <a:gd name="T6" fmla="*/ 89 w 178"/>
                  <a:gd name="T7" fmla="*/ 33 h 149"/>
                  <a:gd name="T8" fmla="*/ 58 w 178"/>
                  <a:gd name="T9" fmla="*/ 40 h 149"/>
                  <a:gd name="T10" fmla="*/ 58 w 178"/>
                  <a:gd name="T11" fmla="*/ 40 h 149"/>
                  <a:gd name="T12" fmla="*/ 23 w 178"/>
                  <a:gd name="T13" fmla="*/ 76 h 149"/>
                  <a:gd name="T14" fmla="*/ 23 w 178"/>
                  <a:gd name="T15" fmla="*/ 76 h 149"/>
                  <a:gd name="T16" fmla="*/ 46 w 178"/>
                  <a:gd name="T17" fmla="*/ 117 h 149"/>
                  <a:gd name="T18" fmla="*/ 46 w 178"/>
                  <a:gd name="T19" fmla="*/ 117 h 149"/>
                  <a:gd name="T20" fmla="*/ 64 w 178"/>
                  <a:gd name="T21" fmla="*/ 118 h 149"/>
                  <a:gd name="T22" fmla="*/ 64 w 178"/>
                  <a:gd name="T23" fmla="*/ 118 h 149"/>
                  <a:gd name="T24" fmla="*/ 129 w 178"/>
                  <a:gd name="T25" fmla="*/ 62 h 149"/>
                  <a:gd name="T26" fmla="*/ 98 w 178"/>
                  <a:gd name="T27" fmla="*/ 146 h 149"/>
                  <a:gd name="T28" fmla="*/ 98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6 w 178"/>
                  <a:gd name="T35" fmla="*/ 30 h 149"/>
                  <a:gd name="T36" fmla="*/ 16 w 178"/>
                  <a:gd name="T37" fmla="*/ 30 h 149"/>
                  <a:gd name="T38" fmla="*/ 32 w 178"/>
                  <a:gd name="T39" fmla="*/ 22 h 149"/>
                  <a:gd name="T40" fmla="*/ 32 w 178"/>
                  <a:gd name="T41" fmla="*/ 22 h 149"/>
                  <a:gd name="T42" fmla="*/ 41 w 178"/>
                  <a:gd name="T43" fmla="*/ 1 h 149"/>
                  <a:gd name="T44" fmla="*/ 41 w 178"/>
                  <a:gd name="T45" fmla="*/ 1 h 149"/>
                  <a:gd name="T46" fmla="*/ 161 w 178"/>
                  <a:gd name="T47" fmla="*/ 63 h 149"/>
                  <a:gd name="T48" fmla="*/ 161 w 178"/>
                  <a:gd name="T49" fmla="*/ 63 h 149"/>
                  <a:gd name="T50" fmla="*/ 98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4" y="37"/>
                      <a:pt x="89" y="33"/>
                    </a:cubicBezTo>
                    <a:lnTo>
                      <a:pt x="89" y="33"/>
                    </a:lnTo>
                    <a:cubicBezTo>
                      <a:pt x="81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39" y="43"/>
                      <a:pt x="23" y="52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6" y="111"/>
                      <a:pt x="46" y="117"/>
                    </a:cubicBezTo>
                    <a:lnTo>
                      <a:pt x="46" y="117"/>
                    </a:lnTo>
                    <a:cubicBezTo>
                      <a:pt x="50" y="119"/>
                      <a:pt x="58" y="118"/>
                      <a:pt x="64" y="118"/>
                    </a:cubicBezTo>
                    <a:lnTo>
                      <a:pt x="64" y="118"/>
                    </a:lnTo>
                    <a:cubicBezTo>
                      <a:pt x="90" y="118"/>
                      <a:pt x="154" y="109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1" y="26"/>
                      <a:pt x="25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29" y="2"/>
                      <a:pt x="41" y="1"/>
                    </a:cubicBezTo>
                    <a:lnTo>
                      <a:pt x="41" y="1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7" y="111"/>
                      <a:pt x="134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83" name="Freeform 203">
                <a:extLst>
                  <a:ext uri="{FF2B5EF4-FFF2-40B4-BE49-F238E27FC236}">
                    <a16:creationId xmlns:a16="http://schemas.microsoft.com/office/drawing/2014/main" id="{9E3767F9-82E5-5843-B870-487A1A73C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655" y="4084965"/>
                <a:ext cx="87325" cy="8996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40 h 188"/>
                  <a:gd name="T6" fmla="*/ 112 w 186"/>
                  <a:gd name="T7" fmla="*/ 140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3 h 188"/>
                  <a:gd name="T22" fmla="*/ 100 w 186"/>
                  <a:gd name="T23" fmla="*/ 53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3 h 188"/>
                  <a:gd name="T32" fmla="*/ 169 w 186"/>
                  <a:gd name="T33" fmla="*/ 53 h 188"/>
                  <a:gd name="T34" fmla="*/ 179 w 186"/>
                  <a:gd name="T35" fmla="*/ 113 h 188"/>
                  <a:gd name="T36" fmla="*/ 179 w 186"/>
                  <a:gd name="T37" fmla="*/ 113 h 188"/>
                  <a:gd name="T38" fmla="*/ 168 w 186"/>
                  <a:gd name="T39" fmla="*/ 127 h 188"/>
                  <a:gd name="T40" fmla="*/ 168 w 186"/>
                  <a:gd name="T41" fmla="*/ 127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4 h 188"/>
                  <a:gd name="T48" fmla="*/ 35 w 186"/>
                  <a:gd name="T49" fmla="*/ 144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4"/>
                      <a:pt x="96" y="144"/>
                      <a:pt x="112" y="140"/>
                    </a:cubicBezTo>
                    <a:lnTo>
                      <a:pt x="112" y="140"/>
                    </a:lnTo>
                    <a:cubicBezTo>
                      <a:pt x="116" y="131"/>
                      <a:pt x="125" y="127"/>
                      <a:pt x="137" y="120"/>
                    </a:cubicBezTo>
                    <a:lnTo>
                      <a:pt x="137" y="120"/>
                    </a:lnTo>
                    <a:cubicBezTo>
                      <a:pt x="152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5" y="63"/>
                      <a:pt x="20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3"/>
                    </a:cubicBezTo>
                    <a:lnTo>
                      <a:pt x="169" y="53"/>
                    </a:lnTo>
                    <a:cubicBezTo>
                      <a:pt x="179" y="71"/>
                      <a:pt x="185" y="96"/>
                      <a:pt x="179" y="113"/>
                    </a:cubicBezTo>
                    <a:lnTo>
                      <a:pt x="179" y="113"/>
                    </a:lnTo>
                    <a:cubicBezTo>
                      <a:pt x="177" y="120"/>
                      <a:pt x="173" y="123"/>
                      <a:pt x="168" y="127"/>
                    </a:cubicBezTo>
                    <a:lnTo>
                      <a:pt x="168" y="127"/>
                    </a:lnTo>
                    <a:cubicBezTo>
                      <a:pt x="176" y="132"/>
                      <a:pt x="179" y="144"/>
                      <a:pt x="168" y="149"/>
                    </a:cubicBezTo>
                    <a:lnTo>
                      <a:pt x="168" y="149"/>
                    </a:lnTo>
                    <a:cubicBezTo>
                      <a:pt x="133" y="169"/>
                      <a:pt x="75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5" y="62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84" name="Freeform 204">
                <a:extLst>
                  <a:ext uri="{FF2B5EF4-FFF2-40B4-BE49-F238E27FC236}">
                    <a16:creationId xmlns:a16="http://schemas.microsoft.com/office/drawing/2014/main" id="{13156356-C13B-CB4B-8B8A-79E849F69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5306" y="4096011"/>
                <a:ext cx="85738" cy="71022"/>
              </a:xfrm>
              <a:custGeom>
                <a:avLst/>
                <a:gdLst>
                  <a:gd name="T0" fmla="*/ 130 w 180"/>
                  <a:gd name="T1" fmla="*/ 62 h 150"/>
                  <a:gd name="T2" fmla="*/ 130 w 180"/>
                  <a:gd name="T3" fmla="*/ 62 h 150"/>
                  <a:gd name="T4" fmla="*/ 90 w 180"/>
                  <a:gd name="T5" fmla="*/ 34 h 150"/>
                  <a:gd name="T6" fmla="*/ 90 w 180"/>
                  <a:gd name="T7" fmla="*/ 34 h 150"/>
                  <a:gd name="T8" fmla="*/ 59 w 180"/>
                  <a:gd name="T9" fmla="*/ 42 h 150"/>
                  <a:gd name="T10" fmla="*/ 59 w 180"/>
                  <a:gd name="T11" fmla="*/ 42 h 150"/>
                  <a:gd name="T12" fmla="*/ 24 w 180"/>
                  <a:gd name="T13" fmla="*/ 78 h 150"/>
                  <a:gd name="T14" fmla="*/ 24 w 180"/>
                  <a:gd name="T15" fmla="*/ 78 h 150"/>
                  <a:gd name="T16" fmla="*/ 47 w 180"/>
                  <a:gd name="T17" fmla="*/ 118 h 150"/>
                  <a:gd name="T18" fmla="*/ 47 w 180"/>
                  <a:gd name="T19" fmla="*/ 118 h 150"/>
                  <a:gd name="T20" fmla="*/ 65 w 180"/>
                  <a:gd name="T21" fmla="*/ 118 h 150"/>
                  <a:gd name="T22" fmla="*/ 65 w 180"/>
                  <a:gd name="T23" fmla="*/ 118 h 150"/>
                  <a:gd name="T24" fmla="*/ 130 w 180"/>
                  <a:gd name="T25" fmla="*/ 62 h 150"/>
                  <a:gd name="T26" fmla="*/ 99 w 180"/>
                  <a:gd name="T27" fmla="*/ 146 h 150"/>
                  <a:gd name="T28" fmla="*/ 99 w 180"/>
                  <a:gd name="T29" fmla="*/ 146 h 150"/>
                  <a:gd name="T30" fmla="*/ 0 w 180"/>
                  <a:gd name="T31" fmla="*/ 89 h 150"/>
                  <a:gd name="T32" fmla="*/ 0 w 180"/>
                  <a:gd name="T33" fmla="*/ 89 h 150"/>
                  <a:gd name="T34" fmla="*/ 19 w 180"/>
                  <a:gd name="T35" fmla="*/ 30 h 150"/>
                  <a:gd name="T36" fmla="*/ 19 w 180"/>
                  <a:gd name="T37" fmla="*/ 30 h 150"/>
                  <a:gd name="T38" fmla="*/ 33 w 180"/>
                  <a:gd name="T39" fmla="*/ 24 h 150"/>
                  <a:gd name="T40" fmla="*/ 33 w 180"/>
                  <a:gd name="T41" fmla="*/ 24 h 150"/>
                  <a:gd name="T42" fmla="*/ 42 w 180"/>
                  <a:gd name="T43" fmla="*/ 3 h 150"/>
                  <a:gd name="T44" fmla="*/ 42 w 180"/>
                  <a:gd name="T45" fmla="*/ 3 h 150"/>
                  <a:gd name="T46" fmla="*/ 162 w 180"/>
                  <a:gd name="T47" fmla="*/ 63 h 150"/>
                  <a:gd name="T48" fmla="*/ 162 w 180"/>
                  <a:gd name="T49" fmla="*/ 63 h 150"/>
                  <a:gd name="T50" fmla="*/ 99 w 180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5" y="37"/>
                      <a:pt x="90" y="34"/>
                    </a:cubicBezTo>
                    <a:lnTo>
                      <a:pt x="90" y="34"/>
                    </a:lnTo>
                    <a:cubicBezTo>
                      <a:pt x="82" y="42"/>
                      <a:pt x="72" y="40"/>
                      <a:pt x="59" y="42"/>
                    </a:cubicBezTo>
                    <a:lnTo>
                      <a:pt x="59" y="42"/>
                    </a:lnTo>
                    <a:cubicBezTo>
                      <a:pt x="40" y="43"/>
                      <a:pt x="24" y="53"/>
                      <a:pt x="24" y="78"/>
                    </a:cubicBezTo>
                    <a:lnTo>
                      <a:pt x="24" y="78"/>
                    </a:lnTo>
                    <a:cubicBezTo>
                      <a:pt x="25" y="88"/>
                      <a:pt x="36" y="113"/>
                      <a:pt x="47" y="118"/>
                    </a:cubicBezTo>
                    <a:lnTo>
                      <a:pt x="47" y="118"/>
                    </a:lnTo>
                    <a:cubicBezTo>
                      <a:pt x="53" y="120"/>
                      <a:pt x="61" y="118"/>
                      <a:pt x="65" y="118"/>
                    </a:cubicBezTo>
                    <a:lnTo>
                      <a:pt x="65" y="118"/>
                    </a:lnTo>
                    <a:cubicBezTo>
                      <a:pt x="92" y="118"/>
                      <a:pt x="157" y="111"/>
                      <a:pt x="130" y="62"/>
                    </a:cubicBezTo>
                    <a:close/>
                    <a:moveTo>
                      <a:pt x="99" y="146"/>
                    </a:moveTo>
                    <a:lnTo>
                      <a:pt x="99" y="146"/>
                    </a:lnTo>
                    <a:cubicBezTo>
                      <a:pt x="63" y="149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5" y="43"/>
                      <a:pt x="19" y="30"/>
                    </a:cubicBezTo>
                    <a:lnTo>
                      <a:pt x="19" y="30"/>
                    </a:lnTo>
                    <a:cubicBezTo>
                      <a:pt x="21" y="26"/>
                      <a:pt x="26" y="25"/>
                      <a:pt x="33" y="24"/>
                    </a:cubicBezTo>
                    <a:lnTo>
                      <a:pt x="33" y="24"/>
                    </a:lnTo>
                    <a:cubicBezTo>
                      <a:pt x="29" y="16"/>
                      <a:pt x="32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3" y="7"/>
                      <a:pt x="162" y="63"/>
                    </a:cubicBezTo>
                    <a:lnTo>
                      <a:pt x="162" y="63"/>
                    </a:lnTo>
                    <a:cubicBezTo>
                      <a:pt x="179" y="113"/>
                      <a:pt x="136" y="142"/>
                      <a:pt x="99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94" name="Freeform 205">
                <a:extLst>
                  <a:ext uri="{FF2B5EF4-FFF2-40B4-BE49-F238E27FC236}">
                    <a16:creationId xmlns:a16="http://schemas.microsoft.com/office/drawing/2014/main" id="{A60629C0-C816-5945-BC55-3E3CC3EC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533" y="4077072"/>
                <a:ext cx="81699" cy="113117"/>
              </a:xfrm>
              <a:custGeom>
                <a:avLst/>
                <a:gdLst>
                  <a:gd name="T0" fmla="*/ 47697 w 173"/>
                  <a:gd name="T1" fmla="*/ 22910 h 237"/>
                  <a:gd name="T2" fmla="*/ 47697 w 173"/>
                  <a:gd name="T3" fmla="*/ 22910 h 237"/>
                  <a:gd name="T4" fmla="*/ 25974 w 173"/>
                  <a:gd name="T5" fmla="*/ 34365 h 237"/>
                  <a:gd name="T6" fmla="*/ 25974 w 173"/>
                  <a:gd name="T7" fmla="*/ 34365 h 237"/>
                  <a:gd name="T8" fmla="*/ 21723 w 173"/>
                  <a:gd name="T9" fmla="*/ 52024 h 237"/>
                  <a:gd name="T10" fmla="*/ 21723 w 173"/>
                  <a:gd name="T11" fmla="*/ 52024 h 237"/>
                  <a:gd name="T12" fmla="*/ 27390 w 173"/>
                  <a:gd name="T13" fmla="*/ 79707 h 237"/>
                  <a:gd name="T14" fmla="*/ 27390 w 173"/>
                  <a:gd name="T15" fmla="*/ 79707 h 237"/>
                  <a:gd name="T16" fmla="*/ 50058 w 173"/>
                  <a:gd name="T17" fmla="*/ 80661 h 237"/>
                  <a:gd name="T18" fmla="*/ 50058 w 173"/>
                  <a:gd name="T19" fmla="*/ 80661 h 237"/>
                  <a:gd name="T20" fmla="*/ 54781 w 173"/>
                  <a:gd name="T21" fmla="*/ 72548 h 237"/>
                  <a:gd name="T22" fmla="*/ 54781 w 173"/>
                  <a:gd name="T23" fmla="*/ 72548 h 237"/>
                  <a:gd name="T24" fmla="*/ 47697 w 173"/>
                  <a:gd name="T25" fmla="*/ 22910 h 237"/>
                  <a:gd name="T26" fmla="*/ 73671 w 173"/>
                  <a:gd name="T27" fmla="*/ 64434 h 237"/>
                  <a:gd name="T28" fmla="*/ 73671 w 173"/>
                  <a:gd name="T29" fmla="*/ 64434 h 237"/>
                  <a:gd name="T30" fmla="*/ 26918 w 173"/>
                  <a:gd name="T31" fmla="*/ 94980 h 237"/>
                  <a:gd name="T32" fmla="*/ 26918 w 173"/>
                  <a:gd name="T33" fmla="*/ 94980 h 237"/>
                  <a:gd name="T34" fmla="*/ 6611 w 173"/>
                  <a:gd name="T35" fmla="*/ 68729 h 237"/>
                  <a:gd name="T36" fmla="*/ 6611 w 173"/>
                  <a:gd name="T37" fmla="*/ 68729 h 237"/>
                  <a:gd name="T38" fmla="*/ 8028 w 173"/>
                  <a:gd name="T39" fmla="*/ 59661 h 237"/>
                  <a:gd name="T40" fmla="*/ 8028 w 173"/>
                  <a:gd name="T41" fmla="*/ 59661 h 237"/>
                  <a:gd name="T42" fmla="*/ 1889 w 173"/>
                  <a:gd name="T43" fmla="*/ 48206 h 237"/>
                  <a:gd name="T44" fmla="*/ 1889 w 173"/>
                  <a:gd name="T45" fmla="*/ 48206 h 237"/>
                  <a:gd name="T46" fmla="*/ 55725 w 173"/>
                  <a:gd name="T47" fmla="*/ 8114 h 237"/>
                  <a:gd name="T48" fmla="*/ 55725 w 173"/>
                  <a:gd name="T49" fmla="*/ 8114 h 237"/>
                  <a:gd name="T50" fmla="*/ 73671 w 173"/>
                  <a:gd name="T51" fmla="*/ 6443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1" y="47"/>
                      <a:pt x="67" y="58"/>
                      <a:pt x="55" y="72"/>
                    </a:cubicBezTo>
                    <a:cubicBezTo>
                      <a:pt x="58" y="85"/>
                      <a:pt x="53" y="94"/>
                      <a:pt x="46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5" y="177"/>
                      <a:pt x="106" y="169"/>
                    </a:cubicBezTo>
                    <a:cubicBezTo>
                      <a:pt x="110" y="167"/>
                      <a:pt x="113" y="157"/>
                      <a:pt x="116" y="152"/>
                    </a:cubicBezTo>
                    <a:cubicBezTo>
                      <a:pt x="129" y="125"/>
                      <a:pt x="155" y="52"/>
                      <a:pt x="101" y="48"/>
                    </a:cubicBezTo>
                    <a:close/>
                    <a:moveTo>
                      <a:pt x="156" y="135"/>
                    </a:moveTo>
                    <a:lnTo>
                      <a:pt x="156" y="135"/>
                    </a:lnTo>
                    <a:cubicBezTo>
                      <a:pt x="139" y="173"/>
                      <a:pt x="106" y="236"/>
                      <a:pt x="57" y="199"/>
                    </a:cubicBezTo>
                    <a:cubicBezTo>
                      <a:pt x="39" y="186"/>
                      <a:pt x="20" y="167"/>
                      <a:pt x="14" y="144"/>
                    </a:cubicBezTo>
                    <a:cubicBezTo>
                      <a:pt x="14" y="138"/>
                      <a:pt x="14" y="131"/>
                      <a:pt x="17" y="125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4" y="59"/>
                      <a:pt x="60" y="0"/>
                      <a:pt x="118" y="17"/>
                    </a:cubicBezTo>
                    <a:cubicBezTo>
                      <a:pt x="170" y="31"/>
                      <a:pt x="172" y="94"/>
                      <a:pt x="156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6" name="Freeform 206">
                <a:extLst>
                  <a:ext uri="{FF2B5EF4-FFF2-40B4-BE49-F238E27FC236}">
                    <a16:creationId xmlns:a16="http://schemas.microsoft.com/office/drawing/2014/main" id="{67A30DAE-A78A-EF40-B8AB-31B67B2D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94" y="4083386"/>
                <a:ext cx="96853" cy="94695"/>
              </a:xfrm>
              <a:custGeom>
                <a:avLst/>
                <a:gdLst>
                  <a:gd name="T0" fmla="*/ 60 w 203"/>
                  <a:gd name="T1" fmla="*/ 134 h 197"/>
                  <a:gd name="T2" fmla="*/ 60 w 203"/>
                  <a:gd name="T3" fmla="*/ 134 h 197"/>
                  <a:gd name="T4" fmla="*/ 107 w 203"/>
                  <a:gd name="T5" fmla="*/ 150 h 197"/>
                  <a:gd name="T6" fmla="*/ 107 w 203"/>
                  <a:gd name="T7" fmla="*/ 150 h 197"/>
                  <a:gd name="T8" fmla="*/ 140 w 203"/>
                  <a:gd name="T9" fmla="*/ 130 h 197"/>
                  <a:gd name="T10" fmla="*/ 140 w 203"/>
                  <a:gd name="T11" fmla="*/ 130 h 197"/>
                  <a:gd name="T12" fmla="*/ 174 w 203"/>
                  <a:gd name="T13" fmla="*/ 82 h 197"/>
                  <a:gd name="T14" fmla="*/ 174 w 203"/>
                  <a:gd name="T15" fmla="*/ 82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6 w 203"/>
                  <a:gd name="T21" fmla="*/ 51 h 197"/>
                  <a:gd name="T22" fmla="*/ 126 w 203"/>
                  <a:gd name="T23" fmla="*/ 51 h 197"/>
                  <a:gd name="T24" fmla="*/ 60 w 203"/>
                  <a:gd name="T25" fmla="*/ 134 h 197"/>
                  <a:gd name="T26" fmla="*/ 84 w 203"/>
                  <a:gd name="T27" fmla="*/ 34 h 197"/>
                  <a:gd name="T28" fmla="*/ 84 w 203"/>
                  <a:gd name="T29" fmla="*/ 34 h 197"/>
                  <a:gd name="T30" fmla="*/ 199 w 203"/>
                  <a:gd name="T31" fmla="*/ 61 h 197"/>
                  <a:gd name="T32" fmla="*/ 199 w 203"/>
                  <a:gd name="T33" fmla="*/ 61 h 197"/>
                  <a:gd name="T34" fmla="*/ 187 w 203"/>
                  <a:gd name="T35" fmla="*/ 130 h 197"/>
                  <a:gd name="T36" fmla="*/ 187 w 203"/>
                  <a:gd name="T37" fmla="*/ 130 h 197"/>
                  <a:gd name="T38" fmla="*/ 173 w 203"/>
                  <a:gd name="T39" fmla="*/ 141 h 197"/>
                  <a:gd name="T40" fmla="*/ 173 w 203"/>
                  <a:gd name="T41" fmla="*/ 141 h 197"/>
                  <a:gd name="T42" fmla="*/ 165 w 203"/>
                  <a:gd name="T43" fmla="*/ 167 h 197"/>
                  <a:gd name="T44" fmla="*/ 165 w 203"/>
                  <a:gd name="T45" fmla="*/ 167 h 197"/>
                  <a:gd name="T46" fmla="*/ 25 w 203"/>
                  <a:gd name="T47" fmla="*/ 143 h 197"/>
                  <a:gd name="T48" fmla="*/ 25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0" y="134"/>
                    </a:moveTo>
                    <a:lnTo>
                      <a:pt x="60" y="134"/>
                    </a:lnTo>
                    <a:cubicBezTo>
                      <a:pt x="72" y="149"/>
                      <a:pt x="89" y="151"/>
                      <a:pt x="107" y="150"/>
                    </a:cubicBezTo>
                    <a:lnTo>
                      <a:pt x="107" y="150"/>
                    </a:lnTo>
                    <a:cubicBezTo>
                      <a:pt x="115" y="139"/>
                      <a:pt x="126" y="137"/>
                      <a:pt x="140" y="130"/>
                    </a:cubicBezTo>
                    <a:lnTo>
                      <a:pt x="140" y="130"/>
                    </a:lnTo>
                    <a:cubicBezTo>
                      <a:pt x="161" y="122"/>
                      <a:pt x="178" y="107"/>
                      <a:pt x="174" y="82"/>
                    </a:cubicBezTo>
                    <a:lnTo>
                      <a:pt x="174" y="82"/>
                    </a:lnTo>
                    <a:cubicBezTo>
                      <a:pt x="173" y="70"/>
                      <a:pt x="156" y="49"/>
                      <a:pt x="143" y="46"/>
                    </a:cubicBezTo>
                    <a:lnTo>
                      <a:pt x="143" y="46"/>
                    </a:lnTo>
                    <a:cubicBezTo>
                      <a:pt x="139" y="46"/>
                      <a:pt x="130" y="50"/>
                      <a:pt x="126" y="51"/>
                    </a:cubicBezTo>
                    <a:lnTo>
                      <a:pt x="126" y="51"/>
                    </a:lnTo>
                    <a:cubicBezTo>
                      <a:pt x="94" y="61"/>
                      <a:pt x="25" y="91"/>
                      <a:pt x="60" y="134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20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3"/>
                      <a:pt x="201" y="112"/>
                      <a:pt x="187" y="130"/>
                    </a:cubicBezTo>
                    <a:lnTo>
                      <a:pt x="187" y="130"/>
                    </a:lnTo>
                    <a:cubicBezTo>
                      <a:pt x="184" y="134"/>
                      <a:pt x="178" y="138"/>
                      <a:pt x="173" y="141"/>
                    </a:cubicBezTo>
                    <a:lnTo>
                      <a:pt x="173" y="141"/>
                    </a:lnTo>
                    <a:cubicBezTo>
                      <a:pt x="178" y="149"/>
                      <a:pt x="177" y="162"/>
                      <a:pt x="165" y="167"/>
                    </a:cubicBezTo>
                    <a:lnTo>
                      <a:pt x="165" y="167"/>
                    </a:lnTo>
                    <a:cubicBezTo>
                      <a:pt x="120" y="183"/>
                      <a:pt x="53" y="196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2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96" name="Freeform 207">
                <a:extLst>
                  <a:ext uri="{FF2B5EF4-FFF2-40B4-BE49-F238E27FC236}">
                    <a16:creationId xmlns:a16="http://schemas.microsoft.com/office/drawing/2014/main" id="{5F211741-122D-AE44-829D-A0C8DCA0B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674" y="4079168"/>
                <a:ext cx="81699" cy="113117"/>
              </a:xfrm>
              <a:custGeom>
                <a:avLst/>
                <a:gdLst>
                  <a:gd name="T0" fmla="*/ 47697 w 173"/>
                  <a:gd name="T1" fmla="*/ 23387 h 237"/>
                  <a:gd name="T2" fmla="*/ 47697 w 173"/>
                  <a:gd name="T3" fmla="*/ 23387 h 237"/>
                  <a:gd name="T4" fmla="*/ 26446 w 173"/>
                  <a:gd name="T5" fmla="*/ 34842 h 237"/>
                  <a:gd name="T6" fmla="*/ 26446 w 173"/>
                  <a:gd name="T7" fmla="*/ 34842 h 237"/>
                  <a:gd name="T8" fmla="*/ 22196 w 173"/>
                  <a:gd name="T9" fmla="*/ 52024 h 237"/>
                  <a:gd name="T10" fmla="*/ 22196 w 173"/>
                  <a:gd name="T11" fmla="*/ 52024 h 237"/>
                  <a:gd name="T12" fmla="*/ 27390 w 173"/>
                  <a:gd name="T13" fmla="*/ 79707 h 237"/>
                  <a:gd name="T14" fmla="*/ 27390 w 173"/>
                  <a:gd name="T15" fmla="*/ 79707 h 237"/>
                  <a:gd name="T16" fmla="*/ 50058 w 173"/>
                  <a:gd name="T17" fmla="*/ 81139 h 237"/>
                  <a:gd name="T18" fmla="*/ 50058 w 173"/>
                  <a:gd name="T19" fmla="*/ 81139 h 237"/>
                  <a:gd name="T20" fmla="*/ 54781 w 173"/>
                  <a:gd name="T21" fmla="*/ 73025 h 237"/>
                  <a:gd name="T22" fmla="*/ 54781 w 173"/>
                  <a:gd name="T23" fmla="*/ 73025 h 237"/>
                  <a:gd name="T24" fmla="*/ 47697 w 173"/>
                  <a:gd name="T25" fmla="*/ 23387 h 237"/>
                  <a:gd name="T26" fmla="*/ 73199 w 173"/>
                  <a:gd name="T27" fmla="*/ 63956 h 237"/>
                  <a:gd name="T28" fmla="*/ 73199 w 173"/>
                  <a:gd name="T29" fmla="*/ 63956 h 237"/>
                  <a:gd name="T30" fmla="*/ 26446 w 173"/>
                  <a:gd name="T31" fmla="*/ 95457 h 237"/>
                  <a:gd name="T32" fmla="*/ 26446 w 173"/>
                  <a:gd name="T33" fmla="*/ 95457 h 237"/>
                  <a:gd name="T34" fmla="*/ 7556 w 173"/>
                  <a:gd name="T35" fmla="*/ 68729 h 237"/>
                  <a:gd name="T36" fmla="*/ 7556 w 173"/>
                  <a:gd name="T37" fmla="*/ 68729 h 237"/>
                  <a:gd name="T38" fmla="*/ 8028 w 173"/>
                  <a:gd name="T39" fmla="*/ 59661 h 237"/>
                  <a:gd name="T40" fmla="*/ 8028 w 173"/>
                  <a:gd name="T41" fmla="*/ 59661 h 237"/>
                  <a:gd name="T42" fmla="*/ 1889 w 173"/>
                  <a:gd name="T43" fmla="*/ 48683 h 237"/>
                  <a:gd name="T44" fmla="*/ 1889 w 173"/>
                  <a:gd name="T45" fmla="*/ 48683 h 237"/>
                  <a:gd name="T46" fmla="*/ 55725 w 173"/>
                  <a:gd name="T47" fmla="*/ 8114 h 237"/>
                  <a:gd name="T48" fmla="*/ 55725 w 173"/>
                  <a:gd name="T49" fmla="*/ 8114 h 237"/>
                  <a:gd name="T50" fmla="*/ 73199 w 173"/>
                  <a:gd name="T51" fmla="*/ 6395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6"/>
                      <a:pt x="67" y="58"/>
                      <a:pt x="56" y="73"/>
                    </a:cubicBezTo>
                    <a:cubicBezTo>
                      <a:pt x="58" y="86"/>
                      <a:pt x="52" y="95"/>
                      <a:pt x="47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6" y="178"/>
                      <a:pt x="106" y="170"/>
                    </a:cubicBezTo>
                    <a:cubicBezTo>
                      <a:pt x="110" y="166"/>
                      <a:pt x="113" y="157"/>
                      <a:pt x="116" y="153"/>
                    </a:cubicBezTo>
                    <a:cubicBezTo>
                      <a:pt x="129" y="124"/>
                      <a:pt x="155" y="53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40" y="174"/>
                      <a:pt x="105" y="236"/>
                      <a:pt x="56" y="200"/>
                    </a:cubicBezTo>
                    <a:cubicBezTo>
                      <a:pt x="39" y="187"/>
                      <a:pt x="20" y="166"/>
                      <a:pt x="16" y="144"/>
                    </a:cubicBezTo>
                    <a:cubicBezTo>
                      <a:pt x="14" y="137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4" y="58"/>
                      <a:pt x="62" y="0"/>
                      <a:pt x="118" y="17"/>
                    </a:cubicBezTo>
                    <a:cubicBezTo>
                      <a:pt x="169" y="32"/>
                      <a:pt x="172" y="94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8" name="Freeform 208">
                <a:extLst>
                  <a:ext uri="{FF2B5EF4-FFF2-40B4-BE49-F238E27FC236}">
                    <a16:creationId xmlns:a16="http://schemas.microsoft.com/office/drawing/2014/main" id="{2D234B63-0466-CA42-975F-E2E68B2B1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8732" y="4096011"/>
                <a:ext cx="85738" cy="71022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90 w 179"/>
                  <a:gd name="T5" fmla="*/ 34 h 149"/>
                  <a:gd name="T6" fmla="*/ 90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8 w 179"/>
                  <a:gd name="T17" fmla="*/ 117 h 149"/>
                  <a:gd name="T18" fmla="*/ 48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6 h 149"/>
                  <a:gd name="T28" fmla="*/ 98 w 179"/>
                  <a:gd name="T29" fmla="*/ 146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3 h 149"/>
                  <a:gd name="T40" fmla="*/ 32 w 179"/>
                  <a:gd name="T41" fmla="*/ 23 h 149"/>
                  <a:gd name="T42" fmla="*/ 41 w 179"/>
                  <a:gd name="T43" fmla="*/ 2 h 149"/>
                  <a:gd name="T44" fmla="*/ 41 w 179"/>
                  <a:gd name="T45" fmla="*/ 2 h 149"/>
                  <a:gd name="T46" fmla="*/ 161 w 179"/>
                  <a:gd name="T47" fmla="*/ 63 h 149"/>
                  <a:gd name="T48" fmla="*/ 161 w 179"/>
                  <a:gd name="T49" fmla="*/ 63 h 149"/>
                  <a:gd name="T50" fmla="*/ 98 w 179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90" y="34"/>
                    </a:cubicBezTo>
                    <a:lnTo>
                      <a:pt x="90" y="34"/>
                    </a:lnTo>
                    <a:cubicBezTo>
                      <a:pt x="82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3" y="54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10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2" y="26"/>
                      <a:pt x="25" y="23"/>
                      <a:pt x="32" y="23"/>
                    </a:cubicBezTo>
                    <a:lnTo>
                      <a:pt x="32" y="23"/>
                    </a:lnTo>
                    <a:cubicBezTo>
                      <a:pt x="28" y="14"/>
                      <a:pt x="31" y="2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8" y="113"/>
                      <a:pt x="136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89" name="Freeform 209">
                <a:extLst>
                  <a:ext uri="{FF2B5EF4-FFF2-40B4-BE49-F238E27FC236}">
                    <a16:creationId xmlns:a16="http://schemas.microsoft.com/office/drawing/2014/main" id="{89984ADB-B766-E940-995B-DF653134F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2047" y="4084964"/>
                <a:ext cx="90502" cy="88382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2 h 186"/>
                  <a:gd name="T14" fmla="*/ 155 w 188"/>
                  <a:gd name="T15" fmla="*/ 72 h 186"/>
                  <a:gd name="T16" fmla="*/ 116 w 188"/>
                  <a:gd name="T17" fmla="*/ 44 h 186"/>
                  <a:gd name="T18" fmla="*/ 116 w 188"/>
                  <a:gd name="T19" fmla="*/ 44 h 186"/>
                  <a:gd name="T20" fmla="*/ 100 w 188"/>
                  <a:gd name="T21" fmla="*/ 51 h 186"/>
                  <a:gd name="T22" fmla="*/ 100 w 188"/>
                  <a:gd name="T23" fmla="*/ 51 h 186"/>
                  <a:gd name="T24" fmla="*/ 66 w 188"/>
                  <a:gd name="T25" fmla="*/ 131 h 186"/>
                  <a:gd name="T26" fmla="*/ 58 w 188"/>
                  <a:gd name="T27" fmla="*/ 42 h 186"/>
                  <a:gd name="T28" fmla="*/ 58 w 188"/>
                  <a:gd name="T29" fmla="*/ 42 h 186"/>
                  <a:gd name="T30" fmla="*/ 171 w 188"/>
                  <a:gd name="T31" fmla="*/ 51 h 186"/>
                  <a:gd name="T32" fmla="*/ 171 w 188"/>
                  <a:gd name="T33" fmla="*/ 51 h 186"/>
                  <a:gd name="T34" fmla="*/ 180 w 188"/>
                  <a:gd name="T35" fmla="*/ 111 h 186"/>
                  <a:gd name="T36" fmla="*/ 180 w 188"/>
                  <a:gd name="T37" fmla="*/ 111 h 186"/>
                  <a:gd name="T38" fmla="*/ 169 w 188"/>
                  <a:gd name="T39" fmla="*/ 125 h 186"/>
                  <a:gd name="T40" fmla="*/ 169 w 188"/>
                  <a:gd name="T41" fmla="*/ 125 h 186"/>
                  <a:gd name="T42" fmla="*/ 169 w 188"/>
                  <a:gd name="T43" fmla="*/ 148 h 186"/>
                  <a:gd name="T44" fmla="*/ 169 w 188"/>
                  <a:gd name="T45" fmla="*/ 148 h 186"/>
                  <a:gd name="T46" fmla="*/ 35 w 188"/>
                  <a:gd name="T47" fmla="*/ 142 h 186"/>
                  <a:gd name="T48" fmla="*/ 35 w 188"/>
                  <a:gd name="T49" fmla="*/ 142 h 186"/>
                  <a:gd name="T50" fmla="*/ 58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4" y="94"/>
                      <a:pt x="155" y="72"/>
                    </a:cubicBezTo>
                    <a:lnTo>
                      <a:pt x="155" y="72"/>
                    </a:lnTo>
                    <a:cubicBezTo>
                      <a:pt x="150" y="62"/>
                      <a:pt x="129" y="44"/>
                      <a:pt x="116" y="44"/>
                    </a:cubicBezTo>
                    <a:lnTo>
                      <a:pt x="116" y="44"/>
                    </a:lnTo>
                    <a:cubicBezTo>
                      <a:pt x="112" y="44"/>
                      <a:pt x="104" y="48"/>
                      <a:pt x="100" y="51"/>
                    </a:cubicBezTo>
                    <a:lnTo>
                      <a:pt x="100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3"/>
                      <a:pt x="146" y="0"/>
                      <a:pt x="171" y="51"/>
                    </a:cubicBezTo>
                    <a:lnTo>
                      <a:pt x="171" y="51"/>
                    </a:lnTo>
                    <a:cubicBezTo>
                      <a:pt x="179" y="71"/>
                      <a:pt x="187" y="94"/>
                      <a:pt x="180" y="111"/>
                    </a:cubicBezTo>
                    <a:lnTo>
                      <a:pt x="180" y="111"/>
                    </a:lnTo>
                    <a:cubicBezTo>
                      <a:pt x="177" y="118"/>
                      <a:pt x="173" y="122"/>
                      <a:pt x="169" y="125"/>
                    </a:cubicBezTo>
                    <a:lnTo>
                      <a:pt x="169" y="125"/>
                    </a:lnTo>
                    <a:cubicBezTo>
                      <a:pt x="176" y="131"/>
                      <a:pt x="179" y="142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5"/>
                      <a:pt x="35" y="142"/>
                    </a:cubicBezTo>
                    <a:lnTo>
                      <a:pt x="35" y="142"/>
                    </a:lnTo>
                    <a:cubicBezTo>
                      <a:pt x="0" y="104"/>
                      <a:pt x="26" y="60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</p:grpSp>
        <p:grpSp>
          <p:nvGrpSpPr>
            <p:cNvPr id="9220" name="Group 221">
              <a:extLst>
                <a:ext uri="{FF2B5EF4-FFF2-40B4-BE49-F238E27FC236}">
                  <a16:creationId xmlns:a16="http://schemas.microsoft.com/office/drawing/2014/main" id="{A301CF46-E081-674C-BDC5-6AC5C1DEEA4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834081" y="3383763"/>
              <a:ext cx="6504728" cy="115873"/>
              <a:chOff x="394384" y="4077072"/>
              <a:chExt cx="6506576" cy="115213"/>
            </a:xfrm>
          </p:grpSpPr>
          <p:sp>
            <p:nvSpPr>
              <p:cNvPr id="223" name="Freeform 170">
                <a:extLst>
                  <a:ext uri="{FF2B5EF4-FFF2-40B4-BE49-F238E27FC236}">
                    <a16:creationId xmlns:a16="http://schemas.microsoft.com/office/drawing/2014/main" id="{05BC92CB-26B2-3243-A6F4-3969C18F4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72" y="4084964"/>
                <a:ext cx="96852" cy="93116"/>
              </a:xfrm>
              <a:custGeom>
                <a:avLst/>
                <a:gdLst>
                  <a:gd name="T0" fmla="*/ 61 w 204"/>
                  <a:gd name="T1" fmla="*/ 133 h 195"/>
                  <a:gd name="T2" fmla="*/ 61 w 204"/>
                  <a:gd name="T3" fmla="*/ 133 h 195"/>
                  <a:gd name="T4" fmla="*/ 109 w 204"/>
                  <a:gd name="T5" fmla="*/ 148 h 195"/>
                  <a:gd name="T6" fmla="*/ 109 w 204"/>
                  <a:gd name="T7" fmla="*/ 148 h 195"/>
                  <a:gd name="T8" fmla="*/ 142 w 204"/>
                  <a:gd name="T9" fmla="*/ 130 h 195"/>
                  <a:gd name="T10" fmla="*/ 142 w 204"/>
                  <a:gd name="T11" fmla="*/ 130 h 195"/>
                  <a:gd name="T12" fmla="*/ 176 w 204"/>
                  <a:gd name="T13" fmla="*/ 81 h 195"/>
                  <a:gd name="T14" fmla="*/ 176 w 204"/>
                  <a:gd name="T15" fmla="*/ 81 h 195"/>
                  <a:gd name="T16" fmla="*/ 145 w 204"/>
                  <a:gd name="T17" fmla="*/ 44 h 195"/>
                  <a:gd name="T18" fmla="*/ 145 w 204"/>
                  <a:gd name="T19" fmla="*/ 44 h 195"/>
                  <a:gd name="T20" fmla="*/ 126 w 204"/>
                  <a:gd name="T21" fmla="*/ 51 h 195"/>
                  <a:gd name="T22" fmla="*/ 126 w 204"/>
                  <a:gd name="T23" fmla="*/ 51 h 195"/>
                  <a:gd name="T24" fmla="*/ 61 w 204"/>
                  <a:gd name="T25" fmla="*/ 133 h 195"/>
                  <a:gd name="T26" fmla="*/ 86 w 204"/>
                  <a:gd name="T27" fmla="*/ 34 h 195"/>
                  <a:gd name="T28" fmla="*/ 86 w 204"/>
                  <a:gd name="T29" fmla="*/ 34 h 195"/>
                  <a:gd name="T30" fmla="*/ 201 w 204"/>
                  <a:gd name="T31" fmla="*/ 60 h 195"/>
                  <a:gd name="T32" fmla="*/ 201 w 204"/>
                  <a:gd name="T33" fmla="*/ 60 h 195"/>
                  <a:gd name="T34" fmla="*/ 189 w 204"/>
                  <a:gd name="T35" fmla="*/ 129 h 195"/>
                  <a:gd name="T36" fmla="*/ 189 w 204"/>
                  <a:gd name="T37" fmla="*/ 129 h 195"/>
                  <a:gd name="T38" fmla="*/ 174 w 204"/>
                  <a:gd name="T39" fmla="*/ 140 h 195"/>
                  <a:gd name="T40" fmla="*/ 174 w 204"/>
                  <a:gd name="T41" fmla="*/ 140 h 195"/>
                  <a:gd name="T42" fmla="*/ 166 w 204"/>
                  <a:gd name="T43" fmla="*/ 165 h 195"/>
                  <a:gd name="T44" fmla="*/ 166 w 204"/>
                  <a:gd name="T45" fmla="*/ 165 h 195"/>
                  <a:gd name="T46" fmla="*/ 25 w 204"/>
                  <a:gd name="T47" fmla="*/ 142 h 195"/>
                  <a:gd name="T48" fmla="*/ 25 w 204"/>
                  <a:gd name="T49" fmla="*/ 142 h 195"/>
                  <a:gd name="T50" fmla="*/ 86 w 204"/>
                  <a:gd name="T51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5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2" y="148"/>
                      <a:pt x="91" y="151"/>
                      <a:pt x="109" y="148"/>
                    </a:cubicBezTo>
                    <a:lnTo>
                      <a:pt x="109" y="148"/>
                    </a:lnTo>
                    <a:cubicBezTo>
                      <a:pt x="117" y="138"/>
                      <a:pt x="128" y="136"/>
                      <a:pt x="142" y="130"/>
                    </a:cubicBezTo>
                    <a:lnTo>
                      <a:pt x="142" y="130"/>
                    </a:lnTo>
                    <a:cubicBezTo>
                      <a:pt x="163" y="121"/>
                      <a:pt x="180" y="105"/>
                      <a:pt x="176" y="81"/>
                    </a:cubicBezTo>
                    <a:lnTo>
                      <a:pt x="176" y="81"/>
                    </a:lnTo>
                    <a:cubicBezTo>
                      <a:pt x="175" y="69"/>
                      <a:pt x="158" y="47"/>
                      <a:pt x="145" y="44"/>
                    </a:cubicBezTo>
                    <a:lnTo>
                      <a:pt x="145" y="44"/>
                    </a:lnTo>
                    <a:cubicBezTo>
                      <a:pt x="139" y="44"/>
                      <a:pt x="132" y="48"/>
                      <a:pt x="126" y="51"/>
                    </a:cubicBezTo>
                    <a:lnTo>
                      <a:pt x="126" y="51"/>
                    </a:lnTo>
                    <a:cubicBezTo>
                      <a:pt x="96" y="60"/>
                      <a:pt x="26" y="90"/>
                      <a:pt x="61" y="133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18"/>
                      <a:pt x="192" y="0"/>
                      <a:pt x="201" y="60"/>
                    </a:cubicBezTo>
                    <a:lnTo>
                      <a:pt x="201" y="60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6"/>
                      <a:pt x="174" y="140"/>
                    </a:cubicBezTo>
                    <a:lnTo>
                      <a:pt x="174" y="140"/>
                    </a:lnTo>
                    <a:cubicBezTo>
                      <a:pt x="179" y="148"/>
                      <a:pt x="178" y="161"/>
                      <a:pt x="166" y="165"/>
                    </a:cubicBezTo>
                    <a:lnTo>
                      <a:pt x="166" y="165"/>
                    </a:lnTo>
                    <a:cubicBezTo>
                      <a:pt x="121" y="181"/>
                      <a:pt x="54" y="194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5" y="50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22" name="Freeform 171">
                <a:extLst>
                  <a:ext uri="{FF2B5EF4-FFF2-40B4-BE49-F238E27FC236}">
                    <a16:creationId xmlns:a16="http://schemas.microsoft.com/office/drawing/2014/main" id="{1A81BD1F-6A49-724A-BC50-703138EE4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34" y="4079168"/>
                <a:ext cx="83794" cy="111021"/>
              </a:xfrm>
              <a:custGeom>
                <a:avLst/>
                <a:gdLst>
                  <a:gd name="T0" fmla="*/ 49319 w 175"/>
                  <a:gd name="T1" fmla="*/ 22204 h 235"/>
                  <a:gd name="T2" fmla="*/ 49319 w 175"/>
                  <a:gd name="T3" fmla="*/ 22204 h 235"/>
                  <a:gd name="T4" fmla="*/ 27293 w 175"/>
                  <a:gd name="T5" fmla="*/ 33543 h 235"/>
                  <a:gd name="T6" fmla="*/ 27293 w 175"/>
                  <a:gd name="T7" fmla="*/ 33543 h 235"/>
                  <a:gd name="T8" fmla="*/ 22983 w 175"/>
                  <a:gd name="T9" fmla="*/ 51022 h 235"/>
                  <a:gd name="T10" fmla="*/ 22983 w 175"/>
                  <a:gd name="T11" fmla="*/ 51022 h 235"/>
                  <a:gd name="T12" fmla="*/ 28729 w 175"/>
                  <a:gd name="T13" fmla="*/ 78423 h 235"/>
                  <a:gd name="T14" fmla="*/ 28729 w 175"/>
                  <a:gd name="T15" fmla="*/ 78423 h 235"/>
                  <a:gd name="T16" fmla="*/ 51234 w 175"/>
                  <a:gd name="T17" fmla="*/ 79368 h 235"/>
                  <a:gd name="T18" fmla="*/ 51234 w 175"/>
                  <a:gd name="T19" fmla="*/ 79368 h 235"/>
                  <a:gd name="T20" fmla="*/ 55543 w 175"/>
                  <a:gd name="T21" fmla="*/ 71809 h 235"/>
                  <a:gd name="T22" fmla="*/ 55543 w 175"/>
                  <a:gd name="T23" fmla="*/ 71809 h 235"/>
                  <a:gd name="T24" fmla="*/ 49319 w 175"/>
                  <a:gd name="T25" fmla="*/ 22204 h 235"/>
                  <a:gd name="T26" fmla="*/ 75175 w 175"/>
                  <a:gd name="T27" fmla="*/ 63306 h 235"/>
                  <a:gd name="T28" fmla="*/ 75175 w 175"/>
                  <a:gd name="T29" fmla="*/ 63306 h 235"/>
                  <a:gd name="T30" fmla="*/ 27772 w 175"/>
                  <a:gd name="T31" fmla="*/ 93541 h 235"/>
                  <a:gd name="T32" fmla="*/ 27772 w 175"/>
                  <a:gd name="T33" fmla="*/ 93541 h 235"/>
                  <a:gd name="T34" fmla="*/ 7661 w 175"/>
                  <a:gd name="T35" fmla="*/ 67557 h 235"/>
                  <a:gd name="T36" fmla="*/ 7661 w 175"/>
                  <a:gd name="T37" fmla="*/ 67557 h 235"/>
                  <a:gd name="T38" fmla="*/ 9098 w 175"/>
                  <a:gd name="T39" fmla="*/ 58109 h 235"/>
                  <a:gd name="T40" fmla="*/ 9098 w 175"/>
                  <a:gd name="T41" fmla="*/ 58109 h 235"/>
                  <a:gd name="T42" fmla="*/ 2873 w 175"/>
                  <a:gd name="T43" fmla="*/ 47243 h 235"/>
                  <a:gd name="T44" fmla="*/ 2873 w 175"/>
                  <a:gd name="T45" fmla="*/ 47243 h 235"/>
                  <a:gd name="T46" fmla="*/ 57459 w 175"/>
                  <a:gd name="T47" fmla="*/ 7559 h 235"/>
                  <a:gd name="T48" fmla="*/ 57459 w 175"/>
                  <a:gd name="T49" fmla="*/ 7559 h 235"/>
                  <a:gd name="T50" fmla="*/ 75175 w 175"/>
                  <a:gd name="T51" fmla="*/ 63306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5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1"/>
                    </a:cubicBezTo>
                    <a:cubicBezTo>
                      <a:pt x="60" y="84"/>
                      <a:pt x="53" y="93"/>
                      <a:pt x="48" y="108"/>
                    </a:cubicBezTo>
                    <a:cubicBezTo>
                      <a:pt x="40" y="129"/>
                      <a:pt x="39" y="152"/>
                      <a:pt x="60" y="166"/>
                    </a:cubicBezTo>
                    <a:cubicBezTo>
                      <a:pt x="70" y="173"/>
                      <a:pt x="96" y="176"/>
                      <a:pt x="107" y="168"/>
                    </a:cubicBezTo>
                    <a:cubicBezTo>
                      <a:pt x="111" y="166"/>
                      <a:pt x="115" y="156"/>
                      <a:pt x="116" y="152"/>
                    </a:cubicBezTo>
                    <a:cubicBezTo>
                      <a:pt x="131" y="123"/>
                      <a:pt x="157" y="51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1" y="172"/>
                      <a:pt x="107" y="234"/>
                      <a:pt x="58" y="198"/>
                    </a:cubicBezTo>
                    <a:cubicBezTo>
                      <a:pt x="40" y="185"/>
                      <a:pt x="22" y="166"/>
                      <a:pt x="16" y="143"/>
                    </a:cubicBezTo>
                    <a:cubicBezTo>
                      <a:pt x="15" y="137"/>
                      <a:pt x="16" y="130"/>
                      <a:pt x="19" y="123"/>
                    </a:cubicBezTo>
                    <a:cubicBezTo>
                      <a:pt x="10" y="122"/>
                      <a:pt x="0" y="112"/>
                      <a:pt x="6" y="100"/>
                    </a:cubicBezTo>
                    <a:cubicBezTo>
                      <a:pt x="25" y="56"/>
                      <a:pt x="62" y="0"/>
                      <a:pt x="120" y="16"/>
                    </a:cubicBezTo>
                    <a:cubicBezTo>
                      <a:pt x="170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" name="Freeform 173">
                <a:extLst>
                  <a:ext uri="{FF2B5EF4-FFF2-40B4-BE49-F238E27FC236}">
                    <a16:creationId xmlns:a16="http://schemas.microsoft.com/office/drawing/2014/main" id="{E44ADAF9-96C8-F241-809F-41A41C1B7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338" y="4084965"/>
                <a:ext cx="88914" cy="8996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39 h 188"/>
                  <a:gd name="T6" fmla="*/ 112 w 186"/>
                  <a:gd name="T7" fmla="*/ 139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1 h 188"/>
                  <a:gd name="T22" fmla="*/ 100 w 186"/>
                  <a:gd name="T23" fmla="*/ 51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1 h 188"/>
                  <a:gd name="T32" fmla="*/ 169 w 186"/>
                  <a:gd name="T33" fmla="*/ 51 h 188"/>
                  <a:gd name="T34" fmla="*/ 180 w 186"/>
                  <a:gd name="T35" fmla="*/ 113 h 188"/>
                  <a:gd name="T36" fmla="*/ 180 w 186"/>
                  <a:gd name="T37" fmla="*/ 113 h 188"/>
                  <a:gd name="T38" fmla="*/ 168 w 186"/>
                  <a:gd name="T39" fmla="*/ 125 h 188"/>
                  <a:gd name="T40" fmla="*/ 168 w 186"/>
                  <a:gd name="T41" fmla="*/ 125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3 h 188"/>
                  <a:gd name="T48" fmla="*/ 35 w 186"/>
                  <a:gd name="T49" fmla="*/ 143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3"/>
                      <a:pt x="96" y="143"/>
                      <a:pt x="112" y="139"/>
                    </a:cubicBezTo>
                    <a:lnTo>
                      <a:pt x="112" y="139"/>
                    </a:lnTo>
                    <a:cubicBezTo>
                      <a:pt x="116" y="130"/>
                      <a:pt x="125" y="126"/>
                      <a:pt x="137" y="120"/>
                    </a:cubicBezTo>
                    <a:lnTo>
                      <a:pt x="137" y="120"/>
                    </a:lnTo>
                    <a:cubicBezTo>
                      <a:pt x="154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1"/>
                    </a:cubicBezTo>
                    <a:lnTo>
                      <a:pt x="100" y="51"/>
                    </a:lnTo>
                    <a:cubicBezTo>
                      <a:pt x="75" y="63"/>
                      <a:pt x="21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1"/>
                    </a:cubicBezTo>
                    <a:lnTo>
                      <a:pt x="169" y="51"/>
                    </a:lnTo>
                    <a:cubicBezTo>
                      <a:pt x="179" y="71"/>
                      <a:pt x="185" y="96"/>
                      <a:pt x="180" y="113"/>
                    </a:cubicBezTo>
                    <a:lnTo>
                      <a:pt x="180" y="113"/>
                    </a:lnTo>
                    <a:cubicBezTo>
                      <a:pt x="177" y="118"/>
                      <a:pt x="173" y="122"/>
                      <a:pt x="168" y="125"/>
                    </a:cubicBezTo>
                    <a:lnTo>
                      <a:pt x="168" y="125"/>
                    </a:lnTo>
                    <a:cubicBezTo>
                      <a:pt x="176" y="132"/>
                      <a:pt x="179" y="143"/>
                      <a:pt x="168" y="149"/>
                    </a:cubicBezTo>
                    <a:lnTo>
                      <a:pt x="168" y="149"/>
                    </a:lnTo>
                    <a:cubicBezTo>
                      <a:pt x="133" y="167"/>
                      <a:pt x="75" y="187"/>
                      <a:pt x="35" y="143"/>
                    </a:cubicBezTo>
                    <a:lnTo>
                      <a:pt x="35" y="143"/>
                    </a:lnTo>
                    <a:cubicBezTo>
                      <a:pt x="0" y="105"/>
                      <a:pt x="25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26" name="Freeform 174">
                <a:extLst>
                  <a:ext uri="{FF2B5EF4-FFF2-40B4-BE49-F238E27FC236}">
                    <a16:creationId xmlns:a16="http://schemas.microsoft.com/office/drawing/2014/main" id="{DDF27A3E-96CE-324D-926B-C22347C91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577" y="4096011"/>
                <a:ext cx="85738" cy="71022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88 w 179"/>
                  <a:gd name="T5" fmla="*/ 34 h 149"/>
                  <a:gd name="T6" fmla="*/ 88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6 w 179"/>
                  <a:gd name="T17" fmla="*/ 117 h 149"/>
                  <a:gd name="T18" fmla="*/ 46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4 h 149"/>
                  <a:gd name="T28" fmla="*/ 98 w 179"/>
                  <a:gd name="T29" fmla="*/ 144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2 h 149"/>
                  <a:gd name="T40" fmla="*/ 32 w 179"/>
                  <a:gd name="T41" fmla="*/ 22 h 149"/>
                  <a:gd name="T42" fmla="*/ 41 w 179"/>
                  <a:gd name="T43" fmla="*/ 1 h 149"/>
                  <a:gd name="T44" fmla="*/ 41 w 179"/>
                  <a:gd name="T45" fmla="*/ 1 h 149"/>
                  <a:gd name="T46" fmla="*/ 161 w 179"/>
                  <a:gd name="T47" fmla="*/ 62 h 149"/>
                  <a:gd name="T48" fmla="*/ 161 w 179"/>
                  <a:gd name="T49" fmla="*/ 62 h 149"/>
                  <a:gd name="T50" fmla="*/ 98 w 179"/>
                  <a:gd name="T51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88" y="34"/>
                    </a:cubicBezTo>
                    <a:lnTo>
                      <a:pt x="88" y="34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6" y="117"/>
                    </a:cubicBezTo>
                    <a:lnTo>
                      <a:pt x="46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5" y="109"/>
                      <a:pt x="129" y="62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1" y="26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2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6"/>
                      <a:pt x="161" y="62"/>
                    </a:cubicBezTo>
                    <a:lnTo>
                      <a:pt x="161" y="62"/>
                    </a:lnTo>
                    <a:cubicBezTo>
                      <a:pt x="178" y="113"/>
                      <a:pt x="136" y="142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25" name="Freeform 175">
                <a:extLst>
                  <a:ext uri="{FF2B5EF4-FFF2-40B4-BE49-F238E27FC236}">
                    <a16:creationId xmlns:a16="http://schemas.microsoft.com/office/drawing/2014/main" id="{09E4C34F-BC0F-F443-9A43-C65130442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397" y="4079168"/>
                <a:ext cx="81699" cy="113117"/>
              </a:xfrm>
              <a:custGeom>
                <a:avLst/>
                <a:gdLst>
                  <a:gd name="T0" fmla="*/ 47697 w 173"/>
                  <a:gd name="T1" fmla="*/ 23289 h 238"/>
                  <a:gd name="T2" fmla="*/ 47697 w 173"/>
                  <a:gd name="T3" fmla="*/ 23289 h 238"/>
                  <a:gd name="T4" fmla="*/ 26446 w 173"/>
                  <a:gd name="T5" fmla="*/ 34696 h 238"/>
                  <a:gd name="T6" fmla="*/ 26446 w 173"/>
                  <a:gd name="T7" fmla="*/ 34696 h 238"/>
                  <a:gd name="T8" fmla="*/ 21723 w 173"/>
                  <a:gd name="T9" fmla="*/ 51806 h 238"/>
                  <a:gd name="T10" fmla="*/ 21723 w 173"/>
                  <a:gd name="T11" fmla="*/ 51806 h 238"/>
                  <a:gd name="T12" fmla="*/ 27390 w 173"/>
                  <a:gd name="T13" fmla="*/ 80323 h 238"/>
                  <a:gd name="T14" fmla="*/ 27390 w 173"/>
                  <a:gd name="T15" fmla="*/ 80323 h 238"/>
                  <a:gd name="T16" fmla="*/ 50058 w 173"/>
                  <a:gd name="T17" fmla="*/ 80798 h 238"/>
                  <a:gd name="T18" fmla="*/ 50058 w 173"/>
                  <a:gd name="T19" fmla="*/ 80798 h 238"/>
                  <a:gd name="T20" fmla="*/ 54781 w 173"/>
                  <a:gd name="T21" fmla="*/ 72718 h 238"/>
                  <a:gd name="T22" fmla="*/ 54781 w 173"/>
                  <a:gd name="T23" fmla="*/ 72718 h 238"/>
                  <a:gd name="T24" fmla="*/ 47697 w 173"/>
                  <a:gd name="T25" fmla="*/ 23289 h 238"/>
                  <a:gd name="T26" fmla="*/ 73671 w 173"/>
                  <a:gd name="T27" fmla="*/ 64638 h 238"/>
                  <a:gd name="T28" fmla="*/ 73671 w 173"/>
                  <a:gd name="T29" fmla="*/ 64638 h 238"/>
                  <a:gd name="T30" fmla="*/ 26446 w 173"/>
                  <a:gd name="T31" fmla="*/ 95056 h 238"/>
                  <a:gd name="T32" fmla="*/ 26446 w 173"/>
                  <a:gd name="T33" fmla="*/ 95056 h 238"/>
                  <a:gd name="T34" fmla="*/ 6611 w 173"/>
                  <a:gd name="T35" fmla="*/ 68441 h 238"/>
                  <a:gd name="T36" fmla="*/ 6611 w 173"/>
                  <a:gd name="T37" fmla="*/ 68441 h 238"/>
                  <a:gd name="T38" fmla="*/ 8028 w 173"/>
                  <a:gd name="T39" fmla="*/ 59410 h 238"/>
                  <a:gd name="T40" fmla="*/ 8028 w 173"/>
                  <a:gd name="T41" fmla="*/ 59410 h 238"/>
                  <a:gd name="T42" fmla="*/ 2361 w 173"/>
                  <a:gd name="T43" fmla="*/ 48954 h 238"/>
                  <a:gd name="T44" fmla="*/ 2361 w 173"/>
                  <a:gd name="T45" fmla="*/ 48954 h 238"/>
                  <a:gd name="T46" fmla="*/ 56670 w 173"/>
                  <a:gd name="T47" fmla="*/ 8080 h 238"/>
                  <a:gd name="T48" fmla="*/ 56670 w 173"/>
                  <a:gd name="T49" fmla="*/ 8080 h 238"/>
                  <a:gd name="T50" fmla="*/ 73671 w 173"/>
                  <a:gd name="T51" fmla="*/ 64638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8"/>
                      <a:pt x="67" y="58"/>
                      <a:pt x="56" y="73"/>
                    </a:cubicBezTo>
                    <a:cubicBezTo>
                      <a:pt x="58" y="86"/>
                      <a:pt x="53" y="95"/>
                      <a:pt x="46" y="109"/>
                    </a:cubicBezTo>
                    <a:cubicBezTo>
                      <a:pt x="39" y="130"/>
                      <a:pt x="38" y="153"/>
                      <a:pt x="58" y="169"/>
                    </a:cubicBezTo>
                    <a:cubicBezTo>
                      <a:pt x="68" y="175"/>
                      <a:pt x="96" y="178"/>
                      <a:pt x="106" y="170"/>
                    </a:cubicBezTo>
                    <a:cubicBezTo>
                      <a:pt x="110" y="166"/>
                      <a:pt x="113" y="158"/>
                      <a:pt x="116" y="153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6" y="136"/>
                    </a:moveTo>
                    <a:lnTo>
                      <a:pt x="156" y="136"/>
                    </a:lnTo>
                    <a:cubicBezTo>
                      <a:pt x="139" y="174"/>
                      <a:pt x="106" y="237"/>
                      <a:pt x="56" y="200"/>
                    </a:cubicBezTo>
                    <a:cubicBezTo>
                      <a:pt x="39" y="187"/>
                      <a:pt x="20" y="166"/>
                      <a:pt x="14" y="144"/>
                    </a:cubicBezTo>
                    <a:cubicBezTo>
                      <a:pt x="14" y="138"/>
                      <a:pt x="14" y="132"/>
                      <a:pt x="17" y="125"/>
                    </a:cubicBezTo>
                    <a:cubicBezTo>
                      <a:pt x="8" y="124"/>
                      <a:pt x="0" y="113"/>
                      <a:pt x="5" y="103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2" y="94"/>
                      <a:pt x="156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8" name="Freeform 176">
                <a:extLst>
                  <a:ext uri="{FF2B5EF4-FFF2-40B4-BE49-F238E27FC236}">
                    <a16:creationId xmlns:a16="http://schemas.microsoft.com/office/drawing/2014/main" id="{FF6DE204-27FB-5846-9906-F4665F674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365" y="4084964"/>
                <a:ext cx="96853" cy="93116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7 w 203"/>
                  <a:gd name="T5" fmla="*/ 149 h 196"/>
                  <a:gd name="T6" fmla="*/ 107 w 203"/>
                  <a:gd name="T7" fmla="*/ 149 h 196"/>
                  <a:gd name="T8" fmla="*/ 141 w 203"/>
                  <a:gd name="T9" fmla="*/ 130 h 196"/>
                  <a:gd name="T10" fmla="*/ 141 w 203"/>
                  <a:gd name="T11" fmla="*/ 130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3 w 203"/>
                  <a:gd name="T17" fmla="*/ 46 h 196"/>
                  <a:gd name="T18" fmla="*/ 143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4 h 196"/>
                  <a:gd name="T28" fmla="*/ 84 w 203"/>
                  <a:gd name="T29" fmla="*/ 34 h 196"/>
                  <a:gd name="T30" fmla="*/ 199 w 203"/>
                  <a:gd name="T31" fmla="*/ 61 h 196"/>
                  <a:gd name="T32" fmla="*/ 199 w 203"/>
                  <a:gd name="T33" fmla="*/ 61 h 196"/>
                  <a:gd name="T34" fmla="*/ 189 w 203"/>
                  <a:gd name="T35" fmla="*/ 128 h 196"/>
                  <a:gd name="T36" fmla="*/ 189 w 203"/>
                  <a:gd name="T37" fmla="*/ 128 h 196"/>
                  <a:gd name="T38" fmla="*/ 173 w 203"/>
                  <a:gd name="T39" fmla="*/ 141 h 196"/>
                  <a:gd name="T40" fmla="*/ 173 w 203"/>
                  <a:gd name="T41" fmla="*/ 141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4 w 203"/>
                  <a:gd name="T47" fmla="*/ 142 h 196"/>
                  <a:gd name="T48" fmla="*/ 24 w 203"/>
                  <a:gd name="T49" fmla="*/ 142 h 196"/>
                  <a:gd name="T50" fmla="*/ 84 w 203"/>
                  <a:gd name="T51" fmla="*/ 3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7"/>
                      <a:pt x="90" y="150"/>
                      <a:pt x="107" y="149"/>
                    </a:cubicBezTo>
                    <a:lnTo>
                      <a:pt x="107" y="149"/>
                    </a:lnTo>
                    <a:cubicBezTo>
                      <a:pt x="115" y="138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8" y="107"/>
                      <a:pt x="176" y="82"/>
                    </a:cubicBezTo>
                    <a:lnTo>
                      <a:pt x="176" y="82"/>
                    </a:lnTo>
                    <a:cubicBezTo>
                      <a:pt x="173" y="68"/>
                      <a:pt x="156" y="47"/>
                      <a:pt x="143" y="46"/>
                    </a:cubicBezTo>
                    <a:lnTo>
                      <a:pt x="143" y="46"/>
                    </a:lnTo>
                    <a:cubicBezTo>
                      <a:pt x="139" y="45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6" y="91"/>
                      <a:pt x="60" y="133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18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2"/>
                      <a:pt x="202" y="109"/>
                      <a:pt x="189" y="128"/>
                    </a:cubicBezTo>
                    <a:lnTo>
                      <a:pt x="189" y="128"/>
                    </a:lnTo>
                    <a:cubicBezTo>
                      <a:pt x="183" y="134"/>
                      <a:pt x="178" y="137"/>
                      <a:pt x="173" y="141"/>
                    </a:cubicBezTo>
                    <a:lnTo>
                      <a:pt x="173" y="141"/>
                    </a:lnTo>
                    <a:cubicBezTo>
                      <a:pt x="178" y="147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0" y="181"/>
                      <a:pt x="53" y="195"/>
                      <a:pt x="24" y="142"/>
                    </a:cubicBezTo>
                    <a:lnTo>
                      <a:pt x="24" y="142"/>
                    </a:lnTo>
                    <a:cubicBezTo>
                      <a:pt x="0" y="95"/>
                      <a:pt x="43" y="50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27" name="Freeform 177">
                <a:extLst>
                  <a:ext uri="{FF2B5EF4-FFF2-40B4-BE49-F238E27FC236}">
                    <a16:creationId xmlns:a16="http://schemas.microsoft.com/office/drawing/2014/main" id="{33692B18-68F7-074C-A397-9EE77F28A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538" y="4079168"/>
                <a:ext cx="81699" cy="113117"/>
              </a:xfrm>
              <a:custGeom>
                <a:avLst/>
                <a:gdLst>
                  <a:gd name="T0" fmla="*/ 47697 w 173"/>
                  <a:gd name="T1" fmla="*/ 23486 h 236"/>
                  <a:gd name="T2" fmla="*/ 47697 w 173"/>
                  <a:gd name="T3" fmla="*/ 23486 h 236"/>
                  <a:gd name="T4" fmla="*/ 26446 w 173"/>
                  <a:gd name="T5" fmla="*/ 34510 h 236"/>
                  <a:gd name="T6" fmla="*/ 26446 w 173"/>
                  <a:gd name="T7" fmla="*/ 34510 h 236"/>
                  <a:gd name="T8" fmla="*/ 22196 w 173"/>
                  <a:gd name="T9" fmla="*/ 52245 h 236"/>
                  <a:gd name="T10" fmla="*/ 22196 w 173"/>
                  <a:gd name="T11" fmla="*/ 52245 h 236"/>
                  <a:gd name="T12" fmla="*/ 27390 w 173"/>
                  <a:gd name="T13" fmla="*/ 80045 h 236"/>
                  <a:gd name="T14" fmla="*/ 27390 w 173"/>
                  <a:gd name="T15" fmla="*/ 80045 h 236"/>
                  <a:gd name="T16" fmla="*/ 50058 w 173"/>
                  <a:gd name="T17" fmla="*/ 81003 h 236"/>
                  <a:gd name="T18" fmla="*/ 50058 w 173"/>
                  <a:gd name="T19" fmla="*/ 81003 h 236"/>
                  <a:gd name="T20" fmla="*/ 54309 w 173"/>
                  <a:gd name="T21" fmla="*/ 72855 h 236"/>
                  <a:gd name="T22" fmla="*/ 54309 w 173"/>
                  <a:gd name="T23" fmla="*/ 72855 h 236"/>
                  <a:gd name="T24" fmla="*/ 47697 w 173"/>
                  <a:gd name="T25" fmla="*/ 23486 h 236"/>
                  <a:gd name="T26" fmla="*/ 73671 w 173"/>
                  <a:gd name="T27" fmla="*/ 64227 h 236"/>
                  <a:gd name="T28" fmla="*/ 73671 w 173"/>
                  <a:gd name="T29" fmla="*/ 64227 h 236"/>
                  <a:gd name="T30" fmla="*/ 26446 w 173"/>
                  <a:gd name="T31" fmla="*/ 95862 h 236"/>
                  <a:gd name="T32" fmla="*/ 26446 w 173"/>
                  <a:gd name="T33" fmla="*/ 95862 h 236"/>
                  <a:gd name="T34" fmla="*/ 7556 w 173"/>
                  <a:gd name="T35" fmla="*/ 68541 h 236"/>
                  <a:gd name="T36" fmla="*/ 7556 w 173"/>
                  <a:gd name="T37" fmla="*/ 68541 h 236"/>
                  <a:gd name="T38" fmla="*/ 8028 w 173"/>
                  <a:gd name="T39" fmla="*/ 58955 h 236"/>
                  <a:gd name="T40" fmla="*/ 8028 w 173"/>
                  <a:gd name="T41" fmla="*/ 58955 h 236"/>
                  <a:gd name="T42" fmla="*/ 1889 w 173"/>
                  <a:gd name="T43" fmla="*/ 48410 h 236"/>
                  <a:gd name="T44" fmla="*/ 1889 w 173"/>
                  <a:gd name="T45" fmla="*/ 48410 h 236"/>
                  <a:gd name="T46" fmla="*/ 55725 w 173"/>
                  <a:gd name="T47" fmla="*/ 8148 h 236"/>
                  <a:gd name="T48" fmla="*/ 55725 w 173"/>
                  <a:gd name="T49" fmla="*/ 8148 h 236"/>
                  <a:gd name="T50" fmla="*/ 73671 w 173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6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7"/>
                      <a:pt x="68" y="58"/>
                      <a:pt x="56" y="72"/>
                    </a:cubicBezTo>
                    <a:cubicBezTo>
                      <a:pt x="58" y="85"/>
                      <a:pt x="52" y="95"/>
                      <a:pt x="47" y="109"/>
                    </a:cubicBezTo>
                    <a:cubicBezTo>
                      <a:pt x="39" y="130"/>
                      <a:pt x="38" y="152"/>
                      <a:pt x="58" y="167"/>
                    </a:cubicBezTo>
                    <a:cubicBezTo>
                      <a:pt x="68" y="175"/>
                      <a:pt x="96" y="177"/>
                      <a:pt x="106" y="169"/>
                    </a:cubicBezTo>
                    <a:cubicBezTo>
                      <a:pt x="110" y="166"/>
                      <a:pt x="113" y="158"/>
                      <a:pt x="115" y="152"/>
                    </a:cubicBezTo>
                    <a:cubicBezTo>
                      <a:pt x="129" y="123"/>
                      <a:pt x="155" y="53"/>
                      <a:pt x="101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6" y="200"/>
                    </a:cubicBezTo>
                    <a:cubicBezTo>
                      <a:pt x="39" y="187"/>
                      <a:pt x="20" y="166"/>
                      <a:pt x="16" y="143"/>
                    </a:cubicBezTo>
                    <a:cubicBezTo>
                      <a:pt x="14" y="137"/>
                      <a:pt x="16" y="131"/>
                      <a:pt x="17" y="123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69" y="31"/>
                      <a:pt x="172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0" name="Freeform 178">
                <a:extLst>
                  <a:ext uri="{FF2B5EF4-FFF2-40B4-BE49-F238E27FC236}">
                    <a16:creationId xmlns:a16="http://schemas.microsoft.com/office/drawing/2014/main" id="{D71472CD-7E3D-B14B-B5A6-DC0CE7069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004" y="4097590"/>
                <a:ext cx="85738" cy="71021"/>
              </a:xfrm>
              <a:custGeom>
                <a:avLst/>
                <a:gdLst>
                  <a:gd name="T0" fmla="*/ 129 w 179"/>
                  <a:gd name="T1" fmla="*/ 60 h 148"/>
                  <a:gd name="T2" fmla="*/ 129 w 179"/>
                  <a:gd name="T3" fmla="*/ 60 h 148"/>
                  <a:gd name="T4" fmla="*/ 90 w 179"/>
                  <a:gd name="T5" fmla="*/ 33 h 148"/>
                  <a:gd name="T6" fmla="*/ 90 w 179"/>
                  <a:gd name="T7" fmla="*/ 33 h 148"/>
                  <a:gd name="T8" fmla="*/ 58 w 179"/>
                  <a:gd name="T9" fmla="*/ 40 h 148"/>
                  <a:gd name="T10" fmla="*/ 58 w 179"/>
                  <a:gd name="T11" fmla="*/ 40 h 148"/>
                  <a:gd name="T12" fmla="*/ 24 w 179"/>
                  <a:gd name="T13" fmla="*/ 76 h 148"/>
                  <a:gd name="T14" fmla="*/ 24 w 179"/>
                  <a:gd name="T15" fmla="*/ 76 h 148"/>
                  <a:gd name="T16" fmla="*/ 48 w 179"/>
                  <a:gd name="T17" fmla="*/ 117 h 148"/>
                  <a:gd name="T18" fmla="*/ 48 w 179"/>
                  <a:gd name="T19" fmla="*/ 117 h 148"/>
                  <a:gd name="T20" fmla="*/ 64 w 179"/>
                  <a:gd name="T21" fmla="*/ 117 h 148"/>
                  <a:gd name="T22" fmla="*/ 64 w 179"/>
                  <a:gd name="T23" fmla="*/ 117 h 148"/>
                  <a:gd name="T24" fmla="*/ 129 w 179"/>
                  <a:gd name="T25" fmla="*/ 60 h 148"/>
                  <a:gd name="T26" fmla="*/ 98 w 179"/>
                  <a:gd name="T27" fmla="*/ 144 h 148"/>
                  <a:gd name="T28" fmla="*/ 98 w 179"/>
                  <a:gd name="T29" fmla="*/ 144 h 148"/>
                  <a:gd name="T30" fmla="*/ 0 w 179"/>
                  <a:gd name="T31" fmla="*/ 88 h 148"/>
                  <a:gd name="T32" fmla="*/ 0 w 179"/>
                  <a:gd name="T33" fmla="*/ 88 h 148"/>
                  <a:gd name="T34" fmla="*/ 18 w 179"/>
                  <a:gd name="T35" fmla="*/ 29 h 148"/>
                  <a:gd name="T36" fmla="*/ 18 w 179"/>
                  <a:gd name="T37" fmla="*/ 29 h 148"/>
                  <a:gd name="T38" fmla="*/ 32 w 179"/>
                  <a:gd name="T39" fmla="*/ 22 h 148"/>
                  <a:gd name="T40" fmla="*/ 32 w 179"/>
                  <a:gd name="T41" fmla="*/ 22 h 148"/>
                  <a:gd name="T42" fmla="*/ 41 w 179"/>
                  <a:gd name="T43" fmla="*/ 1 h 148"/>
                  <a:gd name="T44" fmla="*/ 41 w 179"/>
                  <a:gd name="T45" fmla="*/ 1 h 148"/>
                  <a:gd name="T46" fmla="*/ 161 w 179"/>
                  <a:gd name="T47" fmla="*/ 62 h 148"/>
                  <a:gd name="T48" fmla="*/ 161 w 179"/>
                  <a:gd name="T49" fmla="*/ 62 h 148"/>
                  <a:gd name="T50" fmla="*/ 98 w 179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6" y="35"/>
                      <a:pt x="90" y="33"/>
                    </a:cubicBezTo>
                    <a:lnTo>
                      <a:pt x="90" y="33"/>
                    </a:lnTo>
                    <a:cubicBezTo>
                      <a:pt x="82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40" y="43"/>
                      <a:pt x="23" y="52"/>
                      <a:pt x="24" y="76"/>
                    </a:cubicBezTo>
                    <a:lnTo>
                      <a:pt x="24" y="76"/>
                    </a:lnTo>
                    <a:cubicBezTo>
                      <a:pt x="24" y="86"/>
                      <a:pt x="36" y="111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7"/>
                      <a:pt x="64" y="117"/>
                    </a:cubicBezTo>
                    <a:lnTo>
                      <a:pt x="64" y="117"/>
                    </a:lnTo>
                    <a:cubicBezTo>
                      <a:pt x="91" y="117"/>
                      <a:pt x="155" y="109"/>
                      <a:pt x="129" y="60"/>
                    </a:cubicBezTo>
                    <a:close/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7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31" y="1"/>
                      <a:pt x="41" y="1"/>
                    </a:cubicBezTo>
                    <a:lnTo>
                      <a:pt x="41" y="1"/>
                    </a:lnTo>
                    <a:cubicBezTo>
                      <a:pt x="83" y="0"/>
                      <a:pt x="142" y="5"/>
                      <a:pt x="161" y="62"/>
                    </a:cubicBezTo>
                    <a:lnTo>
                      <a:pt x="161" y="62"/>
                    </a:lnTo>
                    <a:cubicBezTo>
                      <a:pt x="178" y="111"/>
                      <a:pt x="136" y="140"/>
                      <a:pt x="98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31" name="Freeform 179">
                <a:extLst>
                  <a:ext uri="{FF2B5EF4-FFF2-40B4-BE49-F238E27FC236}">
                    <a16:creationId xmlns:a16="http://schemas.microsoft.com/office/drawing/2014/main" id="{E2E6449F-6300-444B-9204-D5E6C32BB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907" y="4084965"/>
                <a:ext cx="87325" cy="89960"/>
              </a:xfrm>
              <a:custGeom>
                <a:avLst/>
                <a:gdLst>
                  <a:gd name="T0" fmla="*/ 66 w 187"/>
                  <a:gd name="T1" fmla="*/ 132 h 188"/>
                  <a:gd name="T2" fmla="*/ 66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8 w 187"/>
                  <a:gd name="T9" fmla="*/ 120 h 188"/>
                  <a:gd name="T10" fmla="*/ 138 w 187"/>
                  <a:gd name="T11" fmla="*/ 120 h 188"/>
                  <a:gd name="T12" fmla="*/ 155 w 187"/>
                  <a:gd name="T13" fmla="*/ 73 h 188"/>
                  <a:gd name="T14" fmla="*/ 155 w 187"/>
                  <a:gd name="T15" fmla="*/ 73 h 188"/>
                  <a:gd name="T16" fmla="*/ 116 w 187"/>
                  <a:gd name="T17" fmla="*/ 45 h 188"/>
                  <a:gd name="T18" fmla="*/ 116 w 187"/>
                  <a:gd name="T19" fmla="*/ 45 h 188"/>
                  <a:gd name="T20" fmla="*/ 101 w 187"/>
                  <a:gd name="T21" fmla="*/ 52 h 188"/>
                  <a:gd name="T22" fmla="*/ 101 w 187"/>
                  <a:gd name="T23" fmla="*/ 52 h 188"/>
                  <a:gd name="T24" fmla="*/ 66 w 187"/>
                  <a:gd name="T25" fmla="*/ 132 h 188"/>
                  <a:gd name="T26" fmla="*/ 58 w 187"/>
                  <a:gd name="T27" fmla="*/ 42 h 188"/>
                  <a:gd name="T28" fmla="*/ 58 w 187"/>
                  <a:gd name="T29" fmla="*/ 42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69 w 187"/>
                  <a:gd name="T39" fmla="*/ 125 h 188"/>
                  <a:gd name="T40" fmla="*/ 169 w 187"/>
                  <a:gd name="T41" fmla="*/ 125 h 188"/>
                  <a:gd name="T42" fmla="*/ 169 w 187"/>
                  <a:gd name="T43" fmla="*/ 148 h 188"/>
                  <a:gd name="T44" fmla="*/ 169 w 187"/>
                  <a:gd name="T45" fmla="*/ 148 h 188"/>
                  <a:gd name="T46" fmla="*/ 35 w 187"/>
                  <a:gd name="T47" fmla="*/ 144 h 188"/>
                  <a:gd name="T48" fmla="*/ 35 w 187"/>
                  <a:gd name="T49" fmla="*/ 144 h 188"/>
                  <a:gd name="T50" fmla="*/ 58 w 187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6" y="132"/>
                    </a:moveTo>
                    <a:lnTo>
                      <a:pt x="66" y="132"/>
                    </a:lnTo>
                    <a:cubicBezTo>
                      <a:pt x="80" y="142"/>
                      <a:pt x="97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4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50" y="63"/>
                      <a:pt x="129" y="46"/>
                      <a:pt x="116" y="45"/>
                    </a:cubicBezTo>
                    <a:lnTo>
                      <a:pt x="116" y="45"/>
                    </a:lnTo>
                    <a:cubicBezTo>
                      <a:pt x="112" y="45"/>
                      <a:pt x="105" y="50"/>
                      <a:pt x="101" y="52"/>
                    </a:cubicBezTo>
                    <a:lnTo>
                      <a:pt x="101" y="52"/>
                    </a:lnTo>
                    <a:cubicBezTo>
                      <a:pt x="76" y="63"/>
                      <a:pt x="22" y="98"/>
                      <a:pt x="66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7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5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9" y="144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6" y="61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32" name="Freeform 180">
                <a:extLst>
                  <a:ext uri="{FF2B5EF4-FFF2-40B4-BE49-F238E27FC236}">
                    <a16:creationId xmlns:a16="http://schemas.microsoft.com/office/drawing/2014/main" id="{798C6C50-21C4-A94D-B510-B6C0CBA1E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558" y="4096012"/>
                <a:ext cx="87325" cy="71022"/>
              </a:xfrm>
              <a:custGeom>
                <a:avLst/>
                <a:gdLst>
                  <a:gd name="T0" fmla="*/ 131 w 179"/>
                  <a:gd name="T1" fmla="*/ 61 h 150"/>
                  <a:gd name="T2" fmla="*/ 131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60 w 179"/>
                  <a:gd name="T9" fmla="*/ 41 h 150"/>
                  <a:gd name="T10" fmla="*/ 60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8 w 179"/>
                  <a:gd name="T17" fmla="*/ 117 h 150"/>
                  <a:gd name="T18" fmla="*/ 48 w 179"/>
                  <a:gd name="T19" fmla="*/ 117 h 150"/>
                  <a:gd name="T20" fmla="*/ 64 w 179"/>
                  <a:gd name="T21" fmla="*/ 118 h 150"/>
                  <a:gd name="T22" fmla="*/ 64 w 179"/>
                  <a:gd name="T23" fmla="*/ 118 h 150"/>
                  <a:gd name="T24" fmla="*/ 131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9 w 179"/>
                  <a:gd name="T35" fmla="*/ 29 h 150"/>
                  <a:gd name="T36" fmla="*/ 19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3 w 179"/>
                  <a:gd name="T43" fmla="*/ 3 h 150"/>
                  <a:gd name="T44" fmla="*/ 43 w 179"/>
                  <a:gd name="T45" fmla="*/ 3 h 150"/>
                  <a:gd name="T46" fmla="*/ 162 w 179"/>
                  <a:gd name="T47" fmla="*/ 62 h 150"/>
                  <a:gd name="T48" fmla="*/ 162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1" y="61"/>
                    </a:moveTo>
                    <a:lnTo>
                      <a:pt x="131" y="61"/>
                    </a:lnTo>
                    <a:cubicBezTo>
                      <a:pt x="121" y="43"/>
                      <a:pt x="107" y="36"/>
                      <a:pt x="90" y="33"/>
                    </a:cubicBezTo>
                    <a:lnTo>
                      <a:pt x="90" y="33"/>
                    </a:lnTo>
                    <a:cubicBezTo>
                      <a:pt x="82" y="41"/>
                      <a:pt x="73" y="40"/>
                      <a:pt x="60" y="41"/>
                    </a:cubicBezTo>
                    <a:lnTo>
                      <a:pt x="60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8" y="117"/>
                    </a:cubicBezTo>
                    <a:lnTo>
                      <a:pt x="48" y="117"/>
                    </a:lnTo>
                    <a:cubicBezTo>
                      <a:pt x="53" y="120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09"/>
                      <a:pt x="131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4" y="149"/>
                      <a:pt x="2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9" y="29"/>
                    </a:cubicBezTo>
                    <a:lnTo>
                      <a:pt x="19" y="29"/>
                    </a:lnTo>
                    <a:cubicBezTo>
                      <a:pt x="23" y="25"/>
                      <a:pt x="27" y="24"/>
                      <a:pt x="32" y="22"/>
                    </a:cubicBezTo>
                    <a:lnTo>
                      <a:pt x="32" y="22"/>
                    </a:lnTo>
                    <a:cubicBezTo>
                      <a:pt x="28" y="15"/>
                      <a:pt x="32" y="3"/>
                      <a:pt x="43" y="3"/>
                    </a:cubicBezTo>
                    <a:lnTo>
                      <a:pt x="43" y="3"/>
                    </a:lnTo>
                    <a:cubicBezTo>
                      <a:pt x="83" y="0"/>
                      <a:pt x="142" y="7"/>
                      <a:pt x="162" y="62"/>
                    </a:cubicBezTo>
                    <a:lnTo>
                      <a:pt x="162" y="62"/>
                    </a:lnTo>
                    <a:cubicBezTo>
                      <a:pt x="178" y="112"/>
                      <a:pt x="137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31" name="Freeform 181">
                <a:extLst>
                  <a:ext uri="{FF2B5EF4-FFF2-40B4-BE49-F238E27FC236}">
                    <a16:creationId xmlns:a16="http://schemas.microsoft.com/office/drawing/2014/main" id="{6CC1900D-C0D5-C640-AB21-6AC457264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205" y="4077072"/>
                <a:ext cx="81698" cy="113117"/>
              </a:xfrm>
              <a:custGeom>
                <a:avLst/>
                <a:gdLst>
                  <a:gd name="T0" fmla="*/ 47892 w 174"/>
                  <a:gd name="T1" fmla="*/ 22528 h 236"/>
                  <a:gd name="T2" fmla="*/ 47892 w 174"/>
                  <a:gd name="T3" fmla="*/ 22528 h 236"/>
                  <a:gd name="T4" fmla="*/ 26294 w 174"/>
                  <a:gd name="T5" fmla="*/ 34510 h 236"/>
                  <a:gd name="T6" fmla="*/ 26294 w 174"/>
                  <a:gd name="T7" fmla="*/ 34510 h 236"/>
                  <a:gd name="T8" fmla="*/ 22068 w 174"/>
                  <a:gd name="T9" fmla="*/ 52245 h 236"/>
                  <a:gd name="T10" fmla="*/ 22068 w 174"/>
                  <a:gd name="T11" fmla="*/ 52245 h 236"/>
                  <a:gd name="T12" fmla="*/ 27702 w 174"/>
                  <a:gd name="T13" fmla="*/ 80045 h 236"/>
                  <a:gd name="T14" fmla="*/ 27702 w 174"/>
                  <a:gd name="T15" fmla="*/ 80045 h 236"/>
                  <a:gd name="T16" fmla="*/ 49770 w 174"/>
                  <a:gd name="T17" fmla="*/ 80524 h 236"/>
                  <a:gd name="T18" fmla="*/ 49770 w 174"/>
                  <a:gd name="T19" fmla="*/ 80524 h 236"/>
                  <a:gd name="T20" fmla="*/ 54465 w 174"/>
                  <a:gd name="T21" fmla="*/ 72855 h 236"/>
                  <a:gd name="T22" fmla="*/ 54465 w 174"/>
                  <a:gd name="T23" fmla="*/ 72855 h 236"/>
                  <a:gd name="T24" fmla="*/ 47892 w 174"/>
                  <a:gd name="T25" fmla="*/ 22528 h 236"/>
                  <a:gd name="T26" fmla="*/ 74186 w 174"/>
                  <a:gd name="T27" fmla="*/ 64227 h 236"/>
                  <a:gd name="T28" fmla="*/ 74186 w 174"/>
                  <a:gd name="T29" fmla="*/ 64227 h 236"/>
                  <a:gd name="T30" fmla="*/ 27233 w 174"/>
                  <a:gd name="T31" fmla="*/ 94903 h 236"/>
                  <a:gd name="T32" fmla="*/ 27233 w 174"/>
                  <a:gd name="T33" fmla="*/ 94903 h 236"/>
                  <a:gd name="T34" fmla="*/ 7512 w 174"/>
                  <a:gd name="T35" fmla="*/ 68541 h 236"/>
                  <a:gd name="T36" fmla="*/ 7512 w 174"/>
                  <a:gd name="T37" fmla="*/ 68541 h 236"/>
                  <a:gd name="T38" fmla="*/ 8452 w 174"/>
                  <a:gd name="T39" fmla="*/ 59914 h 236"/>
                  <a:gd name="T40" fmla="*/ 8452 w 174"/>
                  <a:gd name="T41" fmla="*/ 59914 h 236"/>
                  <a:gd name="T42" fmla="*/ 2348 w 174"/>
                  <a:gd name="T43" fmla="*/ 48410 h 236"/>
                  <a:gd name="T44" fmla="*/ 2348 w 174"/>
                  <a:gd name="T45" fmla="*/ 48410 h 236"/>
                  <a:gd name="T46" fmla="*/ 56343 w 174"/>
                  <a:gd name="T47" fmla="*/ 7190 h 236"/>
                  <a:gd name="T48" fmla="*/ 56343 w 174"/>
                  <a:gd name="T49" fmla="*/ 7190 h 236"/>
                  <a:gd name="T50" fmla="*/ 74186 w 174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7"/>
                    </a:moveTo>
                    <a:lnTo>
                      <a:pt x="102" y="47"/>
                    </a:lnTo>
                    <a:cubicBezTo>
                      <a:pt x="83" y="46"/>
                      <a:pt x="68" y="56"/>
                      <a:pt x="56" y="72"/>
                    </a:cubicBezTo>
                    <a:cubicBezTo>
                      <a:pt x="59" y="85"/>
                      <a:pt x="54" y="94"/>
                      <a:pt x="47" y="109"/>
                    </a:cubicBezTo>
                    <a:cubicBezTo>
                      <a:pt x="39" y="128"/>
                      <a:pt x="39" y="152"/>
                      <a:pt x="59" y="167"/>
                    </a:cubicBezTo>
                    <a:cubicBezTo>
                      <a:pt x="68" y="174"/>
                      <a:pt x="96" y="176"/>
                      <a:pt x="106" y="168"/>
                    </a:cubicBezTo>
                    <a:cubicBezTo>
                      <a:pt x="110" y="165"/>
                      <a:pt x="114" y="156"/>
                      <a:pt x="116" y="152"/>
                    </a:cubicBezTo>
                    <a:cubicBezTo>
                      <a:pt x="130" y="125"/>
                      <a:pt x="156" y="52"/>
                      <a:pt x="102" y="47"/>
                    </a:cubicBezTo>
                    <a:close/>
                    <a:moveTo>
                      <a:pt x="158" y="134"/>
                    </a:moveTo>
                    <a:lnTo>
                      <a:pt x="158" y="134"/>
                    </a:lnTo>
                    <a:cubicBezTo>
                      <a:pt x="141" y="172"/>
                      <a:pt x="106" y="235"/>
                      <a:pt x="58" y="198"/>
                    </a:cubicBezTo>
                    <a:cubicBezTo>
                      <a:pt x="39" y="185"/>
                      <a:pt x="20" y="165"/>
                      <a:pt x="16" y="143"/>
                    </a:cubicBezTo>
                    <a:cubicBezTo>
                      <a:pt x="14" y="138"/>
                      <a:pt x="16" y="130"/>
                      <a:pt x="18" y="125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2" y="0"/>
                      <a:pt x="120" y="15"/>
                    </a:cubicBezTo>
                    <a:cubicBezTo>
                      <a:pt x="171" y="30"/>
                      <a:pt x="173" y="93"/>
                      <a:pt x="158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4" name="Freeform 182">
                <a:extLst>
                  <a:ext uri="{FF2B5EF4-FFF2-40B4-BE49-F238E27FC236}">
                    <a16:creationId xmlns:a16="http://schemas.microsoft.com/office/drawing/2014/main" id="{ACB8E65C-B5B6-4946-B25F-D13153EF4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1934" y="4083385"/>
                <a:ext cx="96852" cy="94695"/>
              </a:xfrm>
              <a:custGeom>
                <a:avLst/>
                <a:gdLst>
                  <a:gd name="T0" fmla="*/ 59 w 203"/>
                  <a:gd name="T1" fmla="*/ 134 h 198"/>
                  <a:gd name="T2" fmla="*/ 59 w 203"/>
                  <a:gd name="T3" fmla="*/ 134 h 198"/>
                  <a:gd name="T4" fmla="*/ 108 w 203"/>
                  <a:gd name="T5" fmla="*/ 150 h 198"/>
                  <a:gd name="T6" fmla="*/ 108 w 203"/>
                  <a:gd name="T7" fmla="*/ 150 h 198"/>
                  <a:gd name="T8" fmla="*/ 140 w 203"/>
                  <a:gd name="T9" fmla="*/ 131 h 198"/>
                  <a:gd name="T10" fmla="*/ 140 w 203"/>
                  <a:gd name="T11" fmla="*/ 131 h 198"/>
                  <a:gd name="T12" fmla="*/ 175 w 203"/>
                  <a:gd name="T13" fmla="*/ 83 h 198"/>
                  <a:gd name="T14" fmla="*/ 175 w 203"/>
                  <a:gd name="T15" fmla="*/ 83 h 198"/>
                  <a:gd name="T16" fmla="*/ 143 w 203"/>
                  <a:gd name="T17" fmla="*/ 47 h 198"/>
                  <a:gd name="T18" fmla="*/ 143 w 203"/>
                  <a:gd name="T19" fmla="*/ 47 h 198"/>
                  <a:gd name="T20" fmla="*/ 125 w 203"/>
                  <a:gd name="T21" fmla="*/ 51 h 198"/>
                  <a:gd name="T22" fmla="*/ 125 w 203"/>
                  <a:gd name="T23" fmla="*/ 51 h 198"/>
                  <a:gd name="T24" fmla="*/ 59 w 203"/>
                  <a:gd name="T25" fmla="*/ 134 h 198"/>
                  <a:gd name="T26" fmla="*/ 84 w 203"/>
                  <a:gd name="T27" fmla="*/ 35 h 198"/>
                  <a:gd name="T28" fmla="*/ 84 w 203"/>
                  <a:gd name="T29" fmla="*/ 35 h 198"/>
                  <a:gd name="T30" fmla="*/ 200 w 203"/>
                  <a:gd name="T31" fmla="*/ 62 h 198"/>
                  <a:gd name="T32" fmla="*/ 200 w 203"/>
                  <a:gd name="T33" fmla="*/ 62 h 198"/>
                  <a:gd name="T34" fmla="*/ 188 w 203"/>
                  <a:gd name="T35" fmla="*/ 130 h 198"/>
                  <a:gd name="T36" fmla="*/ 188 w 203"/>
                  <a:gd name="T37" fmla="*/ 130 h 198"/>
                  <a:gd name="T38" fmla="*/ 172 w 203"/>
                  <a:gd name="T39" fmla="*/ 142 h 198"/>
                  <a:gd name="T40" fmla="*/ 172 w 203"/>
                  <a:gd name="T41" fmla="*/ 142 h 198"/>
                  <a:gd name="T42" fmla="*/ 164 w 203"/>
                  <a:gd name="T43" fmla="*/ 167 h 198"/>
                  <a:gd name="T44" fmla="*/ 164 w 203"/>
                  <a:gd name="T45" fmla="*/ 167 h 198"/>
                  <a:gd name="T46" fmla="*/ 25 w 203"/>
                  <a:gd name="T47" fmla="*/ 143 h 198"/>
                  <a:gd name="T48" fmla="*/ 25 w 203"/>
                  <a:gd name="T49" fmla="*/ 143 h 198"/>
                  <a:gd name="T50" fmla="*/ 84 w 203"/>
                  <a:gd name="T51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8">
                    <a:moveTo>
                      <a:pt x="59" y="134"/>
                    </a:moveTo>
                    <a:lnTo>
                      <a:pt x="59" y="134"/>
                    </a:lnTo>
                    <a:cubicBezTo>
                      <a:pt x="71" y="150"/>
                      <a:pt x="89" y="152"/>
                      <a:pt x="108" y="150"/>
                    </a:cubicBezTo>
                    <a:lnTo>
                      <a:pt x="108" y="150"/>
                    </a:lnTo>
                    <a:cubicBezTo>
                      <a:pt x="115" y="139"/>
                      <a:pt x="126" y="138"/>
                      <a:pt x="140" y="131"/>
                    </a:cubicBezTo>
                    <a:lnTo>
                      <a:pt x="140" y="131"/>
                    </a:lnTo>
                    <a:cubicBezTo>
                      <a:pt x="161" y="122"/>
                      <a:pt x="179" y="106"/>
                      <a:pt x="175" y="83"/>
                    </a:cubicBezTo>
                    <a:lnTo>
                      <a:pt x="175" y="83"/>
                    </a:lnTo>
                    <a:cubicBezTo>
                      <a:pt x="173" y="69"/>
                      <a:pt x="156" y="48"/>
                      <a:pt x="143" y="47"/>
                    </a:cubicBezTo>
                    <a:lnTo>
                      <a:pt x="143" y="47"/>
                    </a:lnTo>
                    <a:cubicBezTo>
                      <a:pt x="138" y="46"/>
                      <a:pt x="130" y="51"/>
                      <a:pt x="125" y="51"/>
                    </a:cubicBezTo>
                    <a:lnTo>
                      <a:pt x="125" y="51"/>
                    </a:lnTo>
                    <a:cubicBezTo>
                      <a:pt x="94" y="62"/>
                      <a:pt x="25" y="92"/>
                      <a:pt x="59" y="134"/>
                    </a:cubicBezTo>
                    <a:close/>
                    <a:moveTo>
                      <a:pt x="84" y="35"/>
                    </a:moveTo>
                    <a:lnTo>
                      <a:pt x="84" y="35"/>
                    </a:lnTo>
                    <a:cubicBezTo>
                      <a:pt x="122" y="20"/>
                      <a:pt x="190" y="0"/>
                      <a:pt x="200" y="62"/>
                    </a:cubicBezTo>
                    <a:lnTo>
                      <a:pt x="200" y="62"/>
                    </a:lnTo>
                    <a:cubicBezTo>
                      <a:pt x="202" y="83"/>
                      <a:pt x="201" y="112"/>
                      <a:pt x="188" y="130"/>
                    </a:cubicBezTo>
                    <a:lnTo>
                      <a:pt x="188" y="130"/>
                    </a:lnTo>
                    <a:cubicBezTo>
                      <a:pt x="184" y="135"/>
                      <a:pt x="179" y="139"/>
                      <a:pt x="172" y="142"/>
                    </a:cubicBezTo>
                    <a:lnTo>
                      <a:pt x="172" y="142"/>
                    </a:lnTo>
                    <a:cubicBezTo>
                      <a:pt x="177" y="150"/>
                      <a:pt x="176" y="163"/>
                      <a:pt x="164" y="167"/>
                    </a:cubicBezTo>
                    <a:lnTo>
                      <a:pt x="164" y="167"/>
                    </a:lnTo>
                    <a:cubicBezTo>
                      <a:pt x="119" y="182"/>
                      <a:pt x="52" y="197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3" y="51"/>
                      <a:pt x="84" y="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33" name="Freeform 183">
                <a:extLst>
                  <a:ext uri="{FF2B5EF4-FFF2-40B4-BE49-F238E27FC236}">
                    <a16:creationId xmlns:a16="http://schemas.microsoft.com/office/drawing/2014/main" id="{8710F152-6647-334F-B720-891EE0032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346" y="4077072"/>
                <a:ext cx="81698" cy="113117"/>
              </a:xfrm>
              <a:custGeom>
                <a:avLst/>
                <a:gdLst>
                  <a:gd name="T0" fmla="*/ 47697 w 173"/>
                  <a:gd name="T1" fmla="*/ 23289 h 238"/>
                  <a:gd name="T2" fmla="*/ 47697 w 173"/>
                  <a:gd name="T3" fmla="*/ 23289 h 238"/>
                  <a:gd name="T4" fmla="*/ 25973 w 173"/>
                  <a:gd name="T5" fmla="*/ 34220 h 238"/>
                  <a:gd name="T6" fmla="*/ 25973 w 173"/>
                  <a:gd name="T7" fmla="*/ 34220 h 238"/>
                  <a:gd name="T8" fmla="*/ 21723 w 173"/>
                  <a:gd name="T9" fmla="*/ 52281 h 238"/>
                  <a:gd name="T10" fmla="*/ 21723 w 173"/>
                  <a:gd name="T11" fmla="*/ 52281 h 238"/>
                  <a:gd name="T12" fmla="*/ 27390 w 173"/>
                  <a:gd name="T13" fmla="*/ 79372 h 238"/>
                  <a:gd name="T14" fmla="*/ 27390 w 173"/>
                  <a:gd name="T15" fmla="*/ 79372 h 238"/>
                  <a:gd name="T16" fmla="*/ 50530 w 173"/>
                  <a:gd name="T17" fmla="*/ 80798 h 238"/>
                  <a:gd name="T18" fmla="*/ 50530 w 173"/>
                  <a:gd name="T19" fmla="*/ 80798 h 238"/>
                  <a:gd name="T20" fmla="*/ 53836 w 173"/>
                  <a:gd name="T21" fmla="*/ 72243 h 238"/>
                  <a:gd name="T22" fmla="*/ 53836 w 173"/>
                  <a:gd name="T23" fmla="*/ 72243 h 238"/>
                  <a:gd name="T24" fmla="*/ 47697 w 173"/>
                  <a:gd name="T25" fmla="*/ 23289 h 238"/>
                  <a:gd name="T26" fmla="*/ 73198 w 173"/>
                  <a:gd name="T27" fmla="*/ 63688 h 238"/>
                  <a:gd name="T28" fmla="*/ 73198 w 173"/>
                  <a:gd name="T29" fmla="*/ 63688 h 238"/>
                  <a:gd name="T30" fmla="*/ 26918 w 173"/>
                  <a:gd name="T31" fmla="*/ 95056 h 238"/>
                  <a:gd name="T32" fmla="*/ 26918 w 173"/>
                  <a:gd name="T33" fmla="*/ 95056 h 238"/>
                  <a:gd name="T34" fmla="*/ 7084 w 173"/>
                  <a:gd name="T35" fmla="*/ 68916 h 238"/>
                  <a:gd name="T36" fmla="*/ 7084 w 173"/>
                  <a:gd name="T37" fmla="*/ 68916 h 238"/>
                  <a:gd name="T38" fmla="*/ 8028 w 173"/>
                  <a:gd name="T39" fmla="*/ 59410 h 238"/>
                  <a:gd name="T40" fmla="*/ 8028 w 173"/>
                  <a:gd name="T41" fmla="*/ 59410 h 238"/>
                  <a:gd name="T42" fmla="*/ 1889 w 173"/>
                  <a:gd name="T43" fmla="*/ 48954 h 238"/>
                  <a:gd name="T44" fmla="*/ 1889 w 173"/>
                  <a:gd name="T45" fmla="*/ 48954 h 238"/>
                  <a:gd name="T46" fmla="*/ 55725 w 173"/>
                  <a:gd name="T47" fmla="*/ 8080 h 238"/>
                  <a:gd name="T48" fmla="*/ 55725 w 173"/>
                  <a:gd name="T49" fmla="*/ 8080 h 238"/>
                  <a:gd name="T50" fmla="*/ 73198 w 173"/>
                  <a:gd name="T51" fmla="*/ 63688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8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2" y="47"/>
                      <a:pt x="67" y="58"/>
                      <a:pt x="55" y="72"/>
                    </a:cubicBezTo>
                    <a:cubicBezTo>
                      <a:pt x="58" y="85"/>
                      <a:pt x="51" y="95"/>
                      <a:pt x="46" y="110"/>
                    </a:cubicBezTo>
                    <a:cubicBezTo>
                      <a:pt x="38" y="130"/>
                      <a:pt x="38" y="152"/>
                      <a:pt x="58" y="167"/>
                    </a:cubicBezTo>
                    <a:cubicBezTo>
                      <a:pt x="68" y="175"/>
                      <a:pt x="95" y="177"/>
                      <a:pt x="107" y="170"/>
                    </a:cubicBezTo>
                    <a:cubicBezTo>
                      <a:pt x="109" y="167"/>
                      <a:pt x="113" y="158"/>
                      <a:pt x="114" y="152"/>
                    </a:cubicBezTo>
                    <a:cubicBezTo>
                      <a:pt x="129" y="125"/>
                      <a:pt x="155" y="54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39" y="173"/>
                      <a:pt x="107" y="237"/>
                      <a:pt x="57" y="200"/>
                    </a:cubicBezTo>
                    <a:cubicBezTo>
                      <a:pt x="38" y="187"/>
                      <a:pt x="20" y="167"/>
                      <a:pt x="15" y="145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4"/>
                      <a:pt x="0" y="113"/>
                      <a:pt x="4" y="103"/>
                    </a:cubicBezTo>
                    <a:cubicBezTo>
                      <a:pt x="24" y="58"/>
                      <a:pt x="61" y="0"/>
                      <a:pt x="118" y="17"/>
                    </a:cubicBezTo>
                    <a:cubicBezTo>
                      <a:pt x="170" y="32"/>
                      <a:pt x="172" y="93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6" name="Freeform 184">
                <a:extLst>
                  <a:ext uri="{FF2B5EF4-FFF2-40B4-BE49-F238E27FC236}">
                    <a16:creationId xmlns:a16="http://schemas.microsoft.com/office/drawing/2014/main" id="{CB963CB6-F14B-7D4E-BE49-3EFA57669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1572" y="4096012"/>
                <a:ext cx="82563" cy="71022"/>
              </a:xfrm>
              <a:custGeom>
                <a:avLst/>
                <a:gdLst>
                  <a:gd name="T0" fmla="*/ 129 w 177"/>
                  <a:gd name="T1" fmla="*/ 60 h 148"/>
                  <a:gd name="T2" fmla="*/ 129 w 177"/>
                  <a:gd name="T3" fmla="*/ 60 h 148"/>
                  <a:gd name="T4" fmla="*/ 88 w 177"/>
                  <a:gd name="T5" fmla="*/ 33 h 148"/>
                  <a:gd name="T6" fmla="*/ 88 w 177"/>
                  <a:gd name="T7" fmla="*/ 33 h 148"/>
                  <a:gd name="T8" fmla="*/ 58 w 177"/>
                  <a:gd name="T9" fmla="*/ 41 h 148"/>
                  <a:gd name="T10" fmla="*/ 58 w 177"/>
                  <a:gd name="T11" fmla="*/ 41 h 148"/>
                  <a:gd name="T12" fmla="*/ 22 w 177"/>
                  <a:gd name="T13" fmla="*/ 76 h 148"/>
                  <a:gd name="T14" fmla="*/ 22 w 177"/>
                  <a:gd name="T15" fmla="*/ 76 h 148"/>
                  <a:gd name="T16" fmla="*/ 47 w 177"/>
                  <a:gd name="T17" fmla="*/ 117 h 148"/>
                  <a:gd name="T18" fmla="*/ 47 w 177"/>
                  <a:gd name="T19" fmla="*/ 117 h 148"/>
                  <a:gd name="T20" fmla="*/ 63 w 177"/>
                  <a:gd name="T21" fmla="*/ 117 h 148"/>
                  <a:gd name="T22" fmla="*/ 63 w 177"/>
                  <a:gd name="T23" fmla="*/ 117 h 148"/>
                  <a:gd name="T24" fmla="*/ 129 w 177"/>
                  <a:gd name="T25" fmla="*/ 60 h 148"/>
                  <a:gd name="T26" fmla="*/ 97 w 177"/>
                  <a:gd name="T27" fmla="*/ 144 h 148"/>
                  <a:gd name="T28" fmla="*/ 97 w 177"/>
                  <a:gd name="T29" fmla="*/ 144 h 148"/>
                  <a:gd name="T30" fmla="*/ 0 w 177"/>
                  <a:gd name="T31" fmla="*/ 88 h 148"/>
                  <a:gd name="T32" fmla="*/ 0 w 177"/>
                  <a:gd name="T33" fmla="*/ 88 h 148"/>
                  <a:gd name="T34" fmla="*/ 17 w 177"/>
                  <a:gd name="T35" fmla="*/ 29 h 148"/>
                  <a:gd name="T36" fmla="*/ 17 w 177"/>
                  <a:gd name="T37" fmla="*/ 29 h 148"/>
                  <a:gd name="T38" fmla="*/ 31 w 177"/>
                  <a:gd name="T39" fmla="*/ 22 h 148"/>
                  <a:gd name="T40" fmla="*/ 31 w 177"/>
                  <a:gd name="T41" fmla="*/ 22 h 148"/>
                  <a:gd name="T42" fmla="*/ 41 w 177"/>
                  <a:gd name="T43" fmla="*/ 1 h 148"/>
                  <a:gd name="T44" fmla="*/ 41 w 177"/>
                  <a:gd name="T45" fmla="*/ 1 h 148"/>
                  <a:gd name="T46" fmla="*/ 160 w 177"/>
                  <a:gd name="T47" fmla="*/ 62 h 148"/>
                  <a:gd name="T48" fmla="*/ 160 w 177"/>
                  <a:gd name="T49" fmla="*/ 62 h 148"/>
                  <a:gd name="T50" fmla="*/ 97 w 177"/>
                  <a:gd name="T51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8">
                    <a:moveTo>
                      <a:pt x="129" y="60"/>
                    </a:moveTo>
                    <a:lnTo>
                      <a:pt x="129" y="60"/>
                    </a:lnTo>
                    <a:cubicBezTo>
                      <a:pt x="121" y="43"/>
                      <a:pt x="105" y="35"/>
                      <a:pt x="88" y="33"/>
                    </a:cubicBezTo>
                    <a:lnTo>
                      <a:pt x="88" y="33"/>
                    </a:lnTo>
                    <a:cubicBezTo>
                      <a:pt x="81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8" y="43"/>
                      <a:pt x="22" y="52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1" y="119"/>
                      <a:pt x="59" y="117"/>
                      <a:pt x="63" y="117"/>
                    </a:cubicBezTo>
                    <a:lnTo>
                      <a:pt x="63" y="117"/>
                    </a:lnTo>
                    <a:cubicBezTo>
                      <a:pt x="89" y="117"/>
                      <a:pt x="154" y="109"/>
                      <a:pt x="129" y="60"/>
                    </a:cubicBezTo>
                    <a:close/>
                    <a:moveTo>
                      <a:pt x="97" y="144"/>
                    </a:moveTo>
                    <a:lnTo>
                      <a:pt x="97" y="144"/>
                    </a:lnTo>
                    <a:cubicBezTo>
                      <a:pt x="62" y="147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3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5" y="23"/>
                      <a:pt x="31" y="22"/>
                    </a:cubicBezTo>
                    <a:lnTo>
                      <a:pt x="31" y="22"/>
                    </a:lnTo>
                    <a:cubicBezTo>
                      <a:pt x="27" y="14"/>
                      <a:pt x="30" y="1"/>
                      <a:pt x="41" y="1"/>
                    </a:cubicBezTo>
                    <a:lnTo>
                      <a:pt x="41" y="1"/>
                    </a:lnTo>
                    <a:cubicBezTo>
                      <a:pt x="81" y="0"/>
                      <a:pt x="142" y="5"/>
                      <a:pt x="160" y="62"/>
                    </a:cubicBezTo>
                    <a:lnTo>
                      <a:pt x="160" y="62"/>
                    </a:lnTo>
                    <a:cubicBezTo>
                      <a:pt x="176" y="112"/>
                      <a:pt x="135" y="142"/>
                      <a:pt x="97" y="1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37" name="Freeform 185">
                <a:extLst>
                  <a:ext uri="{FF2B5EF4-FFF2-40B4-BE49-F238E27FC236}">
                    <a16:creationId xmlns:a16="http://schemas.microsoft.com/office/drawing/2014/main" id="{C4BDD487-B3C6-8F42-9F66-E3F620A6D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299" y="4084964"/>
                <a:ext cx="87326" cy="89960"/>
              </a:xfrm>
              <a:custGeom>
                <a:avLst/>
                <a:gdLst>
                  <a:gd name="T0" fmla="*/ 65 w 187"/>
                  <a:gd name="T1" fmla="*/ 132 h 188"/>
                  <a:gd name="T2" fmla="*/ 65 w 187"/>
                  <a:gd name="T3" fmla="*/ 132 h 188"/>
                  <a:gd name="T4" fmla="*/ 113 w 187"/>
                  <a:gd name="T5" fmla="*/ 140 h 188"/>
                  <a:gd name="T6" fmla="*/ 113 w 187"/>
                  <a:gd name="T7" fmla="*/ 140 h 188"/>
                  <a:gd name="T8" fmla="*/ 137 w 187"/>
                  <a:gd name="T9" fmla="*/ 120 h 188"/>
                  <a:gd name="T10" fmla="*/ 137 w 187"/>
                  <a:gd name="T11" fmla="*/ 120 h 188"/>
                  <a:gd name="T12" fmla="*/ 154 w 187"/>
                  <a:gd name="T13" fmla="*/ 73 h 188"/>
                  <a:gd name="T14" fmla="*/ 154 w 187"/>
                  <a:gd name="T15" fmla="*/ 73 h 188"/>
                  <a:gd name="T16" fmla="*/ 116 w 187"/>
                  <a:gd name="T17" fmla="*/ 46 h 188"/>
                  <a:gd name="T18" fmla="*/ 116 w 187"/>
                  <a:gd name="T19" fmla="*/ 46 h 188"/>
                  <a:gd name="T20" fmla="*/ 100 w 187"/>
                  <a:gd name="T21" fmla="*/ 53 h 188"/>
                  <a:gd name="T22" fmla="*/ 100 w 187"/>
                  <a:gd name="T23" fmla="*/ 53 h 188"/>
                  <a:gd name="T24" fmla="*/ 65 w 187"/>
                  <a:gd name="T25" fmla="*/ 132 h 188"/>
                  <a:gd name="T26" fmla="*/ 58 w 187"/>
                  <a:gd name="T27" fmla="*/ 43 h 188"/>
                  <a:gd name="T28" fmla="*/ 58 w 187"/>
                  <a:gd name="T29" fmla="*/ 43 h 188"/>
                  <a:gd name="T30" fmla="*/ 171 w 187"/>
                  <a:gd name="T31" fmla="*/ 53 h 188"/>
                  <a:gd name="T32" fmla="*/ 171 w 187"/>
                  <a:gd name="T33" fmla="*/ 53 h 188"/>
                  <a:gd name="T34" fmla="*/ 180 w 187"/>
                  <a:gd name="T35" fmla="*/ 113 h 188"/>
                  <a:gd name="T36" fmla="*/ 180 w 187"/>
                  <a:gd name="T37" fmla="*/ 113 h 188"/>
                  <a:gd name="T38" fmla="*/ 170 w 187"/>
                  <a:gd name="T39" fmla="*/ 125 h 188"/>
                  <a:gd name="T40" fmla="*/ 170 w 187"/>
                  <a:gd name="T41" fmla="*/ 125 h 188"/>
                  <a:gd name="T42" fmla="*/ 170 w 187"/>
                  <a:gd name="T43" fmla="*/ 149 h 188"/>
                  <a:gd name="T44" fmla="*/ 170 w 187"/>
                  <a:gd name="T45" fmla="*/ 149 h 188"/>
                  <a:gd name="T46" fmla="*/ 36 w 187"/>
                  <a:gd name="T47" fmla="*/ 144 h 188"/>
                  <a:gd name="T48" fmla="*/ 36 w 187"/>
                  <a:gd name="T49" fmla="*/ 144 h 188"/>
                  <a:gd name="T50" fmla="*/ 58 w 187"/>
                  <a:gd name="T51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188">
                    <a:moveTo>
                      <a:pt x="65" y="132"/>
                    </a:moveTo>
                    <a:lnTo>
                      <a:pt x="65" y="132"/>
                    </a:lnTo>
                    <a:cubicBezTo>
                      <a:pt x="79" y="144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7" y="120"/>
                    </a:cubicBezTo>
                    <a:lnTo>
                      <a:pt x="137" y="120"/>
                    </a:lnTo>
                    <a:cubicBezTo>
                      <a:pt x="154" y="111"/>
                      <a:pt x="164" y="95"/>
                      <a:pt x="154" y="73"/>
                    </a:cubicBezTo>
                    <a:lnTo>
                      <a:pt x="154" y="73"/>
                    </a:lnTo>
                    <a:cubicBezTo>
                      <a:pt x="150" y="64"/>
                      <a:pt x="128" y="46"/>
                      <a:pt x="116" y="46"/>
                    </a:cubicBezTo>
                    <a:lnTo>
                      <a:pt x="116" y="46"/>
                    </a:lnTo>
                    <a:cubicBezTo>
                      <a:pt x="111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6" y="64"/>
                      <a:pt x="21" y="99"/>
                      <a:pt x="65" y="132"/>
                    </a:cubicBezTo>
                    <a:close/>
                    <a:moveTo>
                      <a:pt x="58" y="43"/>
                    </a:moveTo>
                    <a:lnTo>
                      <a:pt x="58" y="43"/>
                    </a:lnTo>
                    <a:cubicBezTo>
                      <a:pt x="90" y="24"/>
                      <a:pt x="146" y="0"/>
                      <a:pt x="171" y="53"/>
                    </a:cubicBezTo>
                    <a:lnTo>
                      <a:pt x="171" y="53"/>
                    </a:lnTo>
                    <a:cubicBezTo>
                      <a:pt x="179" y="71"/>
                      <a:pt x="186" y="96"/>
                      <a:pt x="180" y="113"/>
                    </a:cubicBezTo>
                    <a:lnTo>
                      <a:pt x="180" y="113"/>
                    </a:lnTo>
                    <a:cubicBezTo>
                      <a:pt x="178" y="119"/>
                      <a:pt x="174" y="123"/>
                      <a:pt x="170" y="125"/>
                    </a:cubicBezTo>
                    <a:lnTo>
                      <a:pt x="170" y="125"/>
                    </a:lnTo>
                    <a:cubicBezTo>
                      <a:pt x="176" y="132"/>
                      <a:pt x="179" y="144"/>
                      <a:pt x="170" y="149"/>
                    </a:cubicBezTo>
                    <a:lnTo>
                      <a:pt x="170" y="149"/>
                    </a:lnTo>
                    <a:cubicBezTo>
                      <a:pt x="133" y="167"/>
                      <a:pt x="76" y="187"/>
                      <a:pt x="36" y="144"/>
                    </a:cubicBezTo>
                    <a:lnTo>
                      <a:pt x="36" y="144"/>
                    </a:lnTo>
                    <a:cubicBezTo>
                      <a:pt x="0" y="104"/>
                      <a:pt x="25" y="61"/>
                      <a:pt x="58" y="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38" name="Freeform 186">
                <a:extLst>
                  <a:ext uri="{FF2B5EF4-FFF2-40B4-BE49-F238E27FC236}">
                    <a16:creationId xmlns:a16="http://schemas.microsoft.com/office/drawing/2014/main" id="{847AF68F-B615-D443-B7D2-AB0FBDF36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539" y="4094434"/>
                <a:ext cx="84150" cy="71021"/>
              </a:xfrm>
              <a:custGeom>
                <a:avLst/>
                <a:gdLst>
                  <a:gd name="T0" fmla="*/ 129 w 178"/>
                  <a:gd name="T1" fmla="*/ 62 h 150"/>
                  <a:gd name="T2" fmla="*/ 129 w 178"/>
                  <a:gd name="T3" fmla="*/ 62 h 150"/>
                  <a:gd name="T4" fmla="*/ 88 w 178"/>
                  <a:gd name="T5" fmla="*/ 33 h 150"/>
                  <a:gd name="T6" fmla="*/ 88 w 178"/>
                  <a:gd name="T7" fmla="*/ 33 h 150"/>
                  <a:gd name="T8" fmla="*/ 58 w 178"/>
                  <a:gd name="T9" fmla="*/ 42 h 150"/>
                  <a:gd name="T10" fmla="*/ 58 w 178"/>
                  <a:gd name="T11" fmla="*/ 42 h 150"/>
                  <a:gd name="T12" fmla="*/ 23 w 178"/>
                  <a:gd name="T13" fmla="*/ 76 h 150"/>
                  <a:gd name="T14" fmla="*/ 23 w 178"/>
                  <a:gd name="T15" fmla="*/ 76 h 150"/>
                  <a:gd name="T16" fmla="*/ 47 w 178"/>
                  <a:gd name="T17" fmla="*/ 118 h 150"/>
                  <a:gd name="T18" fmla="*/ 47 w 178"/>
                  <a:gd name="T19" fmla="*/ 118 h 150"/>
                  <a:gd name="T20" fmla="*/ 63 w 178"/>
                  <a:gd name="T21" fmla="*/ 118 h 150"/>
                  <a:gd name="T22" fmla="*/ 63 w 178"/>
                  <a:gd name="T23" fmla="*/ 118 h 150"/>
                  <a:gd name="T24" fmla="*/ 129 w 178"/>
                  <a:gd name="T25" fmla="*/ 62 h 150"/>
                  <a:gd name="T26" fmla="*/ 97 w 178"/>
                  <a:gd name="T27" fmla="*/ 145 h 150"/>
                  <a:gd name="T28" fmla="*/ 97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7 w 178"/>
                  <a:gd name="T35" fmla="*/ 29 h 150"/>
                  <a:gd name="T36" fmla="*/ 17 w 178"/>
                  <a:gd name="T37" fmla="*/ 29 h 150"/>
                  <a:gd name="T38" fmla="*/ 31 w 178"/>
                  <a:gd name="T39" fmla="*/ 24 h 150"/>
                  <a:gd name="T40" fmla="*/ 31 w 178"/>
                  <a:gd name="T41" fmla="*/ 24 h 150"/>
                  <a:gd name="T42" fmla="*/ 42 w 178"/>
                  <a:gd name="T43" fmla="*/ 3 h 150"/>
                  <a:gd name="T44" fmla="*/ 42 w 178"/>
                  <a:gd name="T45" fmla="*/ 3 h 150"/>
                  <a:gd name="T46" fmla="*/ 161 w 178"/>
                  <a:gd name="T47" fmla="*/ 63 h 150"/>
                  <a:gd name="T48" fmla="*/ 161 w 178"/>
                  <a:gd name="T49" fmla="*/ 63 h 150"/>
                  <a:gd name="T50" fmla="*/ 97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19" y="45"/>
                      <a:pt x="105" y="37"/>
                      <a:pt x="88" y="33"/>
                    </a:cubicBezTo>
                    <a:lnTo>
                      <a:pt x="88" y="33"/>
                    </a:lnTo>
                    <a:cubicBezTo>
                      <a:pt x="80" y="41"/>
                      <a:pt x="71" y="40"/>
                      <a:pt x="58" y="42"/>
                    </a:cubicBezTo>
                    <a:lnTo>
                      <a:pt x="58" y="42"/>
                    </a:lnTo>
                    <a:cubicBezTo>
                      <a:pt x="39" y="44"/>
                      <a:pt x="22" y="53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5" y="113"/>
                      <a:pt x="47" y="118"/>
                    </a:cubicBezTo>
                    <a:lnTo>
                      <a:pt x="47" y="118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0" y="118"/>
                      <a:pt x="155" y="109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6"/>
                      <a:pt x="26" y="24"/>
                      <a:pt x="31" y="24"/>
                    </a:cubicBezTo>
                    <a:lnTo>
                      <a:pt x="31" y="24"/>
                    </a:lnTo>
                    <a:cubicBezTo>
                      <a:pt x="27" y="15"/>
                      <a:pt x="30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2" y="7"/>
                      <a:pt x="161" y="63"/>
                    </a:cubicBezTo>
                    <a:lnTo>
                      <a:pt x="161" y="63"/>
                    </a:lnTo>
                    <a:cubicBezTo>
                      <a:pt x="177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37" name="Freeform 187">
                <a:extLst>
                  <a:ext uri="{FF2B5EF4-FFF2-40B4-BE49-F238E27FC236}">
                    <a16:creationId xmlns:a16="http://schemas.microsoft.com/office/drawing/2014/main" id="{5C662E29-53A8-EC44-BAB3-E0D47477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014" y="4077072"/>
                <a:ext cx="81699" cy="113117"/>
              </a:xfrm>
              <a:custGeom>
                <a:avLst/>
                <a:gdLst>
                  <a:gd name="T0" fmla="*/ 48169 w 173"/>
                  <a:gd name="T1" fmla="*/ 22910 h 237"/>
                  <a:gd name="T2" fmla="*/ 48169 w 173"/>
                  <a:gd name="T3" fmla="*/ 22910 h 237"/>
                  <a:gd name="T4" fmla="*/ 26918 w 173"/>
                  <a:gd name="T5" fmla="*/ 34365 h 237"/>
                  <a:gd name="T6" fmla="*/ 26918 w 173"/>
                  <a:gd name="T7" fmla="*/ 34365 h 237"/>
                  <a:gd name="T8" fmla="*/ 22668 w 173"/>
                  <a:gd name="T9" fmla="*/ 52024 h 237"/>
                  <a:gd name="T10" fmla="*/ 22668 w 173"/>
                  <a:gd name="T11" fmla="*/ 52024 h 237"/>
                  <a:gd name="T12" fmla="*/ 27390 w 173"/>
                  <a:gd name="T13" fmla="*/ 80184 h 237"/>
                  <a:gd name="T14" fmla="*/ 27390 w 173"/>
                  <a:gd name="T15" fmla="*/ 80184 h 237"/>
                  <a:gd name="T16" fmla="*/ 50531 w 173"/>
                  <a:gd name="T17" fmla="*/ 80661 h 237"/>
                  <a:gd name="T18" fmla="*/ 50531 w 173"/>
                  <a:gd name="T19" fmla="*/ 80661 h 237"/>
                  <a:gd name="T20" fmla="*/ 54781 w 173"/>
                  <a:gd name="T21" fmla="*/ 73025 h 237"/>
                  <a:gd name="T22" fmla="*/ 54781 w 173"/>
                  <a:gd name="T23" fmla="*/ 73025 h 237"/>
                  <a:gd name="T24" fmla="*/ 48169 w 173"/>
                  <a:gd name="T25" fmla="*/ 22910 h 237"/>
                  <a:gd name="T26" fmla="*/ 74143 w 173"/>
                  <a:gd name="T27" fmla="*/ 64434 h 237"/>
                  <a:gd name="T28" fmla="*/ 74143 w 173"/>
                  <a:gd name="T29" fmla="*/ 64434 h 237"/>
                  <a:gd name="T30" fmla="*/ 26918 w 173"/>
                  <a:gd name="T31" fmla="*/ 94980 h 237"/>
                  <a:gd name="T32" fmla="*/ 26918 w 173"/>
                  <a:gd name="T33" fmla="*/ 94980 h 237"/>
                  <a:gd name="T34" fmla="*/ 7084 w 173"/>
                  <a:gd name="T35" fmla="*/ 68729 h 237"/>
                  <a:gd name="T36" fmla="*/ 7084 w 173"/>
                  <a:gd name="T37" fmla="*/ 68729 h 237"/>
                  <a:gd name="T38" fmla="*/ 8028 w 173"/>
                  <a:gd name="T39" fmla="*/ 59661 h 237"/>
                  <a:gd name="T40" fmla="*/ 8028 w 173"/>
                  <a:gd name="T41" fmla="*/ 59661 h 237"/>
                  <a:gd name="T42" fmla="*/ 1889 w 173"/>
                  <a:gd name="T43" fmla="*/ 48206 h 237"/>
                  <a:gd name="T44" fmla="*/ 1889 w 173"/>
                  <a:gd name="T45" fmla="*/ 48206 h 237"/>
                  <a:gd name="T46" fmla="*/ 56198 w 173"/>
                  <a:gd name="T47" fmla="*/ 8591 h 237"/>
                  <a:gd name="T48" fmla="*/ 56198 w 173"/>
                  <a:gd name="T49" fmla="*/ 8591 h 237"/>
                  <a:gd name="T50" fmla="*/ 74143 w 173"/>
                  <a:gd name="T51" fmla="*/ 6443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2" y="48"/>
                    </a:moveTo>
                    <a:lnTo>
                      <a:pt x="102" y="48"/>
                    </a:lnTo>
                    <a:cubicBezTo>
                      <a:pt x="83" y="47"/>
                      <a:pt x="67" y="58"/>
                      <a:pt x="57" y="72"/>
                    </a:cubicBezTo>
                    <a:cubicBezTo>
                      <a:pt x="58" y="85"/>
                      <a:pt x="53" y="94"/>
                      <a:pt x="48" y="109"/>
                    </a:cubicBezTo>
                    <a:cubicBezTo>
                      <a:pt x="40" y="130"/>
                      <a:pt x="38" y="153"/>
                      <a:pt x="58" y="168"/>
                    </a:cubicBezTo>
                    <a:cubicBezTo>
                      <a:pt x="69" y="174"/>
                      <a:pt x="96" y="178"/>
                      <a:pt x="107" y="169"/>
                    </a:cubicBezTo>
                    <a:cubicBezTo>
                      <a:pt x="111" y="167"/>
                      <a:pt x="113" y="157"/>
                      <a:pt x="116" y="153"/>
                    </a:cubicBezTo>
                    <a:cubicBezTo>
                      <a:pt x="130" y="125"/>
                      <a:pt x="157" y="52"/>
                      <a:pt x="102" y="48"/>
                    </a:cubicBezTo>
                    <a:close/>
                    <a:moveTo>
                      <a:pt x="157" y="135"/>
                    </a:moveTo>
                    <a:lnTo>
                      <a:pt x="157" y="135"/>
                    </a:lnTo>
                    <a:cubicBezTo>
                      <a:pt x="141" y="173"/>
                      <a:pt x="107" y="236"/>
                      <a:pt x="57" y="199"/>
                    </a:cubicBezTo>
                    <a:cubicBezTo>
                      <a:pt x="40" y="186"/>
                      <a:pt x="20" y="167"/>
                      <a:pt x="15" y="144"/>
                    </a:cubicBezTo>
                    <a:cubicBezTo>
                      <a:pt x="15" y="138"/>
                      <a:pt x="15" y="131"/>
                      <a:pt x="17" y="125"/>
                    </a:cubicBezTo>
                    <a:cubicBezTo>
                      <a:pt x="8" y="125"/>
                      <a:pt x="0" y="113"/>
                      <a:pt x="4" y="101"/>
                    </a:cubicBezTo>
                    <a:cubicBezTo>
                      <a:pt x="25" y="59"/>
                      <a:pt x="62" y="0"/>
                      <a:pt x="119" y="18"/>
                    </a:cubicBezTo>
                    <a:cubicBezTo>
                      <a:pt x="170" y="33"/>
                      <a:pt x="172" y="94"/>
                      <a:pt x="157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0" name="Freeform 188">
                <a:extLst>
                  <a:ext uri="{FF2B5EF4-FFF2-40B4-BE49-F238E27FC236}">
                    <a16:creationId xmlns:a16="http://schemas.microsoft.com/office/drawing/2014/main" id="{4C407B7E-1755-AF47-B9D2-602325278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3327" y="4084964"/>
                <a:ext cx="96853" cy="93116"/>
              </a:xfrm>
              <a:custGeom>
                <a:avLst/>
                <a:gdLst>
                  <a:gd name="T0" fmla="*/ 60 w 203"/>
                  <a:gd name="T1" fmla="*/ 133 h 196"/>
                  <a:gd name="T2" fmla="*/ 60 w 203"/>
                  <a:gd name="T3" fmla="*/ 133 h 196"/>
                  <a:gd name="T4" fmla="*/ 109 w 203"/>
                  <a:gd name="T5" fmla="*/ 149 h 196"/>
                  <a:gd name="T6" fmla="*/ 109 w 203"/>
                  <a:gd name="T7" fmla="*/ 149 h 196"/>
                  <a:gd name="T8" fmla="*/ 142 w 203"/>
                  <a:gd name="T9" fmla="*/ 131 h 196"/>
                  <a:gd name="T10" fmla="*/ 142 w 203"/>
                  <a:gd name="T11" fmla="*/ 131 h 196"/>
                  <a:gd name="T12" fmla="*/ 176 w 203"/>
                  <a:gd name="T13" fmla="*/ 82 h 196"/>
                  <a:gd name="T14" fmla="*/ 176 w 203"/>
                  <a:gd name="T15" fmla="*/ 82 h 196"/>
                  <a:gd name="T16" fmla="*/ 144 w 203"/>
                  <a:gd name="T17" fmla="*/ 46 h 196"/>
                  <a:gd name="T18" fmla="*/ 144 w 203"/>
                  <a:gd name="T19" fmla="*/ 46 h 196"/>
                  <a:gd name="T20" fmla="*/ 126 w 203"/>
                  <a:gd name="T21" fmla="*/ 50 h 196"/>
                  <a:gd name="T22" fmla="*/ 126 w 203"/>
                  <a:gd name="T23" fmla="*/ 50 h 196"/>
                  <a:gd name="T24" fmla="*/ 60 w 203"/>
                  <a:gd name="T25" fmla="*/ 133 h 196"/>
                  <a:gd name="T26" fmla="*/ 84 w 203"/>
                  <a:gd name="T27" fmla="*/ 33 h 196"/>
                  <a:gd name="T28" fmla="*/ 84 w 203"/>
                  <a:gd name="T29" fmla="*/ 33 h 196"/>
                  <a:gd name="T30" fmla="*/ 200 w 203"/>
                  <a:gd name="T31" fmla="*/ 60 h 196"/>
                  <a:gd name="T32" fmla="*/ 200 w 203"/>
                  <a:gd name="T33" fmla="*/ 60 h 196"/>
                  <a:gd name="T34" fmla="*/ 189 w 203"/>
                  <a:gd name="T35" fmla="*/ 129 h 196"/>
                  <a:gd name="T36" fmla="*/ 189 w 203"/>
                  <a:gd name="T37" fmla="*/ 129 h 196"/>
                  <a:gd name="T38" fmla="*/ 173 w 203"/>
                  <a:gd name="T39" fmla="*/ 140 h 196"/>
                  <a:gd name="T40" fmla="*/ 173 w 203"/>
                  <a:gd name="T41" fmla="*/ 140 h 196"/>
                  <a:gd name="T42" fmla="*/ 165 w 203"/>
                  <a:gd name="T43" fmla="*/ 166 h 196"/>
                  <a:gd name="T44" fmla="*/ 165 w 203"/>
                  <a:gd name="T45" fmla="*/ 166 h 196"/>
                  <a:gd name="T46" fmla="*/ 25 w 203"/>
                  <a:gd name="T47" fmla="*/ 142 h 196"/>
                  <a:gd name="T48" fmla="*/ 25 w 203"/>
                  <a:gd name="T49" fmla="*/ 142 h 196"/>
                  <a:gd name="T50" fmla="*/ 84 w 203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6">
                    <a:moveTo>
                      <a:pt x="60" y="133"/>
                    </a:moveTo>
                    <a:lnTo>
                      <a:pt x="60" y="133"/>
                    </a:lnTo>
                    <a:cubicBezTo>
                      <a:pt x="72" y="148"/>
                      <a:pt x="91" y="152"/>
                      <a:pt x="109" y="149"/>
                    </a:cubicBezTo>
                    <a:lnTo>
                      <a:pt x="109" y="149"/>
                    </a:lnTo>
                    <a:cubicBezTo>
                      <a:pt x="115" y="138"/>
                      <a:pt x="127" y="137"/>
                      <a:pt x="142" y="131"/>
                    </a:cubicBezTo>
                    <a:lnTo>
                      <a:pt x="142" y="131"/>
                    </a:lnTo>
                    <a:cubicBezTo>
                      <a:pt x="163" y="121"/>
                      <a:pt x="179" y="107"/>
                      <a:pt x="176" y="82"/>
                    </a:cubicBezTo>
                    <a:lnTo>
                      <a:pt x="176" y="82"/>
                    </a:lnTo>
                    <a:cubicBezTo>
                      <a:pt x="173" y="70"/>
                      <a:pt x="158" y="48"/>
                      <a:pt x="144" y="46"/>
                    </a:cubicBezTo>
                    <a:lnTo>
                      <a:pt x="144" y="46"/>
                    </a:lnTo>
                    <a:cubicBezTo>
                      <a:pt x="139" y="45"/>
                      <a:pt x="131" y="49"/>
                      <a:pt x="126" y="50"/>
                    </a:cubicBezTo>
                    <a:lnTo>
                      <a:pt x="126" y="50"/>
                    </a:lnTo>
                    <a:cubicBezTo>
                      <a:pt x="96" y="60"/>
                      <a:pt x="26" y="91"/>
                      <a:pt x="60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3" y="19"/>
                      <a:pt x="192" y="0"/>
                      <a:pt x="200" y="60"/>
                    </a:cubicBezTo>
                    <a:lnTo>
                      <a:pt x="200" y="60"/>
                    </a:lnTo>
                    <a:cubicBezTo>
                      <a:pt x="202" y="83"/>
                      <a:pt x="202" y="111"/>
                      <a:pt x="189" y="129"/>
                    </a:cubicBezTo>
                    <a:lnTo>
                      <a:pt x="189" y="129"/>
                    </a:lnTo>
                    <a:cubicBezTo>
                      <a:pt x="185" y="135"/>
                      <a:pt x="179" y="138"/>
                      <a:pt x="173" y="140"/>
                    </a:cubicBezTo>
                    <a:lnTo>
                      <a:pt x="173" y="140"/>
                    </a:lnTo>
                    <a:cubicBezTo>
                      <a:pt x="179" y="148"/>
                      <a:pt x="177" y="162"/>
                      <a:pt x="165" y="166"/>
                    </a:cubicBezTo>
                    <a:lnTo>
                      <a:pt x="165" y="166"/>
                    </a:lnTo>
                    <a:cubicBezTo>
                      <a:pt x="121" y="182"/>
                      <a:pt x="54" y="195"/>
                      <a:pt x="25" y="142"/>
                    </a:cubicBezTo>
                    <a:lnTo>
                      <a:pt x="25" y="142"/>
                    </a:lnTo>
                    <a:cubicBezTo>
                      <a:pt x="0" y="96"/>
                      <a:pt x="43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39" name="Freeform 189">
                <a:extLst>
                  <a:ext uri="{FF2B5EF4-FFF2-40B4-BE49-F238E27FC236}">
                    <a16:creationId xmlns:a16="http://schemas.microsoft.com/office/drawing/2014/main" id="{9750629F-BCCC-494C-ADD4-E2354A665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154" y="4079168"/>
                <a:ext cx="83794" cy="113117"/>
              </a:xfrm>
              <a:custGeom>
                <a:avLst/>
                <a:gdLst>
                  <a:gd name="T0" fmla="*/ 49319 w 175"/>
                  <a:gd name="T1" fmla="*/ 23387 h 237"/>
                  <a:gd name="T2" fmla="*/ 49319 w 175"/>
                  <a:gd name="T3" fmla="*/ 23387 h 237"/>
                  <a:gd name="T4" fmla="*/ 27293 w 175"/>
                  <a:gd name="T5" fmla="*/ 34842 h 237"/>
                  <a:gd name="T6" fmla="*/ 27293 w 175"/>
                  <a:gd name="T7" fmla="*/ 34842 h 237"/>
                  <a:gd name="T8" fmla="*/ 22505 w 175"/>
                  <a:gd name="T9" fmla="*/ 52024 h 237"/>
                  <a:gd name="T10" fmla="*/ 22505 w 175"/>
                  <a:gd name="T11" fmla="*/ 52024 h 237"/>
                  <a:gd name="T12" fmla="*/ 27772 w 175"/>
                  <a:gd name="T13" fmla="*/ 80661 h 237"/>
                  <a:gd name="T14" fmla="*/ 27772 w 175"/>
                  <a:gd name="T15" fmla="*/ 80661 h 237"/>
                  <a:gd name="T16" fmla="*/ 51234 w 175"/>
                  <a:gd name="T17" fmla="*/ 81139 h 237"/>
                  <a:gd name="T18" fmla="*/ 51234 w 175"/>
                  <a:gd name="T19" fmla="*/ 81139 h 237"/>
                  <a:gd name="T20" fmla="*/ 55543 w 175"/>
                  <a:gd name="T21" fmla="*/ 73025 h 237"/>
                  <a:gd name="T22" fmla="*/ 55543 w 175"/>
                  <a:gd name="T23" fmla="*/ 73025 h 237"/>
                  <a:gd name="T24" fmla="*/ 49319 w 175"/>
                  <a:gd name="T25" fmla="*/ 23387 h 237"/>
                  <a:gd name="T26" fmla="*/ 75175 w 175"/>
                  <a:gd name="T27" fmla="*/ 64911 h 237"/>
                  <a:gd name="T28" fmla="*/ 75175 w 175"/>
                  <a:gd name="T29" fmla="*/ 64911 h 237"/>
                  <a:gd name="T30" fmla="*/ 27293 w 175"/>
                  <a:gd name="T31" fmla="*/ 95457 h 237"/>
                  <a:gd name="T32" fmla="*/ 27293 w 175"/>
                  <a:gd name="T33" fmla="*/ 95457 h 237"/>
                  <a:gd name="T34" fmla="*/ 7661 w 175"/>
                  <a:gd name="T35" fmla="*/ 68729 h 237"/>
                  <a:gd name="T36" fmla="*/ 7661 w 175"/>
                  <a:gd name="T37" fmla="*/ 68729 h 237"/>
                  <a:gd name="T38" fmla="*/ 8140 w 175"/>
                  <a:gd name="T39" fmla="*/ 59661 h 237"/>
                  <a:gd name="T40" fmla="*/ 8140 w 175"/>
                  <a:gd name="T41" fmla="*/ 59661 h 237"/>
                  <a:gd name="T42" fmla="*/ 1915 w 175"/>
                  <a:gd name="T43" fmla="*/ 48683 h 237"/>
                  <a:gd name="T44" fmla="*/ 1915 w 175"/>
                  <a:gd name="T45" fmla="*/ 48683 h 237"/>
                  <a:gd name="T46" fmla="*/ 56501 w 175"/>
                  <a:gd name="T47" fmla="*/ 8114 h 237"/>
                  <a:gd name="T48" fmla="*/ 56501 w 175"/>
                  <a:gd name="T49" fmla="*/ 8114 h 237"/>
                  <a:gd name="T50" fmla="*/ 75175 w 175"/>
                  <a:gd name="T51" fmla="*/ 64911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8" y="86"/>
                      <a:pt x="53" y="95"/>
                      <a:pt x="47" y="109"/>
                    </a:cubicBezTo>
                    <a:cubicBezTo>
                      <a:pt x="40" y="130"/>
                      <a:pt x="38" y="153"/>
                      <a:pt x="58" y="169"/>
                    </a:cubicBezTo>
                    <a:cubicBezTo>
                      <a:pt x="69" y="175"/>
                      <a:pt x="96" y="178"/>
                      <a:pt x="107" y="170"/>
                    </a:cubicBezTo>
                    <a:cubicBezTo>
                      <a:pt x="111" y="166"/>
                      <a:pt x="113" y="157"/>
                      <a:pt x="116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7" y="136"/>
                    </a:moveTo>
                    <a:lnTo>
                      <a:pt x="157" y="136"/>
                    </a:lnTo>
                    <a:cubicBezTo>
                      <a:pt x="141" y="174"/>
                      <a:pt x="107" y="236"/>
                      <a:pt x="57" y="200"/>
                    </a:cubicBezTo>
                    <a:cubicBezTo>
                      <a:pt x="40" y="187"/>
                      <a:pt x="20" y="166"/>
                      <a:pt x="16" y="144"/>
                    </a:cubicBezTo>
                    <a:cubicBezTo>
                      <a:pt x="15" y="138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5" y="58"/>
                      <a:pt x="62" y="0"/>
                      <a:pt x="118" y="17"/>
                    </a:cubicBezTo>
                    <a:cubicBezTo>
                      <a:pt x="170" y="32"/>
                      <a:pt x="174" y="94"/>
                      <a:pt x="157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2" name="Freeform 190">
                <a:extLst>
                  <a:ext uri="{FF2B5EF4-FFF2-40B4-BE49-F238E27FC236}">
                    <a16:creationId xmlns:a16="http://schemas.microsoft.com/office/drawing/2014/main" id="{105CDA22-D746-F84F-8951-6EBB0A566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553" y="4096012"/>
                <a:ext cx="84151" cy="71022"/>
              </a:xfrm>
              <a:custGeom>
                <a:avLst/>
                <a:gdLst>
                  <a:gd name="T0" fmla="*/ 128 w 177"/>
                  <a:gd name="T1" fmla="*/ 62 h 149"/>
                  <a:gd name="T2" fmla="*/ 128 w 177"/>
                  <a:gd name="T3" fmla="*/ 62 h 149"/>
                  <a:gd name="T4" fmla="*/ 88 w 177"/>
                  <a:gd name="T5" fmla="*/ 34 h 149"/>
                  <a:gd name="T6" fmla="*/ 88 w 177"/>
                  <a:gd name="T7" fmla="*/ 34 h 149"/>
                  <a:gd name="T8" fmla="*/ 57 w 177"/>
                  <a:gd name="T9" fmla="*/ 42 h 149"/>
                  <a:gd name="T10" fmla="*/ 57 w 177"/>
                  <a:gd name="T11" fmla="*/ 42 h 149"/>
                  <a:gd name="T12" fmla="*/ 22 w 177"/>
                  <a:gd name="T13" fmla="*/ 76 h 149"/>
                  <a:gd name="T14" fmla="*/ 22 w 177"/>
                  <a:gd name="T15" fmla="*/ 76 h 149"/>
                  <a:gd name="T16" fmla="*/ 46 w 177"/>
                  <a:gd name="T17" fmla="*/ 118 h 149"/>
                  <a:gd name="T18" fmla="*/ 46 w 177"/>
                  <a:gd name="T19" fmla="*/ 118 h 149"/>
                  <a:gd name="T20" fmla="*/ 63 w 177"/>
                  <a:gd name="T21" fmla="*/ 119 h 149"/>
                  <a:gd name="T22" fmla="*/ 63 w 177"/>
                  <a:gd name="T23" fmla="*/ 119 h 149"/>
                  <a:gd name="T24" fmla="*/ 128 w 177"/>
                  <a:gd name="T25" fmla="*/ 62 h 149"/>
                  <a:gd name="T26" fmla="*/ 96 w 177"/>
                  <a:gd name="T27" fmla="*/ 146 h 149"/>
                  <a:gd name="T28" fmla="*/ 96 w 177"/>
                  <a:gd name="T29" fmla="*/ 146 h 149"/>
                  <a:gd name="T30" fmla="*/ 0 w 177"/>
                  <a:gd name="T31" fmla="*/ 89 h 149"/>
                  <a:gd name="T32" fmla="*/ 0 w 177"/>
                  <a:gd name="T33" fmla="*/ 89 h 149"/>
                  <a:gd name="T34" fmla="*/ 16 w 177"/>
                  <a:gd name="T35" fmla="*/ 30 h 149"/>
                  <a:gd name="T36" fmla="*/ 16 w 177"/>
                  <a:gd name="T37" fmla="*/ 30 h 149"/>
                  <a:gd name="T38" fmla="*/ 30 w 177"/>
                  <a:gd name="T39" fmla="*/ 23 h 149"/>
                  <a:gd name="T40" fmla="*/ 30 w 177"/>
                  <a:gd name="T41" fmla="*/ 23 h 149"/>
                  <a:gd name="T42" fmla="*/ 41 w 177"/>
                  <a:gd name="T43" fmla="*/ 2 h 149"/>
                  <a:gd name="T44" fmla="*/ 41 w 177"/>
                  <a:gd name="T45" fmla="*/ 2 h 149"/>
                  <a:gd name="T46" fmla="*/ 160 w 177"/>
                  <a:gd name="T47" fmla="*/ 63 h 149"/>
                  <a:gd name="T48" fmla="*/ 160 w 177"/>
                  <a:gd name="T49" fmla="*/ 63 h 149"/>
                  <a:gd name="T50" fmla="*/ 96 w 177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49">
                    <a:moveTo>
                      <a:pt x="128" y="62"/>
                    </a:moveTo>
                    <a:lnTo>
                      <a:pt x="128" y="62"/>
                    </a:lnTo>
                    <a:cubicBezTo>
                      <a:pt x="120" y="44"/>
                      <a:pt x="104" y="37"/>
                      <a:pt x="88" y="34"/>
                    </a:cubicBezTo>
                    <a:lnTo>
                      <a:pt x="88" y="34"/>
                    </a:lnTo>
                    <a:cubicBezTo>
                      <a:pt x="80" y="41"/>
                      <a:pt x="70" y="41"/>
                      <a:pt x="57" y="42"/>
                    </a:cubicBezTo>
                    <a:lnTo>
                      <a:pt x="57" y="42"/>
                    </a:lnTo>
                    <a:cubicBezTo>
                      <a:pt x="38" y="44"/>
                      <a:pt x="21" y="54"/>
                      <a:pt x="22" y="76"/>
                    </a:cubicBezTo>
                    <a:lnTo>
                      <a:pt x="22" y="76"/>
                    </a:lnTo>
                    <a:cubicBezTo>
                      <a:pt x="22" y="88"/>
                      <a:pt x="34" y="113"/>
                      <a:pt x="46" y="118"/>
                    </a:cubicBezTo>
                    <a:lnTo>
                      <a:pt x="46" y="118"/>
                    </a:lnTo>
                    <a:cubicBezTo>
                      <a:pt x="50" y="119"/>
                      <a:pt x="58" y="119"/>
                      <a:pt x="63" y="119"/>
                    </a:cubicBezTo>
                    <a:lnTo>
                      <a:pt x="63" y="119"/>
                    </a:lnTo>
                    <a:cubicBezTo>
                      <a:pt x="89" y="119"/>
                      <a:pt x="154" y="110"/>
                      <a:pt x="128" y="62"/>
                    </a:cubicBezTo>
                    <a:close/>
                    <a:moveTo>
                      <a:pt x="96" y="146"/>
                    </a:moveTo>
                    <a:lnTo>
                      <a:pt x="96" y="146"/>
                    </a:lnTo>
                    <a:cubicBezTo>
                      <a:pt x="61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0" y="26"/>
                      <a:pt x="25" y="23"/>
                      <a:pt x="30" y="23"/>
                    </a:cubicBezTo>
                    <a:lnTo>
                      <a:pt x="30" y="23"/>
                    </a:lnTo>
                    <a:cubicBezTo>
                      <a:pt x="28" y="14"/>
                      <a:pt x="29" y="4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1" y="8"/>
                      <a:pt x="160" y="63"/>
                    </a:cubicBezTo>
                    <a:lnTo>
                      <a:pt x="160" y="63"/>
                    </a:lnTo>
                    <a:cubicBezTo>
                      <a:pt x="176" y="113"/>
                      <a:pt x="134" y="142"/>
                      <a:pt x="96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43" name="Freeform 191">
                <a:extLst>
                  <a:ext uri="{FF2B5EF4-FFF2-40B4-BE49-F238E27FC236}">
                    <a16:creationId xmlns:a16="http://schemas.microsoft.com/office/drawing/2014/main" id="{0CF3211A-D579-7D42-8C64-EB0C34AAE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4692" y="4084964"/>
                <a:ext cx="90501" cy="88382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3 h 186"/>
                  <a:gd name="T14" fmla="*/ 155 w 188"/>
                  <a:gd name="T15" fmla="*/ 73 h 186"/>
                  <a:gd name="T16" fmla="*/ 117 w 188"/>
                  <a:gd name="T17" fmla="*/ 44 h 186"/>
                  <a:gd name="T18" fmla="*/ 117 w 188"/>
                  <a:gd name="T19" fmla="*/ 44 h 186"/>
                  <a:gd name="T20" fmla="*/ 101 w 188"/>
                  <a:gd name="T21" fmla="*/ 51 h 186"/>
                  <a:gd name="T22" fmla="*/ 101 w 188"/>
                  <a:gd name="T23" fmla="*/ 51 h 186"/>
                  <a:gd name="T24" fmla="*/ 66 w 188"/>
                  <a:gd name="T25" fmla="*/ 131 h 186"/>
                  <a:gd name="T26" fmla="*/ 59 w 188"/>
                  <a:gd name="T27" fmla="*/ 42 h 186"/>
                  <a:gd name="T28" fmla="*/ 59 w 188"/>
                  <a:gd name="T29" fmla="*/ 42 h 186"/>
                  <a:gd name="T30" fmla="*/ 171 w 188"/>
                  <a:gd name="T31" fmla="*/ 52 h 186"/>
                  <a:gd name="T32" fmla="*/ 171 w 188"/>
                  <a:gd name="T33" fmla="*/ 52 h 186"/>
                  <a:gd name="T34" fmla="*/ 180 w 188"/>
                  <a:gd name="T35" fmla="*/ 113 h 186"/>
                  <a:gd name="T36" fmla="*/ 180 w 188"/>
                  <a:gd name="T37" fmla="*/ 113 h 186"/>
                  <a:gd name="T38" fmla="*/ 170 w 188"/>
                  <a:gd name="T39" fmla="*/ 125 h 186"/>
                  <a:gd name="T40" fmla="*/ 170 w 188"/>
                  <a:gd name="T41" fmla="*/ 125 h 186"/>
                  <a:gd name="T42" fmla="*/ 170 w 188"/>
                  <a:gd name="T43" fmla="*/ 148 h 186"/>
                  <a:gd name="T44" fmla="*/ 170 w 188"/>
                  <a:gd name="T45" fmla="*/ 148 h 186"/>
                  <a:gd name="T46" fmla="*/ 37 w 188"/>
                  <a:gd name="T47" fmla="*/ 142 h 186"/>
                  <a:gd name="T48" fmla="*/ 37 w 188"/>
                  <a:gd name="T49" fmla="*/ 142 h 186"/>
                  <a:gd name="T50" fmla="*/ 59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6" y="94"/>
                      <a:pt x="155" y="73"/>
                    </a:cubicBezTo>
                    <a:lnTo>
                      <a:pt x="155" y="73"/>
                    </a:lnTo>
                    <a:cubicBezTo>
                      <a:pt x="150" y="62"/>
                      <a:pt x="129" y="44"/>
                      <a:pt x="117" y="44"/>
                    </a:cubicBezTo>
                    <a:lnTo>
                      <a:pt x="117" y="44"/>
                    </a:lnTo>
                    <a:cubicBezTo>
                      <a:pt x="112" y="44"/>
                      <a:pt x="105" y="50"/>
                      <a:pt x="101" y="51"/>
                    </a:cubicBezTo>
                    <a:lnTo>
                      <a:pt x="101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9" y="42"/>
                    </a:moveTo>
                    <a:lnTo>
                      <a:pt x="59" y="42"/>
                    </a:lnTo>
                    <a:cubicBezTo>
                      <a:pt x="91" y="23"/>
                      <a:pt x="146" y="0"/>
                      <a:pt x="171" y="52"/>
                    </a:cubicBezTo>
                    <a:lnTo>
                      <a:pt x="171" y="52"/>
                    </a:lnTo>
                    <a:cubicBezTo>
                      <a:pt x="180" y="71"/>
                      <a:pt x="187" y="96"/>
                      <a:pt x="180" y="113"/>
                    </a:cubicBezTo>
                    <a:lnTo>
                      <a:pt x="180" y="113"/>
                    </a:lnTo>
                    <a:cubicBezTo>
                      <a:pt x="179" y="118"/>
                      <a:pt x="174" y="122"/>
                      <a:pt x="170" y="125"/>
                    </a:cubicBezTo>
                    <a:lnTo>
                      <a:pt x="170" y="125"/>
                    </a:lnTo>
                    <a:cubicBezTo>
                      <a:pt x="176" y="131"/>
                      <a:pt x="180" y="143"/>
                      <a:pt x="170" y="148"/>
                    </a:cubicBezTo>
                    <a:lnTo>
                      <a:pt x="170" y="148"/>
                    </a:lnTo>
                    <a:cubicBezTo>
                      <a:pt x="133" y="167"/>
                      <a:pt x="76" y="185"/>
                      <a:pt x="37" y="142"/>
                    </a:cubicBezTo>
                    <a:lnTo>
                      <a:pt x="37" y="142"/>
                    </a:lnTo>
                    <a:cubicBezTo>
                      <a:pt x="0" y="105"/>
                      <a:pt x="27" y="60"/>
                      <a:pt x="59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44" name="Freeform 192">
                <a:extLst>
                  <a:ext uri="{FF2B5EF4-FFF2-40B4-BE49-F238E27FC236}">
                    <a16:creationId xmlns:a16="http://schemas.microsoft.com/office/drawing/2014/main" id="{33648D50-47DD-F74A-902A-1026225FD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0932" y="4094434"/>
                <a:ext cx="84151" cy="71021"/>
              </a:xfrm>
              <a:custGeom>
                <a:avLst/>
                <a:gdLst>
                  <a:gd name="T0" fmla="*/ 130 w 178"/>
                  <a:gd name="T1" fmla="*/ 62 h 150"/>
                  <a:gd name="T2" fmla="*/ 130 w 178"/>
                  <a:gd name="T3" fmla="*/ 62 h 150"/>
                  <a:gd name="T4" fmla="*/ 89 w 178"/>
                  <a:gd name="T5" fmla="*/ 33 h 150"/>
                  <a:gd name="T6" fmla="*/ 89 w 178"/>
                  <a:gd name="T7" fmla="*/ 33 h 150"/>
                  <a:gd name="T8" fmla="*/ 59 w 178"/>
                  <a:gd name="T9" fmla="*/ 41 h 150"/>
                  <a:gd name="T10" fmla="*/ 59 w 178"/>
                  <a:gd name="T11" fmla="*/ 41 h 150"/>
                  <a:gd name="T12" fmla="*/ 23 w 178"/>
                  <a:gd name="T13" fmla="*/ 77 h 150"/>
                  <a:gd name="T14" fmla="*/ 23 w 178"/>
                  <a:gd name="T15" fmla="*/ 77 h 150"/>
                  <a:gd name="T16" fmla="*/ 47 w 178"/>
                  <a:gd name="T17" fmla="*/ 117 h 150"/>
                  <a:gd name="T18" fmla="*/ 47 w 178"/>
                  <a:gd name="T19" fmla="*/ 117 h 150"/>
                  <a:gd name="T20" fmla="*/ 64 w 178"/>
                  <a:gd name="T21" fmla="*/ 119 h 150"/>
                  <a:gd name="T22" fmla="*/ 64 w 178"/>
                  <a:gd name="T23" fmla="*/ 119 h 150"/>
                  <a:gd name="T24" fmla="*/ 130 w 178"/>
                  <a:gd name="T25" fmla="*/ 62 h 150"/>
                  <a:gd name="T26" fmla="*/ 98 w 178"/>
                  <a:gd name="T27" fmla="*/ 145 h 150"/>
                  <a:gd name="T28" fmla="*/ 98 w 178"/>
                  <a:gd name="T29" fmla="*/ 145 h 150"/>
                  <a:gd name="T30" fmla="*/ 0 w 178"/>
                  <a:gd name="T31" fmla="*/ 90 h 150"/>
                  <a:gd name="T32" fmla="*/ 0 w 178"/>
                  <a:gd name="T33" fmla="*/ 90 h 150"/>
                  <a:gd name="T34" fmla="*/ 18 w 178"/>
                  <a:gd name="T35" fmla="*/ 29 h 150"/>
                  <a:gd name="T36" fmla="*/ 18 w 178"/>
                  <a:gd name="T37" fmla="*/ 29 h 150"/>
                  <a:gd name="T38" fmla="*/ 31 w 178"/>
                  <a:gd name="T39" fmla="*/ 23 h 150"/>
                  <a:gd name="T40" fmla="*/ 31 w 178"/>
                  <a:gd name="T41" fmla="*/ 23 h 150"/>
                  <a:gd name="T42" fmla="*/ 42 w 178"/>
                  <a:gd name="T43" fmla="*/ 2 h 150"/>
                  <a:gd name="T44" fmla="*/ 42 w 178"/>
                  <a:gd name="T45" fmla="*/ 2 h 150"/>
                  <a:gd name="T46" fmla="*/ 160 w 178"/>
                  <a:gd name="T47" fmla="*/ 64 h 150"/>
                  <a:gd name="T48" fmla="*/ 160 w 178"/>
                  <a:gd name="T49" fmla="*/ 64 h 150"/>
                  <a:gd name="T50" fmla="*/ 98 w 178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6" y="37"/>
                      <a:pt x="89" y="33"/>
                    </a:cubicBezTo>
                    <a:lnTo>
                      <a:pt x="89" y="33"/>
                    </a:lnTo>
                    <a:cubicBezTo>
                      <a:pt x="81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39" y="44"/>
                      <a:pt x="23" y="53"/>
                      <a:pt x="23" y="77"/>
                    </a:cubicBezTo>
                    <a:lnTo>
                      <a:pt x="23" y="77"/>
                    </a:lnTo>
                    <a:cubicBezTo>
                      <a:pt x="25" y="89"/>
                      <a:pt x="35" y="112"/>
                      <a:pt x="47" y="117"/>
                    </a:cubicBezTo>
                    <a:lnTo>
                      <a:pt x="47" y="117"/>
                    </a:lnTo>
                    <a:cubicBezTo>
                      <a:pt x="52" y="120"/>
                      <a:pt x="60" y="119"/>
                      <a:pt x="64" y="119"/>
                    </a:cubicBezTo>
                    <a:lnTo>
                      <a:pt x="64" y="119"/>
                    </a:lnTo>
                    <a:cubicBezTo>
                      <a:pt x="92" y="119"/>
                      <a:pt x="156" y="110"/>
                      <a:pt x="130" y="62"/>
                    </a:cubicBezTo>
                    <a:close/>
                    <a:moveTo>
                      <a:pt x="98" y="145"/>
                    </a:moveTo>
                    <a:lnTo>
                      <a:pt x="98" y="145"/>
                    </a:lnTo>
                    <a:cubicBezTo>
                      <a:pt x="63" y="149"/>
                      <a:pt x="1" y="146"/>
                      <a:pt x="0" y="90"/>
                    </a:cubicBezTo>
                    <a:lnTo>
                      <a:pt x="0" y="90"/>
                    </a:lnTo>
                    <a:cubicBezTo>
                      <a:pt x="0" y="69"/>
                      <a:pt x="4" y="43"/>
                      <a:pt x="18" y="29"/>
                    </a:cubicBezTo>
                    <a:lnTo>
                      <a:pt x="18" y="29"/>
                    </a:lnTo>
                    <a:cubicBezTo>
                      <a:pt x="21" y="25"/>
                      <a:pt x="26" y="24"/>
                      <a:pt x="31" y="23"/>
                    </a:cubicBezTo>
                    <a:lnTo>
                      <a:pt x="31" y="23"/>
                    </a:lnTo>
                    <a:cubicBezTo>
                      <a:pt x="27" y="15"/>
                      <a:pt x="31" y="3"/>
                      <a:pt x="42" y="2"/>
                    </a:cubicBezTo>
                    <a:lnTo>
                      <a:pt x="42" y="2"/>
                    </a:lnTo>
                    <a:cubicBezTo>
                      <a:pt x="83" y="0"/>
                      <a:pt x="143" y="7"/>
                      <a:pt x="160" y="64"/>
                    </a:cubicBezTo>
                    <a:lnTo>
                      <a:pt x="160" y="64"/>
                    </a:lnTo>
                    <a:cubicBezTo>
                      <a:pt x="177" y="112"/>
                      <a:pt x="136" y="142"/>
                      <a:pt x="98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43" name="Freeform 193">
                <a:extLst>
                  <a:ext uri="{FF2B5EF4-FFF2-40B4-BE49-F238E27FC236}">
                    <a16:creationId xmlns:a16="http://schemas.microsoft.com/office/drawing/2014/main" id="{411F57BF-BAE5-954E-B10E-68FF74426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21" y="4079168"/>
                <a:ext cx="83794" cy="113117"/>
              </a:xfrm>
              <a:custGeom>
                <a:avLst/>
                <a:gdLst>
                  <a:gd name="T0" fmla="*/ 49319 w 175"/>
                  <a:gd name="T1" fmla="*/ 23387 h 237"/>
                  <a:gd name="T2" fmla="*/ 49319 w 175"/>
                  <a:gd name="T3" fmla="*/ 23387 h 237"/>
                  <a:gd name="T4" fmla="*/ 27293 w 175"/>
                  <a:gd name="T5" fmla="*/ 34842 h 237"/>
                  <a:gd name="T6" fmla="*/ 27293 w 175"/>
                  <a:gd name="T7" fmla="*/ 34842 h 237"/>
                  <a:gd name="T8" fmla="*/ 22983 w 175"/>
                  <a:gd name="T9" fmla="*/ 52024 h 237"/>
                  <a:gd name="T10" fmla="*/ 22983 w 175"/>
                  <a:gd name="T11" fmla="*/ 52024 h 237"/>
                  <a:gd name="T12" fmla="*/ 28251 w 175"/>
                  <a:gd name="T13" fmla="*/ 80661 h 237"/>
                  <a:gd name="T14" fmla="*/ 28251 w 175"/>
                  <a:gd name="T15" fmla="*/ 80661 h 237"/>
                  <a:gd name="T16" fmla="*/ 51234 w 175"/>
                  <a:gd name="T17" fmla="*/ 81139 h 237"/>
                  <a:gd name="T18" fmla="*/ 51234 w 175"/>
                  <a:gd name="T19" fmla="*/ 81139 h 237"/>
                  <a:gd name="T20" fmla="*/ 56022 w 175"/>
                  <a:gd name="T21" fmla="*/ 73025 h 237"/>
                  <a:gd name="T22" fmla="*/ 56022 w 175"/>
                  <a:gd name="T23" fmla="*/ 73025 h 237"/>
                  <a:gd name="T24" fmla="*/ 49319 w 175"/>
                  <a:gd name="T25" fmla="*/ 23387 h 237"/>
                  <a:gd name="T26" fmla="*/ 75654 w 175"/>
                  <a:gd name="T27" fmla="*/ 64911 h 237"/>
                  <a:gd name="T28" fmla="*/ 75654 w 175"/>
                  <a:gd name="T29" fmla="*/ 64911 h 237"/>
                  <a:gd name="T30" fmla="*/ 27772 w 175"/>
                  <a:gd name="T31" fmla="*/ 95457 h 237"/>
                  <a:gd name="T32" fmla="*/ 27772 w 175"/>
                  <a:gd name="T33" fmla="*/ 95457 h 237"/>
                  <a:gd name="T34" fmla="*/ 7661 w 175"/>
                  <a:gd name="T35" fmla="*/ 68729 h 237"/>
                  <a:gd name="T36" fmla="*/ 7661 w 175"/>
                  <a:gd name="T37" fmla="*/ 68729 h 237"/>
                  <a:gd name="T38" fmla="*/ 9098 w 175"/>
                  <a:gd name="T39" fmla="*/ 59661 h 237"/>
                  <a:gd name="T40" fmla="*/ 9098 w 175"/>
                  <a:gd name="T41" fmla="*/ 59661 h 237"/>
                  <a:gd name="T42" fmla="*/ 2873 w 175"/>
                  <a:gd name="T43" fmla="*/ 48683 h 237"/>
                  <a:gd name="T44" fmla="*/ 2873 w 175"/>
                  <a:gd name="T45" fmla="*/ 48683 h 237"/>
                  <a:gd name="T46" fmla="*/ 57459 w 175"/>
                  <a:gd name="T47" fmla="*/ 8114 h 237"/>
                  <a:gd name="T48" fmla="*/ 57459 w 175"/>
                  <a:gd name="T49" fmla="*/ 8114 h 237"/>
                  <a:gd name="T50" fmla="*/ 75654 w 175"/>
                  <a:gd name="T51" fmla="*/ 64911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7">
                    <a:moveTo>
                      <a:pt x="103" y="49"/>
                    </a:moveTo>
                    <a:lnTo>
                      <a:pt x="103" y="49"/>
                    </a:lnTo>
                    <a:cubicBezTo>
                      <a:pt x="83" y="46"/>
                      <a:pt x="69" y="58"/>
                      <a:pt x="57" y="73"/>
                    </a:cubicBezTo>
                    <a:cubicBezTo>
                      <a:pt x="59" y="86"/>
                      <a:pt x="54" y="95"/>
                      <a:pt x="48" y="109"/>
                    </a:cubicBezTo>
                    <a:cubicBezTo>
                      <a:pt x="40" y="130"/>
                      <a:pt x="40" y="153"/>
                      <a:pt x="59" y="169"/>
                    </a:cubicBezTo>
                    <a:cubicBezTo>
                      <a:pt x="70" y="175"/>
                      <a:pt x="96" y="178"/>
                      <a:pt x="107" y="170"/>
                    </a:cubicBezTo>
                    <a:cubicBezTo>
                      <a:pt x="111" y="166"/>
                      <a:pt x="115" y="157"/>
                      <a:pt x="117" y="153"/>
                    </a:cubicBezTo>
                    <a:cubicBezTo>
                      <a:pt x="130" y="125"/>
                      <a:pt x="157" y="53"/>
                      <a:pt x="103" y="49"/>
                    </a:cubicBezTo>
                    <a:close/>
                    <a:moveTo>
                      <a:pt x="158" y="136"/>
                    </a:moveTo>
                    <a:lnTo>
                      <a:pt x="158" y="136"/>
                    </a:lnTo>
                    <a:cubicBezTo>
                      <a:pt x="141" y="174"/>
                      <a:pt x="107" y="236"/>
                      <a:pt x="58" y="200"/>
                    </a:cubicBezTo>
                    <a:cubicBezTo>
                      <a:pt x="40" y="187"/>
                      <a:pt x="21" y="166"/>
                      <a:pt x="16" y="144"/>
                    </a:cubicBezTo>
                    <a:cubicBezTo>
                      <a:pt x="16" y="138"/>
                      <a:pt x="16" y="132"/>
                      <a:pt x="19" y="125"/>
                    </a:cubicBezTo>
                    <a:cubicBezTo>
                      <a:pt x="10" y="124"/>
                      <a:pt x="0" y="113"/>
                      <a:pt x="6" y="102"/>
                    </a:cubicBezTo>
                    <a:cubicBezTo>
                      <a:pt x="25" y="58"/>
                      <a:pt x="62" y="0"/>
                      <a:pt x="120" y="17"/>
                    </a:cubicBezTo>
                    <a:cubicBezTo>
                      <a:pt x="171" y="32"/>
                      <a:pt x="174" y="94"/>
                      <a:pt x="158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6" name="Freeform 194">
                <a:extLst>
                  <a:ext uri="{FF2B5EF4-FFF2-40B4-BE49-F238E27FC236}">
                    <a16:creationId xmlns:a16="http://schemas.microsoft.com/office/drawing/2014/main" id="{7B53F18D-8CD1-2543-90A5-EFB74A358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4720" y="4084964"/>
                <a:ext cx="96852" cy="93116"/>
              </a:xfrm>
              <a:custGeom>
                <a:avLst/>
                <a:gdLst>
                  <a:gd name="T0" fmla="*/ 61 w 204"/>
                  <a:gd name="T1" fmla="*/ 133 h 196"/>
                  <a:gd name="T2" fmla="*/ 61 w 204"/>
                  <a:gd name="T3" fmla="*/ 133 h 196"/>
                  <a:gd name="T4" fmla="*/ 108 w 204"/>
                  <a:gd name="T5" fmla="*/ 149 h 196"/>
                  <a:gd name="T6" fmla="*/ 108 w 204"/>
                  <a:gd name="T7" fmla="*/ 149 h 196"/>
                  <a:gd name="T8" fmla="*/ 141 w 204"/>
                  <a:gd name="T9" fmla="*/ 130 h 196"/>
                  <a:gd name="T10" fmla="*/ 141 w 204"/>
                  <a:gd name="T11" fmla="*/ 130 h 196"/>
                  <a:gd name="T12" fmla="*/ 175 w 204"/>
                  <a:gd name="T13" fmla="*/ 80 h 196"/>
                  <a:gd name="T14" fmla="*/ 175 w 204"/>
                  <a:gd name="T15" fmla="*/ 80 h 196"/>
                  <a:gd name="T16" fmla="*/ 143 w 204"/>
                  <a:gd name="T17" fmla="*/ 45 h 196"/>
                  <a:gd name="T18" fmla="*/ 143 w 204"/>
                  <a:gd name="T19" fmla="*/ 45 h 196"/>
                  <a:gd name="T20" fmla="*/ 126 w 204"/>
                  <a:gd name="T21" fmla="*/ 50 h 196"/>
                  <a:gd name="T22" fmla="*/ 126 w 204"/>
                  <a:gd name="T23" fmla="*/ 50 h 196"/>
                  <a:gd name="T24" fmla="*/ 61 w 204"/>
                  <a:gd name="T25" fmla="*/ 133 h 196"/>
                  <a:gd name="T26" fmla="*/ 84 w 204"/>
                  <a:gd name="T27" fmla="*/ 33 h 196"/>
                  <a:gd name="T28" fmla="*/ 84 w 204"/>
                  <a:gd name="T29" fmla="*/ 33 h 196"/>
                  <a:gd name="T30" fmla="*/ 199 w 204"/>
                  <a:gd name="T31" fmla="*/ 59 h 196"/>
                  <a:gd name="T32" fmla="*/ 199 w 204"/>
                  <a:gd name="T33" fmla="*/ 59 h 196"/>
                  <a:gd name="T34" fmla="*/ 188 w 204"/>
                  <a:gd name="T35" fmla="*/ 128 h 196"/>
                  <a:gd name="T36" fmla="*/ 188 w 204"/>
                  <a:gd name="T37" fmla="*/ 128 h 196"/>
                  <a:gd name="T38" fmla="*/ 172 w 204"/>
                  <a:gd name="T39" fmla="*/ 139 h 196"/>
                  <a:gd name="T40" fmla="*/ 172 w 204"/>
                  <a:gd name="T41" fmla="*/ 139 h 196"/>
                  <a:gd name="T42" fmla="*/ 166 w 204"/>
                  <a:gd name="T43" fmla="*/ 166 h 196"/>
                  <a:gd name="T44" fmla="*/ 166 w 204"/>
                  <a:gd name="T45" fmla="*/ 166 h 196"/>
                  <a:gd name="T46" fmla="*/ 25 w 204"/>
                  <a:gd name="T47" fmla="*/ 142 h 196"/>
                  <a:gd name="T48" fmla="*/ 25 w 204"/>
                  <a:gd name="T49" fmla="*/ 142 h 196"/>
                  <a:gd name="T50" fmla="*/ 84 w 204"/>
                  <a:gd name="T51" fmla="*/ 3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6">
                    <a:moveTo>
                      <a:pt x="61" y="133"/>
                    </a:moveTo>
                    <a:lnTo>
                      <a:pt x="61" y="133"/>
                    </a:lnTo>
                    <a:cubicBezTo>
                      <a:pt x="71" y="147"/>
                      <a:pt x="90" y="150"/>
                      <a:pt x="108" y="149"/>
                    </a:cubicBezTo>
                    <a:lnTo>
                      <a:pt x="108" y="149"/>
                    </a:lnTo>
                    <a:cubicBezTo>
                      <a:pt x="116" y="137"/>
                      <a:pt x="126" y="135"/>
                      <a:pt x="141" y="130"/>
                    </a:cubicBezTo>
                    <a:lnTo>
                      <a:pt x="141" y="130"/>
                    </a:lnTo>
                    <a:cubicBezTo>
                      <a:pt x="162" y="121"/>
                      <a:pt x="179" y="105"/>
                      <a:pt x="175" y="80"/>
                    </a:cubicBezTo>
                    <a:lnTo>
                      <a:pt x="175" y="80"/>
                    </a:lnTo>
                    <a:cubicBezTo>
                      <a:pt x="174" y="68"/>
                      <a:pt x="157" y="47"/>
                      <a:pt x="143" y="45"/>
                    </a:cubicBezTo>
                    <a:lnTo>
                      <a:pt x="143" y="45"/>
                    </a:lnTo>
                    <a:cubicBezTo>
                      <a:pt x="139" y="43"/>
                      <a:pt x="130" y="49"/>
                      <a:pt x="126" y="50"/>
                    </a:cubicBezTo>
                    <a:lnTo>
                      <a:pt x="126" y="50"/>
                    </a:lnTo>
                    <a:cubicBezTo>
                      <a:pt x="95" y="59"/>
                      <a:pt x="25" y="91"/>
                      <a:pt x="61" y="133"/>
                    </a:cubicBezTo>
                    <a:close/>
                    <a:moveTo>
                      <a:pt x="84" y="33"/>
                    </a:moveTo>
                    <a:lnTo>
                      <a:pt x="84" y="33"/>
                    </a:lnTo>
                    <a:cubicBezTo>
                      <a:pt x="122" y="17"/>
                      <a:pt x="192" y="0"/>
                      <a:pt x="199" y="59"/>
                    </a:cubicBezTo>
                    <a:lnTo>
                      <a:pt x="199" y="59"/>
                    </a:lnTo>
                    <a:cubicBezTo>
                      <a:pt x="203" y="82"/>
                      <a:pt x="201" y="109"/>
                      <a:pt x="188" y="128"/>
                    </a:cubicBezTo>
                    <a:lnTo>
                      <a:pt x="188" y="128"/>
                    </a:lnTo>
                    <a:cubicBezTo>
                      <a:pt x="184" y="134"/>
                      <a:pt x="179" y="137"/>
                      <a:pt x="172" y="139"/>
                    </a:cubicBezTo>
                    <a:lnTo>
                      <a:pt x="172" y="139"/>
                    </a:lnTo>
                    <a:cubicBezTo>
                      <a:pt x="179" y="147"/>
                      <a:pt x="176" y="162"/>
                      <a:pt x="166" y="166"/>
                    </a:cubicBezTo>
                    <a:lnTo>
                      <a:pt x="166" y="166"/>
                    </a:lnTo>
                    <a:cubicBezTo>
                      <a:pt x="120" y="181"/>
                      <a:pt x="53" y="195"/>
                      <a:pt x="25" y="142"/>
                    </a:cubicBezTo>
                    <a:lnTo>
                      <a:pt x="25" y="142"/>
                    </a:lnTo>
                    <a:cubicBezTo>
                      <a:pt x="0" y="95"/>
                      <a:pt x="42" y="50"/>
                      <a:pt x="84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45" name="Freeform 195">
                <a:extLst>
                  <a:ext uri="{FF2B5EF4-FFF2-40B4-BE49-F238E27FC236}">
                    <a16:creationId xmlns:a16="http://schemas.microsoft.com/office/drawing/2014/main" id="{00FBB2F5-601A-F046-84C6-E8AE2CD01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62" y="4079168"/>
                <a:ext cx="83794" cy="113117"/>
              </a:xfrm>
              <a:custGeom>
                <a:avLst/>
                <a:gdLst>
                  <a:gd name="T0" fmla="*/ 49319 w 175"/>
                  <a:gd name="T1" fmla="*/ 22528 h 236"/>
                  <a:gd name="T2" fmla="*/ 49319 w 175"/>
                  <a:gd name="T3" fmla="*/ 22528 h 236"/>
                  <a:gd name="T4" fmla="*/ 27293 w 175"/>
                  <a:gd name="T5" fmla="*/ 34510 h 236"/>
                  <a:gd name="T6" fmla="*/ 27293 w 175"/>
                  <a:gd name="T7" fmla="*/ 34510 h 236"/>
                  <a:gd name="T8" fmla="*/ 22983 w 175"/>
                  <a:gd name="T9" fmla="*/ 52245 h 236"/>
                  <a:gd name="T10" fmla="*/ 22983 w 175"/>
                  <a:gd name="T11" fmla="*/ 52245 h 236"/>
                  <a:gd name="T12" fmla="*/ 28251 w 175"/>
                  <a:gd name="T13" fmla="*/ 80045 h 236"/>
                  <a:gd name="T14" fmla="*/ 28251 w 175"/>
                  <a:gd name="T15" fmla="*/ 80045 h 236"/>
                  <a:gd name="T16" fmla="*/ 51713 w 175"/>
                  <a:gd name="T17" fmla="*/ 81003 h 236"/>
                  <a:gd name="T18" fmla="*/ 51713 w 175"/>
                  <a:gd name="T19" fmla="*/ 81003 h 236"/>
                  <a:gd name="T20" fmla="*/ 56022 w 175"/>
                  <a:gd name="T21" fmla="*/ 72855 h 236"/>
                  <a:gd name="T22" fmla="*/ 56022 w 175"/>
                  <a:gd name="T23" fmla="*/ 72855 h 236"/>
                  <a:gd name="T24" fmla="*/ 49319 w 175"/>
                  <a:gd name="T25" fmla="*/ 22528 h 236"/>
                  <a:gd name="T26" fmla="*/ 75175 w 175"/>
                  <a:gd name="T27" fmla="*/ 64227 h 236"/>
                  <a:gd name="T28" fmla="*/ 75175 w 175"/>
                  <a:gd name="T29" fmla="*/ 64227 h 236"/>
                  <a:gd name="T30" fmla="*/ 27772 w 175"/>
                  <a:gd name="T31" fmla="*/ 95862 h 236"/>
                  <a:gd name="T32" fmla="*/ 27772 w 175"/>
                  <a:gd name="T33" fmla="*/ 95862 h 236"/>
                  <a:gd name="T34" fmla="*/ 7661 w 175"/>
                  <a:gd name="T35" fmla="*/ 68541 h 236"/>
                  <a:gd name="T36" fmla="*/ 7661 w 175"/>
                  <a:gd name="T37" fmla="*/ 68541 h 236"/>
                  <a:gd name="T38" fmla="*/ 9098 w 175"/>
                  <a:gd name="T39" fmla="*/ 58955 h 236"/>
                  <a:gd name="T40" fmla="*/ 9098 w 175"/>
                  <a:gd name="T41" fmla="*/ 58955 h 236"/>
                  <a:gd name="T42" fmla="*/ 2394 w 175"/>
                  <a:gd name="T43" fmla="*/ 48410 h 236"/>
                  <a:gd name="T44" fmla="*/ 2394 w 175"/>
                  <a:gd name="T45" fmla="*/ 48410 h 236"/>
                  <a:gd name="T46" fmla="*/ 57459 w 175"/>
                  <a:gd name="T47" fmla="*/ 7669 h 236"/>
                  <a:gd name="T48" fmla="*/ 57459 w 175"/>
                  <a:gd name="T49" fmla="*/ 7669 h 236"/>
                  <a:gd name="T50" fmla="*/ 75175 w 175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5" h="236">
                    <a:moveTo>
                      <a:pt x="103" y="47"/>
                    </a:moveTo>
                    <a:lnTo>
                      <a:pt x="103" y="47"/>
                    </a:lnTo>
                    <a:cubicBezTo>
                      <a:pt x="83" y="46"/>
                      <a:pt x="69" y="56"/>
                      <a:pt x="57" y="72"/>
                    </a:cubicBezTo>
                    <a:cubicBezTo>
                      <a:pt x="59" y="85"/>
                      <a:pt x="53" y="95"/>
                      <a:pt x="48" y="109"/>
                    </a:cubicBezTo>
                    <a:cubicBezTo>
                      <a:pt x="40" y="130"/>
                      <a:pt x="40" y="152"/>
                      <a:pt x="59" y="167"/>
                    </a:cubicBezTo>
                    <a:cubicBezTo>
                      <a:pt x="70" y="175"/>
                      <a:pt x="96" y="176"/>
                      <a:pt x="108" y="169"/>
                    </a:cubicBezTo>
                    <a:cubicBezTo>
                      <a:pt x="111" y="166"/>
                      <a:pt x="115" y="156"/>
                      <a:pt x="117" y="152"/>
                    </a:cubicBezTo>
                    <a:cubicBezTo>
                      <a:pt x="130" y="123"/>
                      <a:pt x="157" y="53"/>
                      <a:pt x="103" y="47"/>
                    </a:cubicBezTo>
                    <a:close/>
                    <a:moveTo>
                      <a:pt x="157" y="134"/>
                    </a:moveTo>
                    <a:lnTo>
                      <a:pt x="157" y="134"/>
                    </a:lnTo>
                    <a:cubicBezTo>
                      <a:pt x="142" y="173"/>
                      <a:pt x="108" y="235"/>
                      <a:pt x="58" y="200"/>
                    </a:cubicBezTo>
                    <a:cubicBezTo>
                      <a:pt x="40" y="187"/>
                      <a:pt x="21" y="166"/>
                      <a:pt x="16" y="143"/>
                    </a:cubicBezTo>
                    <a:cubicBezTo>
                      <a:pt x="16" y="137"/>
                      <a:pt x="16" y="130"/>
                      <a:pt x="19" y="123"/>
                    </a:cubicBezTo>
                    <a:cubicBezTo>
                      <a:pt x="9" y="122"/>
                      <a:pt x="0" y="113"/>
                      <a:pt x="5" y="101"/>
                    </a:cubicBezTo>
                    <a:cubicBezTo>
                      <a:pt x="25" y="58"/>
                      <a:pt x="63" y="0"/>
                      <a:pt x="120" y="16"/>
                    </a:cubicBezTo>
                    <a:cubicBezTo>
                      <a:pt x="171" y="30"/>
                      <a:pt x="174" y="93"/>
                      <a:pt x="157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8" name="Freeform 196">
                <a:extLst>
                  <a:ext uri="{FF2B5EF4-FFF2-40B4-BE49-F238E27FC236}">
                    <a16:creationId xmlns:a16="http://schemas.microsoft.com/office/drawing/2014/main" id="{D0F82416-3B31-B842-BD3A-2DA104499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5946" y="4096011"/>
                <a:ext cx="84150" cy="71022"/>
              </a:xfrm>
              <a:custGeom>
                <a:avLst/>
                <a:gdLst>
                  <a:gd name="T0" fmla="*/ 129 w 177"/>
                  <a:gd name="T1" fmla="*/ 62 h 150"/>
                  <a:gd name="T2" fmla="*/ 129 w 177"/>
                  <a:gd name="T3" fmla="*/ 62 h 150"/>
                  <a:gd name="T4" fmla="*/ 89 w 177"/>
                  <a:gd name="T5" fmla="*/ 33 h 150"/>
                  <a:gd name="T6" fmla="*/ 89 w 177"/>
                  <a:gd name="T7" fmla="*/ 33 h 150"/>
                  <a:gd name="T8" fmla="*/ 58 w 177"/>
                  <a:gd name="T9" fmla="*/ 42 h 150"/>
                  <a:gd name="T10" fmla="*/ 58 w 177"/>
                  <a:gd name="T11" fmla="*/ 42 h 150"/>
                  <a:gd name="T12" fmla="*/ 24 w 177"/>
                  <a:gd name="T13" fmla="*/ 77 h 150"/>
                  <a:gd name="T14" fmla="*/ 24 w 177"/>
                  <a:gd name="T15" fmla="*/ 77 h 150"/>
                  <a:gd name="T16" fmla="*/ 47 w 177"/>
                  <a:gd name="T17" fmla="*/ 119 h 150"/>
                  <a:gd name="T18" fmla="*/ 47 w 177"/>
                  <a:gd name="T19" fmla="*/ 119 h 150"/>
                  <a:gd name="T20" fmla="*/ 63 w 177"/>
                  <a:gd name="T21" fmla="*/ 119 h 150"/>
                  <a:gd name="T22" fmla="*/ 63 w 177"/>
                  <a:gd name="T23" fmla="*/ 119 h 150"/>
                  <a:gd name="T24" fmla="*/ 129 w 177"/>
                  <a:gd name="T25" fmla="*/ 62 h 150"/>
                  <a:gd name="T26" fmla="*/ 97 w 177"/>
                  <a:gd name="T27" fmla="*/ 145 h 150"/>
                  <a:gd name="T28" fmla="*/ 97 w 177"/>
                  <a:gd name="T29" fmla="*/ 145 h 150"/>
                  <a:gd name="T30" fmla="*/ 0 w 177"/>
                  <a:gd name="T31" fmla="*/ 88 h 150"/>
                  <a:gd name="T32" fmla="*/ 0 w 177"/>
                  <a:gd name="T33" fmla="*/ 88 h 150"/>
                  <a:gd name="T34" fmla="*/ 17 w 177"/>
                  <a:gd name="T35" fmla="*/ 29 h 150"/>
                  <a:gd name="T36" fmla="*/ 17 w 177"/>
                  <a:gd name="T37" fmla="*/ 29 h 150"/>
                  <a:gd name="T38" fmla="*/ 32 w 177"/>
                  <a:gd name="T39" fmla="*/ 24 h 150"/>
                  <a:gd name="T40" fmla="*/ 32 w 177"/>
                  <a:gd name="T41" fmla="*/ 24 h 150"/>
                  <a:gd name="T42" fmla="*/ 41 w 177"/>
                  <a:gd name="T43" fmla="*/ 3 h 150"/>
                  <a:gd name="T44" fmla="*/ 41 w 177"/>
                  <a:gd name="T45" fmla="*/ 3 h 150"/>
                  <a:gd name="T46" fmla="*/ 160 w 177"/>
                  <a:gd name="T47" fmla="*/ 64 h 150"/>
                  <a:gd name="T48" fmla="*/ 160 w 177"/>
                  <a:gd name="T49" fmla="*/ 64 h 150"/>
                  <a:gd name="T50" fmla="*/ 97 w 177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50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5"/>
                      <a:pt x="105" y="37"/>
                      <a:pt x="89" y="33"/>
                    </a:cubicBezTo>
                    <a:lnTo>
                      <a:pt x="89" y="33"/>
                    </a:lnTo>
                    <a:cubicBezTo>
                      <a:pt x="82" y="41"/>
                      <a:pt x="71" y="41"/>
                      <a:pt x="58" y="42"/>
                    </a:cubicBezTo>
                    <a:lnTo>
                      <a:pt x="58" y="42"/>
                    </a:lnTo>
                    <a:cubicBezTo>
                      <a:pt x="38" y="45"/>
                      <a:pt x="22" y="54"/>
                      <a:pt x="24" y="77"/>
                    </a:cubicBezTo>
                    <a:lnTo>
                      <a:pt x="24" y="77"/>
                    </a:lnTo>
                    <a:cubicBezTo>
                      <a:pt x="24" y="88"/>
                      <a:pt x="36" y="113"/>
                      <a:pt x="47" y="119"/>
                    </a:cubicBezTo>
                    <a:lnTo>
                      <a:pt x="47" y="119"/>
                    </a:lnTo>
                    <a:cubicBezTo>
                      <a:pt x="51" y="120"/>
                      <a:pt x="59" y="119"/>
                      <a:pt x="63" y="119"/>
                    </a:cubicBezTo>
                    <a:lnTo>
                      <a:pt x="63" y="119"/>
                    </a:lnTo>
                    <a:cubicBezTo>
                      <a:pt x="91" y="119"/>
                      <a:pt x="154" y="111"/>
                      <a:pt x="129" y="62"/>
                    </a:cubicBezTo>
                    <a:close/>
                    <a:moveTo>
                      <a:pt x="97" y="145"/>
                    </a:moveTo>
                    <a:lnTo>
                      <a:pt x="97" y="145"/>
                    </a:lnTo>
                    <a:cubicBezTo>
                      <a:pt x="62" y="149"/>
                      <a:pt x="0" y="148"/>
                      <a:pt x="0" y="88"/>
                    </a:cubicBezTo>
                    <a:lnTo>
                      <a:pt x="0" y="88"/>
                    </a:lnTo>
                    <a:cubicBezTo>
                      <a:pt x="0" y="69"/>
                      <a:pt x="4" y="44"/>
                      <a:pt x="17" y="29"/>
                    </a:cubicBezTo>
                    <a:lnTo>
                      <a:pt x="17" y="29"/>
                    </a:lnTo>
                    <a:cubicBezTo>
                      <a:pt x="21" y="27"/>
                      <a:pt x="25" y="24"/>
                      <a:pt x="32" y="24"/>
                    </a:cubicBezTo>
                    <a:lnTo>
                      <a:pt x="32" y="24"/>
                    </a:lnTo>
                    <a:cubicBezTo>
                      <a:pt x="28" y="15"/>
                      <a:pt x="30" y="3"/>
                      <a:pt x="41" y="3"/>
                    </a:cubicBezTo>
                    <a:lnTo>
                      <a:pt x="41" y="3"/>
                    </a:lnTo>
                    <a:cubicBezTo>
                      <a:pt x="82" y="0"/>
                      <a:pt x="142" y="7"/>
                      <a:pt x="160" y="64"/>
                    </a:cubicBezTo>
                    <a:lnTo>
                      <a:pt x="160" y="64"/>
                    </a:lnTo>
                    <a:cubicBezTo>
                      <a:pt x="176" y="113"/>
                      <a:pt x="135" y="142"/>
                      <a:pt x="97" y="1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49" name="Freeform 197">
                <a:extLst>
                  <a:ext uri="{FF2B5EF4-FFF2-40B4-BE49-F238E27FC236}">
                    <a16:creationId xmlns:a16="http://schemas.microsoft.com/office/drawing/2014/main" id="{60584660-271C-EE49-B3B1-C2397251C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9260" y="4084964"/>
                <a:ext cx="87326" cy="88382"/>
              </a:xfrm>
              <a:custGeom>
                <a:avLst/>
                <a:gdLst>
                  <a:gd name="T0" fmla="*/ 64 w 186"/>
                  <a:gd name="T1" fmla="*/ 132 h 187"/>
                  <a:gd name="T2" fmla="*/ 64 w 186"/>
                  <a:gd name="T3" fmla="*/ 132 h 187"/>
                  <a:gd name="T4" fmla="*/ 113 w 186"/>
                  <a:gd name="T5" fmla="*/ 140 h 187"/>
                  <a:gd name="T6" fmla="*/ 113 w 186"/>
                  <a:gd name="T7" fmla="*/ 140 h 187"/>
                  <a:gd name="T8" fmla="*/ 138 w 186"/>
                  <a:gd name="T9" fmla="*/ 120 h 187"/>
                  <a:gd name="T10" fmla="*/ 138 w 186"/>
                  <a:gd name="T11" fmla="*/ 120 h 187"/>
                  <a:gd name="T12" fmla="*/ 155 w 186"/>
                  <a:gd name="T13" fmla="*/ 73 h 187"/>
                  <a:gd name="T14" fmla="*/ 155 w 186"/>
                  <a:gd name="T15" fmla="*/ 73 h 187"/>
                  <a:gd name="T16" fmla="*/ 115 w 186"/>
                  <a:gd name="T17" fmla="*/ 45 h 187"/>
                  <a:gd name="T18" fmla="*/ 115 w 186"/>
                  <a:gd name="T19" fmla="*/ 45 h 187"/>
                  <a:gd name="T20" fmla="*/ 99 w 186"/>
                  <a:gd name="T21" fmla="*/ 52 h 187"/>
                  <a:gd name="T22" fmla="*/ 99 w 186"/>
                  <a:gd name="T23" fmla="*/ 52 h 187"/>
                  <a:gd name="T24" fmla="*/ 64 w 186"/>
                  <a:gd name="T25" fmla="*/ 132 h 187"/>
                  <a:gd name="T26" fmla="*/ 57 w 186"/>
                  <a:gd name="T27" fmla="*/ 41 h 187"/>
                  <a:gd name="T28" fmla="*/ 57 w 186"/>
                  <a:gd name="T29" fmla="*/ 41 h 187"/>
                  <a:gd name="T30" fmla="*/ 170 w 186"/>
                  <a:gd name="T31" fmla="*/ 52 h 187"/>
                  <a:gd name="T32" fmla="*/ 170 w 186"/>
                  <a:gd name="T33" fmla="*/ 52 h 187"/>
                  <a:gd name="T34" fmla="*/ 180 w 186"/>
                  <a:gd name="T35" fmla="*/ 113 h 187"/>
                  <a:gd name="T36" fmla="*/ 180 w 186"/>
                  <a:gd name="T37" fmla="*/ 113 h 187"/>
                  <a:gd name="T38" fmla="*/ 169 w 186"/>
                  <a:gd name="T39" fmla="*/ 125 h 187"/>
                  <a:gd name="T40" fmla="*/ 169 w 186"/>
                  <a:gd name="T41" fmla="*/ 125 h 187"/>
                  <a:gd name="T42" fmla="*/ 169 w 186"/>
                  <a:gd name="T43" fmla="*/ 148 h 187"/>
                  <a:gd name="T44" fmla="*/ 169 w 186"/>
                  <a:gd name="T45" fmla="*/ 148 h 187"/>
                  <a:gd name="T46" fmla="*/ 35 w 186"/>
                  <a:gd name="T47" fmla="*/ 142 h 187"/>
                  <a:gd name="T48" fmla="*/ 35 w 186"/>
                  <a:gd name="T49" fmla="*/ 142 h 187"/>
                  <a:gd name="T50" fmla="*/ 57 w 186"/>
                  <a:gd name="T51" fmla="*/ 4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7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8" y="142"/>
                      <a:pt x="96" y="144"/>
                      <a:pt x="113" y="140"/>
                    </a:cubicBezTo>
                    <a:lnTo>
                      <a:pt x="113" y="140"/>
                    </a:lnTo>
                    <a:cubicBezTo>
                      <a:pt x="117" y="129"/>
                      <a:pt x="126" y="127"/>
                      <a:pt x="138" y="120"/>
                    </a:cubicBezTo>
                    <a:lnTo>
                      <a:pt x="138" y="120"/>
                    </a:lnTo>
                    <a:cubicBezTo>
                      <a:pt x="153" y="109"/>
                      <a:pt x="165" y="94"/>
                      <a:pt x="155" y="73"/>
                    </a:cubicBezTo>
                    <a:lnTo>
                      <a:pt x="155" y="73"/>
                    </a:lnTo>
                    <a:cubicBezTo>
                      <a:pt x="149" y="62"/>
                      <a:pt x="128" y="45"/>
                      <a:pt x="115" y="45"/>
                    </a:cubicBezTo>
                    <a:lnTo>
                      <a:pt x="115" y="45"/>
                    </a:lnTo>
                    <a:cubicBezTo>
                      <a:pt x="111" y="45"/>
                      <a:pt x="103" y="50"/>
                      <a:pt x="99" y="52"/>
                    </a:cubicBezTo>
                    <a:lnTo>
                      <a:pt x="99" y="52"/>
                    </a:lnTo>
                    <a:cubicBezTo>
                      <a:pt x="76" y="63"/>
                      <a:pt x="21" y="98"/>
                      <a:pt x="64" y="132"/>
                    </a:cubicBezTo>
                    <a:close/>
                    <a:moveTo>
                      <a:pt x="57" y="41"/>
                    </a:moveTo>
                    <a:lnTo>
                      <a:pt x="57" y="41"/>
                    </a:lnTo>
                    <a:cubicBezTo>
                      <a:pt x="89" y="24"/>
                      <a:pt x="145" y="0"/>
                      <a:pt x="170" y="52"/>
                    </a:cubicBezTo>
                    <a:lnTo>
                      <a:pt x="170" y="52"/>
                    </a:lnTo>
                    <a:cubicBezTo>
                      <a:pt x="178" y="71"/>
                      <a:pt x="185" y="95"/>
                      <a:pt x="180" y="113"/>
                    </a:cubicBezTo>
                    <a:lnTo>
                      <a:pt x="180" y="113"/>
                    </a:lnTo>
                    <a:cubicBezTo>
                      <a:pt x="177" y="119"/>
                      <a:pt x="173" y="121"/>
                      <a:pt x="169" y="125"/>
                    </a:cubicBezTo>
                    <a:lnTo>
                      <a:pt x="169" y="125"/>
                    </a:lnTo>
                    <a:cubicBezTo>
                      <a:pt x="176" y="132"/>
                      <a:pt x="178" y="142"/>
                      <a:pt x="169" y="148"/>
                    </a:cubicBezTo>
                    <a:lnTo>
                      <a:pt x="169" y="148"/>
                    </a:lnTo>
                    <a:cubicBezTo>
                      <a:pt x="132" y="166"/>
                      <a:pt x="76" y="186"/>
                      <a:pt x="35" y="142"/>
                    </a:cubicBezTo>
                    <a:lnTo>
                      <a:pt x="35" y="142"/>
                    </a:lnTo>
                    <a:cubicBezTo>
                      <a:pt x="0" y="106"/>
                      <a:pt x="25" y="60"/>
                      <a:pt x="57" y="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50" name="Freeform 198">
                <a:extLst>
                  <a:ext uri="{FF2B5EF4-FFF2-40B4-BE49-F238E27FC236}">
                    <a16:creationId xmlns:a16="http://schemas.microsoft.com/office/drawing/2014/main" id="{C2AE76A8-AC65-2847-9133-3F31DB160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3912" y="4096011"/>
                <a:ext cx="85738" cy="71022"/>
              </a:xfrm>
              <a:custGeom>
                <a:avLst/>
                <a:gdLst>
                  <a:gd name="T0" fmla="*/ 130 w 179"/>
                  <a:gd name="T1" fmla="*/ 61 h 150"/>
                  <a:gd name="T2" fmla="*/ 130 w 179"/>
                  <a:gd name="T3" fmla="*/ 61 h 150"/>
                  <a:gd name="T4" fmla="*/ 90 w 179"/>
                  <a:gd name="T5" fmla="*/ 33 h 150"/>
                  <a:gd name="T6" fmla="*/ 90 w 179"/>
                  <a:gd name="T7" fmla="*/ 33 h 150"/>
                  <a:gd name="T8" fmla="*/ 59 w 179"/>
                  <a:gd name="T9" fmla="*/ 41 h 150"/>
                  <a:gd name="T10" fmla="*/ 59 w 179"/>
                  <a:gd name="T11" fmla="*/ 41 h 150"/>
                  <a:gd name="T12" fmla="*/ 24 w 179"/>
                  <a:gd name="T13" fmla="*/ 76 h 150"/>
                  <a:gd name="T14" fmla="*/ 24 w 179"/>
                  <a:gd name="T15" fmla="*/ 76 h 150"/>
                  <a:gd name="T16" fmla="*/ 47 w 179"/>
                  <a:gd name="T17" fmla="*/ 117 h 150"/>
                  <a:gd name="T18" fmla="*/ 47 w 179"/>
                  <a:gd name="T19" fmla="*/ 117 h 150"/>
                  <a:gd name="T20" fmla="*/ 63 w 179"/>
                  <a:gd name="T21" fmla="*/ 118 h 150"/>
                  <a:gd name="T22" fmla="*/ 63 w 179"/>
                  <a:gd name="T23" fmla="*/ 118 h 150"/>
                  <a:gd name="T24" fmla="*/ 130 w 179"/>
                  <a:gd name="T25" fmla="*/ 61 h 150"/>
                  <a:gd name="T26" fmla="*/ 99 w 179"/>
                  <a:gd name="T27" fmla="*/ 145 h 150"/>
                  <a:gd name="T28" fmla="*/ 99 w 179"/>
                  <a:gd name="T29" fmla="*/ 145 h 150"/>
                  <a:gd name="T30" fmla="*/ 0 w 179"/>
                  <a:gd name="T31" fmla="*/ 88 h 150"/>
                  <a:gd name="T32" fmla="*/ 0 w 179"/>
                  <a:gd name="T33" fmla="*/ 88 h 150"/>
                  <a:gd name="T34" fmla="*/ 17 w 179"/>
                  <a:gd name="T35" fmla="*/ 29 h 150"/>
                  <a:gd name="T36" fmla="*/ 17 w 179"/>
                  <a:gd name="T37" fmla="*/ 29 h 150"/>
                  <a:gd name="T38" fmla="*/ 32 w 179"/>
                  <a:gd name="T39" fmla="*/ 22 h 150"/>
                  <a:gd name="T40" fmla="*/ 32 w 179"/>
                  <a:gd name="T41" fmla="*/ 22 h 150"/>
                  <a:gd name="T42" fmla="*/ 42 w 179"/>
                  <a:gd name="T43" fmla="*/ 1 h 150"/>
                  <a:gd name="T44" fmla="*/ 42 w 179"/>
                  <a:gd name="T45" fmla="*/ 1 h 150"/>
                  <a:gd name="T46" fmla="*/ 160 w 179"/>
                  <a:gd name="T47" fmla="*/ 62 h 150"/>
                  <a:gd name="T48" fmla="*/ 160 w 179"/>
                  <a:gd name="T49" fmla="*/ 62 h 150"/>
                  <a:gd name="T50" fmla="*/ 99 w 179"/>
                  <a:gd name="T5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50">
                    <a:moveTo>
                      <a:pt x="130" y="61"/>
                    </a:moveTo>
                    <a:lnTo>
                      <a:pt x="130" y="61"/>
                    </a:lnTo>
                    <a:cubicBezTo>
                      <a:pt x="120" y="43"/>
                      <a:pt x="105" y="36"/>
                      <a:pt x="90" y="33"/>
                    </a:cubicBezTo>
                    <a:lnTo>
                      <a:pt x="90" y="33"/>
                    </a:lnTo>
                    <a:cubicBezTo>
                      <a:pt x="80" y="41"/>
                      <a:pt x="72" y="40"/>
                      <a:pt x="59" y="41"/>
                    </a:cubicBezTo>
                    <a:lnTo>
                      <a:pt x="59" y="41"/>
                    </a:lnTo>
                    <a:cubicBezTo>
                      <a:pt x="40" y="43"/>
                      <a:pt x="24" y="53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2"/>
                      <a:pt x="47" y="117"/>
                    </a:cubicBezTo>
                    <a:lnTo>
                      <a:pt x="47" y="117"/>
                    </a:lnTo>
                    <a:cubicBezTo>
                      <a:pt x="51" y="120"/>
                      <a:pt x="59" y="118"/>
                      <a:pt x="63" y="118"/>
                    </a:cubicBezTo>
                    <a:lnTo>
                      <a:pt x="63" y="118"/>
                    </a:lnTo>
                    <a:cubicBezTo>
                      <a:pt x="91" y="118"/>
                      <a:pt x="155" y="109"/>
                      <a:pt x="130" y="61"/>
                    </a:cubicBezTo>
                    <a:close/>
                    <a:moveTo>
                      <a:pt x="99" y="145"/>
                    </a:moveTo>
                    <a:lnTo>
                      <a:pt x="99" y="145"/>
                    </a:lnTo>
                    <a:cubicBezTo>
                      <a:pt x="63" y="149"/>
                      <a:pt x="0" y="146"/>
                      <a:pt x="0" y="88"/>
                    </a:cubicBezTo>
                    <a:lnTo>
                      <a:pt x="0" y="88"/>
                    </a:lnTo>
                    <a:cubicBezTo>
                      <a:pt x="0" y="67"/>
                      <a:pt x="4" y="42"/>
                      <a:pt x="17" y="29"/>
                    </a:cubicBezTo>
                    <a:lnTo>
                      <a:pt x="17" y="29"/>
                    </a:lnTo>
                    <a:cubicBezTo>
                      <a:pt x="21" y="25"/>
                      <a:pt x="26" y="22"/>
                      <a:pt x="32" y="22"/>
                    </a:cubicBezTo>
                    <a:lnTo>
                      <a:pt x="32" y="22"/>
                    </a:lnTo>
                    <a:cubicBezTo>
                      <a:pt x="28" y="13"/>
                      <a:pt x="30" y="3"/>
                      <a:pt x="42" y="1"/>
                    </a:cubicBezTo>
                    <a:lnTo>
                      <a:pt x="42" y="1"/>
                    </a:lnTo>
                    <a:cubicBezTo>
                      <a:pt x="83" y="0"/>
                      <a:pt x="142" y="7"/>
                      <a:pt x="160" y="62"/>
                    </a:cubicBezTo>
                    <a:lnTo>
                      <a:pt x="160" y="62"/>
                    </a:lnTo>
                    <a:cubicBezTo>
                      <a:pt x="178" y="112"/>
                      <a:pt x="135" y="141"/>
                      <a:pt x="99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49" name="Freeform 199">
                <a:extLst>
                  <a:ext uri="{FF2B5EF4-FFF2-40B4-BE49-F238E27FC236}">
                    <a16:creationId xmlns:a16="http://schemas.microsoft.com/office/drawing/2014/main" id="{993D54EE-49F8-1F4F-985E-DE96455BE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724" y="4079168"/>
                <a:ext cx="81698" cy="113117"/>
              </a:xfrm>
              <a:custGeom>
                <a:avLst/>
                <a:gdLst>
                  <a:gd name="T0" fmla="*/ 47422 w 174"/>
                  <a:gd name="T1" fmla="*/ 23007 h 236"/>
                  <a:gd name="T2" fmla="*/ 47422 w 174"/>
                  <a:gd name="T3" fmla="*/ 23007 h 236"/>
                  <a:gd name="T4" fmla="*/ 26294 w 174"/>
                  <a:gd name="T5" fmla="*/ 34510 h 236"/>
                  <a:gd name="T6" fmla="*/ 26294 w 174"/>
                  <a:gd name="T7" fmla="*/ 34510 h 236"/>
                  <a:gd name="T8" fmla="*/ 22068 w 174"/>
                  <a:gd name="T9" fmla="*/ 52245 h 236"/>
                  <a:gd name="T10" fmla="*/ 22068 w 174"/>
                  <a:gd name="T11" fmla="*/ 52245 h 236"/>
                  <a:gd name="T12" fmla="*/ 27702 w 174"/>
                  <a:gd name="T13" fmla="*/ 80045 h 236"/>
                  <a:gd name="T14" fmla="*/ 27702 w 174"/>
                  <a:gd name="T15" fmla="*/ 80045 h 236"/>
                  <a:gd name="T16" fmla="*/ 49770 w 174"/>
                  <a:gd name="T17" fmla="*/ 80524 h 236"/>
                  <a:gd name="T18" fmla="*/ 49770 w 174"/>
                  <a:gd name="T19" fmla="*/ 80524 h 236"/>
                  <a:gd name="T20" fmla="*/ 53996 w 174"/>
                  <a:gd name="T21" fmla="*/ 72855 h 236"/>
                  <a:gd name="T22" fmla="*/ 53996 w 174"/>
                  <a:gd name="T23" fmla="*/ 72855 h 236"/>
                  <a:gd name="T24" fmla="*/ 47422 w 174"/>
                  <a:gd name="T25" fmla="*/ 23007 h 236"/>
                  <a:gd name="T26" fmla="*/ 73246 w 174"/>
                  <a:gd name="T27" fmla="*/ 64227 h 236"/>
                  <a:gd name="T28" fmla="*/ 73246 w 174"/>
                  <a:gd name="T29" fmla="*/ 64227 h 236"/>
                  <a:gd name="T30" fmla="*/ 26763 w 174"/>
                  <a:gd name="T31" fmla="*/ 94903 h 236"/>
                  <a:gd name="T32" fmla="*/ 26763 w 174"/>
                  <a:gd name="T33" fmla="*/ 94903 h 236"/>
                  <a:gd name="T34" fmla="*/ 7043 w 174"/>
                  <a:gd name="T35" fmla="*/ 68541 h 236"/>
                  <a:gd name="T36" fmla="*/ 7043 w 174"/>
                  <a:gd name="T37" fmla="*/ 68541 h 236"/>
                  <a:gd name="T38" fmla="*/ 8452 w 174"/>
                  <a:gd name="T39" fmla="*/ 59434 h 236"/>
                  <a:gd name="T40" fmla="*/ 8452 w 174"/>
                  <a:gd name="T41" fmla="*/ 59434 h 236"/>
                  <a:gd name="T42" fmla="*/ 2348 w 174"/>
                  <a:gd name="T43" fmla="*/ 48410 h 236"/>
                  <a:gd name="T44" fmla="*/ 2348 w 174"/>
                  <a:gd name="T45" fmla="*/ 48410 h 236"/>
                  <a:gd name="T46" fmla="*/ 55404 w 174"/>
                  <a:gd name="T47" fmla="*/ 8148 h 236"/>
                  <a:gd name="T48" fmla="*/ 55404 w 174"/>
                  <a:gd name="T49" fmla="*/ 8148 h 236"/>
                  <a:gd name="T50" fmla="*/ 73246 w 174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2" y="47"/>
                      <a:pt x="68" y="57"/>
                      <a:pt x="56" y="72"/>
                    </a:cubicBezTo>
                    <a:cubicBezTo>
                      <a:pt x="59" y="84"/>
                      <a:pt x="52" y="94"/>
                      <a:pt x="47" y="109"/>
                    </a:cubicBezTo>
                    <a:cubicBezTo>
                      <a:pt x="39" y="130"/>
                      <a:pt x="38" y="152"/>
                      <a:pt x="59" y="167"/>
                    </a:cubicBezTo>
                    <a:cubicBezTo>
                      <a:pt x="68" y="174"/>
                      <a:pt x="96" y="177"/>
                      <a:pt x="106" y="168"/>
                    </a:cubicBezTo>
                    <a:cubicBezTo>
                      <a:pt x="110" y="165"/>
                      <a:pt x="113" y="157"/>
                      <a:pt x="115" y="152"/>
                    </a:cubicBezTo>
                    <a:cubicBezTo>
                      <a:pt x="130" y="123"/>
                      <a:pt x="156" y="52"/>
                      <a:pt x="101" y="48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3"/>
                      <a:pt x="106" y="235"/>
                      <a:pt x="57" y="198"/>
                    </a:cubicBezTo>
                    <a:cubicBezTo>
                      <a:pt x="39" y="185"/>
                      <a:pt x="19" y="165"/>
                      <a:pt x="15" y="143"/>
                    </a:cubicBezTo>
                    <a:cubicBezTo>
                      <a:pt x="14" y="136"/>
                      <a:pt x="15" y="131"/>
                      <a:pt x="18" y="124"/>
                    </a:cubicBezTo>
                    <a:cubicBezTo>
                      <a:pt x="8" y="123"/>
                      <a:pt x="0" y="113"/>
                      <a:pt x="5" y="101"/>
                    </a:cubicBezTo>
                    <a:cubicBezTo>
                      <a:pt x="25" y="57"/>
                      <a:pt x="61" y="0"/>
                      <a:pt x="118" y="17"/>
                    </a:cubicBezTo>
                    <a:cubicBezTo>
                      <a:pt x="169" y="31"/>
                      <a:pt x="173" y="93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2" name="Freeform 200">
                <a:extLst>
                  <a:ext uri="{FF2B5EF4-FFF2-40B4-BE49-F238E27FC236}">
                    <a16:creationId xmlns:a16="http://schemas.microsoft.com/office/drawing/2014/main" id="{14C8A654-4E2F-FC4C-8BF5-C67ED6E95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113" y="4084964"/>
                <a:ext cx="95265" cy="94695"/>
              </a:xfrm>
              <a:custGeom>
                <a:avLst/>
                <a:gdLst>
                  <a:gd name="T0" fmla="*/ 61 w 204"/>
                  <a:gd name="T1" fmla="*/ 134 h 197"/>
                  <a:gd name="T2" fmla="*/ 61 w 204"/>
                  <a:gd name="T3" fmla="*/ 134 h 197"/>
                  <a:gd name="T4" fmla="*/ 109 w 204"/>
                  <a:gd name="T5" fmla="*/ 149 h 197"/>
                  <a:gd name="T6" fmla="*/ 109 w 204"/>
                  <a:gd name="T7" fmla="*/ 149 h 197"/>
                  <a:gd name="T8" fmla="*/ 142 w 204"/>
                  <a:gd name="T9" fmla="*/ 130 h 197"/>
                  <a:gd name="T10" fmla="*/ 142 w 204"/>
                  <a:gd name="T11" fmla="*/ 130 h 197"/>
                  <a:gd name="T12" fmla="*/ 176 w 204"/>
                  <a:gd name="T13" fmla="*/ 82 h 197"/>
                  <a:gd name="T14" fmla="*/ 176 w 204"/>
                  <a:gd name="T15" fmla="*/ 82 h 197"/>
                  <a:gd name="T16" fmla="*/ 145 w 204"/>
                  <a:gd name="T17" fmla="*/ 46 h 197"/>
                  <a:gd name="T18" fmla="*/ 145 w 204"/>
                  <a:gd name="T19" fmla="*/ 46 h 197"/>
                  <a:gd name="T20" fmla="*/ 126 w 204"/>
                  <a:gd name="T21" fmla="*/ 51 h 197"/>
                  <a:gd name="T22" fmla="*/ 126 w 204"/>
                  <a:gd name="T23" fmla="*/ 51 h 197"/>
                  <a:gd name="T24" fmla="*/ 61 w 204"/>
                  <a:gd name="T25" fmla="*/ 134 h 197"/>
                  <a:gd name="T26" fmla="*/ 86 w 204"/>
                  <a:gd name="T27" fmla="*/ 34 h 197"/>
                  <a:gd name="T28" fmla="*/ 86 w 204"/>
                  <a:gd name="T29" fmla="*/ 34 h 197"/>
                  <a:gd name="T30" fmla="*/ 200 w 204"/>
                  <a:gd name="T31" fmla="*/ 61 h 197"/>
                  <a:gd name="T32" fmla="*/ 200 w 204"/>
                  <a:gd name="T33" fmla="*/ 61 h 197"/>
                  <a:gd name="T34" fmla="*/ 189 w 204"/>
                  <a:gd name="T35" fmla="*/ 129 h 197"/>
                  <a:gd name="T36" fmla="*/ 189 w 204"/>
                  <a:gd name="T37" fmla="*/ 129 h 197"/>
                  <a:gd name="T38" fmla="*/ 174 w 204"/>
                  <a:gd name="T39" fmla="*/ 141 h 197"/>
                  <a:gd name="T40" fmla="*/ 174 w 204"/>
                  <a:gd name="T41" fmla="*/ 141 h 197"/>
                  <a:gd name="T42" fmla="*/ 166 w 204"/>
                  <a:gd name="T43" fmla="*/ 166 h 197"/>
                  <a:gd name="T44" fmla="*/ 166 w 204"/>
                  <a:gd name="T45" fmla="*/ 166 h 197"/>
                  <a:gd name="T46" fmla="*/ 25 w 204"/>
                  <a:gd name="T47" fmla="*/ 143 h 197"/>
                  <a:gd name="T48" fmla="*/ 25 w 204"/>
                  <a:gd name="T49" fmla="*/ 143 h 197"/>
                  <a:gd name="T50" fmla="*/ 86 w 204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4" h="197">
                    <a:moveTo>
                      <a:pt x="61" y="134"/>
                    </a:moveTo>
                    <a:lnTo>
                      <a:pt x="61" y="134"/>
                    </a:lnTo>
                    <a:cubicBezTo>
                      <a:pt x="72" y="149"/>
                      <a:pt x="91" y="151"/>
                      <a:pt x="109" y="149"/>
                    </a:cubicBezTo>
                    <a:lnTo>
                      <a:pt x="109" y="149"/>
                    </a:lnTo>
                    <a:cubicBezTo>
                      <a:pt x="117" y="139"/>
                      <a:pt x="128" y="137"/>
                      <a:pt x="142" y="130"/>
                    </a:cubicBezTo>
                    <a:lnTo>
                      <a:pt x="142" y="130"/>
                    </a:lnTo>
                    <a:cubicBezTo>
                      <a:pt x="163" y="122"/>
                      <a:pt x="180" y="107"/>
                      <a:pt x="176" y="82"/>
                    </a:cubicBezTo>
                    <a:lnTo>
                      <a:pt x="176" y="82"/>
                    </a:lnTo>
                    <a:cubicBezTo>
                      <a:pt x="175" y="70"/>
                      <a:pt x="158" y="47"/>
                      <a:pt x="145" y="46"/>
                    </a:cubicBezTo>
                    <a:lnTo>
                      <a:pt x="145" y="46"/>
                    </a:lnTo>
                    <a:cubicBezTo>
                      <a:pt x="140" y="46"/>
                      <a:pt x="132" y="50"/>
                      <a:pt x="126" y="51"/>
                    </a:cubicBezTo>
                    <a:lnTo>
                      <a:pt x="126" y="51"/>
                    </a:lnTo>
                    <a:cubicBezTo>
                      <a:pt x="96" y="61"/>
                      <a:pt x="27" y="91"/>
                      <a:pt x="61" y="134"/>
                    </a:cubicBezTo>
                    <a:close/>
                    <a:moveTo>
                      <a:pt x="86" y="34"/>
                    </a:moveTo>
                    <a:lnTo>
                      <a:pt x="86" y="34"/>
                    </a:lnTo>
                    <a:cubicBezTo>
                      <a:pt x="124" y="20"/>
                      <a:pt x="192" y="0"/>
                      <a:pt x="200" y="61"/>
                    </a:cubicBezTo>
                    <a:lnTo>
                      <a:pt x="200" y="61"/>
                    </a:lnTo>
                    <a:cubicBezTo>
                      <a:pt x="203" y="83"/>
                      <a:pt x="203" y="110"/>
                      <a:pt x="189" y="129"/>
                    </a:cubicBezTo>
                    <a:lnTo>
                      <a:pt x="189" y="129"/>
                    </a:lnTo>
                    <a:cubicBezTo>
                      <a:pt x="185" y="134"/>
                      <a:pt x="180" y="138"/>
                      <a:pt x="174" y="141"/>
                    </a:cubicBezTo>
                    <a:lnTo>
                      <a:pt x="174" y="141"/>
                    </a:lnTo>
                    <a:cubicBezTo>
                      <a:pt x="179" y="149"/>
                      <a:pt x="178" y="162"/>
                      <a:pt x="166" y="166"/>
                    </a:cubicBezTo>
                    <a:lnTo>
                      <a:pt x="166" y="166"/>
                    </a:lnTo>
                    <a:cubicBezTo>
                      <a:pt x="121" y="183"/>
                      <a:pt x="54" y="196"/>
                      <a:pt x="25" y="143"/>
                    </a:cubicBezTo>
                    <a:lnTo>
                      <a:pt x="25" y="143"/>
                    </a:lnTo>
                    <a:cubicBezTo>
                      <a:pt x="0" y="96"/>
                      <a:pt x="44" y="51"/>
                      <a:pt x="86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51" name="Freeform 201">
                <a:extLst>
                  <a:ext uri="{FF2B5EF4-FFF2-40B4-BE49-F238E27FC236}">
                    <a16:creationId xmlns:a16="http://schemas.microsoft.com/office/drawing/2014/main" id="{E6575B7D-8C0C-FA4B-B155-9468B14E8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9865" y="4079168"/>
                <a:ext cx="81698" cy="113117"/>
              </a:xfrm>
              <a:custGeom>
                <a:avLst/>
                <a:gdLst>
                  <a:gd name="T0" fmla="*/ 47892 w 174"/>
                  <a:gd name="T1" fmla="*/ 23486 h 236"/>
                  <a:gd name="T2" fmla="*/ 47892 w 174"/>
                  <a:gd name="T3" fmla="*/ 23486 h 236"/>
                  <a:gd name="T4" fmla="*/ 26294 w 174"/>
                  <a:gd name="T5" fmla="*/ 34990 h 236"/>
                  <a:gd name="T6" fmla="*/ 26294 w 174"/>
                  <a:gd name="T7" fmla="*/ 34990 h 236"/>
                  <a:gd name="T8" fmla="*/ 22068 w 174"/>
                  <a:gd name="T9" fmla="*/ 51765 h 236"/>
                  <a:gd name="T10" fmla="*/ 22068 w 174"/>
                  <a:gd name="T11" fmla="*/ 51765 h 236"/>
                  <a:gd name="T12" fmla="*/ 27702 w 174"/>
                  <a:gd name="T13" fmla="*/ 80045 h 236"/>
                  <a:gd name="T14" fmla="*/ 27702 w 174"/>
                  <a:gd name="T15" fmla="*/ 80045 h 236"/>
                  <a:gd name="T16" fmla="*/ 49770 w 174"/>
                  <a:gd name="T17" fmla="*/ 80524 h 236"/>
                  <a:gd name="T18" fmla="*/ 49770 w 174"/>
                  <a:gd name="T19" fmla="*/ 80524 h 236"/>
                  <a:gd name="T20" fmla="*/ 53996 w 174"/>
                  <a:gd name="T21" fmla="*/ 73334 h 236"/>
                  <a:gd name="T22" fmla="*/ 53996 w 174"/>
                  <a:gd name="T23" fmla="*/ 73334 h 236"/>
                  <a:gd name="T24" fmla="*/ 47892 w 174"/>
                  <a:gd name="T25" fmla="*/ 23486 h 236"/>
                  <a:gd name="T26" fmla="*/ 73246 w 174"/>
                  <a:gd name="T27" fmla="*/ 64227 h 236"/>
                  <a:gd name="T28" fmla="*/ 73246 w 174"/>
                  <a:gd name="T29" fmla="*/ 64227 h 236"/>
                  <a:gd name="T30" fmla="*/ 26763 w 174"/>
                  <a:gd name="T31" fmla="*/ 95383 h 236"/>
                  <a:gd name="T32" fmla="*/ 26763 w 174"/>
                  <a:gd name="T33" fmla="*/ 95383 h 236"/>
                  <a:gd name="T34" fmla="*/ 7043 w 174"/>
                  <a:gd name="T35" fmla="*/ 69021 h 236"/>
                  <a:gd name="T36" fmla="*/ 7043 w 174"/>
                  <a:gd name="T37" fmla="*/ 69021 h 236"/>
                  <a:gd name="T38" fmla="*/ 8452 w 174"/>
                  <a:gd name="T39" fmla="*/ 59434 h 236"/>
                  <a:gd name="T40" fmla="*/ 8452 w 174"/>
                  <a:gd name="T41" fmla="*/ 59434 h 236"/>
                  <a:gd name="T42" fmla="*/ 2348 w 174"/>
                  <a:gd name="T43" fmla="*/ 48410 h 236"/>
                  <a:gd name="T44" fmla="*/ 2348 w 174"/>
                  <a:gd name="T45" fmla="*/ 48410 h 236"/>
                  <a:gd name="T46" fmla="*/ 55404 w 174"/>
                  <a:gd name="T47" fmla="*/ 7669 h 236"/>
                  <a:gd name="T48" fmla="*/ 55404 w 174"/>
                  <a:gd name="T49" fmla="*/ 7669 h 236"/>
                  <a:gd name="T50" fmla="*/ 73246 w 174"/>
                  <a:gd name="T51" fmla="*/ 64227 h 2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4" h="236">
                    <a:moveTo>
                      <a:pt x="102" y="49"/>
                    </a:moveTo>
                    <a:lnTo>
                      <a:pt x="102" y="49"/>
                    </a:lnTo>
                    <a:cubicBezTo>
                      <a:pt x="82" y="46"/>
                      <a:pt x="68" y="58"/>
                      <a:pt x="56" y="73"/>
                    </a:cubicBezTo>
                    <a:cubicBezTo>
                      <a:pt x="59" y="84"/>
                      <a:pt x="52" y="94"/>
                      <a:pt x="47" y="108"/>
                    </a:cubicBezTo>
                    <a:cubicBezTo>
                      <a:pt x="39" y="129"/>
                      <a:pt x="38" y="153"/>
                      <a:pt x="59" y="167"/>
                    </a:cubicBezTo>
                    <a:cubicBezTo>
                      <a:pt x="68" y="174"/>
                      <a:pt x="95" y="178"/>
                      <a:pt x="106" y="168"/>
                    </a:cubicBezTo>
                    <a:cubicBezTo>
                      <a:pt x="110" y="166"/>
                      <a:pt x="114" y="157"/>
                      <a:pt x="115" y="153"/>
                    </a:cubicBezTo>
                    <a:cubicBezTo>
                      <a:pt x="130" y="124"/>
                      <a:pt x="156" y="53"/>
                      <a:pt x="102" y="49"/>
                    </a:cubicBezTo>
                    <a:close/>
                    <a:moveTo>
                      <a:pt x="156" y="134"/>
                    </a:moveTo>
                    <a:lnTo>
                      <a:pt x="156" y="134"/>
                    </a:lnTo>
                    <a:cubicBezTo>
                      <a:pt x="140" y="172"/>
                      <a:pt x="106" y="235"/>
                      <a:pt x="57" y="199"/>
                    </a:cubicBezTo>
                    <a:cubicBezTo>
                      <a:pt x="39" y="186"/>
                      <a:pt x="19" y="166"/>
                      <a:pt x="15" y="144"/>
                    </a:cubicBezTo>
                    <a:cubicBezTo>
                      <a:pt x="14" y="137"/>
                      <a:pt x="15" y="132"/>
                      <a:pt x="18" y="124"/>
                    </a:cubicBezTo>
                    <a:cubicBezTo>
                      <a:pt x="9" y="122"/>
                      <a:pt x="0" y="112"/>
                      <a:pt x="5" y="101"/>
                    </a:cubicBezTo>
                    <a:cubicBezTo>
                      <a:pt x="25" y="58"/>
                      <a:pt x="61" y="0"/>
                      <a:pt x="118" y="16"/>
                    </a:cubicBezTo>
                    <a:cubicBezTo>
                      <a:pt x="169" y="32"/>
                      <a:pt x="173" y="94"/>
                      <a:pt x="156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4" name="Freeform 202">
                <a:extLst>
                  <a:ext uri="{FF2B5EF4-FFF2-40B4-BE49-F238E27FC236}">
                    <a16:creationId xmlns:a16="http://schemas.microsoft.com/office/drawing/2014/main" id="{120964BB-5E0F-A343-8553-3F42D2A98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7339" y="4097591"/>
                <a:ext cx="84151" cy="71021"/>
              </a:xfrm>
              <a:custGeom>
                <a:avLst/>
                <a:gdLst>
                  <a:gd name="T0" fmla="*/ 129 w 178"/>
                  <a:gd name="T1" fmla="*/ 62 h 149"/>
                  <a:gd name="T2" fmla="*/ 129 w 178"/>
                  <a:gd name="T3" fmla="*/ 62 h 149"/>
                  <a:gd name="T4" fmla="*/ 89 w 178"/>
                  <a:gd name="T5" fmla="*/ 33 h 149"/>
                  <a:gd name="T6" fmla="*/ 89 w 178"/>
                  <a:gd name="T7" fmla="*/ 33 h 149"/>
                  <a:gd name="T8" fmla="*/ 58 w 178"/>
                  <a:gd name="T9" fmla="*/ 40 h 149"/>
                  <a:gd name="T10" fmla="*/ 58 w 178"/>
                  <a:gd name="T11" fmla="*/ 40 h 149"/>
                  <a:gd name="T12" fmla="*/ 23 w 178"/>
                  <a:gd name="T13" fmla="*/ 76 h 149"/>
                  <a:gd name="T14" fmla="*/ 23 w 178"/>
                  <a:gd name="T15" fmla="*/ 76 h 149"/>
                  <a:gd name="T16" fmla="*/ 46 w 178"/>
                  <a:gd name="T17" fmla="*/ 117 h 149"/>
                  <a:gd name="T18" fmla="*/ 46 w 178"/>
                  <a:gd name="T19" fmla="*/ 117 h 149"/>
                  <a:gd name="T20" fmla="*/ 64 w 178"/>
                  <a:gd name="T21" fmla="*/ 118 h 149"/>
                  <a:gd name="T22" fmla="*/ 64 w 178"/>
                  <a:gd name="T23" fmla="*/ 118 h 149"/>
                  <a:gd name="T24" fmla="*/ 129 w 178"/>
                  <a:gd name="T25" fmla="*/ 62 h 149"/>
                  <a:gd name="T26" fmla="*/ 98 w 178"/>
                  <a:gd name="T27" fmla="*/ 146 h 149"/>
                  <a:gd name="T28" fmla="*/ 98 w 178"/>
                  <a:gd name="T29" fmla="*/ 146 h 149"/>
                  <a:gd name="T30" fmla="*/ 0 w 178"/>
                  <a:gd name="T31" fmla="*/ 89 h 149"/>
                  <a:gd name="T32" fmla="*/ 0 w 178"/>
                  <a:gd name="T33" fmla="*/ 89 h 149"/>
                  <a:gd name="T34" fmla="*/ 16 w 178"/>
                  <a:gd name="T35" fmla="*/ 30 h 149"/>
                  <a:gd name="T36" fmla="*/ 16 w 178"/>
                  <a:gd name="T37" fmla="*/ 30 h 149"/>
                  <a:gd name="T38" fmla="*/ 32 w 178"/>
                  <a:gd name="T39" fmla="*/ 22 h 149"/>
                  <a:gd name="T40" fmla="*/ 32 w 178"/>
                  <a:gd name="T41" fmla="*/ 22 h 149"/>
                  <a:gd name="T42" fmla="*/ 41 w 178"/>
                  <a:gd name="T43" fmla="*/ 1 h 149"/>
                  <a:gd name="T44" fmla="*/ 41 w 178"/>
                  <a:gd name="T45" fmla="*/ 1 h 149"/>
                  <a:gd name="T46" fmla="*/ 161 w 178"/>
                  <a:gd name="T47" fmla="*/ 63 h 149"/>
                  <a:gd name="T48" fmla="*/ 161 w 178"/>
                  <a:gd name="T49" fmla="*/ 63 h 149"/>
                  <a:gd name="T50" fmla="*/ 98 w 178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4" y="37"/>
                      <a:pt x="89" y="33"/>
                    </a:cubicBezTo>
                    <a:lnTo>
                      <a:pt x="89" y="33"/>
                    </a:lnTo>
                    <a:cubicBezTo>
                      <a:pt x="81" y="40"/>
                      <a:pt x="71" y="39"/>
                      <a:pt x="58" y="40"/>
                    </a:cubicBezTo>
                    <a:lnTo>
                      <a:pt x="58" y="40"/>
                    </a:lnTo>
                    <a:cubicBezTo>
                      <a:pt x="39" y="43"/>
                      <a:pt x="23" y="52"/>
                      <a:pt x="23" y="76"/>
                    </a:cubicBezTo>
                    <a:lnTo>
                      <a:pt x="23" y="76"/>
                    </a:lnTo>
                    <a:cubicBezTo>
                      <a:pt x="23" y="88"/>
                      <a:pt x="36" y="111"/>
                      <a:pt x="46" y="117"/>
                    </a:cubicBezTo>
                    <a:lnTo>
                      <a:pt x="46" y="117"/>
                    </a:lnTo>
                    <a:cubicBezTo>
                      <a:pt x="50" y="119"/>
                      <a:pt x="58" y="118"/>
                      <a:pt x="64" y="118"/>
                    </a:cubicBezTo>
                    <a:lnTo>
                      <a:pt x="64" y="118"/>
                    </a:lnTo>
                    <a:cubicBezTo>
                      <a:pt x="90" y="118"/>
                      <a:pt x="154" y="109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6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3" y="43"/>
                      <a:pt x="16" y="30"/>
                    </a:cubicBezTo>
                    <a:lnTo>
                      <a:pt x="16" y="30"/>
                    </a:lnTo>
                    <a:cubicBezTo>
                      <a:pt x="21" y="26"/>
                      <a:pt x="25" y="23"/>
                      <a:pt x="32" y="22"/>
                    </a:cubicBezTo>
                    <a:lnTo>
                      <a:pt x="32" y="22"/>
                    </a:lnTo>
                    <a:cubicBezTo>
                      <a:pt x="28" y="14"/>
                      <a:pt x="29" y="2"/>
                      <a:pt x="41" y="1"/>
                    </a:cubicBezTo>
                    <a:lnTo>
                      <a:pt x="41" y="1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7" y="111"/>
                      <a:pt x="134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55" name="Freeform 203">
                <a:extLst>
                  <a:ext uri="{FF2B5EF4-FFF2-40B4-BE49-F238E27FC236}">
                    <a16:creationId xmlns:a16="http://schemas.microsoft.com/office/drawing/2014/main" id="{85F3E89B-56D4-4B45-AFE5-EF474E6D9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655" y="4084965"/>
                <a:ext cx="87325" cy="89960"/>
              </a:xfrm>
              <a:custGeom>
                <a:avLst/>
                <a:gdLst>
                  <a:gd name="T0" fmla="*/ 64 w 186"/>
                  <a:gd name="T1" fmla="*/ 132 h 188"/>
                  <a:gd name="T2" fmla="*/ 64 w 186"/>
                  <a:gd name="T3" fmla="*/ 132 h 188"/>
                  <a:gd name="T4" fmla="*/ 112 w 186"/>
                  <a:gd name="T5" fmla="*/ 140 h 188"/>
                  <a:gd name="T6" fmla="*/ 112 w 186"/>
                  <a:gd name="T7" fmla="*/ 140 h 188"/>
                  <a:gd name="T8" fmla="*/ 137 w 186"/>
                  <a:gd name="T9" fmla="*/ 120 h 188"/>
                  <a:gd name="T10" fmla="*/ 137 w 186"/>
                  <a:gd name="T11" fmla="*/ 120 h 188"/>
                  <a:gd name="T12" fmla="*/ 154 w 186"/>
                  <a:gd name="T13" fmla="*/ 74 h 188"/>
                  <a:gd name="T14" fmla="*/ 154 w 186"/>
                  <a:gd name="T15" fmla="*/ 74 h 188"/>
                  <a:gd name="T16" fmla="*/ 116 w 186"/>
                  <a:gd name="T17" fmla="*/ 46 h 188"/>
                  <a:gd name="T18" fmla="*/ 116 w 186"/>
                  <a:gd name="T19" fmla="*/ 46 h 188"/>
                  <a:gd name="T20" fmla="*/ 100 w 186"/>
                  <a:gd name="T21" fmla="*/ 53 h 188"/>
                  <a:gd name="T22" fmla="*/ 100 w 186"/>
                  <a:gd name="T23" fmla="*/ 53 h 188"/>
                  <a:gd name="T24" fmla="*/ 64 w 186"/>
                  <a:gd name="T25" fmla="*/ 132 h 188"/>
                  <a:gd name="T26" fmla="*/ 58 w 186"/>
                  <a:gd name="T27" fmla="*/ 42 h 188"/>
                  <a:gd name="T28" fmla="*/ 58 w 186"/>
                  <a:gd name="T29" fmla="*/ 42 h 188"/>
                  <a:gd name="T30" fmla="*/ 169 w 186"/>
                  <a:gd name="T31" fmla="*/ 53 h 188"/>
                  <a:gd name="T32" fmla="*/ 169 w 186"/>
                  <a:gd name="T33" fmla="*/ 53 h 188"/>
                  <a:gd name="T34" fmla="*/ 179 w 186"/>
                  <a:gd name="T35" fmla="*/ 113 h 188"/>
                  <a:gd name="T36" fmla="*/ 179 w 186"/>
                  <a:gd name="T37" fmla="*/ 113 h 188"/>
                  <a:gd name="T38" fmla="*/ 168 w 186"/>
                  <a:gd name="T39" fmla="*/ 127 h 188"/>
                  <a:gd name="T40" fmla="*/ 168 w 186"/>
                  <a:gd name="T41" fmla="*/ 127 h 188"/>
                  <a:gd name="T42" fmla="*/ 168 w 186"/>
                  <a:gd name="T43" fmla="*/ 149 h 188"/>
                  <a:gd name="T44" fmla="*/ 168 w 186"/>
                  <a:gd name="T45" fmla="*/ 149 h 188"/>
                  <a:gd name="T46" fmla="*/ 35 w 186"/>
                  <a:gd name="T47" fmla="*/ 144 h 188"/>
                  <a:gd name="T48" fmla="*/ 35 w 186"/>
                  <a:gd name="T49" fmla="*/ 144 h 188"/>
                  <a:gd name="T50" fmla="*/ 58 w 186"/>
                  <a:gd name="T51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88">
                    <a:moveTo>
                      <a:pt x="64" y="132"/>
                    </a:moveTo>
                    <a:lnTo>
                      <a:pt x="64" y="132"/>
                    </a:lnTo>
                    <a:cubicBezTo>
                      <a:pt x="79" y="144"/>
                      <a:pt x="96" y="144"/>
                      <a:pt x="112" y="140"/>
                    </a:cubicBezTo>
                    <a:lnTo>
                      <a:pt x="112" y="140"/>
                    </a:lnTo>
                    <a:cubicBezTo>
                      <a:pt x="116" y="131"/>
                      <a:pt x="125" y="127"/>
                      <a:pt x="137" y="120"/>
                    </a:cubicBezTo>
                    <a:lnTo>
                      <a:pt x="137" y="120"/>
                    </a:lnTo>
                    <a:cubicBezTo>
                      <a:pt x="152" y="109"/>
                      <a:pt x="164" y="95"/>
                      <a:pt x="154" y="74"/>
                    </a:cubicBezTo>
                    <a:lnTo>
                      <a:pt x="154" y="74"/>
                    </a:lnTo>
                    <a:cubicBezTo>
                      <a:pt x="150" y="63"/>
                      <a:pt x="127" y="46"/>
                      <a:pt x="116" y="46"/>
                    </a:cubicBezTo>
                    <a:lnTo>
                      <a:pt x="116" y="46"/>
                    </a:lnTo>
                    <a:cubicBezTo>
                      <a:pt x="110" y="46"/>
                      <a:pt x="104" y="50"/>
                      <a:pt x="100" y="53"/>
                    </a:cubicBezTo>
                    <a:lnTo>
                      <a:pt x="100" y="53"/>
                    </a:lnTo>
                    <a:cubicBezTo>
                      <a:pt x="75" y="63"/>
                      <a:pt x="20" y="99"/>
                      <a:pt x="64" y="132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4"/>
                      <a:pt x="146" y="0"/>
                      <a:pt x="169" y="53"/>
                    </a:cubicBezTo>
                    <a:lnTo>
                      <a:pt x="169" y="53"/>
                    </a:lnTo>
                    <a:cubicBezTo>
                      <a:pt x="179" y="71"/>
                      <a:pt x="185" y="96"/>
                      <a:pt x="179" y="113"/>
                    </a:cubicBezTo>
                    <a:lnTo>
                      <a:pt x="179" y="113"/>
                    </a:lnTo>
                    <a:cubicBezTo>
                      <a:pt x="177" y="120"/>
                      <a:pt x="173" y="123"/>
                      <a:pt x="168" y="127"/>
                    </a:cubicBezTo>
                    <a:lnTo>
                      <a:pt x="168" y="127"/>
                    </a:lnTo>
                    <a:cubicBezTo>
                      <a:pt x="176" y="132"/>
                      <a:pt x="179" y="144"/>
                      <a:pt x="168" y="149"/>
                    </a:cubicBezTo>
                    <a:lnTo>
                      <a:pt x="168" y="149"/>
                    </a:lnTo>
                    <a:cubicBezTo>
                      <a:pt x="133" y="169"/>
                      <a:pt x="75" y="187"/>
                      <a:pt x="35" y="144"/>
                    </a:cubicBezTo>
                    <a:lnTo>
                      <a:pt x="35" y="144"/>
                    </a:lnTo>
                    <a:cubicBezTo>
                      <a:pt x="0" y="106"/>
                      <a:pt x="25" y="62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56" name="Freeform 204">
                <a:extLst>
                  <a:ext uri="{FF2B5EF4-FFF2-40B4-BE49-F238E27FC236}">
                    <a16:creationId xmlns:a16="http://schemas.microsoft.com/office/drawing/2014/main" id="{64BA0C58-4327-084E-8156-035A0A028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5306" y="4096011"/>
                <a:ext cx="85738" cy="71022"/>
              </a:xfrm>
              <a:custGeom>
                <a:avLst/>
                <a:gdLst>
                  <a:gd name="T0" fmla="*/ 130 w 180"/>
                  <a:gd name="T1" fmla="*/ 62 h 150"/>
                  <a:gd name="T2" fmla="*/ 130 w 180"/>
                  <a:gd name="T3" fmla="*/ 62 h 150"/>
                  <a:gd name="T4" fmla="*/ 90 w 180"/>
                  <a:gd name="T5" fmla="*/ 34 h 150"/>
                  <a:gd name="T6" fmla="*/ 90 w 180"/>
                  <a:gd name="T7" fmla="*/ 34 h 150"/>
                  <a:gd name="T8" fmla="*/ 59 w 180"/>
                  <a:gd name="T9" fmla="*/ 42 h 150"/>
                  <a:gd name="T10" fmla="*/ 59 w 180"/>
                  <a:gd name="T11" fmla="*/ 42 h 150"/>
                  <a:gd name="T12" fmla="*/ 24 w 180"/>
                  <a:gd name="T13" fmla="*/ 78 h 150"/>
                  <a:gd name="T14" fmla="*/ 24 w 180"/>
                  <a:gd name="T15" fmla="*/ 78 h 150"/>
                  <a:gd name="T16" fmla="*/ 47 w 180"/>
                  <a:gd name="T17" fmla="*/ 118 h 150"/>
                  <a:gd name="T18" fmla="*/ 47 w 180"/>
                  <a:gd name="T19" fmla="*/ 118 h 150"/>
                  <a:gd name="T20" fmla="*/ 65 w 180"/>
                  <a:gd name="T21" fmla="*/ 118 h 150"/>
                  <a:gd name="T22" fmla="*/ 65 w 180"/>
                  <a:gd name="T23" fmla="*/ 118 h 150"/>
                  <a:gd name="T24" fmla="*/ 130 w 180"/>
                  <a:gd name="T25" fmla="*/ 62 h 150"/>
                  <a:gd name="T26" fmla="*/ 99 w 180"/>
                  <a:gd name="T27" fmla="*/ 146 h 150"/>
                  <a:gd name="T28" fmla="*/ 99 w 180"/>
                  <a:gd name="T29" fmla="*/ 146 h 150"/>
                  <a:gd name="T30" fmla="*/ 0 w 180"/>
                  <a:gd name="T31" fmla="*/ 89 h 150"/>
                  <a:gd name="T32" fmla="*/ 0 w 180"/>
                  <a:gd name="T33" fmla="*/ 89 h 150"/>
                  <a:gd name="T34" fmla="*/ 19 w 180"/>
                  <a:gd name="T35" fmla="*/ 30 h 150"/>
                  <a:gd name="T36" fmla="*/ 19 w 180"/>
                  <a:gd name="T37" fmla="*/ 30 h 150"/>
                  <a:gd name="T38" fmla="*/ 33 w 180"/>
                  <a:gd name="T39" fmla="*/ 24 h 150"/>
                  <a:gd name="T40" fmla="*/ 33 w 180"/>
                  <a:gd name="T41" fmla="*/ 24 h 150"/>
                  <a:gd name="T42" fmla="*/ 42 w 180"/>
                  <a:gd name="T43" fmla="*/ 3 h 150"/>
                  <a:gd name="T44" fmla="*/ 42 w 180"/>
                  <a:gd name="T45" fmla="*/ 3 h 150"/>
                  <a:gd name="T46" fmla="*/ 162 w 180"/>
                  <a:gd name="T47" fmla="*/ 63 h 150"/>
                  <a:gd name="T48" fmla="*/ 162 w 180"/>
                  <a:gd name="T49" fmla="*/ 63 h 150"/>
                  <a:gd name="T50" fmla="*/ 99 w 180"/>
                  <a:gd name="T51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50">
                    <a:moveTo>
                      <a:pt x="130" y="62"/>
                    </a:moveTo>
                    <a:lnTo>
                      <a:pt x="130" y="62"/>
                    </a:lnTo>
                    <a:cubicBezTo>
                      <a:pt x="121" y="45"/>
                      <a:pt x="105" y="37"/>
                      <a:pt x="90" y="34"/>
                    </a:cubicBezTo>
                    <a:lnTo>
                      <a:pt x="90" y="34"/>
                    </a:lnTo>
                    <a:cubicBezTo>
                      <a:pt x="82" y="42"/>
                      <a:pt x="72" y="40"/>
                      <a:pt x="59" y="42"/>
                    </a:cubicBezTo>
                    <a:lnTo>
                      <a:pt x="59" y="42"/>
                    </a:lnTo>
                    <a:cubicBezTo>
                      <a:pt x="40" y="43"/>
                      <a:pt x="24" y="53"/>
                      <a:pt x="24" y="78"/>
                    </a:cubicBezTo>
                    <a:lnTo>
                      <a:pt x="24" y="78"/>
                    </a:lnTo>
                    <a:cubicBezTo>
                      <a:pt x="25" y="88"/>
                      <a:pt x="36" y="113"/>
                      <a:pt x="47" y="118"/>
                    </a:cubicBezTo>
                    <a:lnTo>
                      <a:pt x="47" y="118"/>
                    </a:lnTo>
                    <a:cubicBezTo>
                      <a:pt x="53" y="120"/>
                      <a:pt x="61" y="118"/>
                      <a:pt x="65" y="118"/>
                    </a:cubicBezTo>
                    <a:lnTo>
                      <a:pt x="65" y="118"/>
                    </a:lnTo>
                    <a:cubicBezTo>
                      <a:pt x="92" y="118"/>
                      <a:pt x="157" y="111"/>
                      <a:pt x="130" y="62"/>
                    </a:cubicBezTo>
                    <a:close/>
                    <a:moveTo>
                      <a:pt x="99" y="146"/>
                    </a:moveTo>
                    <a:lnTo>
                      <a:pt x="99" y="146"/>
                    </a:lnTo>
                    <a:cubicBezTo>
                      <a:pt x="63" y="149"/>
                      <a:pt x="1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5" y="43"/>
                      <a:pt x="19" y="30"/>
                    </a:cubicBezTo>
                    <a:lnTo>
                      <a:pt x="19" y="30"/>
                    </a:lnTo>
                    <a:cubicBezTo>
                      <a:pt x="21" y="26"/>
                      <a:pt x="26" y="25"/>
                      <a:pt x="33" y="24"/>
                    </a:cubicBezTo>
                    <a:lnTo>
                      <a:pt x="33" y="24"/>
                    </a:lnTo>
                    <a:cubicBezTo>
                      <a:pt x="29" y="16"/>
                      <a:pt x="32" y="3"/>
                      <a:pt x="42" y="3"/>
                    </a:cubicBezTo>
                    <a:lnTo>
                      <a:pt x="42" y="3"/>
                    </a:lnTo>
                    <a:cubicBezTo>
                      <a:pt x="83" y="0"/>
                      <a:pt x="143" y="7"/>
                      <a:pt x="162" y="63"/>
                    </a:cubicBezTo>
                    <a:lnTo>
                      <a:pt x="162" y="63"/>
                    </a:lnTo>
                    <a:cubicBezTo>
                      <a:pt x="179" y="113"/>
                      <a:pt x="136" y="142"/>
                      <a:pt x="99" y="1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55" name="Freeform 205">
                <a:extLst>
                  <a:ext uri="{FF2B5EF4-FFF2-40B4-BE49-F238E27FC236}">
                    <a16:creationId xmlns:a16="http://schemas.microsoft.com/office/drawing/2014/main" id="{244FFB42-9D21-DB4C-94E6-4E894A6AB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533" y="4077072"/>
                <a:ext cx="81699" cy="113117"/>
              </a:xfrm>
              <a:custGeom>
                <a:avLst/>
                <a:gdLst>
                  <a:gd name="T0" fmla="*/ 47697 w 173"/>
                  <a:gd name="T1" fmla="*/ 22910 h 237"/>
                  <a:gd name="T2" fmla="*/ 47697 w 173"/>
                  <a:gd name="T3" fmla="*/ 22910 h 237"/>
                  <a:gd name="T4" fmla="*/ 25974 w 173"/>
                  <a:gd name="T5" fmla="*/ 34365 h 237"/>
                  <a:gd name="T6" fmla="*/ 25974 w 173"/>
                  <a:gd name="T7" fmla="*/ 34365 h 237"/>
                  <a:gd name="T8" fmla="*/ 21723 w 173"/>
                  <a:gd name="T9" fmla="*/ 52024 h 237"/>
                  <a:gd name="T10" fmla="*/ 21723 w 173"/>
                  <a:gd name="T11" fmla="*/ 52024 h 237"/>
                  <a:gd name="T12" fmla="*/ 27390 w 173"/>
                  <a:gd name="T13" fmla="*/ 79707 h 237"/>
                  <a:gd name="T14" fmla="*/ 27390 w 173"/>
                  <a:gd name="T15" fmla="*/ 79707 h 237"/>
                  <a:gd name="T16" fmla="*/ 50058 w 173"/>
                  <a:gd name="T17" fmla="*/ 80661 h 237"/>
                  <a:gd name="T18" fmla="*/ 50058 w 173"/>
                  <a:gd name="T19" fmla="*/ 80661 h 237"/>
                  <a:gd name="T20" fmla="*/ 54781 w 173"/>
                  <a:gd name="T21" fmla="*/ 72548 h 237"/>
                  <a:gd name="T22" fmla="*/ 54781 w 173"/>
                  <a:gd name="T23" fmla="*/ 72548 h 237"/>
                  <a:gd name="T24" fmla="*/ 47697 w 173"/>
                  <a:gd name="T25" fmla="*/ 22910 h 237"/>
                  <a:gd name="T26" fmla="*/ 73671 w 173"/>
                  <a:gd name="T27" fmla="*/ 64434 h 237"/>
                  <a:gd name="T28" fmla="*/ 73671 w 173"/>
                  <a:gd name="T29" fmla="*/ 64434 h 237"/>
                  <a:gd name="T30" fmla="*/ 26918 w 173"/>
                  <a:gd name="T31" fmla="*/ 94980 h 237"/>
                  <a:gd name="T32" fmla="*/ 26918 w 173"/>
                  <a:gd name="T33" fmla="*/ 94980 h 237"/>
                  <a:gd name="T34" fmla="*/ 6611 w 173"/>
                  <a:gd name="T35" fmla="*/ 68729 h 237"/>
                  <a:gd name="T36" fmla="*/ 6611 w 173"/>
                  <a:gd name="T37" fmla="*/ 68729 h 237"/>
                  <a:gd name="T38" fmla="*/ 8028 w 173"/>
                  <a:gd name="T39" fmla="*/ 59661 h 237"/>
                  <a:gd name="T40" fmla="*/ 8028 w 173"/>
                  <a:gd name="T41" fmla="*/ 59661 h 237"/>
                  <a:gd name="T42" fmla="*/ 1889 w 173"/>
                  <a:gd name="T43" fmla="*/ 48206 h 237"/>
                  <a:gd name="T44" fmla="*/ 1889 w 173"/>
                  <a:gd name="T45" fmla="*/ 48206 h 237"/>
                  <a:gd name="T46" fmla="*/ 55725 w 173"/>
                  <a:gd name="T47" fmla="*/ 8114 h 237"/>
                  <a:gd name="T48" fmla="*/ 55725 w 173"/>
                  <a:gd name="T49" fmla="*/ 8114 h 237"/>
                  <a:gd name="T50" fmla="*/ 73671 w 173"/>
                  <a:gd name="T51" fmla="*/ 64434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8"/>
                    </a:moveTo>
                    <a:lnTo>
                      <a:pt x="101" y="48"/>
                    </a:lnTo>
                    <a:cubicBezTo>
                      <a:pt x="81" y="47"/>
                      <a:pt x="67" y="58"/>
                      <a:pt x="55" y="72"/>
                    </a:cubicBezTo>
                    <a:cubicBezTo>
                      <a:pt x="58" y="85"/>
                      <a:pt x="53" y="94"/>
                      <a:pt x="46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5" y="177"/>
                      <a:pt x="106" y="169"/>
                    </a:cubicBezTo>
                    <a:cubicBezTo>
                      <a:pt x="110" y="167"/>
                      <a:pt x="113" y="157"/>
                      <a:pt x="116" y="152"/>
                    </a:cubicBezTo>
                    <a:cubicBezTo>
                      <a:pt x="129" y="125"/>
                      <a:pt x="155" y="52"/>
                      <a:pt x="101" y="48"/>
                    </a:cubicBezTo>
                    <a:close/>
                    <a:moveTo>
                      <a:pt x="156" y="135"/>
                    </a:moveTo>
                    <a:lnTo>
                      <a:pt x="156" y="135"/>
                    </a:lnTo>
                    <a:cubicBezTo>
                      <a:pt x="139" y="173"/>
                      <a:pt x="106" y="236"/>
                      <a:pt x="57" y="199"/>
                    </a:cubicBezTo>
                    <a:cubicBezTo>
                      <a:pt x="39" y="186"/>
                      <a:pt x="20" y="167"/>
                      <a:pt x="14" y="144"/>
                    </a:cubicBezTo>
                    <a:cubicBezTo>
                      <a:pt x="14" y="138"/>
                      <a:pt x="14" y="131"/>
                      <a:pt x="17" y="125"/>
                    </a:cubicBezTo>
                    <a:cubicBezTo>
                      <a:pt x="8" y="123"/>
                      <a:pt x="0" y="113"/>
                      <a:pt x="4" y="101"/>
                    </a:cubicBezTo>
                    <a:cubicBezTo>
                      <a:pt x="24" y="59"/>
                      <a:pt x="60" y="0"/>
                      <a:pt x="118" y="17"/>
                    </a:cubicBezTo>
                    <a:cubicBezTo>
                      <a:pt x="170" y="31"/>
                      <a:pt x="172" y="94"/>
                      <a:pt x="156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8" name="Freeform 206">
                <a:extLst>
                  <a:ext uri="{FF2B5EF4-FFF2-40B4-BE49-F238E27FC236}">
                    <a16:creationId xmlns:a16="http://schemas.microsoft.com/office/drawing/2014/main" id="{08072308-FB29-CF45-A547-ACB4E145B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94" y="4083386"/>
                <a:ext cx="96853" cy="94695"/>
              </a:xfrm>
              <a:custGeom>
                <a:avLst/>
                <a:gdLst>
                  <a:gd name="T0" fmla="*/ 60 w 203"/>
                  <a:gd name="T1" fmla="*/ 134 h 197"/>
                  <a:gd name="T2" fmla="*/ 60 w 203"/>
                  <a:gd name="T3" fmla="*/ 134 h 197"/>
                  <a:gd name="T4" fmla="*/ 107 w 203"/>
                  <a:gd name="T5" fmla="*/ 150 h 197"/>
                  <a:gd name="T6" fmla="*/ 107 w 203"/>
                  <a:gd name="T7" fmla="*/ 150 h 197"/>
                  <a:gd name="T8" fmla="*/ 140 w 203"/>
                  <a:gd name="T9" fmla="*/ 130 h 197"/>
                  <a:gd name="T10" fmla="*/ 140 w 203"/>
                  <a:gd name="T11" fmla="*/ 130 h 197"/>
                  <a:gd name="T12" fmla="*/ 174 w 203"/>
                  <a:gd name="T13" fmla="*/ 82 h 197"/>
                  <a:gd name="T14" fmla="*/ 174 w 203"/>
                  <a:gd name="T15" fmla="*/ 82 h 197"/>
                  <a:gd name="T16" fmla="*/ 143 w 203"/>
                  <a:gd name="T17" fmla="*/ 46 h 197"/>
                  <a:gd name="T18" fmla="*/ 143 w 203"/>
                  <a:gd name="T19" fmla="*/ 46 h 197"/>
                  <a:gd name="T20" fmla="*/ 126 w 203"/>
                  <a:gd name="T21" fmla="*/ 51 h 197"/>
                  <a:gd name="T22" fmla="*/ 126 w 203"/>
                  <a:gd name="T23" fmla="*/ 51 h 197"/>
                  <a:gd name="T24" fmla="*/ 60 w 203"/>
                  <a:gd name="T25" fmla="*/ 134 h 197"/>
                  <a:gd name="T26" fmla="*/ 84 w 203"/>
                  <a:gd name="T27" fmla="*/ 34 h 197"/>
                  <a:gd name="T28" fmla="*/ 84 w 203"/>
                  <a:gd name="T29" fmla="*/ 34 h 197"/>
                  <a:gd name="T30" fmla="*/ 199 w 203"/>
                  <a:gd name="T31" fmla="*/ 61 h 197"/>
                  <a:gd name="T32" fmla="*/ 199 w 203"/>
                  <a:gd name="T33" fmla="*/ 61 h 197"/>
                  <a:gd name="T34" fmla="*/ 187 w 203"/>
                  <a:gd name="T35" fmla="*/ 130 h 197"/>
                  <a:gd name="T36" fmla="*/ 187 w 203"/>
                  <a:gd name="T37" fmla="*/ 130 h 197"/>
                  <a:gd name="T38" fmla="*/ 173 w 203"/>
                  <a:gd name="T39" fmla="*/ 141 h 197"/>
                  <a:gd name="T40" fmla="*/ 173 w 203"/>
                  <a:gd name="T41" fmla="*/ 141 h 197"/>
                  <a:gd name="T42" fmla="*/ 165 w 203"/>
                  <a:gd name="T43" fmla="*/ 167 h 197"/>
                  <a:gd name="T44" fmla="*/ 165 w 203"/>
                  <a:gd name="T45" fmla="*/ 167 h 197"/>
                  <a:gd name="T46" fmla="*/ 25 w 203"/>
                  <a:gd name="T47" fmla="*/ 143 h 197"/>
                  <a:gd name="T48" fmla="*/ 25 w 203"/>
                  <a:gd name="T49" fmla="*/ 143 h 197"/>
                  <a:gd name="T50" fmla="*/ 84 w 203"/>
                  <a:gd name="T51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97">
                    <a:moveTo>
                      <a:pt x="60" y="134"/>
                    </a:moveTo>
                    <a:lnTo>
                      <a:pt x="60" y="134"/>
                    </a:lnTo>
                    <a:cubicBezTo>
                      <a:pt x="72" y="149"/>
                      <a:pt x="89" y="151"/>
                      <a:pt x="107" y="150"/>
                    </a:cubicBezTo>
                    <a:lnTo>
                      <a:pt x="107" y="150"/>
                    </a:lnTo>
                    <a:cubicBezTo>
                      <a:pt x="115" y="139"/>
                      <a:pt x="126" y="137"/>
                      <a:pt x="140" y="130"/>
                    </a:cubicBezTo>
                    <a:lnTo>
                      <a:pt x="140" y="130"/>
                    </a:lnTo>
                    <a:cubicBezTo>
                      <a:pt x="161" y="122"/>
                      <a:pt x="178" y="107"/>
                      <a:pt x="174" y="82"/>
                    </a:cubicBezTo>
                    <a:lnTo>
                      <a:pt x="174" y="82"/>
                    </a:lnTo>
                    <a:cubicBezTo>
                      <a:pt x="173" y="70"/>
                      <a:pt x="156" y="49"/>
                      <a:pt x="143" y="46"/>
                    </a:cubicBezTo>
                    <a:lnTo>
                      <a:pt x="143" y="46"/>
                    </a:lnTo>
                    <a:cubicBezTo>
                      <a:pt x="139" y="46"/>
                      <a:pt x="130" y="50"/>
                      <a:pt x="126" y="51"/>
                    </a:cubicBezTo>
                    <a:lnTo>
                      <a:pt x="126" y="51"/>
                    </a:lnTo>
                    <a:cubicBezTo>
                      <a:pt x="94" y="61"/>
                      <a:pt x="25" y="91"/>
                      <a:pt x="60" y="134"/>
                    </a:cubicBezTo>
                    <a:close/>
                    <a:moveTo>
                      <a:pt x="84" y="34"/>
                    </a:moveTo>
                    <a:lnTo>
                      <a:pt x="84" y="34"/>
                    </a:lnTo>
                    <a:cubicBezTo>
                      <a:pt x="123" y="20"/>
                      <a:pt x="191" y="0"/>
                      <a:pt x="199" y="61"/>
                    </a:cubicBezTo>
                    <a:lnTo>
                      <a:pt x="199" y="61"/>
                    </a:lnTo>
                    <a:cubicBezTo>
                      <a:pt x="202" y="83"/>
                      <a:pt x="201" y="112"/>
                      <a:pt x="187" y="130"/>
                    </a:cubicBezTo>
                    <a:lnTo>
                      <a:pt x="187" y="130"/>
                    </a:lnTo>
                    <a:cubicBezTo>
                      <a:pt x="184" y="134"/>
                      <a:pt x="178" y="138"/>
                      <a:pt x="173" y="141"/>
                    </a:cubicBezTo>
                    <a:lnTo>
                      <a:pt x="173" y="141"/>
                    </a:lnTo>
                    <a:cubicBezTo>
                      <a:pt x="178" y="149"/>
                      <a:pt x="177" y="162"/>
                      <a:pt x="165" y="167"/>
                    </a:cubicBezTo>
                    <a:lnTo>
                      <a:pt x="165" y="167"/>
                    </a:lnTo>
                    <a:cubicBezTo>
                      <a:pt x="120" y="183"/>
                      <a:pt x="53" y="196"/>
                      <a:pt x="25" y="143"/>
                    </a:cubicBezTo>
                    <a:lnTo>
                      <a:pt x="25" y="143"/>
                    </a:lnTo>
                    <a:cubicBezTo>
                      <a:pt x="0" y="97"/>
                      <a:pt x="42" y="51"/>
                      <a:pt x="84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257" name="Freeform 207">
                <a:extLst>
                  <a:ext uri="{FF2B5EF4-FFF2-40B4-BE49-F238E27FC236}">
                    <a16:creationId xmlns:a16="http://schemas.microsoft.com/office/drawing/2014/main" id="{AF84B21E-AC05-C14C-9D98-6932EB920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674" y="4079168"/>
                <a:ext cx="81699" cy="113117"/>
              </a:xfrm>
              <a:custGeom>
                <a:avLst/>
                <a:gdLst>
                  <a:gd name="T0" fmla="*/ 47697 w 173"/>
                  <a:gd name="T1" fmla="*/ 23387 h 237"/>
                  <a:gd name="T2" fmla="*/ 47697 w 173"/>
                  <a:gd name="T3" fmla="*/ 23387 h 237"/>
                  <a:gd name="T4" fmla="*/ 26446 w 173"/>
                  <a:gd name="T5" fmla="*/ 34842 h 237"/>
                  <a:gd name="T6" fmla="*/ 26446 w 173"/>
                  <a:gd name="T7" fmla="*/ 34842 h 237"/>
                  <a:gd name="T8" fmla="*/ 22196 w 173"/>
                  <a:gd name="T9" fmla="*/ 52024 h 237"/>
                  <a:gd name="T10" fmla="*/ 22196 w 173"/>
                  <a:gd name="T11" fmla="*/ 52024 h 237"/>
                  <a:gd name="T12" fmla="*/ 27390 w 173"/>
                  <a:gd name="T13" fmla="*/ 79707 h 237"/>
                  <a:gd name="T14" fmla="*/ 27390 w 173"/>
                  <a:gd name="T15" fmla="*/ 79707 h 237"/>
                  <a:gd name="T16" fmla="*/ 50058 w 173"/>
                  <a:gd name="T17" fmla="*/ 81139 h 237"/>
                  <a:gd name="T18" fmla="*/ 50058 w 173"/>
                  <a:gd name="T19" fmla="*/ 81139 h 237"/>
                  <a:gd name="T20" fmla="*/ 54781 w 173"/>
                  <a:gd name="T21" fmla="*/ 73025 h 237"/>
                  <a:gd name="T22" fmla="*/ 54781 w 173"/>
                  <a:gd name="T23" fmla="*/ 73025 h 237"/>
                  <a:gd name="T24" fmla="*/ 47697 w 173"/>
                  <a:gd name="T25" fmla="*/ 23387 h 237"/>
                  <a:gd name="T26" fmla="*/ 73199 w 173"/>
                  <a:gd name="T27" fmla="*/ 63956 h 237"/>
                  <a:gd name="T28" fmla="*/ 73199 w 173"/>
                  <a:gd name="T29" fmla="*/ 63956 h 237"/>
                  <a:gd name="T30" fmla="*/ 26446 w 173"/>
                  <a:gd name="T31" fmla="*/ 95457 h 237"/>
                  <a:gd name="T32" fmla="*/ 26446 w 173"/>
                  <a:gd name="T33" fmla="*/ 95457 h 237"/>
                  <a:gd name="T34" fmla="*/ 7556 w 173"/>
                  <a:gd name="T35" fmla="*/ 68729 h 237"/>
                  <a:gd name="T36" fmla="*/ 7556 w 173"/>
                  <a:gd name="T37" fmla="*/ 68729 h 237"/>
                  <a:gd name="T38" fmla="*/ 8028 w 173"/>
                  <a:gd name="T39" fmla="*/ 59661 h 237"/>
                  <a:gd name="T40" fmla="*/ 8028 w 173"/>
                  <a:gd name="T41" fmla="*/ 59661 h 237"/>
                  <a:gd name="T42" fmla="*/ 1889 w 173"/>
                  <a:gd name="T43" fmla="*/ 48683 h 237"/>
                  <a:gd name="T44" fmla="*/ 1889 w 173"/>
                  <a:gd name="T45" fmla="*/ 48683 h 237"/>
                  <a:gd name="T46" fmla="*/ 55725 w 173"/>
                  <a:gd name="T47" fmla="*/ 8114 h 237"/>
                  <a:gd name="T48" fmla="*/ 55725 w 173"/>
                  <a:gd name="T49" fmla="*/ 8114 h 237"/>
                  <a:gd name="T50" fmla="*/ 73199 w 173"/>
                  <a:gd name="T51" fmla="*/ 63956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237">
                    <a:moveTo>
                      <a:pt x="101" y="49"/>
                    </a:moveTo>
                    <a:lnTo>
                      <a:pt x="101" y="49"/>
                    </a:lnTo>
                    <a:cubicBezTo>
                      <a:pt x="83" y="46"/>
                      <a:pt x="67" y="58"/>
                      <a:pt x="56" y="73"/>
                    </a:cubicBezTo>
                    <a:cubicBezTo>
                      <a:pt x="58" y="86"/>
                      <a:pt x="52" y="95"/>
                      <a:pt x="47" y="109"/>
                    </a:cubicBezTo>
                    <a:cubicBezTo>
                      <a:pt x="39" y="130"/>
                      <a:pt x="38" y="153"/>
                      <a:pt x="58" y="167"/>
                    </a:cubicBezTo>
                    <a:cubicBezTo>
                      <a:pt x="68" y="174"/>
                      <a:pt x="96" y="178"/>
                      <a:pt x="106" y="170"/>
                    </a:cubicBezTo>
                    <a:cubicBezTo>
                      <a:pt x="110" y="166"/>
                      <a:pt x="113" y="157"/>
                      <a:pt x="116" y="153"/>
                    </a:cubicBezTo>
                    <a:cubicBezTo>
                      <a:pt x="129" y="124"/>
                      <a:pt x="155" y="53"/>
                      <a:pt x="101" y="49"/>
                    </a:cubicBezTo>
                    <a:close/>
                    <a:moveTo>
                      <a:pt x="155" y="134"/>
                    </a:moveTo>
                    <a:lnTo>
                      <a:pt x="155" y="134"/>
                    </a:lnTo>
                    <a:cubicBezTo>
                      <a:pt x="140" y="174"/>
                      <a:pt x="105" y="236"/>
                      <a:pt x="56" y="200"/>
                    </a:cubicBezTo>
                    <a:cubicBezTo>
                      <a:pt x="39" y="187"/>
                      <a:pt x="20" y="166"/>
                      <a:pt x="16" y="144"/>
                    </a:cubicBezTo>
                    <a:cubicBezTo>
                      <a:pt x="14" y="137"/>
                      <a:pt x="16" y="130"/>
                      <a:pt x="17" y="125"/>
                    </a:cubicBezTo>
                    <a:cubicBezTo>
                      <a:pt x="8" y="124"/>
                      <a:pt x="0" y="113"/>
                      <a:pt x="4" y="102"/>
                    </a:cubicBezTo>
                    <a:cubicBezTo>
                      <a:pt x="24" y="58"/>
                      <a:pt x="62" y="0"/>
                      <a:pt x="118" y="17"/>
                    </a:cubicBezTo>
                    <a:cubicBezTo>
                      <a:pt x="169" y="32"/>
                      <a:pt x="172" y="94"/>
                      <a:pt x="155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0" name="Freeform 208">
                <a:extLst>
                  <a:ext uri="{FF2B5EF4-FFF2-40B4-BE49-F238E27FC236}">
                    <a16:creationId xmlns:a16="http://schemas.microsoft.com/office/drawing/2014/main" id="{5E79672F-DC29-1B4D-A83D-17E883A23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8732" y="4096011"/>
                <a:ext cx="85738" cy="71022"/>
              </a:xfrm>
              <a:custGeom>
                <a:avLst/>
                <a:gdLst>
                  <a:gd name="T0" fmla="*/ 129 w 179"/>
                  <a:gd name="T1" fmla="*/ 62 h 149"/>
                  <a:gd name="T2" fmla="*/ 129 w 179"/>
                  <a:gd name="T3" fmla="*/ 62 h 149"/>
                  <a:gd name="T4" fmla="*/ 90 w 179"/>
                  <a:gd name="T5" fmla="*/ 34 h 149"/>
                  <a:gd name="T6" fmla="*/ 90 w 179"/>
                  <a:gd name="T7" fmla="*/ 34 h 149"/>
                  <a:gd name="T8" fmla="*/ 58 w 179"/>
                  <a:gd name="T9" fmla="*/ 41 h 149"/>
                  <a:gd name="T10" fmla="*/ 58 w 179"/>
                  <a:gd name="T11" fmla="*/ 41 h 149"/>
                  <a:gd name="T12" fmla="*/ 24 w 179"/>
                  <a:gd name="T13" fmla="*/ 76 h 149"/>
                  <a:gd name="T14" fmla="*/ 24 w 179"/>
                  <a:gd name="T15" fmla="*/ 76 h 149"/>
                  <a:gd name="T16" fmla="*/ 48 w 179"/>
                  <a:gd name="T17" fmla="*/ 117 h 149"/>
                  <a:gd name="T18" fmla="*/ 48 w 179"/>
                  <a:gd name="T19" fmla="*/ 117 h 149"/>
                  <a:gd name="T20" fmla="*/ 64 w 179"/>
                  <a:gd name="T21" fmla="*/ 118 h 149"/>
                  <a:gd name="T22" fmla="*/ 64 w 179"/>
                  <a:gd name="T23" fmla="*/ 118 h 149"/>
                  <a:gd name="T24" fmla="*/ 129 w 179"/>
                  <a:gd name="T25" fmla="*/ 62 h 149"/>
                  <a:gd name="T26" fmla="*/ 98 w 179"/>
                  <a:gd name="T27" fmla="*/ 146 h 149"/>
                  <a:gd name="T28" fmla="*/ 98 w 179"/>
                  <a:gd name="T29" fmla="*/ 146 h 149"/>
                  <a:gd name="T30" fmla="*/ 0 w 179"/>
                  <a:gd name="T31" fmla="*/ 89 h 149"/>
                  <a:gd name="T32" fmla="*/ 0 w 179"/>
                  <a:gd name="T33" fmla="*/ 89 h 149"/>
                  <a:gd name="T34" fmla="*/ 18 w 179"/>
                  <a:gd name="T35" fmla="*/ 30 h 149"/>
                  <a:gd name="T36" fmla="*/ 18 w 179"/>
                  <a:gd name="T37" fmla="*/ 30 h 149"/>
                  <a:gd name="T38" fmla="*/ 32 w 179"/>
                  <a:gd name="T39" fmla="*/ 23 h 149"/>
                  <a:gd name="T40" fmla="*/ 32 w 179"/>
                  <a:gd name="T41" fmla="*/ 23 h 149"/>
                  <a:gd name="T42" fmla="*/ 41 w 179"/>
                  <a:gd name="T43" fmla="*/ 2 h 149"/>
                  <a:gd name="T44" fmla="*/ 41 w 179"/>
                  <a:gd name="T45" fmla="*/ 2 h 149"/>
                  <a:gd name="T46" fmla="*/ 161 w 179"/>
                  <a:gd name="T47" fmla="*/ 63 h 149"/>
                  <a:gd name="T48" fmla="*/ 161 w 179"/>
                  <a:gd name="T49" fmla="*/ 63 h 149"/>
                  <a:gd name="T50" fmla="*/ 98 w 179"/>
                  <a:gd name="T51" fmla="*/ 14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9" h="14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20" y="44"/>
                      <a:pt x="106" y="37"/>
                      <a:pt x="90" y="34"/>
                    </a:cubicBezTo>
                    <a:lnTo>
                      <a:pt x="90" y="34"/>
                    </a:lnTo>
                    <a:cubicBezTo>
                      <a:pt x="82" y="41"/>
                      <a:pt x="71" y="39"/>
                      <a:pt x="58" y="41"/>
                    </a:cubicBezTo>
                    <a:lnTo>
                      <a:pt x="58" y="41"/>
                    </a:lnTo>
                    <a:cubicBezTo>
                      <a:pt x="39" y="43"/>
                      <a:pt x="23" y="54"/>
                      <a:pt x="24" y="76"/>
                    </a:cubicBezTo>
                    <a:lnTo>
                      <a:pt x="24" y="76"/>
                    </a:lnTo>
                    <a:cubicBezTo>
                      <a:pt x="24" y="88"/>
                      <a:pt x="36" y="113"/>
                      <a:pt x="48" y="117"/>
                    </a:cubicBezTo>
                    <a:lnTo>
                      <a:pt x="48" y="117"/>
                    </a:lnTo>
                    <a:cubicBezTo>
                      <a:pt x="52" y="119"/>
                      <a:pt x="60" y="118"/>
                      <a:pt x="64" y="118"/>
                    </a:cubicBezTo>
                    <a:lnTo>
                      <a:pt x="64" y="118"/>
                    </a:lnTo>
                    <a:cubicBezTo>
                      <a:pt x="91" y="118"/>
                      <a:pt x="156" y="110"/>
                      <a:pt x="129" y="62"/>
                    </a:cubicBezTo>
                    <a:close/>
                    <a:moveTo>
                      <a:pt x="98" y="146"/>
                    </a:moveTo>
                    <a:lnTo>
                      <a:pt x="98" y="146"/>
                    </a:lnTo>
                    <a:cubicBezTo>
                      <a:pt x="62" y="148"/>
                      <a:pt x="0" y="147"/>
                      <a:pt x="0" y="89"/>
                    </a:cubicBezTo>
                    <a:lnTo>
                      <a:pt x="0" y="89"/>
                    </a:lnTo>
                    <a:cubicBezTo>
                      <a:pt x="0" y="68"/>
                      <a:pt x="4" y="43"/>
                      <a:pt x="18" y="30"/>
                    </a:cubicBezTo>
                    <a:lnTo>
                      <a:pt x="18" y="30"/>
                    </a:lnTo>
                    <a:cubicBezTo>
                      <a:pt x="22" y="26"/>
                      <a:pt x="25" y="23"/>
                      <a:pt x="32" y="23"/>
                    </a:cubicBezTo>
                    <a:lnTo>
                      <a:pt x="32" y="23"/>
                    </a:lnTo>
                    <a:cubicBezTo>
                      <a:pt x="28" y="14"/>
                      <a:pt x="31" y="2"/>
                      <a:pt x="41" y="2"/>
                    </a:cubicBezTo>
                    <a:lnTo>
                      <a:pt x="41" y="2"/>
                    </a:lnTo>
                    <a:cubicBezTo>
                      <a:pt x="82" y="0"/>
                      <a:pt x="142" y="6"/>
                      <a:pt x="161" y="63"/>
                    </a:cubicBezTo>
                    <a:lnTo>
                      <a:pt x="161" y="63"/>
                    </a:lnTo>
                    <a:cubicBezTo>
                      <a:pt x="178" y="113"/>
                      <a:pt x="136" y="142"/>
                      <a:pt x="98" y="1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261" name="Freeform 209">
                <a:extLst>
                  <a:ext uri="{FF2B5EF4-FFF2-40B4-BE49-F238E27FC236}">
                    <a16:creationId xmlns:a16="http://schemas.microsoft.com/office/drawing/2014/main" id="{ADB9BA83-45D0-8943-8E99-7B694914F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2047" y="4084964"/>
                <a:ext cx="90502" cy="88382"/>
              </a:xfrm>
              <a:custGeom>
                <a:avLst/>
                <a:gdLst>
                  <a:gd name="T0" fmla="*/ 66 w 188"/>
                  <a:gd name="T1" fmla="*/ 131 h 186"/>
                  <a:gd name="T2" fmla="*/ 66 w 188"/>
                  <a:gd name="T3" fmla="*/ 131 h 186"/>
                  <a:gd name="T4" fmla="*/ 113 w 188"/>
                  <a:gd name="T5" fmla="*/ 139 h 186"/>
                  <a:gd name="T6" fmla="*/ 113 w 188"/>
                  <a:gd name="T7" fmla="*/ 139 h 186"/>
                  <a:gd name="T8" fmla="*/ 138 w 188"/>
                  <a:gd name="T9" fmla="*/ 119 h 186"/>
                  <a:gd name="T10" fmla="*/ 138 w 188"/>
                  <a:gd name="T11" fmla="*/ 119 h 186"/>
                  <a:gd name="T12" fmla="*/ 155 w 188"/>
                  <a:gd name="T13" fmla="*/ 72 h 186"/>
                  <a:gd name="T14" fmla="*/ 155 w 188"/>
                  <a:gd name="T15" fmla="*/ 72 h 186"/>
                  <a:gd name="T16" fmla="*/ 116 w 188"/>
                  <a:gd name="T17" fmla="*/ 44 h 186"/>
                  <a:gd name="T18" fmla="*/ 116 w 188"/>
                  <a:gd name="T19" fmla="*/ 44 h 186"/>
                  <a:gd name="T20" fmla="*/ 100 w 188"/>
                  <a:gd name="T21" fmla="*/ 51 h 186"/>
                  <a:gd name="T22" fmla="*/ 100 w 188"/>
                  <a:gd name="T23" fmla="*/ 51 h 186"/>
                  <a:gd name="T24" fmla="*/ 66 w 188"/>
                  <a:gd name="T25" fmla="*/ 131 h 186"/>
                  <a:gd name="T26" fmla="*/ 58 w 188"/>
                  <a:gd name="T27" fmla="*/ 42 h 186"/>
                  <a:gd name="T28" fmla="*/ 58 w 188"/>
                  <a:gd name="T29" fmla="*/ 42 h 186"/>
                  <a:gd name="T30" fmla="*/ 171 w 188"/>
                  <a:gd name="T31" fmla="*/ 51 h 186"/>
                  <a:gd name="T32" fmla="*/ 171 w 188"/>
                  <a:gd name="T33" fmla="*/ 51 h 186"/>
                  <a:gd name="T34" fmla="*/ 180 w 188"/>
                  <a:gd name="T35" fmla="*/ 111 h 186"/>
                  <a:gd name="T36" fmla="*/ 180 w 188"/>
                  <a:gd name="T37" fmla="*/ 111 h 186"/>
                  <a:gd name="T38" fmla="*/ 169 w 188"/>
                  <a:gd name="T39" fmla="*/ 125 h 186"/>
                  <a:gd name="T40" fmla="*/ 169 w 188"/>
                  <a:gd name="T41" fmla="*/ 125 h 186"/>
                  <a:gd name="T42" fmla="*/ 169 w 188"/>
                  <a:gd name="T43" fmla="*/ 148 h 186"/>
                  <a:gd name="T44" fmla="*/ 169 w 188"/>
                  <a:gd name="T45" fmla="*/ 148 h 186"/>
                  <a:gd name="T46" fmla="*/ 35 w 188"/>
                  <a:gd name="T47" fmla="*/ 142 h 186"/>
                  <a:gd name="T48" fmla="*/ 35 w 188"/>
                  <a:gd name="T49" fmla="*/ 142 h 186"/>
                  <a:gd name="T50" fmla="*/ 58 w 188"/>
                  <a:gd name="T51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8" h="186">
                    <a:moveTo>
                      <a:pt x="66" y="131"/>
                    </a:moveTo>
                    <a:lnTo>
                      <a:pt x="66" y="131"/>
                    </a:lnTo>
                    <a:cubicBezTo>
                      <a:pt x="80" y="142"/>
                      <a:pt x="97" y="143"/>
                      <a:pt x="113" y="139"/>
                    </a:cubicBezTo>
                    <a:lnTo>
                      <a:pt x="113" y="139"/>
                    </a:lnTo>
                    <a:cubicBezTo>
                      <a:pt x="117" y="129"/>
                      <a:pt x="126" y="126"/>
                      <a:pt x="138" y="119"/>
                    </a:cubicBezTo>
                    <a:lnTo>
                      <a:pt x="138" y="119"/>
                    </a:lnTo>
                    <a:cubicBezTo>
                      <a:pt x="154" y="109"/>
                      <a:pt x="164" y="94"/>
                      <a:pt x="155" y="72"/>
                    </a:cubicBezTo>
                    <a:lnTo>
                      <a:pt x="155" y="72"/>
                    </a:lnTo>
                    <a:cubicBezTo>
                      <a:pt x="150" y="62"/>
                      <a:pt x="129" y="44"/>
                      <a:pt x="116" y="44"/>
                    </a:cubicBezTo>
                    <a:lnTo>
                      <a:pt x="116" y="44"/>
                    </a:lnTo>
                    <a:cubicBezTo>
                      <a:pt x="112" y="44"/>
                      <a:pt x="104" y="48"/>
                      <a:pt x="100" y="51"/>
                    </a:cubicBezTo>
                    <a:lnTo>
                      <a:pt x="100" y="51"/>
                    </a:lnTo>
                    <a:cubicBezTo>
                      <a:pt x="76" y="63"/>
                      <a:pt x="21" y="97"/>
                      <a:pt x="66" y="131"/>
                    </a:cubicBezTo>
                    <a:close/>
                    <a:moveTo>
                      <a:pt x="58" y="42"/>
                    </a:moveTo>
                    <a:lnTo>
                      <a:pt x="58" y="42"/>
                    </a:lnTo>
                    <a:cubicBezTo>
                      <a:pt x="89" y="23"/>
                      <a:pt x="146" y="0"/>
                      <a:pt x="171" y="51"/>
                    </a:cubicBezTo>
                    <a:lnTo>
                      <a:pt x="171" y="51"/>
                    </a:lnTo>
                    <a:cubicBezTo>
                      <a:pt x="179" y="71"/>
                      <a:pt x="187" y="94"/>
                      <a:pt x="180" y="111"/>
                    </a:cubicBezTo>
                    <a:lnTo>
                      <a:pt x="180" y="111"/>
                    </a:lnTo>
                    <a:cubicBezTo>
                      <a:pt x="177" y="118"/>
                      <a:pt x="173" y="122"/>
                      <a:pt x="169" y="125"/>
                    </a:cubicBezTo>
                    <a:lnTo>
                      <a:pt x="169" y="125"/>
                    </a:lnTo>
                    <a:cubicBezTo>
                      <a:pt x="176" y="131"/>
                      <a:pt x="179" y="142"/>
                      <a:pt x="169" y="148"/>
                    </a:cubicBezTo>
                    <a:lnTo>
                      <a:pt x="169" y="148"/>
                    </a:lnTo>
                    <a:cubicBezTo>
                      <a:pt x="133" y="167"/>
                      <a:pt x="76" y="185"/>
                      <a:pt x="35" y="142"/>
                    </a:cubicBezTo>
                    <a:lnTo>
                      <a:pt x="35" y="142"/>
                    </a:lnTo>
                    <a:cubicBezTo>
                      <a:pt x="0" y="104"/>
                      <a:pt x="26" y="60"/>
                      <a:pt x="5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/>
              </a:p>
            </p:txBody>
          </p:sp>
        </p:grp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57046E1C-DDBA-4695-AA69-2C4D5B9360AE}"/>
              </a:ext>
            </a:extLst>
          </p:cNvPr>
          <p:cNvSpPr txBox="1"/>
          <p:nvPr/>
        </p:nvSpPr>
        <p:spPr>
          <a:xfrm>
            <a:off x="2065383" y="1961068"/>
            <a:ext cx="9553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Thực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hành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luyện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nói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ở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nhà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(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có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thể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nhờ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bố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mẹ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quay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lại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video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và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up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lên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Facebook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lớp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)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C058E45-AF30-4DA3-91A5-E0BE99F6D8F3}"/>
              </a:ext>
            </a:extLst>
          </p:cNvPr>
          <p:cNvSpPr txBox="1"/>
          <p:nvPr/>
        </p:nvSpPr>
        <p:spPr>
          <a:xfrm>
            <a:off x="2132220" y="3967082"/>
            <a:ext cx="916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Xem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1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số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clip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thuyết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trình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trên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mạng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để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học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hỏi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#9Slide05 SVNCookie" panose="020B0606040200020203" pitchFamily="34" charset="0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C911A40-A804-4756-86C0-C1FF99361339}"/>
              </a:ext>
            </a:extLst>
          </p:cNvPr>
          <p:cNvSpPr txBox="1"/>
          <p:nvPr/>
        </p:nvSpPr>
        <p:spPr>
          <a:xfrm>
            <a:off x="3616612" y="710849"/>
            <a:ext cx="5607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Nunito Bold" charset="0"/>
                <a:cs typeface="#9Slide03 Arima Madurai Black" panose="00000A00000000000000" pitchFamily="2" charset="0"/>
              </a:rPr>
              <a:t>HƯỚNG DẪN TỰ HỌC</a:t>
            </a:r>
          </a:p>
        </p:txBody>
      </p:sp>
      <p:sp>
        <p:nvSpPr>
          <p:cNvPr id="257" name="Freeform 313">
            <a:extLst>
              <a:ext uri="{FF2B5EF4-FFF2-40B4-BE49-F238E27FC236}">
                <a16:creationId xmlns:a16="http://schemas.microsoft.com/office/drawing/2014/main" id="{CF942A3A-B8D2-46EB-9063-3933F3D063B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84107" y="2395964"/>
            <a:ext cx="773173" cy="699867"/>
          </a:xfrm>
          <a:custGeom>
            <a:avLst/>
            <a:gdLst>
              <a:gd name="T0" fmla="*/ 205 w 345"/>
              <a:gd name="T1" fmla="*/ 164 h 311"/>
              <a:gd name="T2" fmla="*/ 205 w 345"/>
              <a:gd name="T3" fmla="*/ 164 h 311"/>
              <a:gd name="T4" fmla="*/ 211 w 345"/>
              <a:gd name="T5" fmla="*/ 146 h 311"/>
              <a:gd name="T6" fmla="*/ 211 w 345"/>
              <a:gd name="T7" fmla="*/ 146 h 311"/>
              <a:gd name="T8" fmla="*/ 233 w 345"/>
              <a:gd name="T9" fmla="*/ 162 h 311"/>
              <a:gd name="T10" fmla="*/ 233 w 345"/>
              <a:gd name="T11" fmla="*/ 162 h 311"/>
              <a:gd name="T12" fmla="*/ 205 w 345"/>
              <a:gd name="T13" fmla="*/ 214 h 311"/>
              <a:gd name="T14" fmla="*/ 205 w 345"/>
              <a:gd name="T15" fmla="*/ 214 h 311"/>
              <a:gd name="T16" fmla="*/ 141 w 345"/>
              <a:gd name="T17" fmla="*/ 156 h 311"/>
              <a:gd name="T18" fmla="*/ 141 w 345"/>
              <a:gd name="T19" fmla="*/ 156 h 311"/>
              <a:gd name="T20" fmla="*/ 281 w 345"/>
              <a:gd name="T21" fmla="*/ 95 h 311"/>
              <a:gd name="T22" fmla="*/ 281 w 345"/>
              <a:gd name="T23" fmla="*/ 95 h 311"/>
              <a:gd name="T24" fmla="*/ 304 w 345"/>
              <a:gd name="T25" fmla="*/ 189 h 311"/>
              <a:gd name="T26" fmla="*/ 304 w 345"/>
              <a:gd name="T27" fmla="*/ 189 h 311"/>
              <a:gd name="T28" fmla="*/ 239 w 345"/>
              <a:gd name="T29" fmla="*/ 251 h 311"/>
              <a:gd name="T30" fmla="*/ 239 w 345"/>
              <a:gd name="T31" fmla="*/ 251 h 311"/>
              <a:gd name="T32" fmla="*/ 76 w 345"/>
              <a:gd name="T33" fmla="*/ 201 h 311"/>
              <a:gd name="T34" fmla="*/ 76 w 345"/>
              <a:gd name="T35" fmla="*/ 201 h 311"/>
              <a:gd name="T36" fmla="*/ 161 w 345"/>
              <a:gd name="T37" fmla="*/ 30 h 311"/>
              <a:gd name="T38" fmla="*/ 161 w 345"/>
              <a:gd name="T39" fmla="*/ 30 h 311"/>
              <a:gd name="T40" fmla="*/ 148 w 345"/>
              <a:gd name="T41" fmla="*/ 7 h 311"/>
              <a:gd name="T42" fmla="*/ 148 w 345"/>
              <a:gd name="T43" fmla="*/ 7 h 311"/>
              <a:gd name="T44" fmla="*/ 60 w 345"/>
              <a:gd name="T45" fmla="*/ 237 h 311"/>
              <a:gd name="T46" fmla="*/ 60 w 345"/>
              <a:gd name="T47" fmla="*/ 237 h 311"/>
              <a:gd name="T48" fmla="*/ 307 w 345"/>
              <a:gd name="T49" fmla="*/ 235 h 311"/>
              <a:gd name="T50" fmla="*/ 307 w 345"/>
              <a:gd name="T51" fmla="*/ 235 h 311"/>
              <a:gd name="T52" fmla="*/ 320 w 345"/>
              <a:gd name="T53" fmla="*/ 104 h 311"/>
              <a:gd name="T54" fmla="*/ 320 w 345"/>
              <a:gd name="T55" fmla="*/ 104 h 311"/>
              <a:gd name="T56" fmla="*/ 205 w 345"/>
              <a:gd name="T57" fmla="*/ 49 h 311"/>
              <a:gd name="T58" fmla="*/ 205 w 345"/>
              <a:gd name="T59" fmla="*/ 49 h 311"/>
              <a:gd name="T60" fmla="*/ 113 w 345"/>
              <a:gd name="T61" fmla="*/ 138 h 311"/>
              <a:gd name="T62" fmla="*/ 113 w 345"/>
              <a:gd name="T63" fmla="*/ 138 h 311"/>
              <a:gd name="T64" fmla="*/ 178 w 345"/>
              <a:gd name="T65" fmla="*/ 245 h 311"/>
              <a:gd name="T66" fmla="*/ 178 w 345"/>
              <a:gd name="T67" fmla="*/ 245 h 311"/>
              <a:gd name="T68" fmla="*/ 247 w 345"/>
              <a:gd name="T69" fmla="*/ 142 h 311"/>
              <a:gd name="T70" fmla="*/ 247 w 345"/>
              <a:gd name="T71" fmla="*/ 142 h 311"/>
              <a:gd name="T72" fmla="*/ 195 w 345"/>
              <a:gd name="T73" fmla="*/ 128 h 311"/>
              <a:gd name="T74" fmla="*/ 195 w 345"/>
              <a:gd name="T75" fmla="*/ 128 h 311"/>
              <a:gd name="T76" fmla="*/ 190 w 345"/>
              <a:gd name="T77" fmla="*/ 175 h 311"/>
              <a:gd name="T78" fmla="*/ 190 w 345"/>
              <a:gd name="T79" fmla="*/ 175 h 311"/>
              <a:gd name="T80" fmla="*/ 205 w 345"/>
              <a:gd name="T81" fmla="*/ 164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5" h="311">
                <a:moveTo>
                  <a:pt x="205" y="164"/>
                </a:moveTo>
                <a:lnTo>
                  <a:pt x="205" y="164"/>
                </a:lnTo>
                <a:cubicBezTo>
                  <a:pt x="201" y="156"/>
                  <a:pt x="205" y="147"/>
                  <a:pt x="211" y="146"/>
                </a:cubicBezTo>
                <a:lnTo>
                  <a:pt x="211" y="146"/>
                </a:lnTo>
                <a:cubicBezTo>
                  <a:pt x="222" y="142"/>
                  <a:pt x="231" y="153"/>
                  <a:pt x="233" y="162"/>
                </a:cubicBezTo>
                <a:lnTo>
                  <a:pt x="233" y="162"/>
                </a:lnTo>
                <a:cubicBezTo>
                  <a:pt x="237" y="181"/>
                  <a:pt x="222" y="205"/>
                  <a:pt x="205" y="214"/>
                </a:cubicBezTo>
                <a:lnTo>
                  <a:pt x="205" y="214"/>
                </a:lnTo>
                <a:cubicBezTo>
                  <a:pt x="169" y="235"/>
                  <a:pt x="143" y="187"/>
                  <a:pt x="141" y="156"/>
                </a:cubicBezTo>
                <a:lnTo>
                  <a:pt x="141" y="156"/>
                </a:lnTo>
                <a:cubicBezTo>
                  <a:pt x="140" y="83"/>
                  <a:pt x="228" y="50"/>
                  <a:pt x="281" y="95"/>
                </a:cubicBezTo>
                <a:lnTo>
                  <a:pt x="281" y="95"/>
                </a:lnTo>
                <a:cubicBezTo>
                  <a:pt x="308" y="117"/>
                  <a:pt x="316" y="156"/>
                  <a:pt x="304" y="189"/>
                </a:cubicBezTo>
                <a:lnTo>
                  <a:pt x="304" y="189"/>
                </a:lnTo>
                <a:cubicBezTo>
                  <a:pt x="295" y="220"/>
                  <a:pt x="268" y="239"/>
                  <a:pt x="239" y="251"/>
                </a:cubicBezTo>
                <a:lnTo>
                  <a:pt x="239" y="251"/>
                </a:lnTo>
                <a:cubicBezTo>
                  <a:pt x="182" y="271"/>
                  <a:pt x="99" y="266"/>
                  <a:pt x="76" y="201"/>
                </a:cubicBezTo>
                <a:lnTo>
                  <a:pt x="76" y="201"/>
                </a:lnTo>
                <a:cubicBezTo>
                  <a:pt x="47" y="129"/>
                  <a:pt x="99" y="63"/>
                  <a:pt x="161" y="30"/>
                </a:cubicBezTo>
                <a:lnTo>
                  <a:pt x="161" y="30"/>
                </a:lnTo>
                <a:cubicBezTo>
                  <a:pt x="177" y="22"/>
                  <a:pt x="162" y="0"/>
                  <a:pt x="148" y="7"/>
                </a:cubicBezTo>
                <a:lnTo>
                  <a:pt x="148" y="7"/>
                </a:lnTo>
                <a:cubicBezTo>
                  <a:pt x="65" y="46"/>
                  <a:pt x="0" y="151"/>
                  <a:pt x="60" y="237"/>
                </a:cubicBezTo>
                <a:lnTo>
                  <a:pt x="60" y="237"/>
                </a:lnTo>
                <a:cubicBezTo>
                  <a:pt x="114" y="310"/>
                  <a:pt x="249" y="302"/>
                  <a:pt x="307" y="235"/>
                </a:cubicBezTo>
                <a:lnTo>
                  <a:pt x="307" y="235"/>
                </a:lnTo>
                <a:cubicBezTo>
                  <a:pt x="339" y="200"/>
                  <a:pt x="344" y="146"/>
                  <a:pt x="320" y="104"/>
                </a:cubicBezTo>
                <a:lnTo>
                  <a:pt x="320" y="104"/>
                </a:lnTo>
                <a:cubicBezTo>
                  <a:pt x="297" y="63"/>
                  <a:pt x="251" y="41"/>
                  <a:pt x="205" y="49"/>
                </a:cubicBezTo>
                <a:lnTo>
                  <a:pt x="205" y="49"/>
                </a:lnTo>
                <a:cubicBezTo>
                  <a:pt x="159" y="55"/>
                  <a:pt x="118" y="92"/>
                  <a:pt x="113" y="138"/>
                </a:cubicBezTo>
                <a:lnTo>
                  <a:pt x="113" y="138"/>
                </a:lnTo>
                <a:cubicBezTo>
                  <a:pt x="106" y="183"/>
                  <a:pt x="130" y="239"/>
                  <a:pt x="178" y="245"/>
                </a:cubicBezTo>
                <a:lnTo>
                  <a:pt x="178" y="245"/>
                </a:lnTo>
                <a:cubicBezTo>
                  <a:pt x="228" y="252"/>
                  <a:pt x="275" y="184"/>
                  <a:pt x="247" y="142"/>
                </a:cubicBezTo>
                <a:lnTo>
                  <a:pt x="247" y="142"/>
                </a:lnTo>
                <a:cubicBezTo>
                  <a:pt x="236" y="125"/>
                  <a:pt x="212" y="116"/>
                  <a:pt x="195" y="128"/>
                </a:cubicBezTo>
                <a:lnTo>
                  <a:pt x="195" y="128"/>
                </a:lnTo>
                <a:cubicBezTo>
                  <a:pt x="180" y="138"/>
                  <a:pt x="174" y="162"/>
                  <a:pt x="190" y="175"/>
                </a:cubicBezTo>
                <a:lnTo>
                  <a:pt x="190" y="175"/>
                </a:lnTo>
                <a:cubicBezTo>
                  <a:pt x="198" y="181"/>
                  <a:pt x="210" y="174"/>
                  <a:pt x="205" y="16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</a:endParaRPr>
          </a:p>
        </p:txBody>
      </p:sp>
      <p:sp>
        <p:nvSpPr>
          <p:cNvPr id="259" name="Freeform 313">
            <a:extLst>
              <a:ext uri="{FF2B5EF4-FFF2-40B4-BE49-F238E27FC236}">
                <a16:creationId xmlns:a16="http://schemas.microsoft.com/office/drawing/2014/main" id="{967CABB5-1155-49CA-9434-B4EB80AF146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787" y="4098695"/>
            <a:ext cx="773173" cy="699867"/>
          </a:xfrm>
          <a:custGeom>
            <a:avLst/>
            <a:gdLst>
              <a:gd name="T0" fmla="*/ 205 w 345"/>
              <a:gd name="T1" fmla="*/ 164 h 311"/>
              <a:gd name="T2" fmla="*/ 205 w 345"/>
              <a:gd name="T3" fmla="*/ 164 h 311"/>
              <a:gd name="T4" fmla="*/ 211 w 345"/>
              <a:gd name="T5" fmla="*/ 146 h 311"/>
              <a:gd name="T6" fmla="*/ 211 w 345"/>
              <a:gd name="T7" fmla="*/ 146 h 311"/>
              <a:gd name="T8" fmla="*/ 233 w 345"/>
              <a:gd name="T9" fmla="*/ 162 h 311"/>
              <a:gd name="T10" fmla="*/ 233 w 345"/>
              <a:gd name="T11" fmla="*/ 162 h 311"/>
              <a:gd name="T12" fmla="*/ 205 w 345"/>
              <a:gd name="T13" fmla="*/ 214 h 311"/>
              <a:gd name="T14" fmla="*/ 205 w 345"/>
              <a:gd name="T15" fmla="*/ 214 h 311"/>
              <a:gd name="T16" fmla="*/ 141 w 345"/>
              <a:gd name="T17" fmla="*/ 156 h 311"/>
              <a:gd name="T18" fmla="*/ 141 w 345"/>
              <a:gd name="T19" fmla="*/ 156 h 311"/>
              <a:gd name="T20" fmla="*/ 281 w 345"/>
              <a:gd name="T21" fmla="*/ 95 h 311"/>
              <a:gd name="T22" fmla="*/ 281 w 345"/>
              <a:gd name="T23" fmla="*/ 95 h 311"/>
              <a:gd name="T24" fmla="*/ 304 w 345"/>
              <a:gd name="T25" fmla="*/ 189 h 311"/>
              <a:gd name="T26" fmla="*/ 304 w 345"/>
              <a:gd name="T27" fmla="*/ 189 h 311"/>
              <a:gd name="T28" fmla="*/ 239 w 345"/>
              <a:gd name="T29" fmla="*/ 251 h 311"/>
              <a:gd name="T30" fmla="*/ 239 w 345"/>
              <a:gd name="T31" fmla="*/ 251 h 311"/>
              <a:gd name="T32" fmla="*/ 76 w 345"/>
              <a:gd name="T33" fmla="*/ 201 h 311"/>
              <a:gd name="T34" fmla="*/ 76 w 345"/>
              <a:gd name="T35" fmla="*/ 201 h 311"/>
              <a:gd name="T36" fmla="*/ 161 w 345"/>
              <a:gd name="T37" fmla="*/ 30 h 311"/>
              <a:gd name="T38" fmla="*/ 161 w 345"/>
              <a:gd name="T39" fmla="*/ 30 h 311"/>
              <a:gd name="T40" fmla="*/ 148 w 345"/>
              <a:gd name="T41" fmla="*/ 7 h 311"/>
              <a:gd name="T42" fmla="*/ 148 w 345"/>
              <a:gd name="T43" fmla="*/ 7 h 311"/>
              <a:gd name="T44" fmla="*/ 60 w 345"/>
              <a:gd name="T45" fmla="*/ 237 h 311"/>
              <a:gd name="T46" fmla="*/ 60 w 345"/>
              <a:gd name="T47" fmla="*/ 237 h 311"/>
              <a:gd name="T48" fmla="*/ 307 w 345"/>
              <a:gd name="T49" fmla="*/ 235 h 311"/>
              <a:gd name="T50" fmla="*/ 307 w 345"/>
              <a:gd name="T51" fmla="*/ 235 h 311"/>
              <a:gd name="T52" fmla="*/ 320 w 345"/>
              <a:gd name="T53" fmla="*/ 104 h 311"/>
              <a:gd name="T54" fmla="*/ 320 w 345"/>
              <a:gd name="T55" fmla="*/ 104 h 311"/>
              <a:gd name="T56" fmla="*/ 205 w 345"/>
              <a:gd name="T57" fmla="*/ 49 h 311"/>
              <a:gd name="T58" fmla="*/ 205 w 345"/>
              <a:gd name="T59" fmla="*/ 49 h 311"/>
              <a:gd name="T60" fmla="*/ 113 w 345"/>
              <a:gd name="T61" fmla="*/ 138 h 311"/>
              <a:gd name="T62" fmla="*/ 113 w 345"/>
              <a:gd name="T63" fmla="*/ 138 h 311"/>
              <a:gd name="T64" fmla="*/ 178 w 345"/>
              <a:gd name="T65" fmla="*/ 245 h 311"/>
              <a:gd name="T66" fmla="*/ 178 w 345"/>
              <a:gd name="T67" fmla="*/ 245 h 311"/>
              <a:gd name="T68" fmla="*/ 247 w 345"/>
              <a:gd name="T69" fmla="*/ 142 h 311"/>
              <a:gd name="T70" fmla="*/ 247 w 345"/>
              <a:gd name="T71" fmla="*/ 142 h 311"/>
              <a:gd name="T72" fmla="*/ 195 w 345"/>
              <a:gd name="T73" fmla="*/ 128 h 311"/>
              <a:gd name="T74" fmla="*/ 195 w 345"/>
              <a:gd name="T75" fmla="*/ 128 h 311"/>
              <a:gd name="T76" fmla="*/ 190 w 345"/>
              <a:gd name="T77" fmla="*/ 175 h 311"/>
              <a:gd name="T78" fmla="*/ 190 w 345"/>
              <a:gd name="T79" fmla="*/ 175 h 311"/>
              <a:gd name="T80" fmla="*/ 205 w 345"/>
              <a:gd name="T81" fmla="*/ 164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5" h="311">
                <a:moveTo>
                  <a:pt x="205" y="164"/>
                </a:moveTo>
                <a:lnTo>
                  <a:pt x="205" y="164"/>
                </a:lnTo>
                <a:cubicBezTo>
                  <a:pt x="201" y="156"/>
                  <a:pt x="205" y="147"/>
                  <a:pt x="211" y="146"/>
                </a:cubicBezTo>
                <a:lnTo>
                  <a:pt x="211" y="146"/>
                </a:lnTo>
                <a:cubicBezTo>
                  <a:pt x="222" y="142"/>
                  <a:pt x="231" y="153"/>
                  <a:pt x="233" y="162"/>
                </a:cubicBezTo>
                <a:lnTo>
                  <a:pt x="233" y="162"/>
                </a:lnTo>
                <a:cubicBezTo>
                  <a:pt x="237" y="181"/>
                  <a:pt x="222" y="205"/>
                  <a:pt x="205" y="214"/>
                </a:cubicBezTo>
                <a:lnTo>
                  <a:pt x="205" y="214"/>
                </a:lnTo>
                <a:cubicBezTo>
                  <a:pt x="169" y="235"/>
                  <a:pt x="143" y="187"/>
                  <a:pt x="141" y="156"/>
                </a:cubicBezTo>
                <a:lnTo>
                  <a:pt x="141" y="156"/>
                </a:lnTo>
                <a:cubicBezTo>
                  <a:pt x="140" y="83"/>
                  <a:pt x="228" y="50"/>
                  <a:pt x="281" y="95"/>
                </a:cubicBezTo>
                <a:lnTo>
                  <a:pt x="281" y="95"/>
                </a:lnTo>
                <a:cubicBezTo>
                  <a:pt x="308" y="117"/>
                  <a:pt x="316" y="156"/>
                  <a:pt x="304" y="189"/>
                </a:cubicBezTo>
                <a:lnTo>
                  <a:pt x="304" y="189"/>
                </a:lnTo>
                <a:cubicBezTo>
                  <a:pt x="295" y="220"/>
                  <a:pt x="268" y="239"/>
                  <a:pt x="239" y="251"/>
                </a:cubicBezTo>
                <a:lnTo>
                  <a:pt x="239" y="251"/>
                </a:lnTo>
                <a:cubicBezTo>
                  <a:pt x="182" y="271"/>
                  <a:pt x="99" y="266"/>
                  <a:pt x="76" y="201"/>
                </a:cubicBezTo>
                <a:lnTo>
                  <a:pt x="76" y="201"/>
                </a:lnTo>
                <a:cubicBezTo>
                  <a:pt x="47" y="129"/>
                  <a:pt x="99" y="63"/>
                  <a:pt x="161" y="30"/>
                </a:cubicBezTo>
                <a:lnTo>
                  <a:pt x="161" y="30"/>
                </a:lnTo>
                <a:cubicBezTo>
                  <a:pt x="177" y="22"/>
                  <a:pt x="162" y="0"/>
                  <a:pt x="148" y="7"/>
                </a:cubicBezTo>
                <a:lnTo>
                  <a:pt x="148" y="7"/>
                </a:lnTo>
                <a:cubicBezTo>
                  <a:pt x="65" y="46"/>
                  <a:pt x="0" y="151"/>
                  <a:pt x="60" y="237"/>
                </a:cubicBezTo>
                <a:lnTo>
                  <a:pt x="60" y="237"/>
                </a:lnTo>
                <a:cubicBezTo>
                  <a:pt x="114" y="310"/>
                  <a:pt x="249" y="302"/>
                  <a:pt x="307" y="235"/>
                </a:cubicBezTo>
                <a:lnTo>
                  <a:pt x="307" y="235"/>
                </a:lnTo>
                <a:cubicBezTo>
                  <a:pt x="339" y="200"/>
                  <a:pt x="344" y="146"/>
                  <a:pt x="320" y="104"/>
                </a:cubicBezTo>
                <a:lnTo>
                  <a:pt x="320" y="104"/>
                </a:lnTo>
                <a:cubicBezTo>
                  <a:pt x="297" y="63"/>
                  <a:pt x="251" y="41"/>
                  <a:pt x="205" y="49"/>
                </a:cubicBezTo>
                <a:lnTo>
                  <a:pt x="205" y="49"/>
                </a:lnTo>
                <a:cubicBezTo>
                  <a:pt x="159" y="55"/>
                  <a:pt x="118" y="92"/>
                  <a:pt x="113" y="138"/>
                </a:cubicBezTo>
                <a:lnTo>
                  <a:pt x="113" y="138"/>
                </a:lnTo>
                <a:cubicBezTo>
                  <a:pt x="106" y="183"/>
                  <a:pt x="130" y="239"/>
                  <a:pt x="178" y="245"/>
                </a:cubicBezTo>
                <a:lnTo>
                  <a:pt x="178" y="245"/>
                </a:lnTo>
                <a:cubicBezTo>
                  <a:pt x="228" y="252"/>
                  <a:pt x="275" y="184"/>
                  <a:pt x="247" y="142"/>
                </a:cubicBezTo>
                <a:lnTo>
                  <a:pt x="247" y="142"/>
                </a:lnTo>
                <a:cubicBezTo>
                  <a:pt x="236" y="125"/>
                  <a:pt x="212" y="116"/>
                  <a:pt x="195" y="128"/>
                </a:cubicBezTo>
                <a:lnTo>
                  <a:pt x="195" y="128"/>
                </a:lnTo>
                <a:cubicBezTo>
                  <a:pt x="180" y="138"/>
                  <a:pt x="174" y="162"/>
                  <a:pt x="190" y="175"/>
                </a:cubicBezTo>
                <a:lnTo>
                  <a:pt x="190" y="175"/>
                </a:lnTo>
                <a:cubicBezTo>
                  <a:pt x="198" y="181"/>
                  <a:pt x="210" y="174"/>
                  <a:pt x="205" y="16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F354D511-7465-4294-A974-D93E9B7E58F2}"/>
              </a:ext>
            </a:extLst>
          </p:cNvPr>
          <p:cNvSpPr txBox="1"/>
          <p:nvPr/>
        </p:nvSpPr>
        <p:spPr>
          <a:xfrm>
            <a:off x="2091381" y="5362321"/>
            <a:ext cx="9553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Chuẩn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bị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bài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“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Đêm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nay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Bác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không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ngủ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SVNCookie" panose="020B0606040200020203" pitchFamily="34" charset="0"/>
                <a:ea typeface="Lato Light" panose="020F0502020204030203" pitchFamily="34" charset="0"/>
                <a:cs typeface="Arima Madurai Light" pitchFamily="2" charset="77"/>
              </a:rPr>
              <a:t>”</a:t>
            </a:r>
          </a:p>
        </p:txBody>
      </p:sp>
      <p:sp>
        <p:nvSpPr>
          <p:cNvPr id="264" name="Freeform 313">
            <a:extLst>
              <a:ext uri="{FF2B5EF4-FFF2-40B4-BE49-F238E27FC236}">
                <a16:creationId xmlns:a16="http://schemas.microsoft.com/office/drawing/2014/main" id="{8CF111C5-3210-4A00-B9AC-90824ABC75A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2112" y="5466352"/>
            <a:ext cx="773173" cy="699867"/>
          </a:xfrm>
          <a:custGeom>
            <a:avLst/>
            <a:gdLst>
              <a:gd name="T0" fmla="*/ 205 w 345"/>
              <a:gd name="T1" fmla="*/ 164 h 311"/>
              <a:gd name="T2" fmla="*/ 205 w 345"/>
              <a:gd name="T3" fmla="*/ 164 h 311"/>
              <a:gd name="T4" fmla="*/ 211 w 345"/>
              <a:gd name="T5" fmla="*/ 146 h 311"/>
              <a:gd name="T6" fmla="*/ 211 w 345"/>
              <a:gd name="T7" fmla="*/ 146 h 311"/>
              <a:gd name="T8" fmla="*/ 233 w 345"/>
              <a:gd name="T9" fmla="*/ 162 h 311"/>
              <a:gd name="T10" fmla="*/ 233 w 345"/>
              <a:gd name="T11" fmla="*/ 162 h 311"/>
              <a:gd name="T12" fmla="*/ 205 w 345"/>
              <a:gd name="T13" fmla="*/ 214 h 311"/>
              <a:gd name="T14" fmla="*/ 205 w 345"/>
              <a:gd name="T15" fmla="*/ 214 h 311"/>
              <a:gd name="T16" fmla="*/ 141 w 345"/>
              <a:gd name="T17" fmla="*/ 156 h 311"/>
              <a:gd name="T18" fmla="*/ 141 w 345"/>
              <a:gd name="T19" fmla="*/ 156 h 311"/>
              <a:gd name="T20" fmla="*/ 281 w 345"/>
              <a:gd name="T21" fmla="*/ 95 h 311"/>
              <a:gd name="T22" fmla="*/ 281 w 345"/>
              <a:gd name="T23" fmla="*/ 95 h 311"/>
              <a:gd name="T24" fmla="*/ 304 w 345"/>
              <a:gd name="T25" fmla="*/ 189 h 311"/>
              <a:gd name="T26" fmla="*/ 304 w 345"/>
              <a:gd name="T27" fmla="*/ 189 h 311"/>
              <a:gd name="T28" fmla="*/ 239 w 345"/>
              <a:gd name="T29" fmla="*/ 251 h 311"/>
              <a:gd name="T30" fmla="*/ 239 w 345"/>
              <a:gd name="T31" fmla="*/ 251 h 311"/>
              <a:gd name="T32" fmla="*/ 76 w 345"/>
              <a:gd name="T33" fmla="*/ 201 h 311"/>
              <a:gd name="T34" fmla="*/ 76 w 345"/>
              <a:gd name="T35" fmla="*/ 201 h 311"/>
              <a:gd name="T36" fmla="*/ 161 w 345"/>
              <a:gd name="T37" fmla="*/ 30 h 311"/>
              <a:gd name="T38" fmla="*/ 161 w 345"/>
              <a:gd name="T39" fmla="*/ 30 h 311"/>
              <a:gd name="T40" fmla="*/ 148 w 345"/>
              <a:gd name="T41" fmla="*/ 7 h 311"/>
              <a:gd name="T42" fmla="*/ 148 w 345"/>
              <a:gd name="T43" fmla="*/ 7 h 311"/>
              <a:gd name="T44" fmla="*/ 60 w 345"/>
              <a:gd name="T45" fmla="*/ 237 h 311"/>
              <a:gd name="T46" fmla="*/ 60 w 345"/>
              <a:gd name="T47" fmla="*/ 237 h 311"/>
              <a:gd name="T48" fmla="*/ 307 w 345"/>
              <a:gd name="T49" fmla="*/ 235 h 311"/>
              <a:gd name="T50" fmla="*/ 307 w 345"/>
              <a:gd name="T51" fmla="*/ 235 h 311"/>
              <a:gd name="T52" fmla="*/ 320 w 345"/>
              <a:gd name="T53" fmla="*/ 104 h 311"/>
              <a:gd name="T54" fmla="*/ 320 w 345"/>
              <a:gd name="T55" fmla="*/ 104 h 311"/>
              <a:gd name="T56" fmla="*/ 205 w 345"/>
              <a:gd name="T57" fmla="*/ 49 h 311"/>
              <a:gd name="T58" fmla="*/ 205 w 345"/>
              <a:gd name="T59" fmla="*/ 49 h 311"/>
              <a:gd name="T60" fmla="*/ 113 w 345"/>
              <a:gd name="T61" fmla="*/ 138 h 311"/>
              <a:gd name="T62" fmla="*/ 113 w 345"/>
              <a:gd name="T63" fmla="*/ 138 h 311"/>
              <a:gd name="T64" fmla="*/ 178 w 345"/>
              <a:gd name="T65" fmla="*/ 245 h 311"/>
              <a:gd name="T66" fmla="*/ 178 w 345"/>
              <a:gd name="T67" fmla="*/ 245 h 311"/>
              <a:gd name="T68" fmla="*/ 247 w 345"/>
              <a:gd name="T69" fmla="*/ 142 h 311"/>
              <a:gd name="T70" fmla="*/ 247 w 345"/>
              <a:gd name="T71" fmla="*/ 142 h 311"/>
              <a:gd name="T72" fmla="*/ 195 w 345"/>
              <a:gd name="T73" fmla="*/ 128 h 311"/>
              <a:gd name="T74" fmla="*/ 195 w 345"/>
              <a:gd name="T75" fmla="*/ 128 h 311"/>
              <a:gd name="T76" fmla="*/ 190 w 345"/>
              <a:gd name="T77" fmla="*/ 175 h 311"/>
              <a:gd name="T78" fmla="*/ 190 w 345"/>
              <a:gd name="T79" fmla="*/ 175 h 311"/>
              <a:gd name="T80" fmla="*/ 205 w 345"/>
              <a:gd name="T81" fmla="*/ 164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5" h="311">
                <a:moveTo>
                  <a:pt x="205" y="164"/>
                </a:moveTo>
                <a:lnTo>
                  <a:pt x="205" y="164"/>
                </a:lnTo>
                <a:cubicBezTo>
                  <a:pt x="201" y="156"/>
                  <a:pt x="205" y="147"/>
                  <a:pt x="211" y="146"/>
                </a:cubicBezTo>
                <a:lnTo>
                  <a:pt x="211" y="146"/>
                </a:lnTo>
                <a:cubicBezTo>
                  <a:pt x="222" y="142"/>
                  <a:pt x="231" y="153"/>
                  <a:pt x="233" y="162"/>
                </a:cubicBezTo>
                <a:lnTo>
                  <a:pt x="233" y="162"/>
                </a:lnTo>
                <a:cubicBezTo>
                  <a:pt x="237" y="181"/>
                  <a:pt x="222" y="205"/>
                  <a:pt x="205" y="214"/>
                </a:cubicBezTo>
                <a:lnTo>
                  <a:pt x="205" y="214"/>
                </a:lnTo>
                <a:cubicBezTo>
                  <a:pt x="169" y="235"/>
                  <a:pt x="143" y="187"/>
                  <a:pt x="141" y="156"/>
                </a:cubicBezTo>
                <a:lnTo>
                  <a:pt x="141" y="156"/>
                </a:lnTo>
                <a:cubicBezTo>
                  <a:pt x="140" y="83"/>
                  <a:pt x="228" y="50"/>
                  <a:pt x="281" y="95"/>
                </a:cubicBezTo>
                <a:lnTo>
                  <a:pt x="281" y="95"/>
                </a:lnTo>
                <a:cubicBezTo>
                  <a:pt x="308" y="117"/>
                  <a:pt x="316" y="156"/>
                  <a:pt x="304" y="189"/>
                </a:cubicBezTo>
                <a:lnTo>
                  <a:pt x="304" y="189"/>
                </a:lnTo>
                <a:cubicBezTo>
                  <a:pt x="295" y="220"/>
                  <a:pt x="268" y="239"/>
                  <a:pt x="239" y="251"/>
                </a:cubicBezTo>
                <a:lnTo>
                  <a:pt x="239" y="251"/>
                </a:lnTo>
                <a:cubicBezTo>
                  <a:pt x="182" y="271"/>
                  <a:pt x="99" y="266"/>
                  <a:pt x="76" y="201"/>
                </a:cubicBezTo>
                <a:lnTo>
                  <a:pt x="76" y="201"/>
                </a:lnTo>
                <a:cubicBezTo>
                  <a:pt x="47" y="129"/>
                  <a:pt x="99" y="63"/>
                  <a:pt x="161" y="30"/>
                </a:cubicBezTo>
                <a:lnTo>
                  <a:pt x="161" y="30"/>
                </a:lnTo>
                <a:cubicBezTo>
                  <a:pt x="177" y="22"/>
                  <a:pt x="162" y="0"/>
                  <a:pt x="148" y="7"/>
                </a:cubicBezTo>
                <a:lnTo>
                  <a:pt x="148" y="7"/>
                </a:lnTo>
                <a:cubicBezTo>
                  <a:pt x="65" y="46"/>
                  <a:pt x="0" y="151"/>
                  <a:pt x="60" y="237"/>
                </a:cubicBezTo>
                <a:lnTo>
                  <a:pt x="60" y="237"/>
                </a:lnTo>
                <a:cubicBezTo>
                  <a:pt x="114" y="310"/>
                  <a:pt x="249" y="302"/>
                  <a:pt x="307" y="235"/>
                </a:cubicBezTo>
                <a:lnTo>
                  <a:pt x="307" y="235"/>
                </a:lnTo>
                <a:cubicBezTo>
                  <a:pt x="339" y="200"/>
                  <a:pt x="344" y="146"/>
                  <a:pt x="320" y="104"/>
                </a:cubicBezTo>
                <a:lnTo>
                  <a:pt x="320" y="104"/>
                </a:lnTo>
                <a:cubicBezTo>
                  <a:pt x="297" y="63"/>
                  <a:pt x="251" y="41"/>
                  <a:pt x="205" y="49"/>
                </a:cubicBezTo>
                <a:lnTo>
                  <a:pt x="205" y="49"/>
                </a:lnTo>
                <a:cubicBezTo>
                  <a:pt x="159" y="55"/>
                  <a:pt x="118" y="92"/>
                  <a:pt x="113" y="138"/>
                </a:cubicBezTo>
                <a:lnTo>
                  <a:pt x="113" y="138"/>
                </a:lnTo>
                <a:cubicBezTo>
                  <a:pt x="106" y="183"/>
                  <a:pt x="130" y="239"/>
                  <a:pt x="178" y="245"/>
                </a:cubicBezTo>
                <a:lnTo>
                  <a:pt x="178" y="245"/>
                </a:lnTo>
                <a:cubicBezTo>
                  <a:pt x="228" y="252"/>
                  <a:pt x="275" y="184"/>
                  <a:pt x="247" y="142"/>
                </a:cubicBezTo>
                <a:lnTo>
                  <a:pt x="247" y="142"/>
                </a:lnTo>
                <a:cubicBezTo>
                  <a:pt x="236" y="125"/>
                  <a:pt x="212" y="116"/>
                  <a:pt x="195" y="128"/>
                </a:cubicBezTo>
                <a:lnTo>
                  <a:pt x="195" y="128"/>
                </a:lnTo>
                <a:cubicBezTo>
                  <a:pt x="180" y="138"/>
                  <a:pt x="174" y="162"/>
                  <a:pt x="190" y="175"/>
                </a:cubicBezTo>
                <a:lnTo>
                  <a:pt x="190" y="175"/>
                </a:lnTo>
                <a:cubicBezTo>
                  <a:pt x="198" y="181"/>
                  <a:pt x="210" y="174"/>
                  <a:pt x="205" y="16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7" grpId="0"/>
      <p:bldP spid="257" grpId="0" animBg="1"/>
      <p:bldP spid="259" grpId="0" animBg="1"/>
      <p:bldP spid="263" grpId="0"/>
      <p:bldP spid="2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20"/>
            <a:ext cx="12192000" cy="59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697344" y="2497976"/>
            <a:ext cx="107973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ctr">
              <a:buAutoNum type="romanUcPeriod"/>
            </a:pPr>
            <a:r>
              <a:rPr lang="en-US" sz="11500" dirty="0" err="1">
                <a:solidFill>
                  <a:srgbClr val="FF0000"/>
                </a:solidFill>
                <a:latin typeface="#9Slide05 SVNBulgary" pitchFamily="2" charset="0"/>
              </a:rPr>
              <a:t>Định</a:t>
            </a:r>
            <a:r>
              <a:rPr lang="en-US" sz="115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VNBulgary" pitchFamily="2" charset="0"/>
              </a:rPr>
              <a:t>hướng</a:t>
            </a:r>
            <a:endParaRPr lang="en-SG" sz="115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 ảnh Sóng màu Vàng - Làn sóng đỏ khung png tải về - Miễn phí trong  suốt Khung Hình png Tải về.">
            <a:extLst>
              <a:ext uri="{FF2B5EF4-FFF2-40B4-BE49-F238E27FC236}">
                <a16:creationId xmlns:a16="http://schemas.microsoft.com/office/drawing/2014/main" id="{7931CED9-6E3E-4276-9A75-588E11648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17589" r="11223" b="19809"/>
          <a:stretch/>
        </p:blipFill>
        <p:spPr bwMode="auto">
          <a:xfrm>
            <a:off x="715061" y="1804829"/>
            <a:ext cx="10898372" cy="454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EA14DF-0BAA-4816-B0CE-9020F8BB2DF8}"/>
              </a:ext>
            </a:extLst>
          </p:cNvPr>
          <p:cNvGrpSpPr/>
          <p:nvPr/>
        </p:nvGrpSpPr>
        <p:grpSpPr>
          <a:xfrm>
            <a:off x="2432175" y="340803"/>
            <a:ext cx="7327649" cy="915380"/>
            <a:chOff x="540689" y="160189"/>
            <a:chExt cx="8205745" cy="68653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A2A7BAF-E3B4-4730-8453-90805029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40689" y="160189"/>
              <a:ext cx="8205745" cy="6865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070DE2-A1FA-4082-B676-1A68F0003413}"/>
                </a:ext>
              </a:extLst>
            </p:cNvPr>
            <p:cNvSpPr txBox="1"/>
            <p:nvPr/>
          </p:nvSpPr>
          <p:spPr>
            <a:xfrm>
              <a:off x="1194683" y="160189"/>
              <a:ext cx="6754633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Đi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tìm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ẩn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số</a:t>
              </a:r>
              <a:endParaRPr lang="en-US" sz="4267" dirty="0">
                <a:solidFill>
                  <a:srgbClr val="FF0000"/>
                </a:solidFill>
                <a:latin typeface="#9Slide05 Braxton Regular" panose="03060000000000000000" pitchFamily="66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69F673-B5EA-4AA9-A107-E68F52FBDBC4}"/>
              </a:ext>
            </a:extLst>
          </p:cNvPr>
          <p:cNvSpPr txBox="1"/>
          <p:nvPr/>
        </p:nvSpPr>
        <p:spPr>
          <a:xfrm>
            <a:off x="1078294" y="2121517"/>
            <a:ext cx="1003540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lại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một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trải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nghiệm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đáng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nhớ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bày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bằng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về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một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trải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nghiệm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thân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hoặc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, …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mà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người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đã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trực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tiếp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và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được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hoặc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đó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. Khi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cần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lưu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ý: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Xây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dựng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cho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bài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về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một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trải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nghiệm</a:t>
            </a:r>
            <a:endParaRPr lang="en-US" sz="3400" dirty="0">
              <a:solidFill>
                <a:srgbClr val="0070C0"/>
              </a:solidFill>
              <a:latin typeface="#9Slide05 Braxton Regular" panose="03060000000000000000" pitchFamily="66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Thực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hiện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hoạt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động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Chú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ý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và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(…….),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(…….)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khi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bằng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lời</a:t>
            </a:r>
            <a:r>
              <a:rPr lang="en-US" sz="3400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5 Braxton Regular" panose="03060000000000000000" pitchFamily="66" charset="0"/>
              </a:rPr>
              <a:t>nói</a:t>
            </a:r>
            <a:endParaRPr lang="en-US" sz="3400" dirty="0">
              <a:solidFill>
                <a:srgbClr val="0070C0"/>
              </a:solidFill>
              <a:latin typeface="#9Slide05 Braxton Regular" panose="0306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D9AC67-76FF-4A06-ABE7-E9301D1E6021}"/>
              </a:ext>
            </a:extLst>
          </p:cNvPr>
          <p:cNvGrpSpPr/>
          <p:nvPr/>
        </p:nvGrpSpPr>
        <p:grpSpPr>
          <a:xfrm>
            <a:off x="625504" y="340803"/>
            <a:ext cx="10940993" cy="915380"/>
            <a:chOff x="540689" y="160189"/>
            <a:chExt cx="8205745" cy="68653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C5D373A-E8C8-4997-9D31-A26C769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0689" y="160189"/>
              <a:ext cx="8205745" cy="68653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39B4A9-C61A-4EA0-835F-D22F50C6AAE7}"/>
                </a:ext>
              </a:extLst>
            </p:cNvPr>
            <p:cNvSpPr txBox="1"/>
            <p:nvPr/>
          </p:nvSpPr>
          <p:spPr>
            <a:xfrm>
              <a:off x="1194683" y="160189"/>
              <a:ext cx="6754633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Nói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và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nghe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: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Kể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lại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một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trải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nghiệm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đáng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  <a:r>
                <a:rPr lang="en-US" sz="4267" dirty="0" err="1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nhớ</a:t>
              </a:r>
              <a:r>
                <a:rPr lang="en-US" sz="4267" dirty="0">
                  <a:solidFill>
                    <a:srgbClr val="FF0000"/>
                  </a:solidFill>
                  <a:latin typeface="#9Slide05 Braxton Regular" panose="03060000000000000000" pitchFamily="66" charset="0"/>
                </a:rPr>
                <a:t> </a:t>
              </a:r>
            </a:p>
          </p:txBody>
        </p:sp>
      </p:grpSp>
      <p:grpSp>
        <p:nvGrpSpPr>
          <p:cNvPr id="6" name="组合 3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8BDE4064-762D-4C13-BB02-B4A144B6FD6D}"/>
              </a:ext>
            </a:extLst>
          </p:cNvPr>
          <p:cNvGrpSpPr/>
          <p:nvPr/>
        </p:nvGrpSpPr>
        <p:grpSpPr>
          <a:xfrm>
            <a:off x="0" y="1653873"/>
            <a:ext cx="5648818" cy="4850863"/>
            <a:chOff x="816429" y="816430"/>
            <a:chExt cx="2678664" cy="2667000"/>
          </a:xfrm>
        </p:grpSpPr>
        <p:sp>
          <p:nvSpPr>
            <p:cNvPr id="7" name="矩形: 圆角 34">
              <a:extLst>
                <a:ext uri="{FF2B5EF4-FFF2-40B4-BE49-F238E27FC236}">
                  <a16:creationId xmlns:a16="http://schemas.microsoft.com/office/drawing/2014/main" id="{8F2319F1-1635-4BFE-9B28-EDC02BFC2D4F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+mn-ea"/>
              </a:endParaRPr>
            </a:p>
          </p:txBody>
        </p:sp>
        <p:sp>
          <p:nvSpPr>
            <p:cNvPr id="8" name="矩形: 圆角 35">
              <a:extLst>
                <a:ext uri="{FF2B5EF4-FFF2-40B4-BE49-F238E27FC236}">
                  <a16:creationId xmlns:a16="http://schemas.microsoft.com/office/drawing/2014/main" id="{8BB431C8-38E9-4E16-8527-BD2A5F163C7B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3109E0-9284-4385-AF2D-91D9EEC7EDA0}"/>
              </a:ext>
            </a:extLst>
          </p:cNvPr>
          <p:cNvSpPr txBox="1"/>
          <p:nvPr/>
        </p:nvSpPr>
        <p:spPr>
          <a:xfrm>
            <a:off x="717807" y="1454182"/>
            <a:ext cx="4312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KHÁI NIỆM</a:t>
            </a:r>
          </a:p>
          <a:p>
            <a:pPr algn="just"/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bày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bằng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lời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nói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về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một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trải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nghiệm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thân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sự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việc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hoặc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hoạt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động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, …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mà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người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đã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trực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tiếp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trải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qua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và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được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kinh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nghiệm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hoặc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bài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học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đó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</a:endParaRPr>
          </a:p>
        </p:txBody>
      </p:sp>
      <p:grpSp>
        <p:nvGrpSpPr>
          <p:cNvPr id="10" name="组合 3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7CF707D5-E051-4DF6-BD49-DF4593E20D2C}"/>
              </a:ext>
            </a:extLst>
          </p:cNvPr>
          <p:cNvGrpSpPr/>
          <p:nvPr/>
        </p:nvGrpSpPr>
        <p:grpSpPr>
          <a:xfrm>
            <a:off x="5842535" y="1653872"/>
            <a:ext cx="5866759" cy="4850861"/>
            <a:chOff x="816429" y="816430"/>
            <a:chExt cx="2622765" cy="2666999"/>
          </a:xfrm>
        </p:grpSpPr>
        <p:sp>
          <p:nvSpPr>
            <p:cNvPr id="11" name="矩形: 圆角 34">
              <a:extLst>
                <a:ext uri="{FF2B5EF4-FFF2-40B4-BE49-F238E27FC236}">
                  <a16:creationId xmlns:a16="http://schemas.microsoft.com/office/drawing/2014/main" id="{BEE5D201-F2F4-448F-8FCE-F09B5D486D2A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rgbClr val="EDF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+mn-ea"/>
              </a:endParaRPr>
            </a:p>
          </p:txBody>
        </p:sp>
        <p:sp>
          <p:nvSpPr>
            <p:cNvPr id="12" name="矩形: 圆角 35">
              <a:extLst>
                <a:ext uri="{FF2B5EF4-FFF2-40B4-BE49-F238E27FC236}">
                  <a16:creationId xmlns:a16="http://schemas.microsoft.com/office/drawing/2014/main" id="{F0FFAA44-5F59-4A49-A519-0362BF4F6C45}"/>
                </a:ext>
              </a:extLst>
            </p:cNvPr>
            <p:cNvSpPr/>
            <p:nvPr/>
          </p:nvSpPr>
          <p:spPr>
            <a:xfrm>
              <a:off x="880662" y="925288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28831A-6459-43D2-B1DB-DB173DD970F6}"/>
              </a:ext>
            </a:extLst>
          </p:cNvPr>
          <p:cNvSpPr txBox="1"/>
          <p:nvPr/>
        </p:nvSpPr>
        <p:spPr>
          <a:xfrm>
            <a:off x="6182698" y="2148972"/>
            <a:ext cx="518919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#9Slide05 Braxton Regular" panose="03060000000000000000" pitchFamily="66" charset="0"/>
              </a:rPr>
              <a:t>LƯU Ý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Xây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dựng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dàn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cho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bài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về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một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trải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nghiệm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Thực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hiện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hoạt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động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kể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Chú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nội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dung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và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cách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thức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lỗi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thường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mắc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khi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bằng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lời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</a:rPr>
              <a:t>nói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16"/>
            <a:ext cx="12192000" cy="59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697345" y="2382561"/>
            <a:ext cx="10797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>
                <a:solidFill>
                  <a:srgbClr val="FF0000"/>
                </a:solidFill>
                <a:latin typeface="#9Slide05 SVNBulgary" pitchFamily="2" charset="0"/>
              </a:rPr>
              <a:t>II. </a:t>
            </a:r>
            <a:r>
              <a:rPr lang="en-US" sz="12800" dirty="0" err="1">
                <a:solidFill>
                  <a:srgbClr val="FF0000"/>
                </a:solidFill>
                <a:latin typeface="#9Slide05 SVNBulgary" pitchFamily="2" charset="0"/>
              </a:rPr>
              <a:t>Thực</a:t>
            </a:r>
            <a:r>
              <a:rPr lang="en-US" sz="128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2800" dirty="0" err="1">
                <a:solidFill>
                  <a:srgbClr val="FF0000"/>
                </a:solidFill>
                <a:latin typeface="#9Slide05 SVNBulgary" pitchFamily="2" charset="0"/>
              </a:rPr>
              <a:t>hành</a:t>
            </a:r>
            <a:endParaRPr lang="en-SG" sz="128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AED5E0C-292E-4FB5-A0D1-E65401C62C58}"/>
              </a:ext>
            </a:extLst>
          </p:cNvPr>
          <p:cNvGrpSpPr/>
          <p:nvPr/>
        </p:nvGrpSpPr>
        <p:grpSpPr>
          <a:xfrm>
            <a:off x="5102087" y="1219200"/>
            <a:ext cx="7089914" cy="4755702"/>
            <a:chOff x="3842362" y="914400"/>
            <a:chExt cx="4695139" cy="35667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45ADB4-0A9A-40B5-A325-B8FC8C5B5989}"/>
                </a:ext>
              </a:extLst>
            </p:cNvPr>
            <p:cNvSpPr/>
            <p:nvPr/>
          </p:nvSpPr>
          <p:spPr>
            <a:xfrm>
              <a:off x="4785010" y="914400"/>
              <a:ext cx="3752491" cy="3566776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E07D29-7C74-4EF7-939D-89B94D0BAA24}"/>
                </a:ext>
              </a:extLst>
            </p:cNvPr>
            <p:cNvSpPr/>
            <p:nvPr/>
          </p:nvSpPr>
          <p:spPr>
            <a:xfrm>
              <a:off x="3842362" y="1413752"/>
              <a:ext cx="4529914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kể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lại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chuyến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đáng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nhớ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kern="1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em</a:t>
              </a:r>
              <a:r>
                <a:rPr lang="en-US" sz="7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en-VN" sz="72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47D52E0-6F88-4C87-A453-337E39174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1" y="883099"/>
            <a:ext cx="5091803" cy="50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00FD9-1DE8-41E7-91CA-1A822051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0"/>
            <a:ext cx="6858000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ECD6A9D-87AE-4B8F-9DAC-969AE3CAFC8F}"/>
              </a:ext>
            </a:extLst>
          </p:cNvPr>
          <p:cNvSpPr/>
          <p:nvPr/>
        </p:nvSpPr>
        <p:spPr>
          <a:xfrm>
            <a:off x="4161183" y="1669933"/>
            <a:ext cx="7377147" cy="3838353"/>
          </a:xfrm>
          <a:prstGeom prst="cloud">
            <a:avLst/>
          </a:prstGeom>
          <a:solidFill>
            <a:srgbClr val="DA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145AF-3ACA-4715-9A48-29314F8DE5F0}"/>
              </a:ext>
            </a:extLst>
          </p:cNvPr>
          <p:cNvSpPr/>
          <p:nvPr/>
        </p:nvSpPr>
        <p:spPr>
          <a:xfrm>
            <a:off x="5626000" y="1402415"/>
            <a:ext cx="54130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nhanh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chuyến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6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VN" sz="6000" kern="100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7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5F4209CE-F3D7-4C45-8073-6072D5D6890A}"/>
              </a:ext>
            </a:extLst>
          </p:cNvPr>
          <p:cNvGrpSpPr/>
          <p:nvPr/>
        </p:nvGrpSpPr>
        <p:grpSpPr>
          <a:xfrm>
            <a:off x="1916047" y="465973"/>
            <a:ext cx="1176579" cy="1139187"/>
            <a:chOff x="3716376" y="920580"/>
            <a:chExt cx="4776695" cy="4995334"/>
          </a:xfrm>
        </p:grpSpPr>
        <p:sp>
          <p:nvSpPr>
            <p:cNvPr id="3" name="任意多边形 4">
              <a:extLst>
                <a:ext uri="{FF2B5EF4-FFF2-40B4-BE49-F238E27FC236}">
                  <a16:creationId xmlns:a16="http://schemas.microsoft.com/office/drawing/2014/main" id="{EC192201-9657-468F-9515-E0501C3A9962}"/>
                </a:ext>
              </a:extLst>
            </p:cNvPr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任意多边形 5">
              <a:extLst>
                <a:ext uri="{FF2B5EF4-FFF2-40B4-BE49-F238E27FC236}">
                  <a16:creationId xmlns:a16="http://schemas.microsoft.com/office/drawing/2014/main" id="{E3433329-E45D-4C1A-B8F4-7B918F781809}"/>
                </a:ext>
              </a:extLst>
            </p:cNvPr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" name="椭圆 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5B9BEAAE-7FF5-421E-8FB2-F647BD764B82}"/>
                </a:ext>
              </a:extLst>
            </p:cNvPr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BBA4C3">
                <a:alpha val="30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6" name="文本框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AA287775-AE10-4E66-BE6F-EDB5955DF194}"/>
              </a:ext>
            </a:extLst>
          </p:cNvPr>
          <p:cNvSpPr txBox="1"/>
          <p:nvPr/>
        </p:nvSpPr>
        <p:spPr>
          <a:xfrm>
            <a:off x="2230058" y="804970"/>
            <a:ext cx="62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B1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7" name="组合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ECD66FB9-2943-406D-BFA1-D02880EDB330}"/>
              </a:ext>
            </a:extLst>
          </p:cNvPr>
          <p:cNvGrpSpPr/>
          <p:nvPr/>
        </p:nvGrpSpPr>
        <p:grpSpPr>
          <a:xfrm>
            <a:off x="1916047" y="2002431"/>
            <a:ext cx="1176579" cy="1139187"/>
            <a:chOff x="3716376" y="920580"/>
            <a:chExt cx="4776695" cy="499533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任意多边形 9">
              <a:extLst>
                <a:ext uri="{FF2B5EF4-FFF2-40B4-BE49-F238E27FC236}">
                  <a16:creationId xmlns:a16="http://schemas.microsoft.com/office/drawing/2014/main" id="{44174493-A2CD-4771-ABAF-357EF4562271}"/>
                </a:ext>
              </a:extLst>
            </p:cNvPr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9573DAED-A089-451B-B4E0-700B856A97D1}"/>
                </a:ext>
              </a:extLst>
            </p:cNvPr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0" name="椭圆 1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5B834BFE-F349-4EB3-BDFD-0B36EBC095E1}"/>
                </a:ext>
              </a:extLst>
            </p:cNvPr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E2F0D9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1" name="文本框 1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8552BF24-4153-4CC3-BE12-AEF2E2016247}"/>
              </a:ext>
            </a:extLst>
          </p:cNvPr>
          <p:cNvSpPr txBox="1"/>
          <p:nvPr/>
        </p:nvSpPr>
        <p:spPr>
          <a:xfrm>
            <a:off x="2183436" y="2348751"/>
            <a:ext cx="68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B2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12" name="组合 1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45263F49-3371-4B0B-9463-3631564EC384}"/>
              </a:ext>
            </a:extLst>
          </p:cNvPr>
          <p:cNvGrpSpPr/>
          <p:nvPr/>
        </p:nvGrpSpPr>
        <p:grpSpPr>
          <a:xfrm>
            <a:off x="1916047" y="3564289"/>
            <a:ext cx="1176579" cy="1139187"/>
            <a:chOff x="3716376" y="920580"/>
            <a:chExt cx="4776695" cy="499533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任意多边形 14">
              <a:extLst>
                <a:ext uri="{FF2B5EF4-FFF2-40B4-BE49-F238E27FC236}">
                  <a16:creationId xmlns:a16="http://schemas.microsoft.com/office/drawing/2014/main" id="{0C148D1F-A5F1-468A-869E-0D2DD92C7BD7}"/>
                </a:ext>
              </a:extLst>
            </p:cNvPr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4" name="任意多边形 15">
              <a:extLst>
                <a:ext uri="{FF2B5EF4-FFF2-40B4-BE49-F238E27FC236}">
                  <a16:creationId xmlns:a16="http://schemas.microsoft.com/office/drawing/2014/main" id="{4F4171C1-D739-4483-A6AF-9E828BF79C4E}"/>
                </a:ext>
              </a:extLst>
            </p:cNvPr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5" name="椭圆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023D2AA9-373A-46FB-8693-48B8BFC2BF44}"/>
                </a:ext>
              </a:extLst>
            </p:cNvPr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DAF5FE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6" name="文本框 1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1AF02CB4-ACA3-4AE6-86E6-8D6DBE3EFA74}"/>
              </a:ext>
            </a:extLst>
          </p:cNvPr>
          <p:cNvSpPr txBox="1"/>
          <p:nvPr/>
        </p:nvSpPr>
        <p:spPr>
          <a:xfrm>
            <a:off x="2188421" y="3914410"/>
            <a:ext cx="71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B3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17" name="组合 1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6A5E2D33-1C32-4099-A423-789E7E16F425}"/>
              </a:ext>
            </a:extLst>
          </p:cNvPr>
          <p:cNvGrpSpPr/>
          <p:nvPr/>
        </p:nvGrpSpPr>
        <p:grpSpPr>
          <a:xfrm>
            <a:off x="1990038" y="5273071"/>
            <a:ext cx="1176579" cy="1139188"/>
            <a:chOff x="3716376" y="1103274"/>
            <a:chExt cx="4776695" cy="499533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任意多边形 19">
              <a:extLst>
                <a:ext uri="{FF2B5EF4-FFF2-40B4-BE49-F238E27FC236}">
                  <a16:creationId xmlns:a16="http://schemas.microsoft.com/office/drawing/2014/main" id="{FCB568D7-8B35-4D53-9634-1858D3BC6104}"/>
                </a:ext>
              </a:extLst>
            </p:cNvPr>
            <p:cNvSpPr/>
            <p:nvPr/>
          </p:nvSpPr>
          <p:spPr>
            <a:xfrm>
              <a:off x="3871964" y="1103274"/>
              <a:ext cx="4621107" cy="2497669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9" name="任意多边形 20">
              <a:extLst>
                <a:ext uri="{FF2B5EF4-FFF2-40B4-BE49-F238E27FC236}">
                  <a16:creationId xmlns:a16="http://schemas.microsoft.com/office/drawing/2014/main" id="{EA294959-F05B-4E0E-B436-C70F3AB70B5A}"/>
                </a:ext>
              </a:extLst>
            </p:cNvPr>
            <p:cNvSpPr/>
            <p:nvPr/>
          </p:nvSpPr>
          <p:spPr>
            <a:xfrm flipH="1" flipV="1">
              <a:off x="3716376" y="3600943"/>
              <a:ext cx="4621107" cy="2497669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20" name="椭圆 2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ED127A16-BB62-40F1-8831-85EDAD463010}"/>
                </a:ext>
              </a:extLst>
            </p:cNvPr>
            <p:cNvSpPr/>
            <p:nvPr/>
          </p:nvSpPr>
          <p:spPr>
            <a:xfrm>
              <a:off x="4399582" y="1928864"/>
              <a:ext cx="3479527" cy="3344158"/>
            </a:xfrm>
            <a:prstGeom prst="ellipse">
              <a:avLst/>
            </a:prstGeom>
            <a:solidFill>
              <a:srgbClr val="FDF1E9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1" name="文本框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B2D813A1-B0D6-425F-B4E4-4909D46233E4}"/>
              </a:ext>
            </a:extLst>
          </p:cNvPr>
          <p:cNvSpPr txBox="1"/>
          <p:nvPr/>
        </p:nvSpPr>
        <p:spPr>
          <a:xfrm>
            <a:off x="2287487" y="5695741"/>
            <a:ext cx="71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B4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26" name="Google Shape;130;p22">
            <a:extLst>
              <a:ext uri="{FF2B5EF4-FFF2-40B4-BE49-F238E27FC236}">
                <a16:creationId xmlns:a16="http://schemas.microsoft.com/office/drawing/2014/main" id="{DCE04EFD-8379-4504-B5FF-47076ED854DC}"/>
              </a:ext>
            </a:extLst>
          </p:cNvPr>
          <p:cNvSpPr txBox="1">
            <a:spLocks/>
          </p:cNvSpPr>
          <p:nvPr/>
        </p:nvSpPr>
        <p:spPr>
          <a:xfrm rot="16200000">
            <a:off x="-2386874" y="2781436"/>
            <a:ext cx="6693452" cy="12951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66" algn="l"/>
                <a:tab pos="18033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 BƯỚC NÓI VÀ NGHE</a:t>
            </a:r>
            <a:endParaRPr lang="en-US" sz="4000" dirty="0">
              <a:solidFill>
                <a:srgbClr val="FF0000"/>
              </a:solidFill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0A05FC-281E-41B4-8275-8E31173CF5C1}"/>
              </a:ext>
            </a:extLst>
          </p:cNvPr>
          <p:cNvSpPr/>
          <p:nvPr/>
        </p:nvSpPr>
        <p:spPr>
          <a:xfrm>
            <a:off x="3602846" y="340235"/>
            <a:ext cx="5198255" cy="1077217"/>
          </a:xfrm>
          <a:prstGeom prst="roundRect">
            <a:avLst>
              <a:gd name="adj" fmla="val 50000"/>
            </a:avLst>
          </a:prstGeom>
          <a:solidFill>
            <a:srgbClr val="EA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CHUẨN BỊ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7705DC-1D48-458D-B31F-C53B96ED6B92}"/>
              </a:ext>
            </a:extLst>
          </p:cNvPr>
          <p:cNvSpPr/>
          <p:nvPr/>
        </p:nvSpPr>
        <p:spPr>
          <a:xfrm>
            <a:off x="3602846" y="2064401"/>
            <a:ext cx="5198255" cy="1077217"/>
          </a:xfrm>
          <a:prstGeom prst="roundRect">
            <a:avLst>
              <a:gd name="adj" fmla="val 50000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 Ý VÀ LẬP DÀN Ý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866A7F8-12FB-429C-8BB2-3642E80448A1}"/>
              </a:ext>
            </a:extLst>
          </p:cNvPr>
          <p:cNvSpPr/>
          <p:nvPr/>
        </p:nvSpPr>
        <p:spPr>
          <a:xfrm>
            <a:off x="3602846" y="3577705"/>
            <a:ext cx="5198255" cy="1077217"/>
          </a:xfrm>
          <a:prstGeom prst="roundRect">
            <a:avLst>
              <a:gd name="adj" fmla="val 50000"/>
            </a:avLst>
          </a:prstGeom>
          <a:solidFill>
            <a:srgbClr val="DA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 VÀ NGHE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F0D08E9-A004-4FE7-886B-AE1C368F25B3}"/>
              </a:ext>
            </a:extLst>
          </p:cNvPr>
          <p:cNvSpPr/>
          <p:nvPr/>
        </p:nvSpPr>
        <p:spPr>
          <a:xfrm>
            <a:off x="3633073" y="5345386"/>
            <a:ext cx="5198255" cy="1077217"/>
          </a:xfrm>
          <a:prstGeom prst="roundRect">
            <a:avLst>
              <a:gd name="adj" fmla="val 50000"/>
            </a:avLst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 TRA VÀ CHỈNH SỬA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BDA082D-4B9A-4310-A9B8-5470334FF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360" y="1925204"/>
            <a:ext cx="3007593" cy="30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2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20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8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36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6" grpId="0"/>
      <p:bldP spid="16" grpId="1"/>
      <p:bldP spid="21" grpId="0"/>
      <p:bldP spid="21" grpId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5F4209CE-F3D7-4C45-8073-6072D5D6890A}"/>
              </a:ext>
            </a:extLst>
          </p:cNvPr>
          <p:cNvGrpSpPr/>
          <p:nvPr/>
        </p:nvGrpSpPr>
        <p:grpSpPr>
          <a:xfrm>
            <a:off x="3628508" y="403975"/>
            <a:ext cx="1176579" cy="1139187"/>
            <a:chOff x="3716376" y="920580"/>
            <a:chExt cx="4776695" cy="4995334"/>
          </a:xfrm>
        </p:grpSpPr>
        <p:sp>
          <p:nvSpPr>
            <p:cNvPr id="3" name="任意多边形 4">
              <a:extLst>
                <a:ext uri="{FF2B5EF4-FFF2-40B4-BE49-F238E27FC236}">
                  <a16:creationId xmlns:a16="http://schemas.microsoft.com/office/drawing/2014/main" id="{EC192201-9657-468F-9515-E0501C3A9962}"/>
                </a:ext>
              </a:extLst>
            </p:cNvPr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任意多边形 5">
              <a:extLst>
                <a:ext uri="{FF2B5EF4-FFF2-40B4-BE49-F238E27FC236}">
                  <a16:creationId xmlns:a16="http://schemas.microsoft.com/office/drawing/2014/main" id="{E3433329-E45D-4C1A-B8F4-7B918F781809}"/>
                </a:ext>
              </a:extLst>
            </p:cNvPr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5" name="椭圆 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>
              <a:extLst>
                <a:ext uri="{FF2B5EF4-FFF2-40B4-BE49-F238E27FC236}">
                  <a16:creationId xmlns:a16="http://schemas.microsoft.com/office/drawing/2014/main" id="{5B9BEAAE-7FF5-421E-8FB2-F647BD764B82}"/>
                </a:ext>
              </a:extLst>
            </p:cNvPr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BBA4C3">
                <a:alpha val="30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6" name="文本框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AA287775-AE10-4E66-BE6F-EDB5955DF194}"/>
              </a:ext>
            </a:extLst>
          </p:cNvPr>
          <p:cNvSpPr txBox="1"/>
          <p:nvPr/>
        </p:nvSpPr>
        <p:spPr>
          <a:xfrm>
            <a:off x="3942519" y="742972"/>
            <a:ext cx="62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华文宋体" panose="02010600040101010101" pitchFamily="2" charset="-122"/>
                <a:cs typeface="#9Slide03 Arima Madurai Black" panose="00000A00000000000000" pitchFamily="2" charset="0"/>
              </a:rPr>
              <a:t>B1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华文宋体" panose="0201060004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0A05FC-281E-41B4-8275-8E31173CF5C1}"/>
              </a:ext>
            </a:extLst>
          </p:cNvPr>
          <p:cNvSpPr/>
          <p:nvPr/>
        </p:nvSpPr>
        <p:spPr>
          <a:xfrm>
            <a:off x="5209333" y="465973"/>
            <a:ext cx="3424923" cy="1077217"/>
          </a:xfrm>
          <a:prstGeom prst="roundRect">
            <a:avLst>
              <a:gd name="adj" fmla="val 50000"/>
            </a:avLst>
          </a:prstGeom>
          <a:solidFill>
            <a:srgbClr val="EA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CHUẨN BỊ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16D711-E82D-47BA-90F4-070B1A228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222" y="2035598"/>
            <a:ext cx="3970319" cy="39703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0CA0C7F-A238-49A8-891D-7D9CA31F21F9}"/>
              </a:ext>
            </a:extLst>
          </p:cNvPr>
          <p:cNvSpPr txBox="1"/>
          <p:nvPr/>
        </p:nvSpPr>
        <p:spPr>
          <a:xfrm>
            <a:off x="3366052" y="2164314"/>
            <a:ext cx="8578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Viết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E8F18F-4C7C-4698-9871-343D336AA051}"/>
              </a:ext>
            </a:extLst>
          </p:cNvPr>
          <p:cNvSpPr txBox="1"/>
          <p:nvPr/>
        </p:nvSpPr>
        <p:spPr>
          <a:xfrm>
            <a:off x="3366052" y="3493358"/>
            <a:ext cx="8578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sung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dắt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phần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130E05-5D55-44A4-B5C5-640F49F4FC38}"/>
              </a:ext>
            </a:extLst>
          </p:cNvPr>
          <p:cNvSpPr txBox="1"/>
          <p:nvPr/>
        </p:nvSpPr>
        <p:spPr>
          <a:xfrm>
            <a:off x="3246783" y="4822402"/>
            <a:ext cx="8697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…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2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838383"/>
      </a:dk1>
      <a:lt1>
        <a:srgbClr val="FFFFFF"/>
      </a:lt1>
      <a:dk2>
        <a:srgbClr val="535353"/>
      </a:dk2>
      <a:lt2>
        <a:srgbClr val="FFFFFF"/>
      </a:lt2>
      <a:accent1>
        <a:srgbClr val="9CBBE1"/>
      </a:accent1>
      <a:accent2>
        <a:srgbClr val="CBF0FD"/>
      </a:accent2>
      <a:accent3>
        <a:srgbClr val="DDF9F4"/>
      </a:accent3>
      <a:accent4>
        <a:srgbClr val="E5E9EC"/>
      </a:accent4>
      <a:accent5>
        <a:srgbClr val="F3D0C7"/>
      </a:accent5>
      <a:accent6>
        <a:srgbClr val="E7E0FE"/>
      </a:accent6>
      <a:hlink>
        <a:srgbClr val="FFFFFF"/>
      </a:hlink>
      <a:folHlink>
        <a:srgbClr val="E89B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1263</Words>
  <Application>Microsoft Office PowerPoint</Application>
  <PresentationFormat>Widescreen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等线</vt:lpstr>
      <vt:lpstr>SimSun</vt:lpstr>
      <vt:lpstr>#9Slide03 Arima Madurai</vt:lpstr>
      <vt:lpstr>#9Slide03 Arima Madurai Black</vt:lpstr>
      <vt:lpstr>#9Slide05 Braxton Regular</vt:lpstr>
      <vt:lpstr>#9Slide05 HLT Boulevard</vt:lpstr>
      <vt:lpstr>#9Slide05 SVNBulgary</vt:lpstr>
      <vt:lpstr>#9Slide05 SVNCookie</vt:lpstr>
      <vt:lpstr>#9Slide07 IcielLa Chic Pro Shad</vt:lpstr>
      <vt:lpstr>Arial</vt:lpstr>
      <vt:lpstr>Arial Unicode MS</vt:lpstr>
      <vt:lpstr>Arima Madurai Black</vt:lpstr>
      <vt:lpstr>Arima Madurai Light</vt:lpstr>
      <vt:lpstr>Calibri</vt:lpstr>
      <vt:lpstr>Calibri Light</vt:lpstr>
      <vt:lpstr>Lato Light</vt:lpstr>
      <vt:lpstr>Nunito Bold</vt:lpstr>
      <vt:lpstr>Roboto</vt:lpstr>
      <vt:lpstr>Roboto Regular</vt:lpstr>
      <vt:lpstr>华文宋体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Administrator</cp:lastModifiedBy>
  <cp:revision>166</cp:revision>
  <dcterms:created xsi:type="dcterms:W3CDTF">2018-12-21T22:04:22Z</dcterms:created>
  <dcterms:modified xsi:type="dcterms:W3CDTF">2025-05-18T13:38:48Z</dcterms:modified>
</cp:coreProperties>
</file>