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56" r:id="rId3"/>
    <p:sldId id="261" r:id="rId4"/>
    <p:sldId id="266" r:id="rId5"/>
    <p:sldId id="320" r:id="rId6"/>
    <p:sldId id="274" r:id="rId7"/>
    <p:sldId id="323" r:id="rId8"/>
    <p:sldId id="324" r:id="rId9"/>
    <p:sldId id="263" r:id="rId10"/>
    <p:sldId id="262" r:id="rId11"/>
    <p:sldId id="295" r:id="rId12"/>
    <p:sldId id="257" r:id="rId13"/>
    <p:sldId id="296" r:id="rId14"/>
    <p:sldId id="297" r:id="rId15"/>
    <p:sldId id="260" r:id="rId16"/>
    <p:sldId id="298" r:id="rId17"/>
    <p:sldId id="328" r:id="rId18"/>
    <p:sldId id="331" r:id="rId19"/>
    <p:sldId id="27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829"/>
    <a:srgbClr val="EC1E21"/>
    <a:srgbClr val="D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A41AF-9567-4AE9-97C7-3FF8FFE14622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C78B7-DDA7-40D5-B6C7-881D42A04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15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468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95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6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165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3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662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4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1" name="Google Shape;387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84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just"/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Giải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phóng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Điện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Biên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nhạc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sĩ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Đỗ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Nhuận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Giai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điệu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hát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hào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hùng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ghi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lại</a:t>
            </a:r>
            <a:r>
              <a:rPr lang="en-US" sz="1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tinh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thần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chiến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đấu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bất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khuất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ngoan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cường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cuộc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chiến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tranh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vệ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quốc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quân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dân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ta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cũng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niềm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xúc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sung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sướng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vỡ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òa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khi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chúng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ta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giành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chiến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thắng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trận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đánh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lịch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Điện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Biên</a:t>
            </a:r>
            <a:r>
              <a:rPr lang="en-US" sz="1200" b="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/>
            <a:endParaRPr lang="en-US" sz="1200" b="0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indent="0" algn="just"/>
            <a:endParaRPr lang="en-US" sz="1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2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8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53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1" name="Google Shape;387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06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gf1572d438a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2" name="Google Shape;3592;gf1572d438a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1" name="Google Shape;387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22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1" name="Google Shape;387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884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1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EB6CA4-5BC7-4F48-B867-56F494171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墙壁&#10;&#10;已生成极高可信度的说明">
            <a:extLst>
              <a:ext uri="{FF2B5EF4-FFF2-40B4-BE49-F238E27FC236}">
                <a16:creationId xmlns:a16="http://schemas.microsoft.com/office/drawing/2014/main" id="{99A8391B-43EE-4FEB-B650-8C74BA93A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3684492" y="-2218766"/>
            <a:ext cx="4840942" cy="11376214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3E0E541E-7923-4AA1-B6ED-BEF2B6C805D3}"/>
              </a:ext>
            </a:extLst>
          </p:cNvPr>
          <p:cNvSpPr/>
          <p:nvPr userDrawn="1"/>
        </p:nvSpPr>
        <p:spPr>
          <a:xfrm>
            <a:off x="20842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D667B0A-E13E-4F89-BF23-2C884A01EE3E}"/>
              </a:ext>
            </a:extLst>
          </p:cNvPr>
          <p:cNvSpPr/>
          <p:nvPr userDrawn="1"/>
        </p:nvSpPr>
        <p:spPr>
          <a:xfrm>
            <a:off x="95355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5924B63-EDAD-47C7-822F-5396DD50659A}"/>
              </a:ext>
            </a:extLst>
          </p:cNvPr>
          <p:cNvSpPr/>
          <p:nvPr userDrawn="1"/>
        </p:nvSpPr>
        <p:spPr>
          <a:xfrm>
            <a:off x="169868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014BC13-5ACB-4DE4-801D-770F3000346D}"/>
              </a:ext>
            </a:extLst>
          </p:cNvPr>
          <p:cNvSpPr/>
          <p:nvPr userDrawn="1"/>
        </p:nvSpPr>
        <p:spPr>
          <a:xfrm>
            <a:off x="244381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C9BF77E-C597-4FFC-8894-1BBEF3ACA547}"/>
              </a:ext>
            </a:extLst>
          </p:cNvPr>
          <p:cNvSpPr/>
          <p:nvPr userDrawn="1"/>
        </p:nvSpPr>
        <p:spPr>
          <a:xfrm>
            <a:off x="318894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84A8BD1-DF90-49D0-BD72-7B69D1A35DED}"/>
              </a:ext>
            </a:extLst>
          </p:cNvPr>
          <p:cNvSpPr/>
          <p:nvPr userDrawn="1"/>
        </p:nvSpPr>
        <p:spPr>
          <a:xfrm>
            <a:off x="393407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C8D91B3-EF9D-48BF-9FE2-9994A7E83747}"/>
              </a:ext>
            </a:extLst>
          </p:cNvPr>
          <p:cNvSpPr/>
          <p:nvPr userDrawn="1"/>
        </p:nvSpPr>
        <p:spPr>
          <a:xfrm>
            <a:off x="4679199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6918036-B791-439E-94D7-16DB9060973A}"/>
              </a:ext>
            </a:extLst>
          </p:cNvPr>
          <p:cNvSpPr/>
          <p:nvPr userDrawn="1"/>
        </p:nvSpPr>
        <p:spPr>
          <a:xfrm>
            <a:off x="5424328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A86BE41-5EEF-4681-A80A-65A72525803A}"/>
              </a:ext>
            </a:extLst>
          </p:cNvPr>
          <p:cNvSpPr/>
          <p:nvPr userDrawn="1"/>
        </p:nvSpPr>
        <p:spPr>
          <a:xfrm>
            <a:off x="620194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44B9085-4059-4AC4-A6A4-49A4FAEA03E2}"/>
              </a:ext>
            </a:extLst>
          </p:cNvPr>
          <p:cNvSpPr/>
          <p:nvPr userDrawn="1"/>
        </p:nvSpPr>
        <p:spPr>
          <a:xfrm>
            <a:off x="694707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FA7B5D9-F667-4656-97E0-E00FC943CDFF}"/>
              </a:ext>
            </a:extLst>
          </p:cNvPr>
          <p:cNvSpPr/>
          <p:nvPr userDrawn="1"/>
        </p:nvSpPr>
        <p:spPr>
          <a:xfrm>
            <a:off x="769220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F8E0508-9546-458B-8640-76A241046EA6}"/>
              </a:ext>
            </a:extLst>
          </p:cNvPr>
          <p:cNvSpPr/>
          <p:nvPr userDrawn="1"/>
        </p:nvSpPr>
        <p:spPr>
          <a:xfrm>
            <a:off x="843733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BC48FFD-EA0A-4FAA-A76F-7E8922396CB6}"/>
              </a:ext>
            </a:extLst>
          </p:cNvPr>
          <p:cNvSpPr/>
          <p:nvPr userDrawn="1"/>
        </p:nvSpPr>
        <p:spPr>
          <a:xfrm>
            <a:off x="918246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91ADE5F-FFF0-4A8F-9873-2ED0DF467DB0}"/>
              </a:ext>
            </a:extLst>
          </p:cNvPr>
          <p:cNvSpPr/>
          <p:nvPr userDrawn="1"/>
        </p:nvSpPr>
        <p:spPr>
          <a:xfrm>
            <a:off x="9927589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3BBDA5E-F073-4475-AFB1-9563807329E3}"/>
              </a:ext>
            </a:extLst>
          </p:cNvPr>
          <p:cNvSpPr/>
          <p:nvPr userDrawn="1"/>
        </p:nvSpPr>
        <p:spPr>
          <a:xfrm>
            <a:off x="1070520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AE4C926-C89E-4863-AD06-A0145403F0D2}"/>
              </a:ext>
            </a:extLst>
          </p:cNvPr>
          <p:cNvSpPr/>
          <p:nvPr userDrawn="1"/>
        </p:nvSpPr>
        <p:spPr>
          <a:xfrm>
            <a:off x="11450337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E9B03E8-9B2C-47A4-AE43-C697F8BFFFEA}"/>
              </a:ext>
            </a:extLst>
          </p:cNvPr>
          <p:cNvSpPr/>
          <p:nvPr userDrawn="1"/>
        </p:nvSpPr>
        <p:spPr>
          <a:xfrm>
            <a:off x="20842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AC85D51-70E6-43A8-A0B7-E725916C3885}"/>
              </a:ext>
            </a:extLst>
          </p:cNvPr>
          <p:cNvSpPr/>
          <p:nvPr userDrawn="1"/>
        </p:nvSpPr>
        <p:spPr>
          <a:xfrm>
            <a:off x="95355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82B04910-7CEF-4F66-B898-DB96E489A6AA}"/>
              </a:ext>
            </a:extLst>
          </p:cNvPr>
          <p:cNvSpPr/>
          <p:nvPr userDrawn="1"/>
        </p:nvSpPr>
        <p:spPr>
          <a:xfrm>
            <a:off x="169868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142C350B-818D-4471-B88D-7E5A7050D91C}"/>
              </a:ext>
            </a:extLst>
          </p:cNvPr>
          <p:cNvSpPr/>
          <p:nvPr userDrawn="1"/>
        </p:nvSpPr>
        <p:spPr>
          <a:xfrm>
            <a:off x="244381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B73C92E-FF71-4A25-8F0C-D601B5C5A4DF}"/>
              </a:ext>
            </a:extLst>
          </p:cNvPr>
          <p:cNvSpPr/>
          <p:nvPr userDrawn="1"/>
        </p:nvSpPr>
        <p:spPr>
          <a:xfrm>
            <a:off x="318894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F8A5685-402C-41E8-A831-71188953754F}"/>
              </a:ext>
            </a:extLst>
          </p:cNvPr>
          <p:cNvSpPr/>
          <p:nvPr userDrawn="1"/>
        </p:nvSpPr>
        <p:spPr>
          <a:xfrm>
            <a:off x="393407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9AFDE6E-3DC9-4CD4-ACE4-4BC1EB54CA29}"/>
              </a:ext>
            </a:extLst>
          </p:cNvPr>
          <p:cNvSpPr/>
          <p:nvPr userDrawn="1"/>
        </p:nvSpPr>
        <p:spPr>
          <a:xfrm>
            <a:off x="4679199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D277B43-53D1-478C-A855-46F86FD74A61}"/>
              </a:ext>
            </a:extLst>
          </p:cNvPr>
          <p:cNvSpPr/>
          <p:nvPr userDrawn="1"/>
        </p:nvSpPr>
        <p:spPr>
          <a:xfrm>
            <a:off x="5424328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4796C6A-DC25-4146-AA64-141CA67CF727}"/>
              </a:ext>
            </a:extLst>
          </p:cNvPr>
          <p:cNvSpPr/>
          <p:nvPr userDrawn="1"/>
        </p:nvSpPr>
        <p:spPr>
          <a:xfrm>
            <a:off x="620194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51142F6-DA48-4B49-BF49-4E22D6EE5470}"/>
              </a:ext>
            </a:extLst>
          </p:cNvPr>
          <p:cNvSpPr/>
          <p:nvPr userDrawn="1"/>
        </p:nvSpPr>
        <p:spPr>
          <a:xfrm>
            <a:off x="694707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BA15351-088C-46D2-8A3D-3578E4D64BD7}"/>
              </a:ext>
            </a:extLst>
          </p:cNvPr>
          <p:cNvSpPr/>
          <p:nvPr userDrawn="1"/>
        </p:nvSpPr>
        <p:spPr>
          <a:xfrm>
            <a:off x="769220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9A6294E-5719-473F-A904-CF1FDC2796D6}"/>
              </a:ext>
            </a:extLst>
          </p:cNvPr>
          <p:cNvSpPr/>
          <p:nvPr userDrawn="1"/>
        </p:nvSpPr>
        <p:spPr>
          <a:xfrm>
            <a:off x="843733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415E96E9-ECB7-475E-B883-D037014B3748}"/>
              </a:ext>
            </a:extLst>
          </p:cNvPr>
          <p:cNvSpPr/>
          <p:nvPr userDrawn="1"/>
        </p:nvSpPr>
        <p:spPr>
          <a:xfrm>
            <a:off x="918246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68AB9F5B-82F3-4876-84C1-67796853C1C7}"/>
              </a:ext>
            </a:extLst>
          </p:cNvPr>
          <p:cNvSpPr/>
          <p:nvPr userDrawn="1"/>
        </p:nvSpPr>
        <p:spPr>
          <a:xfrm>
            <a:off x="9927589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1778DFB-221B-484E-9BD1-E0A2A31B3D3D}"/>
              </a:ext>
            </a:extLst>
          </p:cNvPr>
          <p:cNvSpPr/>
          <p:nvPr userDrawn="1"/>
        </p:nvSpPr>
        <p:spPr>
          <a:xfrm>
            <a:off x="1070520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0899D4A8-FE62-4980-AA72-050897F363DF}"/>
              </a:ext>
            </a:extLst>
          </p:cNvPr>
          <p:cNvSpPr/>
          <p:nvPr userDrawn="1"/>
        </p:nvSpPr>
        <p:spPr>
          <a:xfrm>
            <a:off x="11450337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3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97678-B7CA-44DF-A60B-F335A047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8B1C9F-433F-4FA2-AB99-F427C9F35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4882DB-920C-4086-B3C6-34974D1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584A37-9A34-4F7C-ADDD-E1590FBA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8244DE-87D5-4E74-923C-E8598618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1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5BC5B3-5FF8-4E57-828D-2E792BAF6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CC0F17-474E-49EC-8479-DF723289F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4FC3F5-F97B-43B2-B891-63B41805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70D258-3238-4529-A5F8-B700F40F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083B-2AA2-41D7-836E-7D9A546D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9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9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237400" y="-118299"/>
            <a:ext cx="12666799" cy="71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6" cy="68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960000" y="1653581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3050800" y="2775967"/>
            <a:ext cx="6090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950801" y="5240533"/>
            <a:ext cx="10290401" cy="872969"/>
            <a:chOff x="713100" y="3930399"/>
            <a:chExt cx="7717801" cy="654727"/>
          </a:xfrm>
        </p:grpSpPr>
        <p:sp>
          <p:nvSpPr>
            <p:cNvPr id="101" name="Google Shape;101;p9"/>
            <p:cNvSpPr/>
            <p:nvPr/>
          </p:nvSpPr>
          <p:spPr>
            <a:xfrm>
              <a:off x="8033246" y="4272790"/>
              <a:ext cx="32479" cy="103651"/>
            </a:xfrm>
            <a:custGeom>
              <a:avLst/>
              <a:gdLst/>
              <a:ahLst/>
              <a:cxnLst/>
              <a:rect l="l" t="t" r="r" b="b"/>
              <a:pathLst>
                <a:path w="141" h="450" extrusionOk="0">
                  <a:moveTo>
                    <a:pt x="1" y="0"/>
                  </a:moveTo>
                  <a:cubicBezTo>
                    <a:pt x="1" y="86"/>
                    <a:pt x="1" y="161"/>
                    <a:pt x="12" y="247"/>
                  </a:cubicBezTo>
                  <a:cubicBezTo>
                    <a:pt x="12" y="290"/>
                    <a:pt x="22" y="321"/>
                    <a:pt x="44" y="364"/>
                  </a:cubicBezTo>
                  <a:cubicBezTo>
                    <a:pt x="65" y="397"/>
                    <a:pt x="98" y="439"/>
                    <a:pt x="129" y="450"/>
                  </a:cubicBezTo>
                  <a:lnTo>
                    <a:pt x="140" y="450"/>
                  </a:lnTo>
                  <a:lnTo>
                    <a:pt x="140" y="439"/>
                  </a:lnTo>
                  <a:lnTo>
                    <a:pt x="76" y="343"/>
                  </a:lnTo>
                  <a:cubicBezTo>
                    <a:pt x="65" y="311"/>
                    <a:pt x="44" y="278"/>
                    <a:pt x="33" y="236"/>
                  </a:cubicBezTo>
                  <a:cubicBezTo>
                    <a:pt x="12" y="161"/>
                    <a:pt x="12" y="86"/>
                    <a:pt x="22" y="11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986339" y="4223609"/>
              <a:ext cx="375428" cy="349855"/>
            </a:xfrm>
            <a:custGeom>
              <a:avLst/>
              <a:gdLst/>
              <a:ahLst/>
              <a:cxnLst/>
              <a:rect l="l" t="t" r="r" b="b"/>
              <a:pathLst>
                <a:path w="676" h="630" extrusionOk="0">
                  <a:moveTo>
                    <a:pt x="215" y="1"/>
                  </a:moveTo>
                  <a:cubicBezTo>
                    <a:pt x="196" y="1"/>
                    <a:pt x="178" y="3"/>
                    <a:pt x="162" y="8"/>
                  </a:cubicBezTo>
                  <a:cubicBezTo>
                    <a:pt x="98" y="30"/>
                    <a:pt x="44" y="73"/>
                    <a:pt x="22" y="148"/>
                  </a:cubicBezTo>
                  <a:cubicBezTo>
                    <a:pt x="1" y="201"/>
                    <a:pt x="1" y="276"/>
                    <a:pt x="22" y="341"/>
                  </a:cubicBezTo>
                  <a:cubicBezTo>
                    <a:pt x="44" y="394"/>
                    <a:pt x="87" y="448"/>
                    <a:pt x="129" y="479"/>
                  </a:cubicBezTo>
                  <a:cubicBezTo>
                    <a:pt x="183" y="522"/>
                    <a:pt x="236" y="544"/>
                    <a:pt x="290" y="555"/>
                  </a:cubicBezTo>
                  <a:cubicBezTo>
                    <a:pt x="312" y="565"/>
                    <a:pt x="344" y="565"/>
                    <a:pt x="365" y="565"/>
                  </a:cubicBezTo>
                  <a:lnTo>
                    <a:pt x="408" y="565"/>
                  </a:lnTo>
                  <a:cubicBezTo>
                    <a:pt x="419" y="555"/>
                    <a:pt x="429" y="555"/>
                    <a:pt x="440" y="555"/>
                  </a:cubicBezTo>
                  <a:lnTo>
                    <a:pt x="558" y="555"/>
                  </a:lnTo>
                  <a:cubicBezTo>
                    <a:pt x="590" y="555"/>
                    <a:pt x="622" y="565"/>
                    <a:pt x="643" y="576"/>
                  </a:cubicBezTo>
                  <a:cubicBezTo>
                    <a:pt x="665" y="598"/>
                    <a:pt x="665" y="619"/>
                    <a:pt x="665" y="629"/>
                  </a:cubicBezTo>
                  <a:cubicBezTo>
                    <a:pt x="676" y="619"/>
                    <a:pt x="676" y="619"/>
                    <a:pt x="665" y="608"/>
                  </a:cubicBezTo>
                  <a:cubicBezTo>
                    <a:pt x="665" y="598"/>
                    <a:pt x="665" y="587"/>
                    <a:pt x="654" y="576"/>
                  </a:cubicBezTo>
                  <a:cubicBezTo>
                    <a:pt x="633" y="555"/>
                    <a:pt x="600" y="544"/>
                    <a:pt x="558" y="533"/>
                  </a:cubicBezTo>
                  <a:cubicBezTo>
                    <a:pt x="526" y="533"/>
                    <a:pt x="483" y="522"/>
                    <a:pt x="440" y="522"/>
                  </a:cubicBezTo>
                  <a:lnTo>
                    <a:pt x="365" y="522"/>
                  </a:lnTo>
                  <a:cubicBezTo>
                    <a:pt x="344" y="522"/>
                    <a:pt x="322" y="522"/>
                    <a:pt x="301" y="512"/>
                  </a:cubicBezTo>
                  <a:cubicBezTo>
                    <a:pt x="248" y="501"/>
                    <a:pt x="205" y="479"/>
                    <a:pt x="162" y="448"/>
                  </a:cubicBezTo>
                  <a:cubicBezTo>
                    <a:pt x="119" y="415"/>
                    <a:pt x="87" y="372"/>
                    <a:pt x="76" y="319"/>
                  </a:cubicBezTo>
                  <a:cubicBezTo>
                    <a:pt x="55" y="265"/>
                    <a:pt x="55" y="212"/>
                    <a:pt x="76" y="158"/>
                  </a:cubicBezTo>
                  <a:cubicBezTo>
                    <a:pt x="76" y="137"/>
                    <a:pt x="98" y="115"/>
                    <a:pt x="108" y="94"/>
                  </a:cubicBezTo>
                  <a:cubicBezTo>
                    <a:pt x="129" y="84"/>
                    <a:pt x="151" y="73"/>
                    <a:pt x="183" y="62"/>
                  </a:cubicBezTo>
                  <a:cubicBezTo>
                    <a:pt x="195" y="59"/>
                    <a:pt x="207" y="58"/>
                    <a:pt x="220" y="58"/>
                  </a:cubicBezTo>
                  <a:cubicBezTo>
                    <a:pt x="254" y="58"/>
                    <a:pt x="291" y="68"/>
                    <a:pt x="322" y="84"/>
                  </a:cubicBezTo>
                  <a:cubicBezTo>
                    <a:pt x="333" y="94"/>
                    <a:pt x="344" y="105"/>
                    <a:pt x="344" y="115"/>
                  </a:cubicBezTo>
                  <a:lnTo>
                    <a:pt x="355" y="115"/>
                  </a:lnTo>
                  <a:lnTo>
                    <a:pt x="355" y="127"/>
                  </a:lnTo>
                  <a:lnTo>
                    <a:pt x="365" y="137"/>
                  </a:lnTo>
                  <a:cubicBezTo>
                    <a:pt x="376" y="158"/>
                    <a:pt x="376" y="180"/>
                    <a:pt x="376" y="201"/>
                  </a:cubicBezTo>
                  <a:cubicBezTo>
                    <a:pt x="365" y="255"/>
                    <a:pt x="333" y="287"/>
                    <a:pt x="301" y="308"/>
                  </a:cubicBezTo>
                  <a:cubicBezTo>
                    <a:pt x="286" y="308"/>
                    <a:pt x="272" y="313"/>
                    <a:pt x="261" y="313"/>
                  </a:cubicBezTo>
                  <a:cubicBezTo>
                    <a:pt x="256" y="313"/>
                    <a:pt x="251" y="312"/>
                    <a:pt x="248" y="308"/>
                  </a:cubicBezTo>
                  <a:cubicBezTo>
                    <a:pt x="226" y="308"/>
                    <a:pt x="215" y="298"/>
                    <a:pt x="194" y="287"/>
                  </a:cubicBezTo>
                  <a:lnTo>
                    <a:pt x="194" y="276"/>
                  </a:lnTo>
                  <a:lnTo>
                    <a:pt x="183" y="276"/>
                  </a:lnTo>
                  <a:lnTo>
                    <a:pt x="183" y="265"/>
                  </a:lnTo>
                  <a:cubicBezTo>
                    <a:pt x="172" y="265"/>
                    <a:pt x="172" y="255"/>
                    <a:pt x="172" y="255"/>
                  </a:cubicBezTo>
                  <a:lnTo>
                    <a:pt x="172" y="212"/>
                  </a:lnTo>
                  <a:lnTo>
                    <a:pt x="194" y="191"/>
                  </a:lnTo>
                  <a:lnTo>
                    <a:pt x="236" y="191"/>
                  </a:lnTo>
                  <a:cubicBezTo>
                    <a:pt x="236" y="191"/>
                    <a:pt x="226" y="191"/>
                    <a:pt x="226" y="180"/>
                  </a:cubicBezTo>
                  <a:lnTo>
                    <a:pt x="194" y="180"/>
                  </a:lnTo>
                  <a:cubicBezTo>
                    <a:pt x="183" y="191"/>
                    <a:pt x="172" y="191"/>
                    <a:pt x="162" y="212"/>
                  </a:cubicBezTo>
                  <a:cubicBezTo>
                    <a:pt x="162" y="222"/>
                    <a:pt x="151" y="234"/>
                    <a:pt x="162" y="255"/>
                  </a:cubicBezTo>
                  <a:lnTo>
                    <a:pt x="162" y="276"/>
                  </a:lnTo>
                  <a:lnTo>
                    <a:pt x="172" y="287"/>
                  </a:lnTo>
                  <a:cubicBezTo>
                    <a:pt x="172" y="298"/>
                    <a:pt x="183" y="298"/>
                    <a:pt x="183" y="308"/>
                  </a:cubicBezTo>
                  <a:cubicBezTo>
                    <a:pt x="194" y="319"/>
                    <a:pt x="215" y="330"/>
                    <a:pt x="236" y="341"/>
                  </a:cubicBezTo>
                  <a:cubicBezTo>
                    <a:pt x="258" y="341"/>
                    <a:pt x="290" y="341"/>
                    <a:pt x="312" y="330"/>
                  </a:cubicBezTo>
                  <a:cubicBezTo>
                    <a:pt x="355" y="319"/>
                    <a:pt x="397" y="276"/>
                    <a:pt x="419" y="212"/>
                  </a:cubicBezTo>
                  <a:cubicBezTo>
                    <a:pt x="419" y="191"/>
                    <a:pt x="419" y="158"/>
                    <a:pt x="408" y="127"/>
                  </a:cubicBezTo>
                  <a:cubicBezTo>
                    <a:pt x="408" y="115"/>
                    <a:pt x="397" y="105"/>
                    <a:pt x="397" y="105"/>
                  </a:cubicBezTo>
                  <a:lnTo>
                    <a:pt x="397" y="94"/>
                  </a:lnTo>
                  <a:lnTo>
                    <a:pt x="386" y="94"/>
                  </a:lnTo>
                  <a:lnTo>
                    <a:pt x="386" y="84"/>
                  </a:lnTo>
                  <a:lnTo>
                    <a:pt x="355" y="51"/>
                  </a:lnTo>
                  <a:cubicBezTo>
                    <a:pt x="322" y="30"/>
                    <a:pt x="301" y="19"/>
                    <a:pt x="269" y="8"/>
                  </a:cubicBezTo>
                  <a:cubicBezTo>
                    <a:pt x="253" y="3"/>
                    <a:pt x="234" y="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1040209" y="4436297"/>
              <a:ext cx="238253" cy="95516"/>
            </a:xfrm>
            <a:custGeom>
              <a:avLst/>
              <a:gdLst/>
              <a:ahLst/>
              <a:cxnLst/>
              <a:rect l="l" t="t" r="r" b="b"/>
              <a:pathLst>
                <a:path w="429" h="172" extrusionOk="0">
                  <a:moveTo>
                    <a:pt x="247" y="1"/>
                  </a:moveTo>
                  <a:cubicBezTo>
                    <a:pt x="225" y="1"/>
                    <a:pt x="215" y="11"/>
                    <a:pt x="204" y="11"/>
                  </a:cubicBezTo>
                  <a:cubicBezTo>
                    <a:pt x="182" y="11"/>
                    <a:pt x="172" y="11"/>
                    <a:pt x="161" y="22"/>
                  </a:cubicBezTo>
                  <a:lnTo>
                    <a:pt x="54" y="22"/>
                  </a:lnTo>
                  <a:cubicBezTo>
                    <a:pt x="44" y="22"/>
                    <a:pt x="32" y="22"/>
                    <a:pt x="22" y="11"/>
                  </a:cubicBezTo>
                  <a:lnTo>
                    <a:pt x="1" y="11"/>
                  </a:lnTo>
                  <a:cubicBezTo>
                    <a:pt x="1" y="11"/>
                    <a:pt x="11" y="22"/>
                    <a:pt x="22" y="22"/>
                  </a:cubicBezTo>
                  <a:cubicBezTo>
                    <a:pt x="22" y="32"/>
                    <a:pt x="22" y="32"/>
                    <a:pt x="32" y="32"/>
                  </a:cubicBezTo>
                  <a:lnTo>
                    <a:pt x="44" y="43"/>
                  </a:lnTo>
                  <a:lnTo>
                    <a:pt x="54" y="43"/>
                  </a:lnTo>
                  <a:cubicBezTo>
                    <a:pt x="65" y="54"/>
                    <a:pt x="65" y="54"/>
                    <a:pt x="75" y="54"/>
                  </a:cubicBezTo>
                  <a:cubicBezTo>
                    <a:pt x="86" y="65"/>
                    <a:pt x="97" y="65"/>
                    <a:pt x="118" y="65"/>
                  </a:cubicBezTo>
                  <a:lnTo>
                    <a:pt x="204" y="65"/>
                  </a:lnTo>
                  <a:cubicBezTo>
                    <a:pt x="225" y="65"/>
                    <a:pt x="236" y="65"/>
                    <a:pt x="258" y="54"/>
                  </a:cubicBezTo>
                  <a:lnTo>
                    <a:pt x="289" y="54"/>
                  </a:lnTo>
                  <a:cubicBezTo>
                    <a:pt x="300" y="65"/>
                    <a:pt x="311" y="65"/>
                    <a:pt x="311" y="65"/>
                  </a:cubicBezTo>
                  <a:lnTo>
                    <a:pt x="332" y="65"/>
                  </a:lnTo>
                  <a:cubicBezTo>
                    <a:pt x="343" y="75"/>
                    <a:pt x="354" y="75"/>
                    <a:pt x="365" y="86"/>
                  </a:cubicBezTo>
                  <a:cubicBezTo>
                    <a:pt x="365" y="86"/>
                    <a:pt x="375" y="86"/>
                    <a:pt x="375" y="96"/>
                  </a:cubicBezTo>
                  <a:cubicBezTo>
                    <a:pt x="386" y="96"/>
                    <a:pt x="386" y="108"/>
                    <a:pt x="386" y="108"/>
                  </a:cubicBezTo>
                  <a:cubicBezTo>
                    <a:pt x="396" y="108"/>
                    <a:pt x="396" y="118"/>
                    <a:pt x="396" y="118"/>
                  </a:cubicBezTo>
                  <a:cubicBezTo>
                    <a:pt x="408" y="118"/>
                    <a:pt x="408" y="129"/>
                    <a:pt x="408" y="129"/>
                  </a:cubicBezTo>
                  <a:cubicBezTo>
                    <a:pt x="418" y="139"/>
                    <a:pt x="418" y="150"/>
                    <a:pt x="418" y="150"/>
                  </a:cubicBezTo>
                  <a:cubicBezTo>
                    <a:pt x="429" y="161"/>
                    <a:pt x="429" y="172"/>
                    <a:pt x="429" y="172"/>
                  </a:cubicBezTo>
                  <a:lnTo>
                    <a:pt x="429" y="161"/>
                  </a:lnTo>
                  <a:lnTo>
                    <a:pt x="429" y="150"/>
                  </a:lnTo>
                  <a:lnTo>
                    <a:pt x="429" y="118"/>
                  </a:lnTo>
                  <a:cubicBezTo>
                    <a:pt x="429" y="108"/>
                    <a:pt x="418" y="96"/>
                    <a:pt x="418" y="86"/>
                  </a:cubicBezTo>
                  <a:lnTo>
                    <a:pt x="386" y="54"/>
                  </a:lnTo>
                  <a:lnTo>
                    <a:pt x="354" y="22"/>
                  </a:lnTo>
                  <a:cubicBezTo>
                    <a:pt x="332" y="11"/>
                    <a:pt x="322" y="11"/>
                    <a:pt x="300" y="11"/>
                  </a:cubicBezTo>
                  <a:cubicBezTo>
                    <a:pt x="279" y="1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13100" y="3930399"/>
              <a:ext cx="351548" cy="372068"/>
            </a:xfrm>
            <a:custGeom>
              <a:avLst/>
              <a:gdLst/>
              <a:ahLst/>
              <a:cxnLst/>
              <a:rect l="l" t="t" r="r" b="b"/>
              <a:pathLst>
                <a:path w="633" h="670" extrusionOk="0">
                  <a:moveTo>
                    <a:pt x="440" y="429"/>
                  </a:moveTo>
                  <a:lnTo>
                    <a:pt x="440" y="440"/>
                  </a:lnTo>
                  <a:cubicBezTo>
                    <a:pt x="450" y="440"/>
                    <a:pt x="450" y="440"/>
                    <a:pt x="450" y="451"/>
                  </a:cubicBezTo>
                  <a:lnTo>
                    <a:pt x="450" y="429"/>
                  </a:lnTo>
                  <a:close/>
                  <a:moveTo>
                    <a:pt x="0" y="1"/>
                  </a:moveTo>
                  <a:cubicBezTo>
                    <a:pt x="22" y="1"/>
                    <a:pt x="43" y="12"/>
                    <a:pt x="54" y="22"/>
                  </a:cubicBezTo>
                  <a:cubicBezTo>
                    <a:pt x="76" y="44"/>
                    <a:pt x="76" y="76"/>
                    <a:pt x="76" y="108"/>
                  </a:cubicBezTo>
                  <a:cubicBezTo>
                    <a:pt x="86" y="151"/>
                    <a:pt x="76" y="194"/>
                    <a:pt x="76" y="236"/>
                  </a:cubicBezTo>
                  <a:lnTo>
                    <a:pt x="76" y="269"/>
                  </a:lnTo>
                  <a:lnTo>
                    <a:pt x="76" y="279"/>
                  </a:lnTo>
                  <a:lnTo>
                    <a:pt x="76" y="290"/>
                  </a:lnTo>
                  <a:lnTo>
                    <a:pt x="76" y="301"/>
                  </a:lnTo>
                  <a:lnTo>
                    <a:pt x="76" y="386"/>
                  </a:lnTo>
                  <a:cubicBezTo>
                    <a:pt x="86" y="440"/>
                    <a:pt x="119" y="493"/>
                    <a:pt x="150" y="536"/>
                  </a:cubicBezTo>
                  <a:cubicBezTo>
                    <a:pt x="193" y="590"/>
                    <a:pt x="236" y="622"/>
                    <a:pt x="300" y="643"/>
                  </a:cubicBezTo>
                  <a:cubicBezTo>
                    <a:pt x="336" y="661"/>
                    <a:pt x="371" y="669"/>
                    <a:pt x="407" y="669"/>
                  </a:cubicBezTo>
                  <a:cubicBezTo>
                    <a:pt x="435" y="669"/>
                    <a:pt x="464" y="664"/>
                    <a:pt x="493" y="655"/>
                  </a:cubicBezTo>
                  <a:cubicBezTo>
                    <a:pt x="557" y="633"/>
                    <a:pt x="611" y="569"/>
                    <a:pt x="621" y="505"/>
                  </a:cubicBezTo>
                  <a:cubicBezTo>
                    <a:pt x="633" y="472"/>
                    <a:pt x="633" y="440"/>
                    <a:pt x="633" y="408"/>
                  </a:cubicBezTo>
                  <a:cubicBezTo>
                    <a:pt x="621" y="376"/>
                    <a:pt x="611" y="344"/>
                    <a:pt x="590" y="322"/>
                  </a:cubicBezTo>
                  <a:lnTo>
                    <a:pt x="557" y="290"/>
                  </a:lnTo>
                  <a:lnTo>
                    <a:pt x="547" y="279"/>
                  </a:lnTo>
                  <a:lnTo>
                    <a:pt x="536" y="269"/>
                  </a:lnTo>
                  <a:cubicBezTo>
                    <a:pt x="525" y="269"/>
                    <a:pt x="514" y="269"/>
                    <a:pt x="514" y="258"/>
                  </a:cubicBezTo>
                  <a:cubicBezTo>
                    <a:pt x="498" y="253"/>
                    <a:pt x="482" y="250"/>
                    <a:pt x="466" y="250"/>
                  </a:cubicBezTo>
                  <a:cubicBezTo>
                    <a:pt x="450" y="250"/>
                    <a:pt x="434" y="253"/>
                    <a:pt x="418" y="258"/>
                  </a:cubicBezTo>
                  <a:cubicBezTo>
                    <a:pt x="364" y="269"/>
                    <a:pt x="322" y="312"/>
                    <a:pt x="300" y="365"/>
                  </a:cubicBezTo>
                  <a:cubicBezTo>
                    <a:pt x="290" y="386"/>
                    <a:pt x="290" y="408"/>
                    <a:pt x="300" y="429"/>
                  </a:cubicBezTo>
                  <a:cubicBezTo>
                    <a:pt x="300" y="462"/>
                    <a:pt x="322" y="472"/>
                    <a:pt x="333" y="483"/>
                  </a:cubicBezTo>
                  <a:cubicBezTo>
                    <a:pt x="333" y="493"/>
                    <a:pt x="343" y="493"/>
                    <a:pt x="343" y="493"/>
                  </a:cubicBezTo>
                  <a:cubicBezTo>
                    <a:pt x="343" y="505"/>
                    <a:pt x="343" y="505"/>
                    <a:pt x="354" y="505"/>
                  </a:cubicBezTo>
                  <a:cubicBezTo>
                    <a:pt x="364" y="515"/>
                    <a:pt x="376" y="515"/>
                    <a:pt x="386" y="515"/>
                  </a:cubicBezTo>
                  <a:cubicBezTo>
                    <a:pt x="397" y="515"/>
                    <a:pt x="418" y="515"/>
                    <a:pt x="429" y="505"/>
                  </a:cubicBezTo>
                  <a:cubicBezTo>
                    <a:pt x="440" y="493"/>
                    <a:pt x="450" y="483"/>
                    <a:pt x="450" y="472"/>
                  </a:cubicBezTo>
                  <a:lnTo>
                    <a:pt x="450" y="451"/>
                  </a:lnTo>
                  <a:cubicBezTo>
                    <a:pt x="450" y="462"/>
                    <a:pt x="450" y="462"/>
                    <a:pt x="440" y="472"/>
                  </a:cubicBezTo>
                  <a:cubicBezTo>
                    <a:pt x="440" y="483"/>
                    <a:pt x="429" y="493"/>
                    <a:pt x="418" y="493"/>
                  </a:cubicBezTo>
                  <a:cubicBezTo>
                    <a:pt x="407" y="505"/>
                    <a:pt x="397" y="505"/>
                    <a:pt x="386" y="505"/>
                  </a:cubicBezTo>
                  <a:cubicBezTo>
                    <a:pt x="376" y="493"/>
                    <a:pt x="376" y="493"/>
                    <a:pt x="364" y="493"/>
                  </a:cubicBezTo>
                  <a:lnTo>
                    <a:pt x="364" y="483"/>
                  </a:lnTo>
                  <a:lnTo>
                    <a:pt x="354" y="483"/>
                  </a:lnTo>
                  <a:cubicBezTo>
                    <a:pt x="354" y="483"/>
                    <a:pt x="354" y="472"/>
                    <a:pt x="343" y="472"/>
                  </a:cubicBezTo>
                  <a:cubicBezTo>
                    <a:pt x="333" y="462"/>
                    <a:pt x="333" y="440"/>
                    <a:pt x="322" y="429"/>
                  </a:cubicBezTo>
                  <a:cubicBezTo>
                    <a:pt x="322" y="408"/>
                    <a:pt x="322" y="386"/>
                    <a:pt x="333" y="376"/>
                  </a:cubicBezTo>
                  <a:cubicBezTo>
                    <a:pt x="343" y="333"/>
                    <a:pt x="386" y="312"/>
                    <a:pt x="429" y="301"/>
                  </a:cubicBezTo>
                  <a:cubicBezTo>
                    <a:pt x="435" y="298"/>
                    <a:pt x="441" y="297"/>
                    <a:pt x="447" y="297"/>
                  </a:cubicBezTo>
                  <a:cubicBezTo>
                    <a:pt x="462" y="297"/>
                    <a:pt x="478" y="304"/>
                    <a:pt x="493" y="312"/>
                  </a:cubicBezTo>
                  <a:lnTo>
                    <a:pt x="504" y="312"/>
                  </a:lnTo>
                  <a:lnTo>
                    <a:pt x="514" y="322"/>
                  </a:lnTo>
                  <a:lnTo>
                    <a:pt x="525" y="322"/>
                  </a:lnTo>
                  <a:cubicBezTo>
                    <a:pt x="536" y="333"/>
                    <a:pt x="536" y="344"/>
                    <a:pt x="547" y="355"/>
                  </a:cubicBezTo>
                  <a:cubicBezTo>
                    <a:pt x="579" y="386"/>
                    <a:pt x="590" y="440"/>
                    <a:pt x="579" y="493"/>
                  </a:cubicBezTo>
                  <a:cubicBezTo>
                    <a:pt x="568" y="515"/>
                    <a:pt x="557" y="536"/>
                    <a:pt x="536" y="558"/>
                  </a:cubicBezTo>
                  <a:cubicBezTo>
                    <a:pt x="525" y="579"/>
                    <a:pt x="493" y="590"/>
                    <a:pt x="471" y="601"/>
                  </a:cubicBezTo>
                  <a:cubicBezTo>
                    <a:pt x="450" y="611"/>
                    <a:pt x="423" y="617"/>
                    <a:pt x="397" y="617"/>
                  </a:cubicBezTo>
                  <a:cubicBezTo>
                    <a:pt x="370" y="617"/>
                    <a:pt x="343" y="611"/>
                    <a:pt x="322" y="601"/>
                  </a:cubicBezTo>
                  <a:cubicBezTo>
                    <a:pt x="268" y="579"/>
                    <a:pt x="226" y="547"/>
                    <a:pt x="193" y="505"/>
                  </a:cubicBezTo>
                  <a:cubicBezTo>
                    <a:pt x="150" y="472"/>
                    <a:pt x="129" y="419"/>
                    <a:pt x="119" y="376"/>
                  </a:cubicBezTo>
                  <a:cubicBezTo>
                    <a:pt x="119" y="355"/>
                    <a:pt x="107" y="322"/>
                    <a:pt x="107" y="301"/>
                  </a:cubicBezTo>
                  <a:lnTo>
                    <a:pt x="107" y="290"/>
                  </a:lnTo>
                  <a:lnTo>
                    <a:pt x="107" y="279"/>
                  </a:lnTo>
                  <a:lnTo>
                    <a:pt x="107" y="269"/>
                  </a:lnTo>
                  <a:lnTo>
                    <a:pt x="107" y="236"/>
                  </a:lnTo>
                  <a:cubicBezTo>
                    <a:pt x="107" y="194"/>
                    <a:pt x="107" y="151"/>
                    <a:pt x="97" y="108"/>
                  </a:cubicBezTo>
                  <a:cubicBezTo>
                    <a:pt x="97" y="76"/>
                    <a:pt x="86" y="44"/>
                    <a:pt x="65" y="22"/>
                  </a:cubicBezTo>
                  <a:cubicBezTo>
                    <a:pt x="54" y="12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760306" y="4013697"/>
              <a:ext cx="90525" cy="238790"/>
            </a:xfrm>
            <a:custGeom>
              <a:avLst/>
              <a:gdLst/>
              <a:ahLst/>
              <a:cxnLst/>
              <a:rect l="l" t="t" r="r" b="b"/>
              <a:pathLst>
                <a:path w="163" h="430" extrusionOk="0">
                  <a:moveTo>
                    <a:pt x="1" y="1"/>
                  </a:moveTo>
                  <a:lnTo>
                    <a:pt x="22" y="12"/>
                  </a:lnTo>
                  <a:lnTo>
                    <a:pt x="34" y="22"/>
                  </a:lnTo>
                  <a:cubicBezTo>
                    <a:pt x="44" y="33"/>
                    <a:pt x="44" y="33"/>
                    <a:pt x="55" y="33"/>
                  </a:cubicBezTo>
                  <a:cubicBezTo>
                    <a:pt x="55" y="33"/>
                    <a:pt x="55" y="44"/>
                    <a:pt x="65" y="44"/>
                  </a:cubicBezTo>
                  <a:cubicBezTo>
                    <a:pt x="65" y="44"/>
                    <a:pt x="65" y="55"/>
                    <a:pt x="76" y="55"/>
                  </a:cubicBezTo>
                  <a:cubicBezTo>
                    <a:pt x="76" y="65"/>
                    <a:pt x="76" y="65"/>
                    <a:pt x="87" y="65"/>
                  </a:cubicBezTo>
                  <a:cubicBezTo>
                    <a:pt x="87" y="76"/>
                    <a:pt x="98" y="86"/>
                    <a:pt x="98" y="98"/>
                  </a:cubicBezTo>
                  <a:cubicBezTo>
                    <a:pt x="108" y="108"/>
                    <a:pt x="108" y="119"/>
                    <a:pt x="108" y="119"/>
                  </a:cubicBezTo>
                  <a:lnTo>
                    <a:pt x="108" y="140"/>
                  </a:lnTo>
                  <a:lnTo>
                    <a:pt x="108" y="183"/>
                  </a:lnTo>
                  <a:lnTo>
                    <a:pt x="108" y="226"/>
                  </a:lnTo>
                  <a:cubicBezTo>
                    <a:pt x="108" y="236"/>
                    <a:pt x="98" y="258"/>
                    <a:pt x="98" y="269"/>
                  </a:cubicBezTo>
                  <a:cubicBezTo>
                    <a:pt x="98" y="290"/>
                    <a:pt x="108" y="301"/>
                    <a:pt x="108" y="322"/>
                  </a:cubicBezTo>
                  <a:cubicBezTo>
                    <a:pt x="108" y="333"/>
                    <a:pt x="108" y="343"/>
                    <a:pt x="119" y="355"/>
                  </a:cubicBezTo>
                  <a:lnTo>
                    <a:pt x="119" y="376"/>
                  </a:lnTo>
                  <a:lnTo>
                    <a:pt x="129" y="386"/>
                  </a:lnTo>
                  <a:cubicBezTo>
                    <a:pt x="129" y="397"/>
                    <a:pt x="129" y="397"/>
                    <a:pt x="141" y="408"/>
                  </a:cubicBezTo>
                  <a:cubicBezTo>
                    <a:pt x="151" y="429"/>
                    <a:pt x="162" y="429"/>
                    <a:pt x="162" y="429"/>
                  </a:cubicBezTo>
                  <a:cubicBezTo>
                    <a:pt x="162" y="429"/>
                    <a:pt x="151" y="419"/>
                    <a:pt x="151" y="408"/>
                  </a:cubicBezTo>
                  <a:lnTo>
                    <a:pt x="151" y="386"/>
                  </a:lnTo>
                  <a:lnTo>
                    <a:pt x="151" y="365"/>
                  </a:lnTo>
                  <a:lnTo>
                    <a:pt x="151" y="355"/>
                  </a:lnTo>
                  <a:cubicBezTo>
                    <a:pt x="141" y="343"/>
                    <a:pt x="151" y="333"/>
                    <a:pt x="151" y="312"/>
                  </a:cubicBezTo>
                  <a:lnTo>
                    <a:pt x="151" y="279"/>
                  </a:lnTo>
                  <a:cubicBezTo>
                    <a:pt x="151" y="258"/>
                    <a:pt x="151" y="248"/>
                    <a:pt x="162" y="236"/>
                  </a:cubicBezTo>
                  <a:lnTo>
                    <a:pt x="162" y="183"/>
                  </a:lnTo>
                  <a:lnTo>
                    <a:pt x="162" y="129"/>
                  </a:lnTo>
                  <a:cubicBezTo>
                    <a:pt x="162" y="119"/>
                    <a:pt x="151" y="98"/>
                    <a:pt x="141" y="86"/>
                  </a:cubicBezTo>
                  <a:cubicBezTo>
                    <a:pt x="141" y="65"/>
                    <a:pt x="129" y="55"/>
                    <a:pt x="119" y="44"/>
                  </a:cubicBezTo>
                  <a:cubicBezTo>
                    <a:pt x="108" y="33"/>
                    <a:pt x="87" y="22"/>
                    <a:pt x="76" y="22"/>
                  </a:cubicBezTo>
                  <a:cubicBezTo>
                    <a:pt x="65" y="12"/>
                    <a:pt x="55" y="12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1093524" y="4325788"/>
              <a:ext cx="36099" cy="38317"/>
            </a:xfrm>
            <a:custGeom>
              <a:avLst/>
              <a:gdLst/>
              <a:ahLst/>
              <a:cxnLst/>
              <a:rect l="l" t="t" r="r" b="b"/>
              <a:pathLst>
                <a:path w="65" h="69" extrusionOk="0">
                  <a:moveTo>
                    <a:pt x="33" y="1"/>
                  </a:moveTo>
                  <a:cubicBezTo>
                    <a:pt x="25" y="1"/>
                    <a:pt x="17" y="6"/>
                    <a:pt x="12" y="17"/>
                  </a:cubicBezTo>
                  <a:cubicBezTo>
                    <a:pt x="1" y="28"/>
                    <a:pt x="1" y="50"/>
                    <a:pt x="12" y="60"/>
                  </a:cubicBezTo>
                  <a:cubicBezTo>
                    <a:pt x="17" y="65"/>
                    <a:pt x="25" y="68"/>
                    <a:pt x="33" y="68"/>
                  </a:cubicBezTo>
                  <a:cubicBezTo>
                    <a:pt x="41" y="68"/>
                    <a:pt x="49" y="65"/>
                    <a:pt x="55" y="60"/>
                  </a:cubicBezTo>
                  <a:cubicBezTo>
                    <a:pt x="65" y="50"/>
                    <a:pt x="65" y="28"/>
                    <a:pt x="55" y="17"/>
                  </a:cubicBezTo>
                  <a:cubicBezTo>
                    <a:pt x="49" y="6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921362" y="4159747"/>
              <a:ext cx="42208" cy="37762"/>
            </a:xfrm>
            <a:custGeom>
              <a:avLst/>
              <a:gdLst/>
              <a:ahLst/>
              <a:cxnLst/>
              <a:rect l="l" t="t" r="r" b="b"/>
              <a:pathLst>
                <a:path w="76" h="68" extrusionOk="0">
                  <a:moveTo>
                    <a:pt x="43" y="0"/>
                  </a:moveTo>
                  <a:cubicBezTo>
                    <a:pt x="35" y="0"/>
                    <a:pt x="27" y="6"/>
                    <a:pt x="22" y="16"/>
                  </a:cubicBezTo>
                  <a:cubicBezTo>
                    <a:pt x="1" y="27"/>
                    <a:pt x="1" y="49"/>
                    <a:pt x="22" y="59"/>
                  </a:cubicBezTo>
                  <a:cubicBezTo>
                    <a:pt x="27" y="65"/>
                    <a:pt x="35" y="67"/>
                    <a:pt x="43" y="67"/>
                  </a:cubicBezTo>
                  <a:cubicBezTo>
                    <a:pt x="51" y="67"/>
                    <a:pt x="59" y="65"/>
                    <a:pt x="65" y="59"/>
                  </a:cubicBezTo>
                  <a:cubicBezTo>
                    <a:pt x="75" y="49"/>
                    <a:pt x="75" y="27"/>
                    <a:pt x="65" y="16"/>
                  </a:cubicBezTo>
                  <a:cubicBezTo>
                    <a:pt x="59" y="6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079908" y="3930399"/>
              <a:ext cx="350992" cy="372068"/>
            </a:xfrm>
            <a:custGeom>
              <a:avLst/>
              <a:gdLst/>
              <a:ahLst/>
              <a:cxnLst/>
              <a:rect l="l" t="t" r="r" b="b"/>
              <a:pathLst>
                <a:path w="632" h="670" extrusionOk="0">
                  <a:moveTo>
                    <a:pt x="193" y="429"/>
                  </a:moveTo>
                  <a:lnTo>
                    <a:pt x="193" y="440"/>
                  </a:lnTo>
                  <a:cubicBezTo>
                    <a:pt x="193" y="429"/>
                    <a:pt x="204" y="429"/>
                    <a:pt x="204" y="429"/>
                  </a:cubicBezTo>
                  <a:close/>
                  <a:moveTo>
                    <a:pt x="193" y="451"/>
                  </a:moveTo>
                  <a:cubicBezTo>
                    <a:pt x="182" y="462"/>
                    <a:pt x="182" y="462"/>
                    <a:pt x="193" y="472"/>
                  </a:cubicBezTo>
                  <a:lnTo>
                    <a:pt x="193" y="451"/>
                  </a:lnTo>
                  <a:close/>
                  <a:moveTo>
                    <a:pt x="610" y="1"/>
                  </a:moveTo>
                  <a:cubicBezTo>
                    <a:pt x="600" y="1"/>
                    <a:pt x="589" y="12"/>
                    <a:pt x="579" y="22"/>
                  </a:cubicBezTo>
                  <a:cubicBezTo>
                    <a:pt x="557" y="44"/>
                    <a:pt x="546" y="76"/>
                    <a:pt x="536" y="108"/>
                  </a:cubicBezTo>
                  <a:lnTo>
                    <a:pt x="536" y="236"/>
                  </a:lnTo>
                  <a:lnTo>
                    <a:pt x="536" y="269"/>
                  </a:lnTo>
                  <a:lnTo>
                    <a:pt x="536" y="279"/>
                  </a:lnTo>
                  <a:lnTo>
                    <a:pt x="536" y="290"/>
                  </a:lnTo>
                  <a:lnTo>
                    <a:pt x="536" y="301"/>
                  </a:lnTo>
                  <a:cubicBezTo>
                    <a:pt x="536" y="322"/>
                    <a:pt x="525" y="355"/>
                    <a:pt x="525" y="376"/>
                  </a:cubicBezTo>
                  <a:cubicBezTo>
                    <a:pt x="514" y="419"/>
                    <a:pt x="482" y="472"/>
                    <a:pt x="450" y="505"/>
                  </a:cubicBezTo>
                  <a:cubicBezTo>
                    <a:pt x="418" y="547"/>
                    <a:pt x="375" y="579"/>
                    <a:pt x="322" y="601"/>
                  </a:cubicBezTo>
                  <a:cubicBezTo>
                    <a:pt x="295" y="611"/>
                    <a:pt x="268" y="617"/>
                    <a:pt x="241" y="617"/>
                  </a:cubicBezTo>
                  <a:cubicBezTo>
                    <a:pt x="214" y="617"/>
                    <a:pt x="188" y="611"/>
                    <a:pt x="161" y="601"/>
                  </a:cubicBezTo>
                  <a:cubicBezTo>
                    <a:pt x="139" y="590"/>
                    <a:pt x="118" y="579"/>
                    <a:pt x="108" y="558"/>
                  </a:cubicBezTo>
                  <a:cubicBezTo>
                    <a:pt x="86" y="536"/>
                    <a:pt x="75" y="515"/>
                    <a:pt x="65" y="493"/>
                  </a:cubicBezTo>
                  <a:cubicBezTo>
                    <a:pt x="54" y="440"/>
                    <a:pt x="65" y="386"/>
                    <a:pt x="96" y="355"/>
                  </a:cubicBezTo>
                  <a:cubicBezTo>
                    <a:pt x="96" y="344"/>
                    <a:pt x="108" y="333"/>
                    <a:pt x="118" y="322"/>
                  </a:cubicBezTo>
                  <a:lnTo>
                    <a:pt x="129" y="322"/>
                  </a:lnTo>
                  <a:lnTo>
                    <a:pt x="129" y="312"/>
                  </a:lnTo>
                  <a:lnTo>
                    <a:pt x="150" y="312"/>
                  </a:lnTo>
                  <a:cubicBezTo>
                    <a:pt x="166" y="304"/>
                    <a:pt x="181" y="297"/>
                    <a:pt x="196" y="297"/>
                  </a:cubicBezTo>
                  <a:cubicBezTo>
                    <a:pt x="202" y="297"/>
                    <a:pt x="208" y="298"/>
                    <a:pt x="215" y="301"/>
                  </a:cubicBezTo>
                  <a:cubicBezTo>
                    <a:pt x="257" y="312"/>
                    <a:pt x="289" y="333"/>
                    <a:pt x="311" y="376"/>
                  </a:cubicBezTo>
                  <a:cubicBezTo>
                    <a:pt x="322" y="386"/>
                    <a:pt x="322" y="408"/>
                    <a:pt x="322" y="429"/>
                  </a:cubicBezTo>
                  <a:cubicBezTo>
                    <a:pt x="311" y="440"/>
                    <a:pt x="300" y="462"/>
                    <a:pt x="289" y="472"/>
                  </a:cubicBezTo>
                  <a:lnTo>
                    <a:pt x="289" y="483"/>
                  </a:lnTo>
                  <a:lnTo>
                    <a:pt x="279" y="483"/>
                  </a:lnTo>
                  <a:lnTo>
                    <a:pt x="279" y="493"/>
                  </a:lnTo>
                  <a:cubicBezTo>
                    <a:pt x="268" y="493"/>
                    <a:pt x="268" y="493"/>
                    <a:pt x="257" y="505"/>
                  </a:cubicBezTo>
                  <a:cubicBezTo>
                    <a:pt x="246" y="505"/>
                    <a:pt x="225" y="505"/>
                    <a:pt x="215" y="493"/>
                  </a:cubicBezTo>
                  <a:cubicBezTo>
                    <a:pt x="204" y="493"/>
                    <a:pt x="204" y="483"/>
                    <a:pt x="193" y="472"/>
                  </a:cubicBezTo>
                  <a:lnTo>
                    <a:pt x="193" y="472"/>
                  </a:lnTo>
                  <a:cubicBezTo>
                    <a:pt x="193" y="483"/>
                    <a:pt x="204" y="493"/>
                    <a:pt x="215" y="505"/>
                  </a:cubicBezTo>
                  <a:cubicBezTo>
                    <a:pt x="225" y="515"/>
                    <a:pt x="246" y="515"/>
                    <a:pt x="257" y="515"/>
                  </a:cubicBezTo>
                  <a:cubicBezTo>
                    <a:pt x="268" y="515"/>
                    <a:pt x="279" y="515"/>
                    <a:pt x="289" y="505"/>
                  </a:cubicBezTo>
                  <a:cubicBezTo>
                    <a:pt x="289" y="505"/>
                    <a:pt x="300" y="505"/>
                    <a:pt x="300" y="493"/>
                  </a:cubicBezTo>
                  <a:lnTo>
                    <a:pt x="311" y="483"/>
                  </a:lnTo>
                  <a:cubicBezTo>
                    <a:pt x="322" y="472"/>
                    <a:pt x="332" y="462"/>
                    <a:pt x="343" y="429"/>
                  </a:cubicBezTo>
                  <a:cubicBezTo>
                    <a:pt x="353" y="408"/>
                    <a:pt x="343" y="386"/>
                    <a:pt x="343" y="365"/>
                  </a:cubicBezTo>
                  <a:cubicBezTo>
                    <a:pt x="322" y="312"/>
                    <a:pt x="279" y="269"/>
                    <a:pt x="225" y="258"/>
                  </a:cubicBezTo>
                  <a:cubicBezTo>
                    <a:pt x="209" y="253"/>
                    <a:pt x="193" y="250"/>
                    <a:pt x="177" y="250"/>
                  </a:cubicBezTo>
                  <a:cubicBezTo>
                    <a:pt x="161" y="250"/>
                    <a:pt x="145" y="253"/>
                    <a:pt x="129" y="258"/>
                  </a:cubicBezTo>
                  <a:cubicBezTo>
                    <a:pt x="118" y="269"/>
                    <a:pt x="118" y="269"/>
                    <a:pt x="108" y="269"/>
                  </a:cubicBezTo>
                  <a:lnTo>
                    <a:pt x="96" y="279"/>
                  </a:lnTo>
                  <a:lnTo>
                    <a:pt x="86" y="290"/>
                  </a:lnTo>
                  <a:lnTo>
                    <a:pt x="54" y="322"/>
                  </a:lnTo>
                  <a:cubicBezTo>
                    <a:pt x="32" y="344"/>
                    <a:pt x="22" y="376"/>
                    <a:pt x="11" y="408"/>
                  </a:cubicBezTo>
                  <a:cubicBezTo>
                    <a:pt x="1" y="440"/>
                    <a:pt x="11" y="472"/>
                    <a:pt x="11" y="505"/>
                  </a:cubicBezTo>
                  <a:cubicBezTo>
                    <a:pt x="32" y="569"/>
                    <a:pt x="75" y="633"/>
                    <a:pt x="150" y="655"/>
                  </a:cubicBezTo>
                  <a:cubicBezTo>
                    <a:pt x="179" y="664"/>
                    <a:pt x="208" y="669"/>
                    <a:pt x="237" y="669"/>
                  </a:cubicBezTo>
                  <a:cubicBezTo>
                    <a:pt x="272" y="669"/>
                    <a:pt x="308" y="661"/>
                    <a:pt x="343" y="643"/>
                  </a:cubicBezTo>
                  <a:cubicBezTo>
                    <a:pt x="407" y="622"/>
                    <a:pt x="450" y="590"/>
                    <a:pt x="493" y="536"/>
                  </a:cubicBezTo>
                  <a:cubicBezTo>
                    <a:pt x="525" y="493"/>
                    <a:pt x="546" y="440"/>
                    <a:pt x="557" y="386"/>
                  </a:cubicBezTo>
                  <a:cubicBezTo>
                    <a:pt x="568" y="355"/>
                    <a:pt x="568" y="333"/>
                    <a:pt x="568" y="301"/>
                  </a:cubicBezTo>
                  <a:lnTo>
                    <a:pt x="568" y="290"/>
                  </a:lnTo>
                  <a:lnTo>
                    <a:pt x="568" y="279"/>
                  </a:lnTo>
                  <a:lnTo>
                    <a:pt x="568" y="269"/>
                  </a:lnTo>
                  <a:lnTo>
                    <a:pt x="568" y="236"/>
                  </a:lnTo>
                  <a:cubicBezTo>
                    <a:pt x="557" y="194"/>
                    <a:pt x="557" y="151"/>
                    <a:pt x="557" y="108"/>
                  </a:cubicBezTo>
                  <a:cubicBezTo>
                    <a:pt x="568" y="76"/>
                    <a:pt x="568" y="44"/>
                    <a:pt x="589" y="22"/>
                  </a:cubicBezTo>
                  <a:cubicBezTo>
                    <a:pt x="600" y="12"/>
                    <a:pt x="622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8293723" y="4008144"/>
              <a:ext cx="96079" cy="238234"/>
            </a:xfrm>
            <a:custGeom>
              <a:avLst/>
              <a:gdLst/>
              <a:ahLst/>
              <a:cxnLst/>
              <a:rect l="l" t="t" r="r" b="b"/>
              <a:pathLst>
                <a:path w="173" h="429" extrusionOk="0">
                  <a:moveTo>
                    <a:pt x="151" y="1"/>
                  </a:moveTo>
                  <a:cubicBezTo>
                    <a:pt x="140" y="1"/>
                    <a:pt x="140" y="1"/>
                    <a:pt x="129" y="11"/>
                  </a:cubicBezTo>
                  <a:cubicBezTo>
                    <a:pt x="118" y="11"/>
                    <a:pt x="108" y="11"/>
                    <a:pt x="97" y="22"/>
                  </a:cubicBezTo>
                  <a:cubicBezTo>
                    <a:pt x="76" y="22"/>
                    <a:pt x="65" y="32"/>
                    <a:pt x="54" y="43"/>
                  </a:cubicBezTo>
                  <a:cubicBezTo>
                    <a:pt x="44" y="54"/>
                    <a:pt x="33" y="65"/>
                    <a:pt x="22" y="86"/>
                  </a:cubicBezTo>
                  <a:cubicBezTo>
                    <a:pt x="22" y="96"/>
                    <a:pt x="11" y="118"/>
                    <a:pt x="11" y="129"/>
                  </a:cubicBezTo>
                  <a:cubicBezTo>
                    <a:pt x="1" y="150"/>
                    <a:pt x="1" y="172"/>
                    <a:pt x="11" y="182"/>
                  </a:cubicBezTo>
                  <a:lnTo>
                    <a:pt x="11" y="236"/>
                  </a:lnTo>
                  <a:cubicBezTo>
                    <a:pt x="11" y="246"/>
                    <a:pt x="22" y="268"/>
                    <a:pt x="22" y="279"/>
                  </a:cubicBezTo>
                  <a:lnTo>
                    <a:pt x="22" y="322"/>
                  </a:lnTo>
                  <a:cubicBezTo>
                    <a:pt x="22" y="332"/>
                    <a:pt x="33" y="343"/>
                    <a:pt x="22" y="353"/>
                  </a:cubicBezTo>
                  <a:lnTo>
                    <a:pt x="22" y="375"/>
                  </a:lnTo>
                  <a:lnTo>
                    <a:pt x="22" y="386"/>
                  </a:lnTo>
                  <a:lnTo>
                    <a:pt x="22" y="407"/>
                  </a:lnTo>
                  <a:cubicBezTo>
                    <a:pt x="22" y="418"/>
                    <a:pt x="11" y="429"/>
                    <a:pt x="11" y="429"/>
                  </a:cubicBezTo>
                  <a:cubicBezTo>
                    <a:pt x="11" y="429"/>
                    <a:pt x="22" y="429"/>
                    <a:pt x="33" y="418"/>
                  </a:cubicBezTo>
                  <a:lnTo>
                    <a:pt x="33" y="407"/>
                  </a:lnTo>
                  <a:lnTo>
                    <a:pt x="44" y="396"/>
                  </a:lnTo>
                  <a:cubicBezTo>
                    <a:pt x="44" y="386"/>
                    <a:pt x="54" y="386"/>
                    <a:pt x="54" y="375"/>
                  </a:cubicBezTo>
                  <a:lnTo>
                    <a:pt x="54" y="365"/>
                  </a:lnTo>
                  <a:cubicBezTo>
                    <a:pt x="65" y="343"/>
                    <a:pt x="65" y="332"/>
                    <a:pt x="65" y="322"/>
                  </a:cubicBezTo>
                  <a:cubicBezTo>
                    <a:pt x="65" y="300"/>
                    <a:pt x="76" y="289"/>
                    <a:pt x="76" y="279"/>
                  </a:cubicBezTo>
                  <a:cubicBezTo>
                    <a:pt x="76" y="258"/>
                    <a:pt x="65" y="246"/>
                    <a:pt x="65" y="225"/>
                  </a:cubicBezTo>
                  <a:lnTo>
                    <a:pt x="65" y="182"/>
                  </a:lnTo>
                  <a:lnTo>
                    <a:pt x="65" y="139"/>
                  </a:lnTo>
                  <a:lnTo>
                    <a:pt x="65" y="118"/>
                  </a:lnTo>
                  <a:cubicBezTo>
                    <a:pt x="65" y="118"/>
                    <a:pt x="65" y="108"/>
                    <a:pt x="76" y="108"/>
                  </a:cubicBezTo>
                  <a:cubicBezTo>
                    <a:pt x="76" y="96"/>
                    <a:pt x="76" y="86"/>
                    <a:pt x="87" y="75"/>
                  </a:cubicBezTo>
                  <a:cubicBezTo>
                    <a:pt x="87" y="65"/>
                    <a:pt x="97" y="65"/>
                    <a:pt x="97" y="54"/>
                  </a:cubicBezTo>
                  <a:cubicBezTo>
                    <a:pt x="97" y="54"/>
                    <a:pt x="108" y="54"/>
                    <a:pt x="108" y="43"/>
                  </a:cubicBezTo>
                  <a:cubicBezTo>
                    <a:pt x="118" y="43"/>
                    <a:pt x="118" y="43"/>
                    <a:pt x="118" y="32"/>
                  </a:cubicBezTo>
                  <a:cubicBezTo>
                    <a:pt x="129" y="32"/>
                    <a:pt x="129" y="32"/>
                    <a:pt x="129" y="22"/>
                  </a:cubicBezTo>
                  <a:cubicBezTo>
                    <a:pt x="140" y="22"/>
                    <a:pt x="151" y="22"/>
                    <a:pt x="151" y="11"/>
                  </a:cubicBezTo>
                  <a:cubicBezTo>
                    <a:pt x="161" y="11"/>
                    <a:pt x="172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788342" y="4223609"/>
              <a:ext cx="375428" cy="361517"/>
            </a:xfrm>
            <a:custGeom>
              <a:avLst/>
              <a:gdLst/>
              <a:ahLst/>
              <a:cxnLst/>
              <a:rect l="l" t="t" r="r" b="b"/>
              <a:pathLst>
                <a:path w="676" h="651" extrusionOk="0">
                  <a:moveTo>
                    <a:pt x="450" y="180"/>
                  </a:moveTo>
                  <a:cubicBezTo>
                    <a:pt x="450" y="191"/>
                    <a:pt x="440" y="191"/>
                    <a:pt x="440" y="191"/>
                  </a:cubicBezTo>
                  <a:lnTo>
                    <a:pt x="472" y="191"/>
                  </a:lnTo>
                  <a:cubicBezTo>
                    <a:pt x="483" y="191"/>
                    <a:pt x="493" y="201"/>
                    <a:pt x="504" y="212"/>
                  </a:cubicBezTo>
                  <a:cubicBezTo>
                    <a:pt x="504" y="191"/>
                    <a:pt x="493" y="191"/>
                    <a:pt x="483" y="180"/>
                  </a:cubicBezTo>
                  <a:close/>
                  <a:moveTo>
                    <a:pt x="456" y="1"/>
                  </a:moveTo>
                  <a:cubicBezTo>
                    <a:pt x="440" y="1"/>
                    <a:pt x="424" y="3"/>
                    <a:pt x="407" y="8"/>
                  </a:cubicBezTo>
                  <a:cubicBezTo>
                    <a:pt x="376" y="19"/>
                    <a:pt x="343" y="30"/>
                    <a:pt x="322" y="51"/>
                  </a:cubicBezTo>
                  <a:lnTo>
                    <a:pt x="290" y="84"/>
                  </a:lnTo>
                  <a:lnTo>
                    <a:pt x="279" y="94"/>
                  </a:lnTo>
                  <a:lnTo>
                    <a:pt x="279" y="105"/>
                  </a:lnTo>
                  <a:cubicBezTo>
                    <a:pt x="269" y="105"/>
                    <a:pt x="269" y="115"/>
                    <a:pt x="269" y="127"/>
                  </a:cubicBezTo>
                  <a:cubicBezTo>
                    <a:pt x="257" y="158"/>
                    <a:pt x="257" y="191"/>
                    <a:pt x="257" y="212"/>
                  </a:cubicBezTo>
                  <a:cubicBezTo>
                    <a:pt x="279" y="276"/>
                    <a:pt x="322" y="319"/>
                    <a:pt x="364" y="330"/>
                  </a:cubicBezTo>
                  <a:cubicBezTo>
                    <a:pt x="386" y="341"/>
                    <a:pt x="418" y="341"/>
                    <a:pt x="440" y="341"/>
                  </a:cubicBezTo>
                  <a:cubicBezTo>
                    <a:pt x="461" y="330"/>
                    <a:pt x="483" y="319"/>
                    <a:pt x="493" y="308"/>
                  </a:cubicBezTo>
                  <a:cubicBezTo>
                    <a:pt x="493" y="298"/>
                    <a:pt x="493" y="298"/>
                    <a:pt x="504" y="287"/>
                  </a:cubicBezTo>
                  <a:lnTo>
                    <a:pt x="504" y="276"/>
                  </a:lnTo>
                  <a:cubicBezTo>
                    <a:pt x="514" y="276"/>
                    <a:pt x="514" y="265"/>
                    <a:pt x="514" y="255"/>
                  </a:cubicBezTo>
                  <a:cubicBezTo>
                    <a:pt x="526" y="234"/>
                    <a:pt x="514" y="222"/>
                    <a:pt x="504" y="212"/>
                  </a:cubicBezTo>
                  <a:lnTo>
                    <a:pt x="504" y="255"/>
                  </a:lnTo>
                  <a:lnTo>
                    <a:pt x="493" y="265"/>
                  </a:lnTo>
                  <a:lnTo>
                    <a:pt x="493" y="276"/>
                  </a:lnTo>
                  <a:lnTo>
                    <a:pt x="483" y="276"/>
                  </a:lnTo>
                  <a:cubicBezTo>
                    <a:pt x="483" y="287"/>
                    <a:pt x="483" y="287"/>
                    <a:pt x="472" y="287"/>
                  </a:cubicBezTo>
                  <a:cubicBezTo>
                    <a:pt x="461" y="298"/>
                    <a:pt x="450" y="308"/>
                    <a:pt x="429" y="308"/>
                  </a:cubicBezTo>
                  <a:cubicBezTo>
                    <a:pt x="425" y="312"/>
                    <a:pt x="421" y="313"/>
                    <a:pt x="415" y="313"/>
                  </a:cubicBezTo>
                  <a:cubicBezTo>
                    <a:pt x="404" y="313"/>
                    <a:pt x="390" y="308"/>
                    <a:pt x="376" y="308"/>
                  </a:cubicBezTo>
                  <a:cubicBezTo>
                    <a:pt x="343" y="287"/>
                    <a:pt x="311" y="255"/>
                    <a:pt x="300" y="201"/>
                  </a:cubicBezTo>
                  <a:cubicBezTo>
                    <a:pt x="300" y="180"/>
                    <a:pt x="300" y="158"/>
                    <a:pt x="311" y="137"/>
                  </a:cubicBezTo>
                  <a:lnTo>
                    <a:pt x="311" y="127"/>
                  </a:lnTo>
                  <a:lnTo>
                    <a:pt x="322" y="115"/>
                  </a:lnTo>
                  <a:lnTo>
                    <a:pt x="354" y="84"/>
                  </a:lnTo>
                  <a:cubicBezTo>
                    <a:pt x="377" y="68"/>
                    <a:pt x="418" y="58"/>
                    <a:pt x="455" y="58"/>
                  </a:cubicBezTo>
                  <a:cubicBezTo>
                    <a:pt x="468" y="58"/>
                    <a:pt x="481" y="59"/>
                    <a:pt x="493" y="62"/>
                  </a:cubicBezTo>
                  <a:cubicBezTo>
                    <a:pt x="514" y="73"/>
                    <a:pt x="547" y="84"/>
                    <a:pt x="557" y="94"/>
                  </a:cubicBezTo>
                  <a:cubicBezTo>
                    <a:pt x="579" y="115"/>
                    <a:pt x="590" y="137"/>
                    <a:pt x="600" y="158"/>
                  </a:cubicBezTo>
                  <a:cubicBezTo>
                    <a:pt x="621" y="212"/>
                    <a:pt x="621" y="265"/>
                    <a:pt x="600" y="319"/>
                  </a:cubicBezTo>
                  <a:cubicBezTo>
                    <a:pt x="579" y="372"/>
                    <a:pt x="547" y="415"/>
                    <a:pt x="514" y="448"/>
                  </a:cubicBezTo>
                  <a:cubicBezTo>
                    <a:pt x="472" y="479"/>
                    <a:pt x="429" y="501"/>
                    <a:pt x="376" y="512"/>
                  </a:cubicBezTo>
                  <a:cubicBezTo>
                    <a:pt x="354" y="522"/>
                    <a:pt x="333" y="522"/>
                    <a:pt x="311" y="522"/>
                  </a:cubicBezTo>
                  <a:lnTo>
                    <a:pt x="236" y="522"/>
                  </a:lnTo>
                  <a:cubicBezTo>
                    <a:pt x="193" y="522"/>
                    <a:pt x="150" y="533"/>
                    <a:pt x="107" y="533"/>
                  </a:cubicBezTo>
                  <a:cubicBezTo>
                    <a:pt x="76" y="544"/>
                    <a:pt x="43" y="555"/>
                    <a:pt x="22" y="576"/>
                  </a:cubicBezTo>
                  <a:cubicBezTo>
                    <a:pt x="12" y="587"/>
                    <a:pt x="12" y="598"/>
                    <a:pt x="0" y="608"/>
                  </a:cubicBezTo>
                  <a:lnTo>
                    <a:pt x="0" y="629"/>
                  </a:lnTo>
                  <a:cubicBezTo>
                    <a:pt x="0" y="640"/>
                    <a:pt x="0" y="640"/>
                    <a:pt x="12" y="651"/>
                  </a:cubicBezTo>
                  <a:lnTo>
                    <a:pt x="12" y="629"/>
                  </a:lnTo>
                  <a:cubicBezTo>
                    <a:pt x="12" y="619"/>
                    <a:pt x="12" y="598"/>
                    <a:pt x="33" y="576"/>
                  </a:cubicBezTo>
                  <a:cubicBezTo>
                    <a:pt x="43" y="565"/>
                    <a:pt x="76" y="555"/>
                    <a:pt x="119" y="555"/>
                  </a:cubicBezTo>
                  <a:lnTo>
                    <a:pt x="236" y="555"/>
                  </a:lnTo>
                  <a:cubicBezTo>
                    <a:pt x="247" y="555"/>
                    <a:pt x="257" y="555"/>
                    <a:pt x="269" y="565"/>
                  </a:cubicBezTo>
                  <a:lnTo>
                    <a:pt x="311" y="565"/>
                  </a:lnTo>
                  <a:cubicBezTo>
                    <a:pt x="333" y="565"/>
                    <a:pt x="354" y="565"/>
                    <a:pt x="386" y="555"/>
                  </a:cubicBezTo>
                  <a:cubicBezTo>
                    <a:pt x="440" y="544"/>
                    <a:pt x="493" y="522"/>
                    <a:pt x="536" y="479"/>
                  </a:cubicBezTo>
                  <a:cubicBezTo>
                    <a:pt x="590" y="448"/>
                    <a:pt x="633" y="394"/>
                    <a:pt x="654" y="341"/>
                  </a:cubicBezTo>
                  <a:cubicBezTo>
                    <a:pt x="675" y="276"/>
                    <a:pt x="675" y="201"/>
                    <a:pt x="654" y="148"/>
                  </a:cubicBezTo>
                  <a:cubicBezTo>
                    <a:pt x="633" y="73"/>
                    <a:pt x="568" y="30"/>
                    <a:pt x="504" y="8"/>
                  </a:cubicBezTo>
                  <a:cubicBezTo>
                    <a:pt x="488" y="3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7871647" y="4436297"/>
              <a:ext cx="238253" cy="95516"/>
            </a:xfrm>
            <a:custGeom>
              <a:avLst/>
              <a:gdLst/>
              <a:ahLst/>
              <a:cxnLst/>
              <a:rect l="l" t="t" r="r" b="b"/>
              <a:pathLst>
                <a:path w="429" h="172" extrusionOk="0">
                  <a:moveTo>
                    <a:pt x="129" y="1"/>
                  </a:moveTo>
                  <a:cubicBezTo>
                    <a:pt x="119" y="11"/>
                    <a:pt x="97" y="11"/>
                    <a:pt x="86" y="22"/>
                  </a:cubicBezTo>
                  <a:cubicBezTo>
                    <a:pt x="65" y="32"/>
                    <a:pt x="54" y="43"/>
                    <a:pt x="43" y="54"/>
                  </a:cubicBezTo>
                  <a:cubicBezTo>
                    <a:pt x="33" y="65"/>
                    <a:pt x="22" y="75"/>
                    <a:pt x="22" y="86"/>
                  </a:cubicBezTo>
                  <a:cubicBezTo>
                    <a:pt x="11" y="96"/>
                    <a:pt x="11" y="108"/>
                    <a:pt x="11" y="118"/>
                  </a:cubicBezTo>
                  <a:cubicBezTo>
                    <a:pt x="0" y="129"/>
                    <a:pt x="0" y="139"/>
                    <a:pt x="0" y="150"/>
                  </a:cubicBezTo>
                  <a:lnTo>
                    <a:pt x="0" y="161"/>
                  </a:lnTo>
                  <a:lnTo>
                    <a:pt x="0" y="172"/>
                  </a:lnTo>
                  <a:cubicBezTo>
                    <a:pt x="0" y="172"/>
                    <a:pt x="11" y="161"/>
                    <a:pt x="11" y="150"/>
                  </a:cubicBezTo>
                  <a:lnTo>
                    <a:pt x="33" y="129"/>
                  </a:lnTo>
                  <a:lnTo>
                    <a:pt x="33" y="118"/>
                  </a:lnTo>
                  <a:cubicBezTo>
                    <a:pt x="43" y="118"/>
                    <a:pt x="43" y="108"/>
                    <a:pt x="43" y="108"/>
                  </a:cubicBezTo>
                  <a:lnTo>
                    <a:pt x="54" y="96"/>
                  </a:lnTo>
                  <a:cubicBezTo>
                    <a:pt x="65" y="86"/>
                    <a:pt x="65" y="86"/>
                    <a:pt x="76" y="86"/>
                  </a:cubicBezTo>
                  <a:cubicBezTo>
                    <a:pt x="86" y="75"/>
                    <a:pt x="97" y="75"/>
                    <a:pt x="107" y="65"/>
                  </a:cubicBezTo>
                  <a:lnTo>
                    <a:pt x="119" y="65"/>
                  </a:lnTo>
                  <a:cubicBezTo>
                    <a:pt x="129" y="65"/>
                    <a:pt x="140" y="54"/>
                    <a:pt x="140" y="54"/>
                  </a:cubicBezTo>
                  <a:lnTo>
                    <a:pt x="183" y="54"/>
                  </a:lnTo>
                  <a:cubicBezTo>
                    <a:pt x="193" y="54"/>
                    <a:pt x="214" y="65"/>
                    <a:pt x="226" y="65"/>
                  </a:cubicBezTo>
                  <a:lnTo>
                    <a:pt x="322" y="65"/>
                  </a:lnTo>
                  <a:cubicBezTo>
                    <a:pt x="333" y="65"/>
                    <a:pt x="354" y="54"/>
                    <a:pt x="364" y="54"/>
                  </a:cubicBezTo>
                  <a:cubicBezTo>
                    <a:pt x="364" y="54"/>
                    <a:pt x="376" y="54"/>
                    <a:pt x="376" y="43"/>
                  </a:cubicBezTo>
                  <a:lnTo>
                    <a:pt x="397" y="43"/>
                  </a:lnTo>
                  <a:cubicBezTo>
                    <a:pt x="397" y="32"/>
                    <a:pt x="397" y="32"/>
                    <a:pt x="407" y="32"/>
                  </a:cubicBezTo>
                  <a:lnTo>
                    <a:pt x="418" y="22"/>
                  </a:lnTo>
                  <a:lnTo>
                    <a:pt x="429" y="11"/>
                  </a:lnTo>
                  <a:lnTo>
                    <a:pt x="407" y="11"/>
                  </a:lnTo>
                  <a:cubicBezTo>
                    <a:pt x="407" y="22"/>
                    <a:pt x="397" y="22"/>
                    <a:pt x="386" y="22"/>
                  </a:cubicBezTo>
                  <a:lnTo>
                    <a:pt x="279" y="22"/>
                  </a:lnTo>
                  <a:cubicBezTo>
                    <a:pt x="268" y="11"/>
                    <a:pt x="247" y="11"/>
                    <a:pt x="236" y="11"/>
                  </a:cubicBezTo>
                  <a:cubicBezTo>
                    <a:pt x="226" y="11"/>
                    <a:pt x="204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8187094" y="4158081"/>
              <a:ext cx="36099" cy="3942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32" y="1"/>
                  </a:moveTo>
                  <a:cubicBezTo>
                    <a:pt x="24" y="1"/>
                    <a:pt x="16" y="3"/>
                    <a:pt x="11" y="9"/>
                  </a:cubicBezTo>
                  <a:cubicBezTo>
                    <a:pt x="0" y="30"/>
                    <a:pt x="0" y="52"/>
                    <a:pt x="11" y="62"/>
                  </a:cubicBezTo>
                  <a:cubicBezTo>
                    <a:pt x="16" y="68"/>
                    <a:pt x="24" y="70"/>
                    <a:pt x="32" y="70"/>
                  </a:cubicBezTo>
                  <a:cubicBezTo>
                    <a:pt x="40" y="70"/>
                    <a:pt x="48" y="68"/>
                    <a:pt x="53" y="62"/>
                  </a:cubicBezTo>
                  <a:cubicBezTo>
                    <a:pt x="64" y="52"/>
                    <a:pt x="64" y="30"/>
                    <a:pt x="53" y="9"/>
                  </a:cubicBezTo>
                  <a:cubicBezTo>
                    <a:pt x="48" y="3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8020484" y="4325788"/>
              <a:ext cx="36099" cy="38317"/>
            </a:xfrm>
            <a:custGeom>
              <a:avLst/>
              <a:gdLst/>
              <a:ahLst/>
              <a:cxnLst/>
              <a:rect l="l" t="t" r="r" b="b"/>
              <a:pathLst>
                <a:path w="65" h="69" extrusionOk="0">
                  <a:moveTo>
                    <a:pt x="32" y="1"/>
                  </a:moveTo>
                  <a:cubicBezTo>
                    <a:pt x="24" y="1"/>
                    <a:pt x="16" y="6"/>
                    <a:pt x="11" y="17"/>
                  </a:cubicBezTo>
                  <a:cubicBezTo>
                    <a:pt x="0" y="28"/>
                    <a:pt x="0" y="50"/>
                    <a:pt x="11" y="60"/>
                  </a:cubicBezTo>
                  <a:cubicBezTo>
                    <a:pt x="16" y="65"/>
                    <a:pt x="24" y="68"/>
                    <a:pt x="32" y="68"/>
                  </a:cubicBezTo>
                  <a:cubicBezTo>
                    <a:pt x="40" y="68"/>
                    <a:pt x="48" y="65"/>
                    <a:pt x="54" y="60"/>
                  </a:cubicBezTo>
                  <a:cubicBezTo>
                    <a:pt x="65" y="50"/>
                    <a:pt x="65" y="28"/>
                    <a:pt x="54" y="17"/>
                  </a:cubicBezTo>
                  <a:cubicBezTo>
                    <a:pt x="48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8219742" y="4373963"/>
              <a:ext cx="211134" cy="211134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996" y="558"/>
                    <a:pt x="558" y="996"/>
                    <a:pt x="1" y="1125"/>
                  </a:cubicBezTo>
                  <a:cubicBezTo>
                    <a:pt x="558" y="1253"/>
                    <a:pt x="996" y="1693"/>
                    <a:pt x="1125" y="2249"/>
                  </a:cubicBezTo>
                  <a:cubicBezTo>
                    <a:pt x="1253" y="1693"/>
                    <a:pt x="1682" y="1253"/>
                    <a:pt x="2249" y="1125"/>
                  </a:cubicBezTo>
                  <a:cubicBezTo>
                    <a:pt x="1682" y="996"/>
                    <a:pt x="1253" y="558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713122" y="4373963"/>
              <a:ext cx="211134" cy="211134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996" y="558"/>
                    <a:pt x="558" y="996"/>
                    <a:pt x="1" y="1125"/>
                  </a:cubicBezTo>
                  <a:cubicBezTo>
                    <a:pt x="558" y="1253"/>
                    <a:pt x="996" y="1693"/>
                    <a:pt x="1125" y="2249"/>
                  </a:cubicBezTo>
                  <a:cubicBezTo>
                    <a:pt x="1253" y="1693"/>
                    <a:pt x="1682" y="1253"/>
                    <a:pt x="2249" y="1125"/>
                  </a:cubicBezTo>
                  <a:cubicBezTo>
                    <a:pt x="1682" y="996"/>
                    <a:pt x="1253" y="558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9"/>
          <p:cNvGrpSpPr/>
          <p:nvPr/>
        </p:nvGrpSpPr>
        <p:grpSpPr>
          <a:xfrm>
            <a:off x="950801" y="719200"/>
            <a:ext cx="10290401" cy="872969"/>
            <a:chOff x="713100" y="539399"/>
            <a:chExt cx="7717801" cy="654727"/>
          </a:xfrm>
        </p:grpSpPr>
        <p:sp>
          <p:nvSpPr>
            <p:cNvPr id="117" name="Google Shape;117;p9"/>
            <p:cNvSpPr/>
            <p:nvPr/>
          </p:nvSpPr>
          <p:spPr>
            <a:xfrm rot="10800000" flipH="1">
              <a:off x="8033246" y="748084"/>
              <a:ext cx="32479" cy="103651"/>
            </a:xfrm>
            <a:custGeom>
              <a:avLst/>
              <a:gdLst/>
              <a:ahLst/>
              <a:cxnLst/>
              <a:rect l="l" t="t" r="r" b="b"/>
              <a:pathLst>
                <a:path w="141" h="450" extrusionOk="0">
                  <a:moveTo>
                    <a:pt x="1" y="0"/>
                  </a:moveTo>
                  <a:cubicBezTo>
                    <a:pt x="1" y="86"/>
                    <a:pt x="1" y="161"/>
                    <a:pt x="12" y="247"/>
                  </a:cubicBezTo>
                  <a:cubicBezTo>
                    <a:pt x="12" y="290"/>
                    <a:pt x="22" y="321"/>
                    <a:pt x="44" y="364"/>
                  </a:cubicBezTo>
                  <a:cubicBezTo>
                    <a:pt x="65" y="397"/>
                    <a:pt x="98" y="439"/>
                    <a:pt x="129" y="450"/>
                  </a:cubicBezTo>
                  <a:lnTo>
                    <a:pt x="140" y="450"/>
                  </a:lnTo>
                  <a:lnTo>
                    <a:pt x="140" y="439"/>
                  </a:lnTo>
                  <a:lnTo>
                    <a:pt x="76" y="343"/>
                  </a:lnTo>
                  <a:cubicBezTo>
                    <a:pt x="65" y="311"/>
                    <a:pt x="44" y="278"/>
                    <a:pt x="33" y="236"/>
                  </a:cubicBezTo>
                  <a:cubicBezTo>
                    <a:pt x="12" y="161"/>
                    <a:pt x="12" y="86"/>
                    <a:pt x="22" y="11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9"/>
            <p:cNvSpPr/>
            <p:nvPr/>
          </p:nvSpPr>
          <p:spPr>
            <a:xfrm rot="10800000" flipH="1">
              <a:off x="986339" y="551061"/>
              <a:ext cx="375428" cy="349855"/>
            </a:xfrm>
            <a:custGeom>
              <a:avLst/>
              <a:gdLst/>
              <a:ahLst/>
              <a:cxnLst/>
              <a:rect l="l" t="t" r="r" b="b"/>
              <a:pathLst>
                <a:path w="676" h="630" extrusionOk="0">
                  <a:moveTo>
                    <a:pt x="215" y="1"/>
                  </a:moveTo>
                  <a:cubicBezTo>
                    <a:pt x="196" y="1"/>
                    <a:pt x="178" y="3"/>
                    <a:pt x="162" y="8"/>
                  </a:cubicBezTo>
                  <a:cubicBezTo>
                    <a:pt x="98" y="30"/>
                    <a:pt x="44" y="73"/>
                    <a:pt x="22" y="148"/>
                  </a:cubicBezTo>
                  <a:cubicBezTo>
                    <a:pt x="1" y="201"/>
                    <a:pt x="1" y="276"/>
                    <a:pt x="22" y="341"/>
                  </a:cubicBezTo>
                  <a:cubicBezTo>
                    <a:pt x="44" y="394"/>
                    <a:pt x="87" y="448"/>
                    <a:pt x="129" y="479"/>
                  </a:cubicBezTo>
                  <a:cubicBezTo>
                    <a:pt x="183" y="522"/>
                    <a:pt x="236" y="544"/>
                    <a:pt x="290" y="555"/>
                  </a:cubicBezTo>
                  <a:cubicBezTo>
                    <a:pt x="312" y="565"/>
                    <a:pt x="344" y="565"/>
                    <a:pt x="365" y="565"/>
                  </a:cubicBezTo>
                  <a:lnTo>
                    <a:pt x="408" y="565"/>
                  </a:lnTo>
                  <a:cubicBezTo>
                    <a:pt x="419" y="555"/>
                    <a:pt x="429" y="555"/>
                    <a:pt x="440" y="555"/>
                  </a:cubicBezTo>
                  <a:lnTo>
                    <a:pt x="558" y="555"/>
                  </a:lnTo>
                  <a:cubicBezTo>
                    <a:pt x="590" y="555"/>
                    <a:pt x="622" y="565"/>
                    <a:pt x="643" y="576"/>
                  </a:cubicBezTo>
                  <a:cubicBezTo>
                    <a:pt x="665" y="598"/>
                    <a:pt x="665" y="619"/>
                    <a:pt x="665" y="629"/>
                  </a:cubicBezTo>
                  <a:cubicBezTo>
                    <a:pt x="676" y="619"/>
                    <a:pt x="676" y="619"/>
                    <a:pt x="665" y="608"/>
                  </a:cubicBezTo>
                  <a:cubicBezTo>
                    <a:pt x="665" y="598"/>
                    <a:pt x="665" y="587"/>
                    <a:pt x="654" y="576"/>
                  </a:cubicBezTo>
                  <a:cubicBezTo>
                    <a:pt x="633" y="555"/>
                    <a:pt x="600" y="544"/>
                    <a:pt x="558" y="533"/>
                  </a:cubicBezTo>
                  <a:cubicBezTo>
                    <a:pt x="526" y="533"/>
                    <a:pt x="483" y="522"/>
                    <a:pt x="440" y="522"/>
                  </a:cubicBezTo>
                  <a:lnTo>
                    <a:pt x="365" y="522"/>
                  </a:lnTo>
                  <a:cubicBezTo>
                    <a:pt x="344" y="522"/>
                    <a:pt x="322" y="522"/>
                    <a:pt x="301" y="512"/>
                  </a:cubicBezTo>
                  <a:cubicBezTo>
                    <a:pt x="248" y="501"/>
                    <a:pt x="205" y="479"/>
                    <a:pt x="162" y="448"/>
                  </a:cubicBezTo>
                  <a:cubicBezTo>
                    <a:pt x="119" y="415"/>
                    <a:pt x="87" y="372"/>
                    <a:pt x="76" y="319"/>
                  </a:cubicBezTo>
                  <a:cubicBezTo>
                    <a:pt x="55" y="265"/>
                    <a:pt x="55" y="212"/>
                    <a:pt x="76" y="158"/>
                  </a:cubicBezTo>
                  <a:cubicBezTo>
                    <a:pt x="76" y="137"/>
                    <a:pt x="98" y="115"/>
                    <a:pt x="108" y="94"/>
                  </a:cubicBezTo>
                  <a:cubicBezTo>
                    <a:pt x="129" y="84"/>
                    <a:pt x="151" y="73"/>
                    <a:pt x="183" y="62"/>
                  </a:cubicBezTo>
                  <a:cubicBezTo>
                    <a:pt x="195" y="59"/>
                    <a:pt x="207" y="58"/>
                    <a:pt x="220" y="58"/>
                  </a:cubicBezTo>
                  <a:cubicBezTo>
                    <a:pt x="254" y="58"/>
                    <a:pt x="291" y="68"/>
                    <a:pt x="322" y="84"/>
                  </a:cubicBezTo>
                  <a:cubicBezTo>
                    <a:pt x="333" y="94"/>
                    <a:pt x="344" y="105"/>
                    <a:pt x="344" y="115"/>
                  </a:cubicBezTo>
                  <a:lnTo>
                    <a:pt x="355" y="115"/>
                  </a:lnTo>
                  <a:lnTo>
                    <a:pt x="355" y="127"/>
                  </a:lnTo>
                  <a:lnTo>
                    <a:pt x="365" y="137"/>
                  </a:lnTo>
                  <a:cubicBezTo>
                    <a:pt x="376" y="158"/>
                    <a:pt x="376" y="180"/>
                    <a:pt x="376" y="201"/>
                  </a:cubicBezTo>
                  <a:cubicBezTo>
                    <a:pt x="365" y="255"/>
                    <a:pt x="333" y="287"/>
                    <a:pt x="301" y="308"/>
                  </a:cubicBezTo>
                  <a:cubicBezTo>
                    <a:pt x="286" y="308"/>
                    <a:pt x="272" y="313"/>
                    <a:pt x="261" y="313"/>
                  </a:cubicBezTo>
                  <a:cubicBezTo>
                    <a:pt x="256" y="313"/>
                    <a:pt x="251" y="312"/>
                    <a:pt x="248" y="308"/>
                  </a:cubicBezTo>
                  <a:cubicBezTo>
                    <a:pt x="226" y="308"/>
                    <a:pt x="215" y="298"/>
                    <a:pt x="194" y="287"/>
                  </a:cubicBezTo>
                  <a:lnTo>
                    <a:pt x="194" y="276"/>
                  </a:lnTo>
                  <a:lnTo>
                    <a:pt x="183" y="276"/>
                  </a:lnTo>
                  <a:lnTo>
                    <a:pt x="183" y="265"/>
                  </a:lnTo>
                  <a:cubicBezTo>
                    <a:pt x="172" y="265"/>
                    <a:pt x="172" y="255"/>
                    <a:pt x="172" y="255"/>
                  </a:cubicBezTo>
                  <a:lnTo>
                    <a:pt x="172" y="212"/>
                  </a:lnTo>
                  <a:lnTo>
                    <a:pt x="194" y="191"/>
                  </a:lnTo>
                  <a:lnTo>
                    <a:pt x="236" y="191"/>
                  </a:lnTo>
                  <a:cubicBezTo>
                    <a:pt x="236" y="191"/>
                    <a:pt x="226" y="191"/>
                    <a:pt x="226" y="180"/>
                  </a:cubicBezTo>
                  <a:lnTo>
                    <a:pt x="194" y="180"/>
                  </a:lnTo>
                  <a:cubicBezTo>
                    <a:pt x="183" y="191"/>
                    <a:pt x="172" y="191"/>
                    <a:pt x="162" y="212"/>
                  </a:cubicBezTo>
                  <a:cubicBezTo>
                    <a:pt x="162" y="222"/>
                    <a:pt x="151" y="234"/>
                    <a:pt x="162" y="255"/>
                  </a:cubicBezTo>
                  <a:lnTo>
                    <a:pt x="162" y="276"/>
                  </a:lnTo>
                  <a:lnTo>
                    <a:pt x="172" y="287"/>
                  </a:lnTo>
                  <a:cubicBezTo>
                    <a:pt x="172" y="298"/>
                    <a:pt x="183" y="298"/>
                    <a:pt x="183" y="308"/>
                  </a:cubicBezTo>
                  <a:cubicBezTo>
                    <a:pt x="194" y="319"/>
                    <a:pt x="215" y="330"/>
                    <a:pt x="236" y="341"/>
                  </a:cubicBezTo>
                  <a:cubicBezTo>
                    <a:pt x="258" y="341"/>
                    <a:pt x="290" y="341"/>
                    <a:pt x="312" y="330"/>
                  </a:cubicBezTo>
                  <a:cubicBezTo>
                    <a:pt x="355" y="319"/>
                    <a:pt x="397" y="276"/>
                    <a:pt x="419" y="212"/>
                  </a:cubicBezTo>
                  <a:cubicBezTo>
                    <a:pt x="419" y="191"/>
                    <a:pt x="419" y="158"/>
                    <a:pt x="408" y="127"/>
                  </a:cubicBezTo>
                  <a:cubicBezTo>
                    <a:pt x="408" y="115"/>
                    <a:pt x="397" y="105"/>
                    <a:pt x="397" y="105"/>
                  </a:cubicBezTo>
                  <a:lnTo>
                    <a:pt x="397" y="94"/>
                  </a:lnTo>
                  <a:lnTo>
                    <a:pt x="386" y="94"/>
                  </a:lnTo>
                  <a:lnTo>
                    <a:pt x="386" y="84"/>
                  </a:lnTo>
                  <a:lnTo>
                    <a:pt x="355" y="51"/>
                  </a:lnTo>
                  <a:cubicBezTo>
                    <a:pt x="322" y="30"/>
                    <a:pt x="301" y="19"/>
                    <a:pt x="269" y="8"/>
                  </a:cubicBezTo>
                  <a:cubicBezTo>
                    <a:pt x="253" y="3"/>
                    <a:pt x="234" y="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9"/>
            <p:cNvSpPr/>
            <p:nvPr/>
          </p:nvSpPr>
          <p:spPr>
            <a:xfrm rot="10800000" flipH="1">
              <a:off x="1040209" y="592711"/>
              <a:ext cx="238253" cy="95516"/>
            </a:xfrm>
            <a:custGeom>
              <a:avLst/>
              <a:gdLst/>
              <a:ahLst/>
              <a:cxnLst/>
              <a:rect l="l" t="t" r="r" b="b"/>
              <a:pathLst>
                <a:path w="429" h="172" extrusionOk="0">
                  <a:moveTo>
                    <a:pt x="247" y="1"/>
                  </a:moveTo>
                  <a:cubicBezTo>
                    <a:pt x="225" y="1"/>
                    <a:pt x="215" y="11"/>
                    <a:pt x="204" y="11"/>
                  </a:cubicBezTo>
                  <a:cubicBezTo>
                    <a:pt x="182" y="11"/>
                    <a:pt x="172" y="11"/>
                    <a:pt x="161" y="22"/>
                  </a:cubicBezTo>
                  <a:lnTo>
                    <a:pt x="54" y="22"/>
                  </a:lnTo>
                  <a:cubicBezTo>
                    <a:pt x="44" y="22"/>
                    <a:pt x="32" y="22"/>
                    <a:pt x="22" y="11"/>
                  </a:cubicBezTo>
                  <a:lnTo>
                    <a:pt x="1" y="11"/>
                  </a:lnTo>
                  <a:cubicBezTo>
                    <a:pt x="1" y="11"/>
                    <a:pt x="11" y="22"/>
                    <a:pt x="22" y="22"/>
                  </a:cubicBezTo>
                  <a:cubicBezTo>
                    <a:pt x="22" y="32"/>
                    <a:pt x="22" y="32"/>
                    <a:pt x="32" y="32"/>
                  </a:cubicBezTo>
                  <a:lnTo>
                    <a:pt x="44" y="43"/>
                  </a:lnTo>
                  <a:lnTo>
                    <a:pt x="54" y="43"/>
                  </a:lnTo>
                  <a:cubicBezTo>
                    <a:pt x="65" y="54"/>
                    <a:pt x="65" y="54"/>
                    <a:pt x="75" y="54"/>
                  </a:cubicBezTo>
                  <a:cubicBezTo>
                    <a:pt x="86" y="65"/>
                    <a:pt x="97" y="65"/>
                    <a:pt x="118" y="65"/>
                  </a:cubicBezTo>
                  <a:lnTo>
                    <a:pt x="204" y="65"/>
                  </a:lnTo>
                  <a:cubicBezTo>
                    <a:pt x="225" y="65"/>
                    <a:pt x="236" y="65"/>
                    <a:pt x="258" y="54"/>
                  </a:cubicBezTo>
                  <a:lnTo>
                    <a:pt x="289" y="54"/>
                  </a:lnTo>
                  <a:cubicBezTo>
                    <a:pt x="300" y="65"/>
                    <a:pt x="311" y="65"/>
                    <a:pt x="311" y="65"/>
                  </a:cubicBezTo>
                  <a:lnTo>
                    <a:pt x="332" y="65"/>
                  </a:lnTo>
                  <a:cubicBezTo>
                    <a:pt x="343" y="75"/>
                    <a:pt x="354" y="75"/>
                    <a:pt x="365" y="86"/>
                  </a:cubicBezTo>
                  <a:cubicBezTo>
                    <a:pt x="365" y="86"/>
                    <a:pt x="375" y="86"/>
                    <a:pt x="375" y="96"/>
                  </a:cubicBezTo>
                  <a:cubicBezTo>
                    <a:pt x="386" y="96"/>
                    <a:pt x="386" y="108"/>
                    <a:pt x="386" y="108"/>
                  </a:cubicBezTo>
                  <a:cubicBezTo>
                    <a:pt x="396" y="108"/>
                    <a:pt x="396" y="118"/>
                    <a:pt x="396" y="118"/>
                  </a:cubicBezTo>
                  <a:cubicBezTo>
                    <a:pt x="408" y="118"/>
                    <a:pt x="408" y="129"/>
                    <a:pt x="408" y="129"/>
                  </a:cubicBezTo>
                  <a:cubicBezTo>
                    <a:pt x="418" y="139"/>
                    <a:pt x="418" y="150"/>
                    <a:pt x="418" y="150"/>
                  </a:cubicBezTo>
                  <a:cubicBezTo>
                    <a:pt x="429" y="161"/>
                    <a:pt x="429" y="172"/>
                    <a:pt x="429" y="172"/>
                  </a:cubicBezTo>
                  <a:lnTo>
                    <a:pt x="429" y="161"/>
                  </a:lnTo>
                  <a:lnTo>
                    <a:pt x="429" y="150"/>
                  </a:lnTo>
                  <a:lnTo>
                    <a:pt x="429" y="118"/>
                  </a:lnTo>
                  <a:cubicBezTo>
                    <a:pt x="429" y="108"/>
                    <a:pt x="418" y="96"/>
                    <a:pt x="418" y="86"/>
                  </a:cubicBezTo>
                  <a:lnTo>
                    <a:pt x="386" y="54"/>
                  </a:lnTo>
                  <a:lnTo>
                    <a:pt x="354" y="22"/>
                  </a:lnTo>
                  <a:cubicBezTo>
                    <a:pt x="332" y="11"/>
                    <a:pt x="322" y="11"/>
                    <a:pt x="300" y="11"/>
                  </a:cubicBezTo>
                  <a:cubicBezTo>
                    <a:pt x="279" y="1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 rot="10800000" flipH="1">
              <a:off x="713100" y="822058"/>
              <a:ext cx="351548" cy="372068"/>
            </a:xfrm>
            <a:custGeom>
              <a:avLst/>
              <a:gdLst/>
              <a:ahLst/>
              <a:cxnLst/>
              <a:rect l="l" t="t" r="r" b="b"/>
              <a:pathLst>
                <a:path w="633" h="670" extrusionOk="0">
                  <a:moveTo>
                    <a:pt x="440" y="429"/>
                  </a:moveTo>
                  <a:lnTo>
                    <a:pt x="440" y="440"/>
                  </a:lnTo>
                  <a:cubicBezTo>
                    <a:pt x="450" y="440"/>
                    <a:pt x="450" y="440"/>
                    <a:pt x="450" y="451"/>
                  </a:cubicBezTo>
                  <a:lnTo>
                    <a:pt x="450" y="429"/>
                  </a:lnTo>
                  <a:close/>
                  <a:moveTo>
                    <a:pt x="0" y="1"/>
                  </a:moveTo>
                  <a:cubicBezTo>
                    <a:pt x="22" y="1"/>
                    <a:pt x="43" y="12"/>
                    <a:pt x="54" y="22"/>
                  </a:cubicBezTo>
                  <a:cubicBezTo>
                    <a:pt x="76" y="44"/>
                    <a:pt x="76" y="76"/>
                    <a:pt x="76" y="108"/>
                  </a:cubicBezTo>
                  <a:cubicBezTo>
                    <a:pt x="86" y="151"/>
                    <a:pt x="76" y="194"/>
                    <a:pt x="76" y="236"/>
                  </a:cubicBezTo>
                  <a:lnTo>
                    <a:pt x="76" y="269"/>
                  </a:lnTo>
                  <a:lnTo>
                    <a:pt x="76" y="279"/>
                  </a:lnTo>
                  <a:lnTo>
                    <a:pt x="76" y="290"/>
                  </a:lnTo>
                  <a:lnTo>
                    <a:pt x="76" y="301"/>
                  </a:lnTo>
                  <a:lnTo>
                    <a:pt x="76" y="386"/>
                  </a:lnTo>
                  <a:cubicBezTo>
                    <a:pt x="86" y="440"/>
                    <a:pt x="119" y="493"/>
                    <a:pt x="150" y="536"/>
                  </a:cubicBezTo>
                  <a:cubicBezTo>
                    <a:pt x="193" y="590"/>
                    <a:pt x="236" y="622"/>
                    <a:pt x="300" y="643"/>
                  </a:cubicBezTo>
                  <a:cubicBezTo>
                    <a:pt x="336" y="661"/>
                    <a:pt x="371" y="669"/>
                    <a:pt x="407" y="669"/>
                  </a:cubicBezTo>
                  <a:cubicBezTo>
                    <a:pt x="435" y="669"/>
                    <a:pt x="464" y="664"/>
                    <a:pt x="493" y="655"/>
                  </a:cubicBezTo>
                  <a:cubicBezTo>
                    <a:pt x="557" y="633"/>
                    <a:pt x="611" y="569"/>
                    <a:pt x="621" y="505"/>
                  </a:cubicBezTo>
                  <a:cubicBezTo>
                    <a:pt x="633" y="472"/>
                    <a:pt x="633" y="440"/>
                    <a:pt x="633" y="408"/>
                  </a:cubicBezTo>
                  <a:cubicBezTo>
                    <a:pt x="621" y="376"/>
                    <a:pt x="611" y="344"/>
                    <a:pt x="590" y="322"/>
                  </a:cubicBezTo>
                  <a:lnTo>
                    <a:pt x="557" y="290"/>
                  </a:lnTo>
                  <a:lnTo>
                    <a:pt x="547" y="279"/>
                  </a:lnTo>
                  <a:lnTo>
                    <a:pt x="536" y="269"/>
                  </a:lnTo>
                  <a:cubicBezTo>
                    <a:pt x="525" y="269"/>
                    <a:pt x="514" y="269"/>
                    <a:pt x="514" y="258"/>
                  </a:cubicBezTo>
                  <a:cubicBezTo>
                    <a:pt x="498" y="253"/>
                    <a:pt x="482" y="250"/>
                    <a:pt x="466" y="250"/>
                  </a:cubicBezTo>
                  <a:cubicBezTo>
                    <a:pt x="450" y="250"/>
                    <a:pt x="434" y="253"/>
                    <a:pt x="418" y="258"/>
                  </a:cubicBezTo>
                  <a:cubicBezTo>
                    <a:pt x="364" y="269"/>
                    <a:pt x="322" y="312"/>
                    <a:pt x="300" y="365"/>
                  </a:cubicBezTo>
                  <a:cubicBezTo>
                    <a:pt x="290" y="386"/>
                    <a:pt x="290" y="408"/>
                    <a:pt x="300" y="429"/>
                  </a:cubicBezTo>
                  <a:cubicBezTo>
                    <a:pt x="300" y="462"/>
                    <a:pt x="322" y="472"/>
                    <a:pt x="333" y="483"/>
                  </a:cubicBezTo>
                  <a:cubicBezTo>
                    <a:pt x="333" y="493"/>
                    <a:pt x="343" y="493"/>
                    <a:pt x="343" y="493"/>
                  </a:cubicBezTo>
                  <a:cubicBezTo>
                    <a:pt x="343" y="505"/>
                    <a:pt x="343" y="505"/>
                    <a:pt x="354" y="505"/>
                  </a:cubicBezTo>
                  <a:cubicBezTo>
                    <a:pt x="364" y="515"/>
                    <a:pt x="376" y="515"/>
                    <a:pt x="386" y="515"/>
                  </a:cubicBezTo>
                  <a:cubicBezTo>
                    <a:pt x="397" y="515"/>
                    <a:pt x="418" y="515"/>
                    <a:pt x="429" y="505"/>
                  </a:cubicBezTo>
                  <a:cubicBezTo>
                    <a:pt x="440" y="493"/>
                    <a:pt x="450" y="483"/>
                    <a:pt x="450" y="472"/>
                  </a:cubicBezTo>
                  <a:lnTo>
                    <a:pt x="450" y="451"/>
                  </a:lnTo>
                  <a:cubicBezTo>
                    <a:pt x="450" y="462"/>
                    <a:pt x="450" y="462"/>
                    <a:pt x="440" y="472"/>
                  </a:cubicBezTo>
                  <a:cubicBezTo>
                    <a:pt x="440" y="483"/>
                    <a:pt x="429" y="493"/>
                    <a:pt x="418" y="493"/>
                  </a:cubicBezTo>
                  <a:cubicBezTo>
                    <a:pt x="407" y="505"/>
                    <a:pt x="397" y="505"/>
                    <a:pt x="386" y="505"/>
                  </a:cubicBezTo>
                  <a:cubicBezTo>
                    <a:pt x="376" y="493"/>
                    <a:pt x="376" y="493"/>
                    <a:pt x="364" y="493"/>
                  </a:cubicBezTo>
                  <a:lnTo>
                    <a:pt x="364" y="483"/>
                  </a:lnTo>
                  <a:lnTo>
                    <a:pt x="354" y="483"/>
                  </a:lnTo>
                  <a:cubicBezTo>
                    <a:pt x="354" y="483"/>
                    <a:pt x="354" y="472"/>
                    <a:pt x="343" y="472"/>
                  </a:cubicBezTo>
                  <a:cubicBezTo>
                    <a:pt x="333" y="462"/>
                    <a:pt x="333" y="440"/>
                    <a:pt x="322" y="429"/>
                  </a:cubicBezTo>
                  <a:cubicBezTo>
                    <a:pt x="322" y="408"/>
                    <a:pt x="322" y="386"/>
                    <a:pt x="333" y="376"/>
                  </a:cubicBezTo>
                  <a:cubicBezTo>
                    <a:pt x="343" y="333"/>
                    <a:pt x="386" y="312"/>
                    <a:pt x="429" y="301"/>
                  </a:cubicBezTo>
                  <a:cubicBezTo>
                    <a:pt x="435" y="298"/>
                    <a:pt x="441" y="297"/>
                    <a:pt x="447" y="297"/>
                  </a:cubicBezTo>
                  <a:cubicBezTo>
                    <a:pt x="462" y="297"/>
                    <a:pt x="478" y="304"/>
                    <a:pt x="493" y="312"/>
                  </a:cubicBezTo>
                  <a:lnTo>
                    <a:pt x="504" y="312"/>
                  </a:lnTo>
                  <a:lnTo>
                    <a:pt x="514" y="322"/>
                  </a:lnTo>
                  <a:lnTo>
                    <a:pt x="525" y="322"/>
                  </a:lnTo>
                  <a:cubicBezTo>
                    <a:pt x="536" y="333"/>
                    <a:pt x="536" y="344"/>
                    <a:pt x="547" y="355"/>
                  </a:cubicBezTo>
                  <a:cubicBezTo>
                    <a:pt x="579" y="386"/>
                    <a:pt x="590" y="440"/>
                    <a:pt x="579" y="493"/>
                  </a:cubicBezTo>
                  <a:cubicBezTo>
                    <a:pt x="568" y="515"/>
                    <a:pt x="557" y="536"/>
                    <a:pt x="536" y="558"/>
                  </a:cubicBezTo>
                  <a:cubicBezTo>
                    <a:pt x="525" y="579"/>
                    <a:pt x="493" y="590"/>
                    <a:pt x="471" y="601"/>
                  </a:cubicBezTo>
                  <a:cubicBezTo>
                    <a:pt x="450" y="611"/>
                    <a:pt x="423" y="617"/>
                    <a:pt x="397" y="617"/>
                  </a:cubicBezTo>
                  <a:cubicBezTo>
                    <a:pt x="370" y="617"/>
                    <a:pt x="343" y="611"/>
                    <a:pt x="322" y="601"/>
                  </a:cubicBezTo>
                  <a:cubicBezTo>
                    <a:pt x="268" y="579"/>
                    <a:pt x="226" y="547"/>
                    <a:pt x="193" y="505"/>
                  </a:cubicBezTo>
                  <a:cubicBezTo>
                    <a:pt x="150" y="472"/>
                    <a:pt x="129" y="419"/>
                    <a:pt x="119" y="376"/>
                  </a:cubicBezTo>
                  <a:cubicBezTo>
                    <a:pt x="119" y="355"/>
                    <a:pt x="107" y="322"/>
                    <a:pt x="107" y="301"/>
                  </a:cubicBezTo>
                  <a:lnTo>
                    <a:pt x="107" y="290"/>
                  </a:lnTo>
                  <a:lnTo>
                    <a:pt x="107" y="279"/>
                  </a:lnTo>
                  <a:lnTo>
                    <a:pt x="107" y="269"/>
                  </a:lnTo>
                  <a:lnTo>
                    <a:pt x="107" y="236"/>
                  </a:lnTo>
                  <a:cubicBezTo>
                    <a:pt x="107" y="194"/>
                    <a:pt x="107" y="151"/>
                    <a:pt x="97" y="108"/>
                  </a:cubicBezTo>
                  <a:cubicBezTo>
                    <a:pt x="97" y="76"/>
                    <a:pt x="86" y="44"/>
                    <a:pt x="65" y="22"/>
                  </a:cubicBezTo>
                  <a:cubicBezTo>
                    <a:pt x="54" y="12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9"/>
            <p:cNvSpPr/>
            <p:nvPr/>
          </p:nvSpPr>
          <p:spPr>
            <a:xfrm rot="10800000" flipH="1">
              <a:off x="760306" y="872038"/>
              <a:ext cx="90525" cy="238790"/>
            </a:xfrm>
            <a:custGeom>
              <a:avLst/>
              <a:gdLst/>
              <a:ahLst/>
              <a:cxnLst/>
              <a:rect l="l" t="t" r="r" b="b"/>
              <a:pathLst>
                <a:path w="163" h="430" extrusionOk="0">
                  <a:moveTo>
                    <a:pt x="1" y="1"/>
                  </a:moveTo>
                  <a:lnTo>
                    <a:pt x="22" y="12"/>
                  </a:lnTo>
                  <a:lnTo>
                    <a:pt x="34" y="22"/>
                  </a:lnTo>
                  <a:cubicBezTo>
                    <a:pt x="44" y="33"/>
                    <a:pt x="44" y="33"/>
                    <a:pt x="55" y="33"/>
                  </a:cubicBezTo>
                  <a:cubicBezTo>
                    <a:pt x="55" y="33"/>
                    <a:pt x="55" y="44"/>
                    <a:pt x="65" y="44"/>
                  </a:cubicBezTo>
                  <a:cubicBezTo>
                    <a:pt x="65" y="44"/>
                    <a:pt x="65" y="55"/>
                    <a:pt x="76" y="55"/>
                  </a:cubicBezTo>
                  <a:cubicBezTo>
                    <a:pt x="76" y="65"/>
                    <a:pt x="76" y="65"/>
                    <a:pt x="87" y="65"/>
                  </a:cubicBezTo>
                  <a:cubicBezTo>
                    <a:pt x="87" y="76"/>
                    <a:pt x="98" y="86"/>
                    <a:pt x="98" y="98"/>
                  </a:cubicBezTo>
                  <a:cubicBezTo>
                    <a:pt x="108" y="108"/>
                    <a:pt x="108" y="119"/>
                    <a:pt x="108" y="119"/>
                  </a:cubicBezTo>
                  <a:lnTo>
                    <a:pt x="108" y="140"/>
                  </a:lnTo>
                  <a:lnTo>
                    <a:pt x="108" y="183"/>
                  </a:lnTo>
                  <a:lnTo>
                    <a:pt x="108" y="226"/>
                  </a:lnTo>
                  <a:cubicBezTo>
                    <a:pt x="108" y="236"/>
                    <a:pt x="98" y="258"/>
                    <a:pt x="98" y="269"/>
                  </a:cubicBezTo>
                  <a:cubicBezTo>
                    <a:pt x="98" y="290"/>
                    <a:pt x="108" y="301"/>
                    <a:pt x="108" y="322"/>
                  </a:cubicBezTo>
                  <a:cubicBezTo>
                    <a:pt x="108" y="333"/>
                    <a:pt x="108" y="343"/>
                    <a:pt x="119" y="355"/>
                  </a:cubicBezTo>
                  <a:lnTo>
                    <a:pt x="119" y="376"/>
                  </a:lnTo>
                  <a:lnTo>
                    <a:pt x="129" y="386"/>
                  </a:lnTo>
                  <a:cubicBezTo>
                    <a:pt x="129" y="397"/>
                    <a:pt x="129" y="397"/>
                    <a:pt x="141" y="408"/>
                  </a:cubicBezTo>
                  <a:cubicBezTo>
                    <a:pt x="151" y="429"/>
                    <a:pt x="162" y="429"/>
                    <a:pt x="162" y="429"/>
                  </a:cubicBezTo>
                  <a:cubicBezTo>
                    <a:pt x="162" y="429"/>
                    <a:pt x="151" y="419"/>
                    <a:pt x="151" y="408"/>
                  </a:cubicBezTo>
                  <a:lnTo>
                    <a:pt x="151" y="386"/>
                  </a:lnTo>
                  <a:lnTo>
                    <a:pt x="151" y="365"/>
                  </a:lnTo>
                  <a:lnTo>
                    <a:pt x="151" y="355"/>
                  </a:lnTo>
                  <a:cubicBezTo>
                    <a:pt x="141" y="343"/>
                    <a:pt x="151" y="333"/>
                    <a:pt x="151" y="312"/>
                  </a:cubicBezTo>
                  <a:lnTo>
                    <a:pt x="151" y="279"/>
                  </a:lnTo>
                  <a:cubicBezTo>
                    <a:pt x="151" y="258"/>
                    <a:pt x="151" y="248"/>
                    <a:pt x="162" y="236"/>
                  </a:cubicBezTo>
                  <a:lnTo>
                    <a:pt x="162" y="183"/>
                  </a:lnTo>
                  <a:lnTo>
                    <a:pt x="162" y="129"/>
                  </a:lnTo>
                  <a:cubicBezTo>
                    <a:pt x="162" y="119"/>
                    <a:pt x="151" y="98"/>
                    <a:pt x="141" y="86"/>
                  </a:cubicBezTo>
                  <a:cubicBezTo>
                    <a:pt x="141" y="65"/>
                    <a:pt x="129" y="55"/>
                    <a:pt x="119" y="44"/>
                  </a:cubicBezTo>
                  <a:cubicBezTo>
                    <a:pt x="108" y="33"/>
                    <a:pt x="87" y="22"/>
                    <a:pt x="76" y="22"/>
                  </a:cubicBezTo>
                  <a:cubicBezTo>
                    <a:pt x="65" y="12"/>
                    <a:pt x="55" y="12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9"/>
            <p:cNvSpPr/>
            <p:nvPr/>
          </p:nvSpPr>
          <p:spPr>
            <a:xfrm rot="10800000" flipH="1">
              <a:off x="1093524" y="760419"/>
              <a:ext cx="36099" cy="38317"/>
            </a:xfrm>
            <a:custGeom>
              <a:avLst/>
              <a:gdLst/>
              <a:ahLst/>
              <a:cxnLst/>
              <a:rect l="l" t="t" r="r" b="b"/>
              <a:pathLst>
                <a:path w="65" h="69" extrusionOk="0">
                  <a:moveTo>
                    <a:pt x="33" y="1"/>
                  </a:moveTo>
                  <a:cubicBezTo>
                    <a:pt x="25" y="1"/>
                    <a:pt x="17" y="6"/>
                    <a:pt x="12" y="17"/>
                  </a:cubicBezTo>
                  <a:cubicBezTo>
                    <a:pt x="1" y="28"/>
                    <a:pt x="1" y="50"/>
                    <a:pt x="12" y="60"/>
                  </a:cubicBezTo>
                  <a:cubicBezTo>
                    <a:pt x="17" y="65"/>
                    <a:pt x="25" y="68"/>
                    <a:pt x="33" y="68"/>
                  </a:cubicBezTo>
                  <a:cubicBezTo>
                    <a:pt x="41" y="68"/>
                    <a:pt x="49" y="65"/>
                    <a:pt x="55" y="60"/>
                  </a:cubicBezTo>
                  <a:cubicBezTo>
                    <a:pt x="65" y="50"/>
                    <a:pt x="65" y="28"/>
                    <a:pt x="55" y="17"/>
                  </a:cubicBezTo>
                  <a:cubicBezTo>
                    <a:pt x="49" y="6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10800000" flipH="1">
              <a:off x="921362" y="927016"/>
              <a:ext cx="42208" cy="37762"/>
            </a:xfrm>
            <a:custGeom>
              <a:avLst/>
              <a:gdLst/>
              <a:ahLst/>
              <a:cxnLst/>
              <a:rect l="l" t="t" r="r" b="b"/>
              <a:pathLst>
                <a:path w="76" h="68" extrusionOk="0">
                  <a:moveTo>
                    <a:pt x="43" y="0"/>
                  </a:moveTo>
                  <a:cubicBezTo>
                    <a:pt x="35" y="0"/>
                    <a:pt x="27" y="6"/>
                    <a:pt x="22" y="16"/>
                  </a:cubicBezTo>
                  <a:cubicBezTo>
                    <a:pt x="1" y="27"/>
                    <a:pt x="1" y="49"/>
                    <a:pt x="22" y="59"/>
                  </a:cubicBezTo>
                  <a:cubicBezTo>
                    <a:pt x="27" y="65"/>
                    <a:pt x="35" y="67"/>
                    <a:pt x="43" y="67"/>
                  </a:cubicBezTo>
                  <a:cubicBezTo>
                    <a:pt x="51" y="67"/>
                    <a:pt x="59" y="65"/>
                    <a:pt x="65" y="59"/>
                  </a:cubicBezTo>
                  <a:cubicBezTo>
                    <a:pt x="75" y="49"/>
                    <a:pt x="75" y="27"/>
                    <a:pt x="65" y="16"/>
                  </a:cubicBezTo>
                  <a:cubicBezTo>
                    <a:pt x="59" y="6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9"/>
            <p:cNvSpPr/>
            <p:nvPr/>
          </p:nvSpPr>
          <p:spPr>
            <a:xfrm rot="10800000" flipH="1">
              <a:off x="8079908" y="822058"/>
              <a:ext cx="350992" cy="372068"/>
            </a:xfrm>
            <a:custGeom>
              <a:avLst/>
              <a:gdLst/>
              <a:ahLst/>
              <a:cxnLst/>
              <a:rect l="l" t="t" r="r" b="b"/>
              <a:pathLst>
                <a:path w="632" h="670" extrusionOk="0">
                  <a:moveTo>
                    <a:pt x="193" y="429"/>
                  </a:moveTo>
                  <a:lnTo>
                    <a:pt x="193" y="440"/>
                  </a:lnTo>
                  <a:cubicBezTo>
                    <a:pt x="193" y="429"/>
                    <a:pt x="204" y="429"/>
                    <a:pt x="204" y="429"/>
                  </a:cubicBezTo>
                  <a:close/>
                  <a:moveTo>
                    <a:pt x="193" y="451"/>
                  </a:moveTo>
                  <a:cubicBezTo>
                    <a:pt x="182" y="462"/>
                    <a:pt x="182" y="462"/>
                    <a:pt x="193" y="472"/>
                  </a:cubicBezTo>
                  <a:lnTo>
                    <a:pt x="193" y="451"/>
                  </a:lnTo>
                  <a:close/>
                  <a:moveTo>
                    <a:pt x="610" y="1"/>
                  </a:moveTo>
                  <a:cubicBezTo>
                    <a:pt x="600" y="1"/>
                    <a:pt x="589" y="12"/>
                    <a:pt x="579" y="22"/>
                  </a:cubicBezTo>
                  <a:cubicBezTo>
                    <a:pt x="557" y="44"/>
                    <a:pt x="546" y="76"/>
                    <a:pt x="536" y="108"/>
                  </a:cubicBezTo>
                  <a:lnTo>
                    <a:pt x="536" y="236"/>
                  </a:lnTo>
                  <a:lnTo>
                    <a:pt x="536" y="269"/>
                  </a:lnTo>
                  <a:lnTo>
                    <a:pt x="536" y="279"/>
                  </a:lnTo>
                  <a:lnTo>
                    <a:pt x="536" y="290"/>
                  </a:lnTo>
                  <a:lnTo>
                    <a:pt x="536" y="301"/>
                  </a:lnTo>
                  <a:cubicBezTo>
                    <a:pt x="536" y="322"/>
                    <a:pt x="525" y="355"/>
                    <a:pt x="525" y="376"/>
                  </a:cubicBezTo>
                  <a:cubicBezTo>
                    <a:pt x="514" y="419"/>
                    <a:pt x="482" y="472"/>
                    <a:pt x="450" y="505"/>
                  </a:cubicBezTo>
                  <a:cubicBezTo>
                    <a:pt x="418" y="547"/>
                    <a:pt x="375" y="579"/>
                    <a:pt x="322" y="601"/>
                  </a:cubicBezTo>
                  <a:cubicBezTo>
                    <a:pt x="295" y="611"/>
                    <a:pt x="268" y="617"/>
                    <a:pt x="241" y="617"/>
                  </a:cubicBezTo>
                  <a:cubicBezTo>
                    <a:pt x="214" y="617"/>
                    <a:pt x="188" y="611"/>
                    <a:pt x="161" y="601"/>
                  </a:cubicBezTo>
                  <a:cubicBezTo>
                    <a:pt x="139" y="590"/>
                    <a:pt x="118" y="579"/>
                    <a:pt x="108" y="558"/>
                  </a:cubicBezTo>
                  <a:cubicBezTo>
                    <a:pt x="86" y="536"/>
                    <a:pt x="75" y="515"/>
                    <a:pt x="65" y="493"/>
                  </a:cubicBezTo>
                  <a:cubicBezTo>
                    <a:pt x="54" y="440"/>
                    <a:pt x="65" y="386"/>
                    <a:pt x="96" y="355"/>
                  </a:cubicBezTo>
                  <a:cubicBezTo>
                    <a:pt x="96" y="344"/>
                    <a:pt x="108" y="333"/>
                    <a:pt x="118" y="322"/>
                  </a:cubicBezTo>
                  <a:lnTo>
                    <a:pt x="129" y="322"/>
                  </a:lnTo>
                  <a:lnTo>
                    <a:pt x="129" y="312"/>
                  </a:lnTo>
                  <a:lnTo>
                    <a:pt x="150" y="312"/>
                  </a:lnTo>
                  <a:cubicBezTo>
                    <a:pt x="166" y="304"/>
                    <a:pt x="181" y="297"/>
                    <a:pt x="196" y="297"/>
                  </a:cubicBezTo>
                  <a:cubicBezTo>
                    <a:pt x="202" y="297"/>
                    <a:pt x="208" y="298"/>
                    <a:pt x="215" y="301"/>
                  </a:cubicBezTo>
                  <a:cubicBezTo>
                    <a:pt x="257" y="312"/>
                    <a:pt x="289" y="333"/>
                    <a:pt x="311" y="376"/>
                  </a:cubicBezTo>
                  <a:cubicBezTo>
                    <a:pt x="322" y="386"/>
                    <a:pt x="322" y="408"/>
                    <a:pt x="322" y="429"/>
                  </a:cubicBezTo>
                  <a:cubicBezTo>
                    <a:pt x="311" y="440"/>
                    <a:pt x="300" y="462"/>
                    <a:pt x="289" y="472"/>
                  </a:cubicBezTo>
                  <a:lnTo>
                    <a:pt x="289" y="483"/>
                  </a:lnTo>
                  <a:lnTo>
                    <a:pt x="279" y="483"/>
                  </a:lnTo>
                  <a:lnTo>
                    <a:pt x="279" y="493"/>
                  </a:lnTo>
                  <a:cubicBezTo>
                    <a:pt x="268" y="493"/>
                    <a:pt x="268" y="493"/>
                    <a:pt x="257" y="505"/>
                  </a:cubicBezTo>
                  <a:cubicBezTo>
                    <a:pt x="246" y="505"/>
                    <a:pt x="225" y="505"/>
                    <a:pt x="215" y="493"/>
                  </a:cubicBezTo>
                  <a:cubicBezTo>
                    <a:pt x="204" y="493"/>
                    <a:pt x="204" y="483"/>
                    <a:pt x="193" y="472"/>
                  </a:cubicBezTo>
                  <a:lnTo>
                    <a:pt x="193" y="472"/>
                  </a:lnTo>
                  <a:cubicBezTo>
                    <a:pt x="193" y="483"/>
                    <a:pt x="204" y="493"/>
                    <a:pt x="215" y="505"/>
                  </a:cubicBezTo>
                  <a:cubicBezTo>
                    <a:pt x="225" y="515"/>
                    <a:pt x="246" y="515"/>
                    <a:pt x="257" y="515"/>
                  </a:cubicBezTo>
                  <a:cubicBezTo>
                    <a:pt x="268" y="515"/>
                    <a:pt x="279" y="515"/>
                    <a:pt x="289" y="505"/>
                  </a:cubicBezTo>
                  <a:cubicBezTo>
                    <a:pt x="289" y="505"/>
                    <a:pt x="300" y="505"/>
                    <a:pt x="300" y="493"/>
                  </a:cubicBezTo>
                  <a:lnTo>
                    <a:pt x="311" y="483"/>
                  </a:lnTo>
                  <a:cubicBezTo>
                    <a:pt x="322" y="472"/>
                    <a:pt x="332" y="462"/>
                    <a:pt x="343" y="429"/>
                  </a:cubicBezTo>
                  <a:cubicBezTo>
                    <a:pt x="353" y="408"/>
                    <a:pt x="343" y="386"/>
                    <a:pt x="343" y="365"/>
                  </a:cubicBezTo>
                  <a:cubicBezTo>
                    <a:pt x="322" y="312"/>
                    <a:pt x="279" y="269"/>
                    <a:pt x="225" y="258"/>
                  </a:cubicBezTo>
                  <a:cubicBezTo>
                    <a:pt x="209" y="253"/>
                    <a:pt x="193" y="250"/>
                    <a:pt x="177" y="250"/>
                  </a:cubicBezTo>
                  <a:cubicBezTo>
                    <a:pt x="161" y="250"/>
                    <a:pt x="145" y="253"/>
                    <a:pt x="129" y="258"/>
                  </a:cubicBezTo>
                  <a:cubicBezTo>
                    <a:pt x="118" y="269"/>
                    <a:pt x="118" y="269"/>
                    <a:pt x="108" y="269"/>
                  </a:cubicBezTo>
                  <a:lnTo>
                    <a:pt x="96" y="279"/>
                  </a:lnTo>
                  <a:lnTo>
                    <a:pt x="86" y="290"/>
                  </a:lnTo>
                  <a:lnTo>
                    <a:pt x="54" y="322"/>
                  </a:lnTo>
                  <a:cubicBezTo>
                    <a:pt x="32" y="344"/>
                    <a:pt x="22" y="376"/>
                    <a:pt x="11" y="408"/>
                  </a:cubicBezTo>
                  <a:cubicBezTo>
                    <a:pt x="1" y="440"/>
                    <a:pt x="11" y="472"/>
                    <a:pt x="11" y="505"/>
                  </a:cubicBezTo>
                  <a:cubicBezTo>
                    <a:pt x="32" y="569"/>
                    <a:pt x="75" y="633"/>
                    <a:pt x="150" y="655"/>
                  </a:cubicBezTo>
                  <a:cubicBezTo>
                    <a:pt x="179" y="664"/>
                    <a:pt x="208" y="669"/>
                    <a:pt x="237" y="669"/>
                  </a:cubicBezTo>
                  <a:cubicBezTo>
                    <a:pt x="272" y="669"/>
                    <a:pt x="308" y="661"/>
                    <a:pt x="343" y="643"/>
                  </a:cubicBezTo>
                  <a:cubicBezTo>
                    <a:pt x="407" y="622"/>
                    <a:pt x="450" y="590"/>
                    <a:pt x="493" y="536"/>
                  </a:cubicBezTo>
                  <a:cubicBezTo>
                    <a:pt x="525" y="493"/>
                    <a:pt x="546" y="440"/>
                    <a:pt x="557" y="386"/>
                  </a:cubicBezTo>
                  <a:cubicBezTo>
                    <a:pt x="568" y="355"/>
                    <a:pt x="568" y="333"/>
                    <a:pt x="568" y="301"/>
                  </a:cubicBezTo>
                  <a:lnTo>
                    <a:pt x="568" y="290"/>
                  </a:lnTo>
                  <a:lnTo>
                    <a:pt x="568" y="279"/>
                  </a:lnTo>
                  <a:lnTo>
                    <a:pt x="568" y="269"/>
                  </a:lnTo>
                  <a:lnTo>
                    <a:pt x="568" y="236"/>
                  </a:lnTo>
                  <a:cubicBezTo>
                    <a:pt x="557" y="194"/>
                    <a:pt x="557" y="151"/>
                    <a:pt x="557" y="108"/>
                  </a:cubicBezTo>
                  <a:cubicBezTo>
                    <a:pt x="568" y="76"/>
                    <a:pt x="568" y="44"/>
                    <a:pt x="589" y="22"/>
                  </a:cubicBezTo>
                  <a:cubicBezTo>
                    <a:pt x="600" y="12"/>
                    <a:pt x="622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9"/>
            <p:cNvSpPr/>
            <p:nvPr/>
          </p:nvSpPr>
          <p:spPr>
            <a:xfrm rot="10800000" flipH="1">
              <a:off x="8293723" y="878146"/>
              <a:ext cx="96079" cy="238234"/>
            </a:xfrm>
            <a:custGeom>
              <a:avLst/>
              <a:gdLst/>
              <a:ahLst/>
              <a:cxnLst/>
              <a:rect l="l" t="t" r="r" b="b"/>
              <a:pathLst>
                <a:path w="173" h="429" extrusionOk="0">
                  <a:moveTo>
                    <a:pt x="151" y="1"/>
                  </a:moveTo>
                  <a:cubicBezTo>
                    <a:pt x="140" y="1"/>
                    <a:pt x="140" y="1"/>
                    <a:pt x="129" y="11"/>
                  </a:cubicBezTo>
                  <a:cubicBezTo>
                    <a:pt x="118" y="11"/>
                    <a:pt x="108" y="11"/>
                    <a:pt x="97" y="22"/>
                  </a:cubicBezTo>
                  <a:cubicBezTo>
                    <a:pt x="76" y="22"/>
                    <a:pt x="65" y="32"/>
                    <a:pt x="54" y="43"/>
                  </a:cubicBezTo>
                  <a:cubicBezTo>
                    <a:pt x="44" y="54"/>
                    <a:pt x="33" y="65"/>
                    <a:pt x="22" y="86"/>
                  </a:cubicBezTo>
                  <a:cubicBezTo>
                    <a:pt x="22" y="96"/>
                    <a:pt x="11" y="118"/>
                    <a:pt x="11" y="129"/>
                  </a:cubicBezTo>
                  <a:cubicBezTo>
                    <a:pt x="1" y="150"/>
                    <a:pt x="1" y="172"/>
                    <a:pt x="11" y="182"/>
                  </a:cubicBezTo>
                  <a:lnTo>
                    <a:pt x="11" y="236"/>
                  </a:lnTo>
                  <a:cubicBezTo>
                    <a:pt x="11" y="246"/>
                    <a:pt x="22" y="268"/>
                    <a:pt x="22" y="279"/>
                  </a:cubicBezTo>
                  <a:lnTo>
                    <a:pt x="22" y="322"/>
                  </a:lnTo>
                  <a:cubicBezTo>
                    <a:pt x="22" y="332"/>
                    <a:pt x="33" y="343"/>
                    <a:pt x="22" y="353"/>
                  </a:cubicBezTo>
                  <a:lnTo>
                    <a:pt x="22" y="375"/>
                  </a:lnTo>
                  <a:lnTo>
                    <a:pt x="22" y="386"/>
                  </a:lnTo>
                  <a:lnTo>
                    <a:pt x="22" y="407"/>
                  </a:lnTo>
                  <a:cubicBezTo>
                    <a:pt x="22" y="418"/>
                    <a:pt x="11" y="429"/>
                    <a:pt x="11" y="429"/>
                  </a:cubicBezTo>
                  <a:cubicBezTo>
                    <a:pt x="11" y="429"/>
                    <a:pt x="22" y="429"/>
                    <a:pt x="33" y="418"/>
                  </a:cubicBezTo>
                  <a:lnTo>
                    <a:pt x="33" y="407"/>
                  </a:lnTo>
                  <a:lnTo>
                    <a:pt x="44" y="396"/>
                  </a:lnTo>
                  <a:cubicBezTo>
                    <a:pt x="44" y="386"/>
                    <a:pt x="54" y="386"/>
                    <a:pt x="54" y="375"/>
                  </a:cubicBezTo>
                  <a:lnTo>
                    <a:pt x="54" y="365"/>
                  </a:lnTo>
                  <a:cubicBezTo>
                    <a:pt x="65" y="343"/>
                    <a:pt x="65" y="332"/>
                    <a:pt x="65" y="322"/>
                  </a:cubicBezTo>
                  <a:cubicBezTo>
                    <a:pt x="65" y="300"/>
                    <a:pt x="76" y="289"/>
                    <a:pt x="76" y="279"/>
                  </a:cubicBezTo>
                  <a:cubicBezTo>
                    <a:pt x="76" y="258"/>
                    <a:pt x="65" y="246"/>
                    <a:pt x="65" y="225"/>
                  </a:cubicBezTo>
                  <a:lnTo>
                    <a:pt x="65" y="182"/>
                  </a:lnTo>
                  <a:lnTo>
                    <a:pt x="65" y="139"/>
                  </a:lnTo>
                  <a:lnTo>
                    <a:pt x="65" y="118"/>
                  </a:lnTo>
                  <a:cubicBezTo>
                    <a:pt x="65" y="118"/>
                    <a:pt x="65" y="108"/>
                    <a:pt x="76" y="108"/>
                  </a:cubicBezTo>
                  <a:cubicBezTo>
                    <a:pt x="76" y="96"/>
                    <a:pt x="76" y="86"/>
                    <a:pt x="87" y="75"/>
                  </a:cubicBezTo>
                  <a:cubicBezTo>
                    <a:pt x="87" y="65"/>
                    <a:pt x="97" y="65"/>
                    <a:pt x="97" y="54"/>
                  </a:cubicBezTo>
                  <a:cubicBezTo>
                    <a:pt x="97" y="54"/>
                    <a:pt x="108" y="54"/>
                    <a:pt x="108" y="43"/>
                  </a:cubicBezTo>
                  <a:cubicBezTo>
                    <a:pt x="118" y="43"/>
                    <a:pt x="118" y="43"/>
                    <a:pt x="118" y="32"/>
                  </a:cubicBezTo>
                  <a:cubicBezTo>
                    <a:pt x="129" y="32"/>
                    <a:pt x="129" y="32"/>
                    <a:pt x="129" y="22"/>
                  </a:cubicBezTo>
                  <a:cubicBezTo>
                    <a:pt x="140" y="22"/>
                    <a:pt x="151" y="22"/>
                    <a:pt x="151" y="11"/>
                  </a:cubicBezTo>
                  <a:cubicBezTo>
                    <a:pt x="161" y="11"/>
                    <a:pt x="172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9"/>
            <p:cNvSpPr/>
            <p:nvPr/>
          </p:nvSpPr>
          <p:spPr>
            <a:xfrm rot="10800000" flipH="1">
              <a:off x="7788342" y="539399"/>
              <a:ext cx="375428" cy="361517"/>
            </a:xfrm>
            <a:custGeom>
              <a:avLst/>
              <a:gdLst/>
              <a:ahLst/>
              <a:cxnLst/>
              <a:rect l="l" t="t" r="r" b="b"/>
              <a:pathLst>
                <a:path w="676" h="651" extrusionOk="0">
                  <a:moveTo>
                    <a:pt x="450" y="180"/>
                  </a:moveTo>
                  <a:cubicBezTo>
                    <a:pt x="450" y="191"/>
                    <a:pt x="440" y="191"/>
                    <a:pt x="440" y="191"/>
                  </a:cubicBezTo>
                  <a:lnTo>
                    <a:pt x="472" y="191"/>
                  </a:lnTo>
                  <a:cubicBezTo>
                    <a:pt x="483" y="191"/>
                    <a:pt x="493" y="201"/>
                    <a:pt x="504" y="212"/>
                  </a:cubicBezTo>
                  <a:cubicBezTo>
                    <a:pt x="504" y="191"/>
                    <a:pt x="493" y="191"/>
                    <a:pt x="483" y="180"/>
                  </a:cubicBezTo>
                  <a:close/>
                  <a:moveTo>
                    <a:pt x="456" y="1"/>
                  </a:moveTo>
                  <a:cubicBezTo>
                    <a:pt x="440" y="1"/>
                    <a:pt x="424" y="3"/>
                    <a:pt x="407" y="8"/>
                  </a:cubicBezTo>
                  <a:cubicBezTo>
                    <a:pt x="376" y="19"/>
                    <a:pt x="343" y="30"/>
                    <a:pt x="322" y="51"/>
                  </a:cubicBezTo>
                  <a:lnTo>
                    <a:pt x="290" y="84"/>
                  </a:lnTo>
                  <a:lnTo>
                    <a:pt x="279" y="94"/>
                  </a:lnTo>
                  <a:lnTo>
                    <a:pt x="279" y="105"/>
                  </a:lnTo>
                  <a:cubicBezTo>
                    <a:pt x="269" y="105"/>
                    <a:pt x="269" y="115"/>
                    <a:pt x="269" y="127"/>
                  </a:cubicBezTo>
                  <a:cubicBezTo>
                    <a:pt x="257" y="158"/>
                    <a:pt x="257" y="191"/>
                    <a:pt x="257" y="212"/>
                  </a:cubicBezTo>
                  <a:cubicBezTo>
                    <a:pt x="279" y="276"/>
                    <a:pt x="322" y="319"/>
                    <a:pt x="364" y="330"/>
                  </a:cubicBezTo>
                  <a:cubicBezTo>
                    <a:pt x="386" y="341"/>
                    <a:pt x="418" y="341"/>
                    <a:pt x="440" y="341"/>
                  </a:cubicBezTo>
                  <a:cubicBezTo>
                    <a:pt x="461" y="330"/>
                    <a:pt x="483" y="319"/>
                    <a:pt x="493" y="308"/>
                  </a:cubicBezTo>
                  <a:cubicBezTo>
                    <a:pt x="493" y="298"/>
                    <a:pt x="493" y="298"/>
                    <a:pt x="504" y="287"/>
                  </a:cubicBezTo>
                  <a:lnTo>
                    <a:pt x="504" y="276"/>
                  </a:lnTo>
                  <a:cubicBezTo>
                    <a:pt x="514" y="276"/>
                    <a:pt x="514" y="265"/>
                    <a:pt x="514" y="255"/>
                  </a:cubicBezTo>
                  <a:cubicBezTo>
                    <a:pt x="526" y="234"/>
                    <a:pt x="514" y="222"/>
                    <a:pt x="504" y="212"/>
                  </a:cubicBezTo>
                  <a:lnTo>
                    <a:pt x="504" y="255"/>
                  </a:lnTo>
                  <a:lnTo>
                    <a:pt x="493" y="265"/>
                  </a:lnTo>
                  <a:lnTo>
                    <a:pt x="493" y="276"/>
                  </a:lnTo>
                  <a:lnTo>
                    <a:pt x="483" y="276"/>
                  </a:lnTo>
                  <a:cubicBezTo>
                    <a:pt x="483" y="287"/>
                    <a:pt x="483" y="287"/>
                    <a:pt x="472" y="287"/>
                  </a:cubicBezTo>
                  <a:cubicBezTo>
                    <a:pt x="461" y="298"/>
                    <a:pt x="450" y="308"/>
                    <a:pt x="429" y="308"/>
                  </a:cubicBezTo>
                  <a:cubicBezTo>
                    <a:pt x="425" y="312"/>
                    <a:pt x="421" y="313"/>
                    <a:pt x="415" y="313"/>
                  </a:cubicBezTo>
                  <a:cubicBezTo>
                    <a:pt x="404" y="313"/>
                    <a:pt x="390" y="308"/>
                    <a:pt x="376" y="308"/>
                  </a:cubicBezTo>
                  <a:cubicBezTo>
                    <a:pt x="343" y="287"/>
                    <a:pt x="311" y="255"/>
                    <a:pt x="300" y="201"/>
                  </a:cubicBezTo>
                  <a:cubicBezTo>
                    <a:pt x="300" y="180"/>
                    <a:pt x="300" y="158"/>
                    <a:pt x="311" y="137"/>
                  </a:cubicBezTo>
                  <a:lnTo>
                    <a:pt x="311" y="127"/>
                  </a:lnTo>
                  <a:lnTo>
                    <a:pt x="322" y="115"/>
                  </a:lnTo>
                  <a:lnTo>
                    <a:pt x="354" y="84"/>
                  </a:lnTo>
                  <a:cubicBezTo>
                    <a:pt x="377" y="68"/>
                    <a:pt x="418" y="58"/>
                    <a:pt x="455" y="58"/>
                  </a:cubicBezTo>
                  <a:cubicBezTo>
                    <a:pt x="468" y="58"/>
                    <a:pt x="481" y="59"/>
                    <a:pt x="493" y="62"/>
                  </a:cubicBezTo>
                  <a:cubicBezTo>
                    <a:pt x="514" y="73"/>
                    <a:pt x="547" y="84"/>
                    <a:pt x="557" y="94"/>
                  </a:cubicBezTo>
                  <a:cubicBezTo>
                    <a:pt x="579" y="115"/>
                    <a:pt x="590" y="137"/>
                    <a:pt x="600" y="158"/>
                  </a:cubicBezTo>
                  <a:cubicBezTo>
                    <a:pt x="621" y="212"/>
                    <a:pt x="621" y="265"/>
                    <a:pt x="600" y="319"/>
                  </a:cubicBezTo>
                  <a:cubicBezTo>
                    <a:pt x="579" y="372"/>
                    <a:pt x="547" y="415"/>
                    <a:pt x="514" y="448"/>
                  </a:cubicBezTo>
                  <a:cubicBezTo>
                    <a:pt x="472" y="479"/>
                    <a:pt x="429" y="501"/>
                    <a:pt x="376" y="512"/>
                  </a:cubicBezTo>
                  <a:cubicBezTo>
                    <a:pt x="354" y="522"/>
                    <a:pt x="333" y="522"/>
                    <a:pt x="311" y="522"/>
                  </a:cubicBezTo>
                  <a:lnTo>
                    <a:pt x="236" y="522"/>
                  </a:lnTo>
                  <a:cubicBezTo>
                    <a:pt x="193" y="522"/>
                    <a:pt x="150" y="533"/>
                    <a:pt x="107" y="533"/>
                  </a:cubicBezTo>
                  <a:cubicBezTo>
                    <a:pt x="76" y="544"/>
                    <a:pt x="43" y="555"/>
                    <a:pt x="22" y="576"/>
                  </a:cubicBezTo>
                  <a:cubicBezTo>
                    <a:pt x="12" y="587"/>
                    <a:pt x="12" y="598"/>
                    <a:pt x="0" y="608"/>
                  </a:cubicBezTo>
                  <a:lnTo>
                    <a:pt x="0" y="629"/>
                  </a:lnTo>
                  <a:cubicBezTo>
                    <a:pt x="0" y="640"/>
                    <a:pt x="0" y="640"/>
                    <a:pt x="12" y="651"/>
                  </a:cubicBezTo>
                  <a:lnTo>
                    <a:pt x="12" y="629"/>
                  </a:lnTo>
                  <a:cubicBezTo>
                    <a:pt x="12" y="619"/>
                    <a:pt x="12" y="598"/>
                    <a:pt x="33" y="576"/>
                  </a:cubicBezTo>
                  <a:cubicBezTo>
                    <a:pt x="43" y="565"/>
                    <a:pt x="76" y="555"/>
                    <a:pt x="119" y="555"/>
                  </a:cubicBezTo>
                  <a:lnTo>
                    <a:pt x="236" y="555"/>
                  </a:lnTo>
                  <a:cubicBezTo>
                    <a:pt x="247" y="555"/>
                    <a:pt x="257" y="555"/>
                    <a:pt x="269" y="565"/>
                  </a:cubicBezTo>
                  <a:lnTo>
                    <a:pt x="311" y="565"/>
                  </a:lnTo>
                  <a:cubicBezTo>
                    <a:pt x="333" y="565"/>
                    <a:pt x="354" y="565"/>
                    <a:pt x="386" y="555"/>
                  </a:cubicBezTo>
                  <a:cubicBezTo>
                    <a:pt x="440" y="544"/>
                    <a:pt x="493" y="522"/>
                    <a:pt x="536" y="479"/>
                  </a:cubicBezTo>
                  <a:cubicBezTo>
                    <a:pt x="590" y="448"/>
                    <a:pt x="633" y="394"/>
                    <a:pt x="654" y="341"/>
                  </a:cubicBezTo>
                  <a:cubicBezTo>
                    <a:pt x="675" y="276"/>
                    <a:pt x="675" y="201"/>
                    <a:pt x="654" y="148"/>
                  </a:cubicBezTo>
                  <a:cubicBezTo>
                    <a:pt x="633" y="73"/>
                    <a:pt x="568" y="30"/>
                    <a:pt x="504" y="8"/>
                  </a:cubicBezTo>
                  <a:cubicBezTo>
                    <a:pt x="488" y="3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9"/>
            <p:cNvSpPr/>
            <p:nvPr/>
          </p:nvSpPr>
          <p:spPr>
            <a:xfrm rot="10800000" flipH="1">
              <a:off x="7871647" y="592711"/>
              <a:ext cx="238253" cy="95516"/>
            </a:xfrm>
            <a:custGeom>
              <a:avLst/>
              <a:gdLst/>
              <a:ahLst/>
              <a:cxnLst/>
              <a:rect l="l" t="t" r="r" b="b"/>
              <a:pathLst>
                <a:path w="429" h="172" extrusionOk="0">
                  <a:moveTo>
                    <a:pt x="129" y="1"/>
                  </a:moveTo>
                  <a:cubicBezTo>
                    <a:pt x="119" y="11"/>
                    <a:pt x="97" y="11"/>
                    <a:pt x="86" y="22"/>
                  </a:cubicBezTo>
                  <a:cubicBezTo>
                    <a:pt x="65" y="32"/>
                    <a:pt x="54" y="43"/>
                    <a:pt x="43" y="54"/>
                  </a:cubicBezTo>
                  <a:cubicBezTo>
                    <a:pt x="33" y="65"/>
                    <a:pt x="22" y="75"/>
                    <a:pt x="22" y="86"/>
                  </a:cubicBezTo>
                  <a:cubicBezTo>
                    <a:pt x="11" y="96"/>
                    <a:pt x="11" y="108"/>
                    <a:pt x="11" y="118"/>
                  </a:cubicBezTo>
                  <a:cubicBezTo>
                    <a:pt x="0" y="129"/>
                    <a:pt x="0" y="139"/>
                    <a:pt x="0" y="150"/>
                  </a:cubicBezTo>
                  <a:lnTo>
                    <a:pt x="0" y="161"/>
                  </a:lnTo>
                  <a:lnTo>
                    <a:pt x="0" y="172"/>
                  </a:lnTo>
                  <a:cubicBezTo>
                    <a:pt x="0" y="172"/>
                    <a:pt x="11" y="161"/>
                    <a:pt x="11" y="150"/>
                  </a:cubicBezTo>
                  <a:lnTo>
                    <a:pt x="33" y="129"/>
                  </a:lnTo>
                  <a:lnTo>
                    <a:pt x="33" y="118"/>
                  </a:lnTo>
                  <a:cubicBezTo>
                    <a:pt x="43" y="118"/>
                    <a:pt x="43" y="108"/>
                    <a:pt x="43" y="108"/>
                  </a:cubicBezTo>
                  <a:lnTo>
                    <a:pt x="54" y="96"/>
                  </a:lnTo>
                  <a:cubicBezTo>
                    <a:pt x="65" y="86"/>
                    <a:pt x="65" y="86"/>
                    <a:pt x="76" y="86"/>
                  </a:cubicBezTo>
                  <a:cubicBezTo>
                    <a:pt x="86" y="75"/>
                    <a:pt x="97" y="75"/>
                    <a:pt x="107" y="65"/>
                  </a:cubicBezTo>
                  <a:lnTo>
                    <a:pt x="119" y="65"/>
                  </a:lnTo>
                  <a:cubicBezTo>
                    <a:pt x="129" y="65"/>
                    <a:pt x="140" y="54"/>
                    <a:pt x="140" y="54"/>
                  </a:cubicBezTo>
                  <a:lnTo>
                    <a:pt x="183" y="54"/>
                  </a:lnTo>
                  <a:cubicBezTo>
                    <a:pt x="193" y="54"/>
                    <a:pt x="214" y="65"/>
                    <a:pt x="226" y="65"/>
                  </a:cubicBezTo>
                  <a:lnTo>
                    <a:pt x="322" y="65"/>
                  </a:lnTo>
                  <a:cubicBezTo>
                    <a:pt x="333" y="65"/>
                    <a:pt x="354" y="54"/>
                    <a:pt x="364" y="54"/>
                  </a:cubicBezTo>
                  <a:cubicBezTo>
                    <a:pt x="364" y="54"/>
                    <a:pt x="376" y="54"/>
                    <a:pt x="376" y="43"/>
                  </a:cubicBezTo>
                  <a:lnTo>
                    <a:pt x="397" y="43"/>
                  </a:lnTo>
                  <a:cubicBezTo>
                    <a:pt x="397" y="32"/>
                    <a:pt x="397" y="32"/>
                    <a:pt x="407" y="32"/>
                  </a:cubicBezTo>
                  <a:lnTo>
                    <a:pt x="418" y="22"/>
                  </a:lnTo>
                  <a:lnTo>
                    <a:pt x="429" y="11"/>
                  </a:lnTo>
                  <a:lnTo>
                    <a:pt x="407" y="11"/>
                  </a:lnTo>
                  <a:cubicBezTo>
                    <a:pt x="407" y="22"/>
                    <a:pt x="397" y="22"/>
                    <a:pt x="386" y="22"/>
                  </a:cubicBezTo>
                  <a:lnTo>
                    <a:pt x="279" y="22"/>
                  </a:lnTo>
                  <a:cubicBezTo>
                    <a:pt x="268" y="11"/>
                    <a:pt x="247" y="11"/>
                    <a:pt x="236" y="11"/>
                  </a:cubicBezTo>
                  <a:cubicBezTo>
                    <a:pt x="226" y="11"/>
                    <a:pt x="204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 rot="10800000" flipH="1">
              <a:off x="8187094" y="927016"/>
              <a:ext cx="36099" cy="3942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32" y="1"/>
                  </a:moveTo>
                  <a:cubicBezTo>
                    <a:pt x="24" y="1"/>
                    <a:pt x="16" y="3"/>
                    <a:pt x="11" y="9"/>
                  </a:cubicBezTo>
                  <a:cubicBezTo>
                    <a:pt x="0" y="30"/>
                    <a:pt x="0" y="52"/>
                    <a:pt x="11" y="62"/>
                  </a:cubicBezTo>
                  <a:cubicBezTo>
                    <a:pt x="16" y="68"/>
                    <a:pt x="24" y="70"/>
                    <a:pt x="32" y="70"/>
                  </a:cubicBezTo>
                  <a:cubicBezTo>
                    <a:pt x="40" y="70"/>
                    <a:pt x="48" y="68"/>
                    <a:pt x="53" y="62"/>
                  </a:cubicBezTo>
                  <a:cubicBezTo>
                    <a:pt x="64" y="52"/>
                    <a:pt x="64" y="30"/>
                    <a:pt x="53" y="9"/>
                  </a:cubicBezTo>
                  <a:cubicBezTo>
                    <a:pt x="48" y="3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9"/>
            <p:cNvSpPr/>
            <p:nvPr/>
          </p:nvSpPr>
          <p:spPr>
            <a:xfrm rot="10800000" flipH="1">
              <a:off x="8020484" y="760419"/>
              <a:ext cx="36099" cy="38317"/>
            </a:xfrm>
            <a:custGeom>
              <a:avLst/>
              <a:gdLst/>
              <a:ahLst/>
              <a:cxnLst/>
              <a:rect l="l" t="t" r="r" b="b"/>
              <a:pathLst>
                <a:path w="65" h="69" extrusionOk="0">
                  <a:moveTo>
                    <a:pt x="32" y="1"/>
                  </a:moveTo>
                  <a:cubicBezTo>
                    <a:pt x="24" y="1"/>
                    <a:pt x="16" y="6"/>
                    <a:pt x="11" y="17"/>
                  </a:cubicBezTo>
                  <a:cubicBezTo>
                    <a:pt x="0" y="28"/>
                    <a:pt x="0" y="50"/>
                    <a:pt x="11" y="60"/>
                  </a:cubicBezTo>
                  <a:cubicBezTo>
                    <a:pt x="16" y="65"/>
                    <a:pt x="24" y="68"/>
                    <a:pt x="32" y="68"/>
                  </a:cubicBezTo>
                  <a:cubicBezTo>
                    <a:pt x="40" y="68"/>
                    <a:pt x="48" y="65"/>
                    <a:pt x="54" y="60"/>
                  </a:cubicBezTo>
                  <a:cubicBezTo>
                    <a:pt x="65" y="50"/>
                    <a:pt x="65" y="28"/>
                    <a:pt x="54" y="17"/>
                  </a:cubicBezTo>
                  <a:cubicBezTo>
                    <a:pt x="48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9"/>
            <p:cNvSpPr/>
            <p:nvPr/>
          </p:nvSpPr>
          <p:spPr>
            <a:xfrm rot="10800000" flipH="1">
              <a:off x="8219742" y="539428"/>
              <a:ext cx="211134" cy="211134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996" y="558"/>
                    <a:pt x="558" y="996"/>
                    <a:pt x="1" y="1125"/>
                  </a:cubicBezTo>
                  <a:cubicBezTo>
                    <a:pt x="558" y="1253"/>
                    <a:pt x="996" y="1693"/>
                    <a:pt x="1125" y="2249"/>
                  </a:cubicBezTo>
                  <a:cubicBezTo>
                    <a:pt x="1253" y="1693"/>
                    <a:pt x="1682" y="1253"/>
                    <a:pt x="2249" y="1125"/>
                  </a:cubicBezTo>
                  <a:cubicBezTo>
                    <a:pt x="1682" y="996"/>
                    <a:pt x="1253" y="558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 rot="10800000" flipH="1">
              <a:off x="713122" y="539428"/>
              <a:ext cx="211134" cy="211134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996" y="558"/>
                    <a:pt x="558" y="996"/>
                    <a:pt x="1" y="1125"/>
                  </a:cubicBezTo>
                  <a:cubicBezTo>
                    <a:pt x="558" y="1253"/>
                    <a:pt x="996" y="1693"/>
                    <a:pt x="1125" y="2249"/>
                  </a:cubicBezTo>
                  <a:cubicBezTo>
                    <a:pt x="1253" y="1693"/>
                    <a:pt x="1682" y="1253"/>
                    <a:pt x="2249" y="1125"/>
                  </a:cubicBezTo>
                  <a:cubicBezTo>
                    <a:pt x="1682" y="996"/>
                    <a:pt x="1253" y="558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381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237400" y="-118299"/>
            <a:ext cx="12666799" cy="71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6" cy="68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3"/>
          <p:cNvSpPr/>
          <p:nvPr/>
        </p:nvSpPr>
        <p:spPr>
          <a:xfrm rot="10800000" flipH="1">
            <a:off x="1315119" y="734749"/>
            <a:ext cx="500571" cy="466473"/>
          </a:xfrm>
          <a:custGeom>
            <a:avLst/>
            <a:gdLst/>
            <a:ahLst/>
            <a:cxnLst/>
            <a:rect l="l" t="t" r="r" b="b"/>
            <a:pathLst>
              <a:path w="676" h="630" extrusionOk="0">
                <a:moveTo>
                  <a:pt x="215" y="1"/>
                </a:moveTo>
                <a:cubicBezTo>
                  <a:pt x="196" y="1"/>
                  <a:pt x="178" y="3"/>
                  <a:pt x="162" y="8"/>
                </a:cubicBezTo>
                <a:cubicBezTo>
                  <a:pt x="98" y="30"/>
                  <a:pt x="44" y="73"/>
                  <a:pt x="22" y="148"/>
                </a:cubicBezTo>
                <a:cubicBezTo>
                  <a:pt x="1" y="201"/>
                  <a:pt x="1" y="276"/>
                  <a:pt x="22" y="341"/>
                </a:cubicBezTo>
                <a:cubicBezTo>
                  <a:pt x="44" y="394"/>
                  <a:pt x="87" y="448"/>
                  <a:pt x="129" y="479"/>
                </a:cubicBezTo>
                <a:cubicBezTo>
                  <a:pt x="183" y="522"/>
                  <a:pt x="236" y="544"/>
                  <a:pt x="290" y="555"/>
                </a:cubicBezTo>
                <a:cubicBezTo>
                  <a:pt x="312" y="565"/>
                  <a:pt x="344" y="565"/>
                  <a:pt x="365" y="565"/>
                </a:cubicBezTo>
                <a:lnTo>
                  <a:pt x="408" y="565"/>
                </a:lnTo>
                <a:cubicBezTo>
                  <a:pt x="419" y="555"/>
                  <a:pt x="429" y="555"/>
                  <a:pt x="440" y="555"/>
                </a:cubicBezTo>
                <a:lnTo>
                  <a:pt x="558" y="555"/>
                </a:lnTo>
                <a:cubicBezTo>
                  <a:pt x="590" y="555"/>
                  <a:pt x="622" y="565"/>
                  <a:pt x="643" y="576"/>
                </a:cubicBezTo>
                <a:cubicBezTo>
                  <a:pt x="665" y="598"/>
                  <a:pt x="665" y="619"/>
                  <a:pt x="665" y="629"/>
                </a:cubicBezTo>
                <a:cubicBezTo>
                  <a:pt x="676" y="619"/>
                  <a:pt x="676" y="619"/>
                  <a:pt x="665" y="608"/>
                </a:cubicBezTo>
                <a:cubicBezTo>
                  <a:pt x="665" y="598"/>
                  <a:pt x="665" y="587"/>
                  <a:pt x="654" y="576"/>
                </a:cubicBezTo>
                <a:cubicBezTo>
                  <a:pt x="633" y="555"/>
                  <a:pt x="600" y="544"/>
                  <a:pt x="558" y="533"/>
                </a:cubicBezTo>
                <a:cubicBezTo>
                  <a:pt x="526" y="533"/>
                  <a:pt x="483" y="522"/>
                  <a:pt x="440" y="522"/>
                </a:cubicBezTo>
                <a:lnTo>
                  <a:pt x="365" y="522"/>
                </a:lnTo>
                <a:cubicBezTo>
                  <a:pt x="344" y="522"/>
                  <a:pt x="322" y="522"/>
                  <a:pt x="301" y="512"/>
                </a:cubicBezTo>
                <a:cubicBezTo>
                  <a:pt x="248" y="501"/>
                  <a:pt x="205" y="479"/>
                  <a:pt x="162" y="448"/>
                </a:cubicBezTo>
                <a:cubicBezTo>
                  <a:pt x="119" y="415"/>
                  <a:pt x="87" y="372"/>
                  <a:pt x="76" y="319"/>
                </a:cubicBezTo>
                <a:cubicBezTo>
                  <a:pt x="55" y="265"/>
                  <a:pt x="55" y="212"/>
                  <a:pt x="76" y="158"/>
                </a:cubicBezTo>
                <a:cubicBezTo>
                  <a:pt x="76" y="137"/>
                  <a:pt x="98" y="115"/>
                  <a:pt x="108" y="94"/>
                </a:cubicBezTo>
                <a:cubicBezTo>
                  <a:pt x="129" y="84"/>
                  <a:pt x="151" y="73"/>
                  <a:pt x="183" y="62"/>
                </a:cubicBezTo>
                <a:cubicBezTo>
                  <a:pt x="195" y="59"/>
                  <a:pt x="207" y="58"/>
                  <a:pt x="220" y="58"/>
                </a:cubicBezTo>
                <a:cubicBezTo>
                  <a:pt x="254" y="58"/>
                  <a:pt x="291" y="68"/>
                  <a:pt x="322" y="84"/>
                </a:cubicBezTo>
                <a:cubicBezTo>
                  <a:pt x="333" y="94"/>
                  <a:pt x="344" y="105"/>
                  <a:pt x="344" y="115"/>
                </a:cubicBezTo>
                <a:lnTo>
                  <a:pt x="355" y="115"/>
                </a:lnTo>
                <a:lnTo>
                  <a:pt x="355" y="127"/>
                </a:lnTo>
                <a:lnTo>
                  <a:pt x="365" y="137"/>
                </a:lnTo>
                <a:cubicBezTo>
                  <a:pt x="376" y="158"/>
                  <a:pt x="376" y="180"/>
                  <a:pt x="376" y="201"/>
                </a:cubicBezTo>
                <a:cubicBezTo>
                  <a:pt x="365" y="255"/>
                  <a:pt x="333" y="287"/>
                  <a:pt x="301" y="308"/>
                </a:cubicBezTo>
                <a:cubicBezTo>
                  <a:pt x="286" y="308"/>
                  <a:pt x="272" y="313"/>
                  <a:pt x="261" y="313"/>
                </a:cubicBezTo>
                <a:cubicBezTo>
                  <a:pt x="256" y="313"/>
                  <a:pt x="251" y="312"/>
                  <a:pt x="248" y="308"/>
                </a:cubicBezTo>
                <a:cubicBezTo>
                  <a:pt x="226" y="308"/>
                  <a:pt x="215" y="298"/>
                  <a:pt x="194" y="287"/>
                </a:cubicBezTo>
                <a:lnTo>
                  <a:pt x="194" y="276"/>
                </a:lnTo>
                <a:lnTo>
                  <a:pt x="183" y="276"/>
                </a:lnTo>
                <a:lnTo>
                  <a:pt x="183" y="265"/>
                </a:lnTo>
                <a:cubicBezTo>
                  <a:pt x="172" y="265"/>
                  <a:pt x="172" y="255"/>
                  <a:pt x="172" y="255"/>
                </a:cubicBezTo>
                <a:lnTo>
                  <a:pt x="172" y="212"/>
                </a:lnTo>
                <a:lnTo>
                  <a:pt x="194" y="191"/>
                </a:lnTo>
                <a:lnTo>
                  <a:pt x="236" y="191"/>
                </a:lnTo>
                <a:cubicBezTo>
                  <a:pt x="236" y="191"/>
                  <a:pt x="226" y="191"/>
                  <a:pt x="226" y="180"/>
                </a:cubicBezTo>
                <a:lnTo>
                  <a:pt x="194" y="180"/>
                </a:lnTo>
                <a:cubicBezTo>
                  <a:pt x="183" y="191"/>
                  <a:pt x="172" y="191"/>
                  <a:pt x="162" y="212"/>
                </a:cubicBezTo>
                <a:cubicBezTo>
                  <a:pt x="162" y="222"/>
                  <a:pt x="151" y="234"/>
                  <a:pt x="162" y="255"/>
                </a:cubicBezTo>
                <a:lnTo>
                  <a:pt x="162" y="276"/>
                </a:lnTo>
                <a:lnTo>
                  <a:pt x="172" y="287"/>
                </a:lnTo>
                <a:cubicBezTo>
                  <a:pt x="172" y="298"/>
                  <a:pt x="183" y="298"/>
                  <a:pt x="183" y="308"/>
                </a:cubicBezTo>
                <a:cubicBezTo>
                  <a:pt x="194" y="319"/>
                  <a:pt x="215" y="330"/>
                  <a:pt x="236" y="341"/>
                </a:cubicBezTo>
                <a:cubicBezTo>
                  <a:pt x="258" y="341"/>
                  <a:pt x="290" y="341"/>
                  <a:pt x="312" y="330"/>
                </a:cubicBezTo>
                <a:cubicBezTo>
                  <a:pt x="355" y="319"/>
                  <a:pt x="397" y="276"/>
                  <a:pt x="419" y="212"/>
                </a:cubicBezTo>
                <a:cubicBezTo>
                  <a:pt x="419" y="191"/>
                  <a:pt x="419" y="158"/>
                  <a:pt x="408" y="127"/>
                </a:cubicBezTo>
                <a:cubicBezTo>
                  <a:pt x="408" y="115"/>
                  <a:pt x="397" y="105"/>
                  <a:pt x="397" y="105"/>
                </a:cubicBezTo>
                <a:lnTo>
                  <a:pt x="397" y="94"/>
                </a:lnTo>
                <a:lnTo>
                  <a:pt x="386" y="94"/>
                </a:lnTo>
                <a:lnTo>
                  <a:pt x="386" y="84"/>
                </a:lnTo>
                <a:lnTo>
                  <a:pt x="355" y="51"/>
                </a:lnTo>
                <a:cubicBezTo>
                  <a:pt x="322" y="30"/>
                  <a:pt x="301" y="19"/>
                  <a:pt x="269" y="8"/>
                </a:cubicBezTo>
                <a:cubicBezTo>
                  <a:pt x="253" y="3"/>
                  <a:pt x="234" y="1"/>
                  <a:pt x="2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3"/>
          <p:cNvSpPr/>
          <p:nvPr/>
        </p:nvSpPr>
        <p:spPr>
          <a:xfrm rot="10800000" flipH="1">
            <a:off x="1386946" y="790281"/>
            <a:ext cx="317671" cy="127355"/>
          </a:xfrm>
          <a:custGeom>
            <a:avLst/>
            <a:gdLst/>
            <a:ahLst/>
            <a:cxnLst/>
            <a:rect l="l" t="t" r="r" b="b"/>
            <a:pathLst>
              <a:path w="429" h="172" extrusionOk="0">
                <a:moveTo>
                  <a:pt x="247" y="1"/>
                </a:moveTo>
                <a:cubicBezTo>
                  <a:pt x="225" y="1"/>
                  <a:pt x="215" y="11"/>
                  <a:pt x="204" y="11"/>
                </a:cubicBezTo>
                <a:cubicBezTo>
                  <a:pt x="182" y="11"/>
                  <a:pt x="172" y="11"/>
                  <a:pt x="161" y="22"/>
                </a:cubicBezTo>
                <a:lnTo>
                  <a:pt x="54" y="22"/>
                </a:lnTo>
                <a:cubicBezTo>
                  <a:pt x="44" y="22"/>
                  <a:pt x="32" y="22"/>
                  <a:pt x="22" y="11"/>
                </a:cubicBezTo>
                <a:lnTo>
                  <a:pt x="1" y="11"/>
                </a:lnTo>
                <a:cubicBezTo>
                  <a:pt x="1" y="11"/>
                  <a:pt x="11" y="22"/>
                  <a:pt x="22" y="22"/>
                </a:cubicBezTo>
                <a:cubicBezTo>
                  <a:pt x="22" y="32"/>
                  <a:pt x="22" y="32"/>
                  <a:pt x="32" y="32"/>
                </a:cubicBezTo>
                <a:lnTo>
                  <a:pt x="44" y="43"/>
                </a:lnTo>
                <a:lnTo>
                  <a:pt x="54" y="43"/>
                </a:lnTo>
                <a:cubicBezTo>
                  <a:pt x="65" y="54"/>
                  <a:pt x="65" y="54"/>
                  <a:pt x="75" y="54"/>
                </a:cubicBezTo>
                <a:cubicBezTo>
                  <a:pt x="86" y="65"/>
                  <a:pt x="97" y="65"/>
                  <a:pt x="118" y="65"/>
                </a:cubicBezTo>
                <a:lnTo>
                  <a:pt x="204" y="65"/>
                </a:lnTo>
                <a:cubicBezTo>
                  <a:pt x="225" y="65"/>
                  <a:pt x="236" y="65"/>
                  <a:pt x="258" y="54"/>
                </a:cubicBezTo>
                <a:lnTo>
                  <a:pt x="289" y="54"/>
                </a:lnTo>
                <a:cubicBezTo>
                  <a:pt x="300" y="65"/>
                  <a:pt x="311" y="65"/>
                  <a:pt x="311" y="65"/>
                </a:cubicBezTo>
                <a:lnTo>
                  <a:pt x="332" y="65"/>
                </a:lnTo>
                <a:cubicBezTo>
                  <a:pt x="343" y="75"/>
                  <a:pt x="354" y="75"/>
                  <a:pt x="365" y="86"/>
                </a:cubicBezTo>
                <a:cubicBezTo>
                  <a:pt x="365" y="86"/>
                  <a:pt x="375" y="86"/>
                  <a:pt x="375" y="96"/>
                </a:cubicBezTo>
                <a:cubicBezTo>
                  <a:pt x="386" y="96"/>
                  <a:pt x="386" y="108"/>
                  <a:pt x="386" y="108"/>
                </a:cubicBezTo>
                <a:cubicBezTo>
                  <a:pt x="396" y="108"/>
                  <a:pt x="396" y="118"/>
                  <a:pt x="396" y="118"/>
                </a:cubicBezTo>
                <a:cubicBezTo>
                  <a:pt x="408" y="118"/>
                  <a:pt x="408" y="129"/>
                  <a:pt x="408" y="129"/>
                </a:cubicBezTo>
                <a:cubicBezTo>
                  <a:pt x="418" y="139"/>
                  <a:pt x="418" y="150"/>
                  <a:pt x="418" y="150"/>
                </a:cubicBezTo>
                <a:cubicBezTo>
                  <a:pt x="429" y="161"/>
                  <a:pt x="429" y="172"/>
                  <a:pt x="429" y="172"/>
                </a:cubicBezTo>
                <a:lnTo>
                  <a:pt x="429" y="161"/>
                </a:lnTo>
                <a:lnTo>
                  <a:pt x="429" y="150"/>
                </a:lnTo>
                <a:lnTo>
                  <a:pt x="429" y="118"/>
                </a:lnTo>
                <a:cubicBezTo>
                  <a:pt x="429" y="108"/>
                  <a:pt x="418" y="96"/>
                  <a:pt x="418" y="86"/>
                </a:cubicBezTo>
                <a:lnTo>
                  <a:pt x="386" y="54"/>
                </a:lnTo>
                <a:lnTo>
                  <a:pt x="354" y="22"/>
                </a:lnTo>
                <a:cubicBezTo>
                  <a:pt x="332" y="11"/>
                  <a:pt x="322" y="11"/>
                  <a:pt x="300" y="11"/>
                </a:cubicBezTo>
                <a:cubicBezTo>
                  <a:pt x="279" y="1"/>
                  <a:pt x="268" y="1"/>
                  <a:pt x="2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3"/>
          <p:cNvSpPr/>
          <p:nvPr/>
        </p:nvSpPr>
        <p:spPr>
          <a:xfrm rot="10800000" flipH="1">
            <a:off x="950800" y="1096077"/>
            <a:ext cx="468731" cy="496091"/>
          </a:xfrm>
          <a:custGeom>
            <a:avLst/>
            <a:gdLst/>
            <a:ahLst/>
            <a:cxnLst/>
            <a:rect l="l" t="t" r="r" b="b"/>
            <a:pathLst>
              <a:path w="633" h="670" extrusionOk="0">
                <a:moveTo>
                  <a:pt x="440" y="429"/>
                </a:moveTo>
                <a:lnTo>
                  <a:pt x="440" y="440"/>
                </a:lnTo>
                <a:cubicBezTo>
                  <a:pt x="450" y="440"/>
                  <a:pt x="450" y="440"/>
                  <a:pt x="450" y="451"/>
                </a:cubicBezTo>
                <a:lnTo>
                  <a:pt x="450" y="429"/>
                </a:lnTo>
                <a:close/>
                <a:moveTo>
                  <a:pt x="0" y="1"/>
                </a:moveTo>
                <a:cubicBezTo>
                  <a:pt x="22" y="1"/>
                  <a:pt x="43" y="12"/>
                  <a:pt x="54" y="22"/>
                </a:cubicBezTo>
                <a:cubicBezTo>
                  <a:pt x="76" y="44"/>
                  <a:pt x="76" y="76"/>
                  <a:pt x="76" y="108"/>
                </a:cubicBezTo>
                <a:cubicBezTo>
                  <a:pt x="86" y="151"/>
                  <a:pt x="76" y="194"/>
                  <a:pt x="76" y="236"/>
                </a:cubicBezTo>
                <a:lnTo>
                  <a:pt x="76" y="269"/>
                </a:lnTo>
                <a:lnTo>
                  <a:pt x="76" y="279"/>
                </a:lnTo>
                <a:lnTo>
                  <a:pt x="76" y="290"/>
                </a:lnTo>
                <a:lnTo>
                  <a:pt x="76" y="301"/>
                </a:lnTo>
                <a:lnTo>
                  <a:pt x="76" y="386"/>
                </a:lnTo>
                <a:cubicBezTo>
                  <a:pt x="86" y="440"/>
                  <a:pt x="119" y="493"/>
                  <a:pt x="150" y="536"/>
                </a:cubicBezTo>
                <a:cubicBezTo>
                  <a:pt x="193" y="590"/>
                  <a:pt x="236" y="622"/>
                  <a:pt x="300" y="643"/>
                </a:cubicBezTo>
                <a:cubicBezTo>
                  <a:pt x="336" y="661"/>
                  <a:pt x="371" y="669"/>
                  <a:pt x="407" y="669"/>
                </a:cubicBezTo>
                <a:cubicBezTo>
                  <a:pt x="435" y="669"/>
                  <a:pt x="464" y="664"/>
                  <a:pt x="493" y="655"/>
                </a:cubicBezTo>
                <a:cubicBezTo>
                  <a:pt x="557" y="633"/>
                  <a:pt x="611" y="569"/>
                  <a:pt x="621" y="505"/>
                </a:cubicBezTo>
                <a:cubicBezTo>
                  <a:pt x="633" y="472"/>
                  <a:pt x="633" y="440"/>
                  <a:pt x="633" y="408"/>
                </a:cubicBezTo>
                <a:cubicBezTo>
                  <a:pt x="621" y="376"/>
                  <a:pt x="611" y="344"/>
                  <a:pt x="590" y="322"/>
                </a:cubicBezTo>
                <a:lnTo>
                  <a:pt x="557" y="290"/>
                </a:lnTo>
                <a:lnTo>
                  <a:pt x="547" y="279"/>
                </a:lnTo>
                <a:lnTo>
                  <a:pt x="536" y="269"/>
                </a:lnTo>
                <a:cubicBezTo>
                  <a:pt x="525" y="269"/>
                  <a:pt x="514" y="269"/>
                  <a:pt x="514" y="258"/>
                </a:cubicBezTo>
                <a:cubicBezTo>
                  <a:pt x="498" y="253"/>
                  <a:pt x="482" y="250"/>
                  <a:pt x="466" y="250"/>
                </a:cubicBezTo>
                <a:cubicBezTo>
                  <a:pt x="450" y="250"/>
                  <a:pt x="434" y="253"/>
                  <a:pt x="418" y="258"/>
                </a:cubicBezTo>
                <a:cubicBezTo>
                  <a:pt x="364" y="269"/>
                  <a:pt x="322" y="312"/>
                  <a:pt x="300" y="365"/>
                </a:cubicBezTo>
                <a:cubicBezTo>
                  <a:pt x="290" y="386"/>
                  <a:pt x="290" y="408"/>
                  <a:pt x="300" y="429"/>
                </a:cubicBezTo>
                <a:cubicBezTo>
                  <a:pt x="300" y="462"/>
                  <a:pt x="322" y="472"/>
                  <a:pt x="333" y="483"/>
                </a:cubicBezTo>
                <a:cubicBezTo>
                  <a:pt x="333" y="493"/>
                  <a:pt x="343" y="493"/>
                  <a:pt x="343" y="493"/>
                </a:cubicBezTo>
                <a:cubicBezTo>
                  <a:pt x="343" y="505"/>
                  <a:pt x="343" y="505"/>
                  <a:pt x="354" y="505"/>
                </a:cubicBezTo>
                <a:cubicBezTo>
                  <a:pt x="364" y="515"/>
                  <a:pt x="376" y="515"/>
                  <a:pt x="386" y="515"/>
                </a:cubicBezTo>
                <a:cubicBezTo>
                  <a:pt x="397" y="515"/>
                  <a:pt x="418" y="515"/>
                  <a:pt x="429" y="505"/>
                </a:cubicBezTo>
                <a:cubicBezTo>
                  <a:pt x="440" y="493"/>
                  <a:pt x="450" y="483"/>
                  <a:pt x="450" y="472"/>
                </a:cubicBezTo>
                <a:lnTo>
                  <a:pt x="450" y="451"/>
                </a:lnTo>
                <a:cubicBezTo>
                  <a:pt x="450" y="462"/>
                  <a:pt x="450" y="462"/>
                  <a:pt x="440" y="472"/>
                </a:cubicBezTo>
                <a:cubicBezTo>
                  <a:pt x="440" y="483"/>
                  <a:pt x="429" y="493"/>
                  <a:pt x="418" y="493"/>
                </a:cubicBezTo>
                <a:cubicBezTo>
                  <a:pt x="407" y="505"/>
                  <a:pt x="397" y="505"/>
                  <a:pt x="386" y="505"/>
                </a:cubicBezTo>
                <a:cubicBezTo>
                  <a:pt x="376" y="493"/>
                  <a:pt x="376" y="493"/>
                  <a:pt x="364" y="493"/>
                </a:cubicBezTo>
                <a:lnTo>
                  <a:pt x="364" y="483"/>
                </a:lnTo>
                <a:lnTo>
                  <a:pt x="354" y="483"/>
                </a:lnTo>
                <a:cubicBezTo>
                  <a:pt x="354" y="483"/>
                  <a:pt x="354" y="472"/>
                  <a:pt x="343" y="472"/>
                </a:cubicBezTo>
                <a:cubicBezTo>
                  <a:pt x="333" y="462"/>
                  <a:pt x="333" y="440"/>
                  <a:pt x="322" y="429"/>
                </a:cubicBezTo>
                <a:cubicBezTo>
                  <a:pt x="322" y="408"/>
                  <a:pt x="322" y="386"/>
                  <a:pt x="333" y="376"/>
                </a:cubicBezTo>
                <a:cubicBezTo>
                  <a:pt x="343" y="333"/>
                  <a:pt x="386" y="312"/>
                  <a:pt x="429" y="301"/>
                </a:cubicBezTo>
                <a:cubicBezTo>
                  <a:pt x="435" y="298"/>
                  <a:pt x="441" y="297"/>
                  <a:pt x="447" y="297"/>
                </a:cubicBezTo>
                <a:cubicBezTo>
                  <a:pt x="462" y="297"/>
                  <a:pt x="478" y="304"/>
                  <a:pt x="493" y="312"/>
                </a:cubicBezTo>
                <a:lnTo>
                  <a:pt x="504" y="312"/>
                </a:lnTo>
                <a:lnTo>
                  <a:pt x="514" y="322"/>
                </a:lnTo>
                <a:lnTo>
                  <a:pt x="525" y="322"/>
                </a:lnTo>
                <a:cubicBezTo>
                  <a:pt x="536" y="333"/>
                  <a:pt x="536" y="344"/>
                  <a:pt x="547" y="355"/>
                </a:cubicBezTo>
                <a:cubicBezTo>
                  <a:pt x="579" y="386"/>
                  <a:pt x="590" y="440"/>
                  <a:pt x="579" y="493"/>
                </a:cubicBezTo>
                <a:cubicBezTo>
                  <a:pt x="568" y="515"/>
                  <a:pt x="557" y="536"/>
                  <a:pt x="536" y="558"/>
                </a:cubicBezTo>
                <a:cubicBezTo>
                  <a:pt x="525" y="579"/>
                  <a:pt x="493" y="590"/>
                  <a:pt x="471" y="601"/>
                </a:cubicBezTo>
                <a:cubicBezTo>
                  <a:pt x="450" y="611"/>
                  <a:pt x="423" y="617"/>
                  <a:pt x="397" y="617"/>
                </a:cubicBezTo>
                <a:cubicBezTo>
                  <a:pt x="370" y="617"/>
                  <a:pt x="343" y="611"/>
                  <a:pt x="322" y="601"/>
                </a:cubicBezTo>
                <a:cubicBezTo>
                  <a:pt x="268" y="579"/>
                  <a:pt x="226" y="547"/>
                  <a:pt x="193" y="505"/>
                </a:cubicBezTo>
                <a:cubicBezTo>
                  <a:pt x="150" y="472"/>
                  <a:pt x="129" y="419"/>
                  <a:pt x="119" y="376"/>
                </a:cubicBezTo>
                <a:cubicBezTo>
                  <a:pt x="119" y="355"/>
                  <a:pt x="107" y="322"/>
                  <a:pt x="107" y="301"/>
                </a:cubicBezTo>
                <a:lnTo>
                  <a:pt x="107" y="290"/>
                </a:lnTo>
                <a:lnTo>
                  <a:pt x="107" y="279"/>
                </a:lnTo>
                <a:lnTo>
                  <a:pt x="107" y="269"/>
                </a:lnTo>
                <a:lnTo>
                  <a:pt x="107" y="236"/>
                </a:lnTo>
                <a:cubicBezTo>
                  <a:pt x="107" y="194"/>
                  <a:pt x="107" y="151"/>
                  <a:pt x="97" y="108"/>
                </a:cubicBezTo>
                <a:cubicBezTo>
                  <a:pt x="97" y="76"/>
                  <a:pt x="86" y="44"/>
                  <a:pt x="65" y="22"/>
                </a:cubicBezTo>
                <a:cubicBezTo>
                  <a:pt x="54" y="12"/>
                  <a:pt x="43" y="1"/>
                  <a:pt x="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3"/>
          <p:cNvSpPr/>
          <p:nvPr/>
        </p:nvSpPr>
        <p:spPr>
          <a:xfrm rot="10800000" flipH="1">
            <a:off x="1013742" y="1162717"/>
            <a:ext cx="120700" cy="318387"/>
          </a:xfrm>
          <a:custGeom>
            <a:avLst/>
            <a:gdLst/>
            <a:ahLst/>
            <a:cxnLst/>
            <a:rect l="l" t="t" r="r" b="b"/>
            <a:pathLst>
              <a:path w="163" h="430" extrusionOk="0">
                <a:moveTo>
                  <a:pt x="1" y="1"/>
                </a:moveTo>
                <a:lnTo>
                  <a:pt x="22" y="12"/>
                </a:lnTo>
                <a:lnTo>
                  <a:pt x="34" y="22"/>
                </a:lnTo>
                <a:cubicBezTo>
                  <a:pt x="44" y="33"/>
                  <a:pt x="44" y="33"/>
                  <a:pt x="55" y="33"/>
                </a:cubicBezTo>
                <a:cubicBezTo>
                  <a:pt x="55" y="33"/>
                  <a:pt x="55" y="44"/>
                  <a:pt x="65" y="44"/>
                </a:cubicBezTo>
                <a:cubicBezTo>
                  <a:pt x="65" y="44"/>
                  <a:pt x="65" y="55"/>
                  <a:pt x="76" y="55"/>
                </a:cubicBezTo>
                <a:cubicBezTo>
                  <a:pt x="76" y="65"/>
                  <a:pt x="76" y="65"/>
                  <a:pt x="87" y="65"/>
                </a:cubicBezTo>
                <a:cubicBezTo>
                  <a:pt x="87" y="76"/>
                  <a:pt x="98" y="86"/>
                  <a:pt x="98" y="98"/>
                </a:cubicBezTo>
                <a:cubicBezTo>
                  <a:pt x="108" y="108"/>
                  <a:pt x="108" y="119"/>
                  <a:pt x="108" y="119"/>
                </a:cubicBezTo>
                <a:lnTo>
                  <a:pt x="108" y="140"/>
                </a:lnTo>
                <a:lnTo>
                  <a:pt x="108" y="183"/>
                </a:lnTo>
                <a:lnTo>
                  <a:pt x="108" y="226"/>
                </a:lnTo>
                <a:cubicBezTo>
                  <a:pt x="108" y="236"/>
                  <a:pt x="98" y="258"/>
                  <a:pt x="98" y="269"/>
                </a:cubicBezTo>
                <a:cubicBezTo>
                  <a:pt x="98" y="290"/>
                  <a:pt x="108" y="301"/>
                  <a:pt x="108" y="322"/>
                </a:cubicBezTo>
                <a:cubicBezTo>
                  <a:pt x="108" y="333"/>
                  <a:pt x="108" y="343"/>
                  <a:pt x="119" y="355"/>
                </a:cubicBezTo>
                <a:lnTo>
                  <a:pt x="119" y="376"/>
                </a:lnTo>
                <a:lnTo>
                  <a:pt x="129" y="386"/>
                </a:lnTo>
                <a:cubicBezTo>
                  <a:pt x="129" y="397"/>
                  <a:pt x="129" y="397"/>
                  <a:pt x="141" y="408"/>
                </a:cubicBezTo>
                <a:cubicBezTo>
                  <a:pt x="151" y="429"/>
                  <a:pt x="162" y="429"/>
                  <a:pt x="162" y="429"/>
                </a:cubicBezTo>
                <a:cubicBezTo>
                  <a:pt x="162" y="429"/>
                  <a:pt x="151" y="419"/>
                  <a:pt x="151" y="408"/>
                </a:cubicBezTo>
                <a:lnTo>
                  <a:pt x="151" y="386"/>
                </a:lnTo>
                <a:lnTo>
                  <a:pt x="151" y="365"/>
                </a:lnTo>
                <a:lnTo>
                  <a:pt x="151" y="355"/>
                </a:lnTo>
                <a:cubicBezTo>
                  <a:pt x="141" y="343"/>
                  <a:pt x="151" y="333"/>
                  <a:pt x="151" y="312"/>
                </a:cubicBezTo>
                <a:lnTo>
                  <a:pt x="151" y="279"/>
                </a:lnTo>
                <a:cubicBezTo>
                  <a:pt x="151" y="258"/>
                  <a:pt x="151" y="248"/>
                  <a:pt x="162" y="236"/>
                </a:cubicBezTo>
                <a:lnTo>
                  <a:pt x="162" y="183"/>
                </a:lnTo>
                <a:lnTo>
                  <a:pt x="162" y="129"/>
                </a:lnTo>
                <a:cubicBezTo>
                  <a:pt x="162" y="119"/>
                  <a:pt x="151" y="98"/>
                  <a:pt x="141" y="86"/>
                </a:cubicBezTo>
                <a:cubicBezTo>
                  <a:pt x="141" y="65"/>
                  <a:pt x="129" y="55"/>
                  <a:pt x="119" y="44"/>
                </a:cubicBezTo>
                <a:cubicBezTo>
                  <a:pt x="108" y="33"/>
                  <a:pt x="87" y="22"/>
                  <a:pt x="76" y="22"/>
                </a:cubicBezTo>
                <a:cubicBezTo>
                  <a:pt x="65" y="12"/>
                  <a:pt x="55" y="12"/>
                  <a:pt x="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3"/>
          <p:cNvSpPr/>
          <p:nvPr/>
        </p:nvSpPr>
        <p:spPr>
          <a:xfrm rot="10800000" flipH="1">
            <a:off x="1458033" y="1013893"/>
            <a:ext cx="48132" cy="51089"/>
          </a:xfrm>
          <a:custGeom>
            <a:avLst/>
            <a:gdLst/>
            <a:ahLst/>
            <a:cxnLst/>
            <a:rect l="l" t="t" r="r" b="b"/>
            <a:pathLst>
              <a:path w="65" h="69" extrusionOk="0">
                <a:moveTo>
                  <a:pt x="33" y="1"/>
                </a:moveTo>
                <a:cubicBezTo>
                  <a:pt x="25" y="1"/>
                  <a:pt x="17" y="6"/>
                  <a:pt x="12" y="17"/>
                </a:cubicBezTo>
                <a:cubicBezTo>
                  <a:pt x="1" y="28"/>
                  <a:pt x="1" y="50"/>
                  <a:pt x="12" y="60"/>
                </a:cubicBezTo>
                <a:cubicBezTo>
                  <a:pt x="17" y="65"/>
                  <a:pt x="25" y="68"/>
                  <a:pt x="33" y="68"/>
                </a:cubicBezTo>
                <a:cubicBezTo>
                  <a:pt x="41" y="68"/>
                  <a:pt x="49" y="65"/>
                  <a:pt x="55" y="60"/>
                </a:cubicBezTo>
                <a:cubicBezTo>
                  <a:pt x="65" y="50"/>
                  <a:pt x="65" y="28"/>
                  <a:pt x="55" y="17"/>
                </a:cubicBezTo>
                <a:cubicBezTo>
                  <a:pt x="49" y="6"/>
                  <a:pt x="41" y="1"/>
                  <a:pt x="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3"/>
          <p:cNvSpPr/>
          <p:nvPr/>
        </p:nvSpPr>
        <p:spPr>
          <a:xfrm rot="10800000" flipH="1">
            <a:off x="1228483" y="1236022"/>
            <a:ext cx="56277" cy="50349"/>
          </a:xfrm>
          <a:custGeom>
            <a:avLst/>
            <a:gdLst/>
            <a:ahLst/>
            <a:cxnLst/>
            <a:rect l="l" t="t" r="r" b="b"/>
            <a:pathLst>
              <a:path w="76" h="68" extrusionOk="0">
                <a:moveTo>
                  <a:pt x="43" y="0"/>
                </a:moveTo>
                <a:cubicBezTo>
                  <a:pt x="35" y="0"/>
                  <a:pt x="27" y="6"/>
                  <a:pt x="22" y="16"/>
                </a:cubicBezTo>
                <a:cubicBezTo>
                  <a:pt x="1" y="27"/>
                  <a:pt x="1" y="49"/>
                  <a:pt x="22" y="59"/>
                </a:cubicBezTo>
                <a:cubicBezTo>
                  <a:pt x="27" y="65"/>
                  <a:pt x="35" y="67"/>
                  <a:pt x="43" y="67"/>
                </a:cubicBezTo>
                <a:cubicBezTo>
                  <a:pt x="51" y="67"/>
                  <a:pt x="59" y="65"/>
                  <a:pt x="65" y="59"/>
                </a:cubicBezTo>
                <a:cubicBezTo>
                  <a:pt x="75" y="49"/>
                  <a:pt x="75" y="27"/>
                  <a:pt x="65" y="16"/>
                </a:cubicBezTo>
                <a:cubicBezTo>
                  <a:pt x="59" y="6"/>
                  <a:pt x="51" y="0"/>
                  <a:pt x="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3"/>
          <p:cNvSpPr/>
          <p:nvPr/>
        </p:nvSpPr>
        <p:spPr>
          <a:xfrm rot="10800000" flipH="1">
            <a:off x="950829" y="719237"/>
            <a:ext cx="281512" cy="281512"/>
          </a:xfrm>
          <a:custGeom>
            <a:avLst/>
            <a:gdLst/>
            <a:ahLst/>
            <a:cxnLst/>
            <a:rect l="l" t="t" r="r" b="b"/>
            <a:pathLst>
              <a:path w="2250" h="2250" extrusionOk="0">
                <a:moveTo>
                  <a:pt x="1125" y="1"/>
                </a:moveTo>
                <a:cubicBezTo>
                  <a:pt x="996" y="558"/>
                  <a:pt x="558" y="996"/>
                  <a:pt x="1" y="1125"/>
                </a:cubicBezTo>
                <a:cubicBezTo>
                  <a:pt x="558" y="1253"/>
                  <a:pt x="996" y="1693"/>
                  <a:pt x="1125" y="2249"/>
                </a:cubicBezTo>
                <a:cubicBezTo>
                  <a:pt x="1253" y="1693"/>
                  <a:pt x="1682" y="1253"/>
                  <a:pt x="2249" y="1125"/>
                </a:cubicBezTo>
                <a:cubicBezTo>
                  <a:pt x="1682" y="996"/>
                  <a:pt x="1253" y="558"/>
                  <a:pt x="1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3"/>
          <p:cNvSpPr/>
          <p:nvPr/>
        </p:nvSpPr>
        <p:spPr>
          <a:xfrm rot="10800000">
            <a:off x="10376300" y="734749"/>
            <a:ext cx="500571" cy="466473"/>
          </a:xfrm>
          <a:custGeom>
            <a:avLst/>
            <a:gdLst/>
            <a:ahLst/>
            <a:cxnLst/>
            <a:rect l="l" t="t" r="r" b="b"/>
            <a:pathLst>
              <a:path w="676" h="630" extrusionOk="0">
                <a:moveTo>
                  <a:pt x="215" y="1"/>
                </a:moveTo>
                <a:cubicBezTo>
                  <a:pt x="196" y="1"/>
                  <a:pt x="178" y="3"/>
                  <a:pt x="162" y="8"/>
                </a:cubicBezTo>
                <a:cubicBezTo>
                  <a:pt x="98" y="30"/>
                  <a:pt x="44" y="73"/>
                  <a:pt x="22" y="148"/>
                </a:cubicBezTo>
                <a:cubicBezTo>
                  <a:pt x="1" y="201"/>
                  <a:pt x="1" y="276"/>
                  <a:pt x="22" y="341"/>
                </a:cubicBezTo>
                <a:cubicBezTo>
                  <a:pt x="44" y="394"/>
                  <a:pt x="87" y="448"/>
                  <a:pt x="129" y="479"/>
                </a:cubicBezTo>
                <a:cubicBezTo>
                  <a:pt x="183" y="522"/>
                  <a:pt x="236" y="544"/>
                  <a:pt x="290" y="555"/>
                </a:cubicBezTo>
                <a:cubicBezTo>
                  <a:pt x="312" y="565"/>
                  <a:pt x="344" y="565"/>
                  <a:pt x="365" y="565"/>
                </a:cubicBezTo>
                <a:lnTo>
                  <a:pt x="408" y="565"/>
                </a:lnTo>
                <a:cubicBezTo>
                  <a:pt x="419" y="555"/>
                  <a:pt x="429" y="555"/>
                  <a:pt x="440" y="555"/>
                </a:cubicBezTo>
                <a:lnTo>
                  <a:pt x="558" y="555"/>
                </a:lnTo>
                <a:cubicBezTo>
                  <a:pt x="590" y="555"/>
                  <a:pt x="622" y="565"/>
                  <a:pt x="643" y="576"/>
                </a:cubicBezTo>
                <a:cubicBezTo>
                  <a:pt x="665" y="598"/>
                  <a:pt x="665" y="619"/>
                  <a:pt x="665" y="629"/>
                </a:cubicBezTo>
                <a:cubicBezTo>
                  <a:pt x="676" y="619"/>
                  <a:pt x="676" y="619"/>
                  <a:pt x="665" y="608"/>
                </a:cubicBezTo>
                <a:cubicBezTo>
                  <a:pt x="665" y="598"/>
                  <a:pt x="665" y="587"/>
                  <a:pt x="654" y="576"/>
                </a:cubicBezTo>
                <a:cubicBezTo>
                  <a:pt x="633" y="555"/>
                  <a:pt x="600" y="544"/>
                  <a:pt x="558" y="533"/>
                </a:cubicBezTo>
                <a:cubicBezTo>
                  <a:pt x="526" y="533"/>
                  <a:pt x="483" y="522"/>
                  <a:pt x="440" y="522"/>
                </a:cubicBezTo>
                <a:lnTo>
                  <a:pt x="365" y="522"/>
                </a:lnTo>
                <a:cubicBezTo>
                  <a:pt x="344" y="522"/>
                  <a:pt x="322" y="522"/>
                  <a:pt x="301" y="512"/>
                </a:cubicBezTo>
                <a:cubicBezTo>
                  <a:pt x="248" y="501"/>
                  <a:pt x="205" y="479"/>
                  <a:pt x="162" y="448"/>
                </a:cubicBezTo>
                <a:cubicBezTo>
                  <a:pt x="119" y="415"/>
                  <a:pt x="87" y="372"/>
                  <a:pt x="76" y="319"/>
                </a:cubicBezTo>
                <a:cubicBezTo>
                  <a:pt x="55" y="265"/>
                  <a:pt x="55" y="212"/>
                  <a:pt x="76" y="158"/>
                </a:cubicBezTo>
                <a:cubicBezTo>
                  <a:pt x="76" y="137"/>
                  <a:pt x="98" y="115"/>
                  <a:pt x="108" y="94"/>
                </a:cubicBezTo>
                <a:cubicBezTo>
                  <a:pt x="129" y="84"/>
                  <a:pt x="151" y="73"/>
                  <a:pt x="183" y="62"/>
                </a:cubicBezTo>
                <a:cubicBezTo>
                  <a:pt x="195" y="59"/>
                  <a:pt x="207" y="58"/>
                  <a:pt x="220" y="58"/>
                </a:cubicBezTo>
                <a:cubicBezTo>
                  <a:pt x="254" y="58"/>
                  <a:pt x="291" y="68"/>
                  <a:pt x="322" y="84"/>
                </a:cubicBezTo>
                <a:cubicBezTo>
                  <a:pt x="333" y="94"/>
                  <a:pt x="344" y="105"/>
                  <a:pt x="344" y="115"/>
                </a:cubicBezTo>
                <a:lnTo>
                  <a:pt x="355" y="115"/>
                </a:lnTo>
                <a:lnTo>
                  <a:pt x="355" y="127"/>
                </a:lnTo>
                <a:lnTo>
                  <a:pt x="365" y="137"/>
                </a:lnTo>
                <a:cubicBezTo>
                  <a:pt x="376" y="158"/>
                  <a:pt x="376" y="180"/>
                  <a:pt x="376" y="201"/>
                </a:cubicBezTo>
                <a:cubicBezTo>
                  <a:pt x="365" y="255"/>
                  <a:pt x="333" y="287"/>
                  <a:pt x="301" y="308"/>
                </a:cubicBezTo>
                <a:cubicBezTo>
                  <a:pt x="286" y="308"/>
                  <a:pt x="272" y="313"/>
                  <a:pt x="261" y="313"/>
                </a:cubicBezTo>
                <a:cubicBezTo>
                  <a:pt x="256" y="313"/>
                  <a:pt x="251" y="312"/>
                  <a:pt x="248" y="308"/>
                </a:cubicBezTo>
                <a:cubicBezTo>
                  <a:pt x="226" y="308"/>
                  <a:pt x="215" y="298"/>
                  <a:pt x="194" y="287"/>
                </a:cubicBezTo>
                <a:lnTo>
                  <a:pt x="194" y="276"/>
                </a:lnTo>
                <a:lnTo>
                  <a:pt x="183" y="276"/>
                </a:lnTo>
                <a:lnTo>
                  <a:pt x="183" y="265"/>
                </a:lnTo>
                <a:cubicBezTo>
                  <a:pt x="172" y="265"/>
                  <a:pt x="172" y="255"/>
                  <a:pt x="172" y="255"/>
                </a:cubicBezTo>
                <a:lnTo>
                  <a:pt x="172" y="212"/>
                </a:lnTo>
                <a:lnTo>
                  <a:pt x="194" y="191"/>
                </a:lnTo>
                <a:lnTo>
                  <a:pt x="236" y="191"/>
                </a:lnTo>
                <a:cubicBezTo>
                  <a:pt x="236" y="191"/>
                  <a:pt x="226" y="191"/>
                  <a:pt x="226" y="180"/>
                </a:cubicBezTo>
                <a:lnTo>
                  <a:pt x="194" y="180"/>
                </a:lnTo>
                <a:cubicBezTo>
                  <a:pt x="183" y="191"/>
                  <a:pt x="172" y="191"/>
                  <a:pt x="162" y="212"/>
                </a:cubicBezTo>
                <a:cubicBezTo>
                  <a:pt x="162" y="222"/>
                  <a:pt x="151" y="234"/>
                  <a:pt x="162" y="255"/>
                </a:cubicBezTo>
                <a:lnTo>
                  <a:pt x="162" y="276"/>
                </a:lnTo>
                <a:lnTo>
                  <a:pt x="172" y="287"/>
                </a:lnTo>
                <a:cubicBezTo>
                  <a:pt x="172" y="298"/>
                  <a:pt x="183" y="298"/>
                  <a:pt x="183" y="308"/>
                </a:cubicBezTo>
                <a:cubicBezTo>
                  <a:pt x="194" y="319"/>
                  <a:pt x="215" y="330"/>
                  <a:pt x="236" y="341"/>
                </a:cubicBezTo>
                <a:cubicBezTo>
                  <a:pt x="258" y="341"/>
                  <a:pt x="290" y="341"/>
                  <a:pt x="312" y="330"/>
                </a:cubicBezTo>
                <a:cubicBezTo>
                  <a:pt x="355" y="319"/>
                  <a:pt x="397" y="276"/>
                  <a:pt x="419" y="212"/>
                </a:cubicBezTo>
                <a:cubicBezTo>
                  <a:pt x="419" y="191"/>
                  <a:pt x="419" y="158"/>
                  <a:pt x="408" y="127"/>
                </a:cubicBezTo>
                <a:cubicBezTo>
                  <a:pt x="408" y="115"/>
                  <a:pt x="397" y="105"/>
                  <a:pt x="397" y="105"/>
                </a:cubicBezTo>
                <a:lnTo>
                  <a:pt x="397" y="94"/>
                </a:lnTo>
                <a:lnTo>
                  <a:pt x="386" y="94"/>
                </a:lnTo>
                <a:lnTo>
                  <a:pt x="386" y="84"/>
                </a:lnTo>
                <a:lnTo>
                  <a:pt x="355" y="51"/>
                </a:lnTo>
                <a:cubicBezTo>
                  <a:pt x="322" y="30"/>
                  <a:pt x="301" y="19"/>
                  <a:pt x="269" y="8"/>
                </a:cubicBezTo>
                <a:cubicBezTo>
                  <a:pt x="253" y="3"/>
                  <a:pt x="234" y="1"/>
                  <a:pt x="2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3"/>
          <p:cNvSpPr/>
          <p:nvPr/>
        </p:nvSpPr>
        <p:spPr>
          <a:xfrm rot="10800000">
            <a:off x="10487374" y="790281"/>
            <a:ext cx="317671" cy="127355"/>
          </a:xfrm>
          <a:custGeom>
            <a:avLst/>
            <a:gdLst/>
            <a:ahLst/>
            <a:cxnLst/>
            <a:rect l="l" t="t" r="r" b="b"/>
            <a:pathLst>
              <a:path w="429" h="172" extrusionOk="0">
                <a:moveTo>
                  <a:pt x="247" y="1"/>
                </a:moveTo>
                <a:cubicBezTo>
                  <a:pt x="225" y="1"/>
                  <a:pt x="215" y="11"/>
                  <a:pt x="204" y="11"/>
                </a:cubicBezTo>
                <a:cubicBezTo>
                  <a:pt x="182" y="11"/>
                  <a:pt x="172" y="11"/>
                  <a:pt x="161" y="22"/>
                </a:cubicBezTo>
                <a:lnTo>
                  <a:pt x="54" y="22"/>
                </a:lnTo>
                <a:cubicBezTo>
                  <a:pt x="44" y="22"/>
                  <a:pt x="32" y="22"/>
                  <a:pt x="22" y="11"/>
                </a:cubicBezTo>
                <a:lnTo>
                  <a:pt x="1" y="11"/>
                </a:lnTo>
                <a:cubicBezTo>
                  <a:pt x="1" y="11"/>
                  <a:pt x="11" y="22"/>
                  <a:pt x="22" y="22"/>
                </a:cubicBezTo>
                <a:cubicBezTo>
                  <a:pt x="22" y="32"/>
                  <a:pt x="22" y="32"/>
                  <a:pt x="32" y="32"/>
                </a:cubicBezTo>
                <a:lnTo>
                  <a:pt x="44" y="43"/>
                </a:lnTo>
                <a:lnTo>
                  <a:pt x="54" y="43"/>
                </a:lnTo>
                <a:cubicBezTo>
                  <a:pt x="65" y="54"/>
                  <a:pt x="65" y="54"/>
                  <a:pt x="75" y="54"/>
                </a:cubicBezTo>
                <a:cubicBezTo>
                  <a:pt x="86" y="65"/>
                  <a:pt x="97" y="65"/>
                  <a:pt x="118" y="65"/>
                </a:cubicBezTo>
                <a:lnTo>
                  <a:pt x="204" y="65"/>
                </a:lnTo>
                <a:cubicBezTo>
                  <a:pt x="225" y="65"/>
                  <a:pt x="236" y="65"/>
                  <a:pt x="258" y="54"/>
                </a:cubicBezTo>
                <a:lnTo>
                  <a:pt x="289" y="54"/>
                </a:lnTo>
                <a:cubicBezTo>
                  <a:pt x="300" y="65"/>
                  <a:pt x="311" y="65"/>
                  <a:pt x="311" y="65"/>
                </a:cubicBezTo>
                <a:lnTo>
                  <a:pt x="332" y="65"/>
                </a:lnTo>
                <a:cubicBezTo>
                  <a:pt x="343" y="75"/>
                  <a:pt x="354" y="75"/>
                  <a:pt x="365" y="86"/>
                </a:cubicBezTo>
                <a:cubicBezTo>
                  <a:pt x="365" y="86"/>
                  <a:pt x="375" y="86"/>
                  <a:pt x="375" y="96"/>
                </a:cubicBezTo>
                <a:cubicBezTo>
                  <a:pt x="386" y="96"/>
                  <a:pt x="386" y="108"/>
                  <a:pt x="386" y="108"/>
                </a:cubicBezTo>
                <a:cubicBezTo>
                  <a:pt x="396" y="108"/>
                  <a:pt x="396" y="118"/>
                  <a:pt x="396" y="118"/>
                </a:cubicBezTo>
                <a:cubicBezTo>
                  <a:pt x="408" y="118"/>
                  <a:pt x="408" y="129"/>
                  <a:pt x="408" y="129"/>
                </a:cubicBezTo>
                <a:cubicBezTo>
                  <a:pt x="418" y="139"/>
                  <a:pt x="418" y="150"/>
                  <a:pt x="418" y="150"/>
                </a:cubicBezTo>
                <a:cubicBezTo>
                  <a:pt x="429" y="161"/>
                  <a:pt x="429" y="172"/>
                  <a:pt x="429" y="172"/>
                </a:cubicBezTo>
                <a:lnTo>
                  <a:pt x="429" y="161"/>
                </a:lnTo>
                <a:lnTo>
                  <a:pt x="429" y="150"/>
                </a:lnTo>
                <a:lnTo>
                  <a:pt x="429" y="118"/>
                </a:lnTo>
                <a:cubicBezTo>
                  <a:pt x="429" y="108"/>
                  <a:pt x="418" y="96"/>
                  <a:pt x="418" y="86"/>
                </a:cubicBezTo>
                <a:lnTo>
                  <a:pt x="386" y="54"/>
                </a:lnTo>
                <a:lnTo>
                  <a:pt x="354" y="22"/>
                </a:lnTo>
                <a:cubicBezTo>
                  <a:pt x="332" y="11"/>
                  <a:pt x="322" y="11"/>
                  <a:pt x="300" y="11"/>
                </a:cubicBezTo>
                <a:cubicBezTo>
                  <a:pt x="279" y="1"/>
                  <a:pt x="268" y="1"/>
                  <a:pt x="2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3"/>
          <p:cNvSpPr/>
          <p:nvPr/>
        </p:nvSpPr>
        <p:spPr>
          <a:xfrm rot="10800000">
            <a:off x="10772460" y="1096077"/>
            <a:ext cx="468731" cy="496091"/>
          </a:xfrm>
          <a:custGeom>
            <a:avLst/>
            <a:gdLst/>
            <a:ahLst/>
            <a:cxnLst/>
            <a:rect l="l" t="t" r="r" b="b"/>
            <a:pathLst>
              <a:path w="633" h="670" extrusionOk="0">
                <a:moveTo>
                  <a:pt x="440" y="429"/>
                </a:moveTo>
                <a:lnTo>
                  <a:pt x="440" y="440"/>
                </a:lnTo>
                <a:cubicBezTo>
                  <a:pt x="450" y="440"/>
                  <a:pt x="450" y="440"/>
                  <a:pt x="450" y="451"/>
                </a:cubicBezTo>
                <a:lnTo>
                  <a:pt x="450" y="429"/>
                </a:lnTo>
                <a:close/>
                <a:moveTo>
                  <a:pt x="0" y="1"/>
                </a:moveTo>
                <a:cubicBezTo>
                  <a:pt x="22" y="1"/>
                  <a:pt x="43" y="12"/>
                  <a:pt x="54" y="22"/>
                </a:cubicBezTo>
                <a:cubicBezTo>
                  <a:pt x="76" y="44"/>
                  <a:pt x="76" y="76"/>
                  <a:pt x="76" y="108"/>
                </a:cubicBezTo>
                <a:cubicBezTo>
                  <a:pt x="86" y="151"/>
                  <a:pt x="76" y="194"/>
                  <a:pt x="76" y="236"/>
                </a:cubicBezTo>
                <a:lnTo>
                  <a:pt x="76" y="269"/>
                </a:lnTo>
                <a:lnTo>
                  <a:pt x="76" y="279"/>
                </a:lnTo>
                <a:lnTo>
                  <a:pt x="76" y="290"/>
                </a:lnTo>
                <a:lnTo>
                  <a:pt x="76" y="301"/>
                </a:lnTo>
                <a:lnTo>
                  <a:pt x="76" y="386"/>
                </a:lnTo>
                <a:cubicBezTo>
                  <a:pt x="86" y="440"/>
                  <a:pt x="119" y="493"/>
                  <a:pt x="150" y="536"/>
                </a:cubicBezTo>
                <a:cubicBezTo>
                  <a:pt x="193" y="590"/>
                  <a:pt x="236" y="622"/>
                  <a:pt x="300" y="643"/>
                </a:cubicBezTo>
                <a:cubicBezTo>
                  <a:pt x="336" y="661"/>
                  <a:pt x="371" y="669"/>
                  <a:pt x="407" y="669"/>
                </a:cubicBezTo>
                <a:cubicBezTo>
                  <a:pt x="435" y="669"/>
                  <a:pt x="464" y="664"/>
                  <a:pt x="493" y="655"/>
                </a:cubicBezTo>
                <a:cubicBezTo>
                  <a:pt x="557" y="633"/>
                  <a:pt x="611" y="569"/>
                  <a:pt x="621" y="505"/>
                </a:cubicBezTo>
                <a:cubicBezTo>
                  <a:pt x="633" y="472"/>
                  <a:pt x="633" y="440"/>
                  <a:pt x="633" y="408"/>
                </a:cubicBezTo>
                <a:cubicBezTo>
                  <a:pt x="621" y="376"/>
                  <a:pt x="611" y="344"/>
                  <a:pt x="590" y="322"/>
                </a:cubicBezTo>
                <a:lnTo>
                  <a:pt x="557" y="290"/>
                </a:lnTo>
                <a:lnTo>
                  <a:pt x="547" y="279"/>
                </a:lnTo>
                <a:lnTo>
                  <a:pt x="536" y="269"/>
                </a:lnTo>
                <a:cubicBezTo>
                  <a:pt x="525" y="269"/>
                  <a:pt x="514" y="269"/>
                  <a:pt x="514" y="258"/>
                </a:cubicBezTo>
                <a:cubicBezTo>
                  <a:pt x="498" y="253"/>
                  <a:pt x="482" y="250"/>
                  <a:pt x="466" y="250"/>
                </a:cubicBezTo>
                <a:cubicBezTo>
                  <a:pt x="450" y="250"/>
                  <a:pt x="434" y="253"/>
                  <a:pt x="418" y="258"/>
                </a:cubicBezTo>
                <a:cubicBezTo>
                  <a:pt x="364" y="269"/>
                  <a:pt x="322" y="312"/>
                  <a:pt x="300" y="365"/>
                </a:cubicBezTo>
                <a:cubicBezTo>
                  <a:pt x="290" y="386"/>
                  <a:pt x="290" y="408"/>
                  <a:pt x="300" y="429"/>
                </a:cubicBezTo>
                <a:cubicBezTo>
                  <a:pt x="300" y="462"/>
                  <a:pt x="322" y="472"/>
                  <a:pt x="333" y="483"/>
                </a:cubicBezTo>
                <a:cubicBezTo>
                  <a:pt x="333" y="493"/>
                  <a:pt x="343" y="493"/>
                  <a:pt x="343" y="493"/>
                </a:cubicBezTo>
                <a:cubicBezTo>
                  <a:pt x="343" y="505"/>
                  <a:pt x="343" y="505"/>
                  <a:pt x="354" y="505"/>
                </a:cubicBezTo>
                <a:cubicBezTo>
                  <a:pt x="364" y="515"/>
                  <a:pt x="376" y="515"/>
                  <a:pt x="386" y="515"/>
                </a:cubicBezTo>
                <a:cubicBezTo>
                  <a:pt x="397" y="515"/>
                  <a:pt x="418" y="515"/>
                  <a:pt x="429" y="505"/>
                </a:cubicBezTo>
                <a:cubicBezTo>
                  <a:pt x="440" y="493"/>
                  <a:pt x="450" y="483"/>
                  <a:pt x="450" y="472"/>
                </a:cubicBezTo>
                <a:lnTo>
                  <a:pt x="450" y="451"/>
                </a:lnTo>
                <a:cubicBezTo>
                  <a:pt x="450" y="462"/>
                  <a:pt x="450" y="462"/>
                  <a:pt x="440" y="472"/>
                </a:cubicBezTo>
                <a:cubicBezTo>
                  <a:pt x="440" y="483"/>
                  <a:pt x="429" y="493"/>
                  <a:pt x="418" y="493"/>
                </a:cubicBezTo>
                <a:cubicBezTo>
                  <a:pt x="407" y="505"/>
                  <a:pt x="397" y="505"/>
                  <a:pt x="386" y="505"/>
                </a:cubicBezTo>
                <a:cubicBezTo>
                  <a:pt x="376" y="493"/>
                  <a:pt x="376" y="493"/>
                  <a:pt x="364" y="493"/>
                </a:cubicBezTo>
                <a:lnTo>
                  <a:pt x="364" y="483"/>
                </a:lnTo>
                <a:lnTo>
                  <a:pt x="354" y="483"/>
                </a:lnTo>
                <a:cubicBezTo>
                  <a:pt x="354" y="483"/>
                  <a:pt x="354" y="472"/>
                  <a:pt x="343" y="472"/>
                </a:cubicBezTo>
                <a:cubicBezTo>
                  <a:pt x="333" y="462"/>
                  <a:pt x="333" y="440"/>
                  <a:pt x="322" y="429"/>
                </a:cubicBezTo>
                <a:cubicBezTo>
                  <a:pt x="322" y="408"/>
                  <a:pt x="322" y="386"/>
                  <a:pt x="333" y="376"/>
                </a:cubicBezTo>
                <a:cubicBezTo>
                  <a:pt x="343" y="333"/>
                  <a:pt x="386" y="312"/>
                  <a:pt x="429" y="301"/>
                </a:cubicBezTo>
                <a:cubicBezTo>
                  <a:pt x="435" y="298"/>
                  <a:pt x="441" y="297"/>
                  <a:pt x="447" y="297"/>
                </a:cubicBezTo>
                <a:cubicBezTo>
                  <a:pt x="462" y="297"/>
                  <a:pt x="478" y="304"/>
                  <a:pt x="493" y="312"/>
                </a:cubicBezTo>
                <a:lnTo>
                  <a:pt x="504" y="312"/>
                </a:lnTo>
                <a:lnTo>
                  <a:pt x="514" y="322"/>
                </a:lnTo>
                <a:lnTo>
                  <a:pt x="525" y="322"/>
                </a:lnTo>
                <a:cubicBezTo>
                  <a:pt x="536" y="333"/>
                  <a:pt x="536" y="344"/>
                  <a:pt x="547" y="355"/>
                </a:cubicBezTo>
                <a:cubicBezTo>
                  <a:pt x="579" y="386"/>
                  <a:pt x="590" y="440"/>
                  <a:pt x="579" y="493"/>
                </a:cubicBezTo>
                <a:cubicBezTo>
                  <a:pt x="568" y="515"/>
                  <a:pt x="557" y="536"/>
                  <a:pt x="536" y="558"/>
                </a:cubicBezTo>
                <a:cubicBezTo>
                  <a:pt x="525" y="579"/>
                  <a:pt x="493" y="590"/>
                  <a:pt x="471" y="601"/>
                </a:cubicBezTo>
                <a:cubicBezTo>
                  <a:pt x="450" y="611"/>
                  <a:pt x="423" y="617"/>
                  <a:pt x="397" y="617"/>
                </a:cubicBezTo>
                <a:cubicBezTo>
                  <a:pt x="370" y="617"/>
                  <a:pt x="343" y="611"/>
                  <a:pt x="322" y="601"/>
                </a:cubicBezTo>
                <a:cubicBezTo>
                  <a:pt x="268" y="579"/>
                  <a:pt x="226" y="547"/>
                  <a:pt x="193" y="505"/>
                </a:cubicBezTo>
                <a:cubicBezTo>
                  <a:pt x="150" y="472"/>
                  <a:pt x="129" y="419"/>
                  <a:pt x="119" y="376"/>
                </a:cubicBezTo>
                <a:cubicBezTo>
                  <a:pt x="119" y="355"/>
                  <a:pt x="107" y="322"/>
                  <a:pt x="107" y="301"/>
                </a:cubicBezTo>
                <a:lnTo>
                  <a:pt x="107" y="290"/>
                </a:lnTo>
                <a:lnTo>
                  <a:pt x="107" y="279"/>
                </a:lnTo>
                <a:lnTo>
                  <a:pt x="107" y="269"/>
                </a:lnTo>
                <a:lnTo>
                  <a:pt x="107" y="236"/>
                </a:lnTo>
                <a:cubicBezTo>
                  <a:pt x="107" y="194"/>
                  <a:pt x="107" y="151"/>
                  <a:pt x="97" y="108"/>
                </a:cubicBezTo>
                <a:cubicBezTo>
                  <a:pt x="97" y="76"/>
                  <a:pt x="86" y="44"/>
                  <a:pt x="65" y="22"/>
                </a:cubicBezTo>
                <a:cubicBezTo>
                  <a:pt x="54" y="12"/>
                  <a:pt x="43" y="1"/>
                  <a:pt x="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3"/>
          <p:cNvSpPr/>
          <p:nvPr/>
        </p:nvSpPr>
        <p:spPr>
          <a:xfrm rot="10800000">
            <a:off x="11057550" y="1162717"/>
            <a:ext cx="120700" cy="318387"/>
          </a:xfrm>
          <a:custGeom>
            <a:avLst/>
            <a:gdLst/>
            <a:ahLst/>
            <a:cxnLst/>
            <a:rect l="l" t="t" r="r" b="b"/>
            <a:pathLst>
              <a:path w="163" h="430" extrusionOk="0">
                <a:moveTo>
                  <a:pt x="1" y="1"/>
                </a:moveTo>
                <a:lnTo>
                  <a:pt x="22" y="12"/>
                </a:lnTo>
                <a:lnTo>
                  <a:pt x="34" y="22"/>
                </a:lnTo>
                <a:cubicBezTo>
                  <a:pt x="44" y="33"/>
                  <a:pt x="44" y="33"/>
                  <a:pt x="55" y="33"/>
                </a:cubicBezTo>
                <a:cubicBezTo>
                  <a:pt x="55" y="33"/>
                  <a:pt x="55" y="44"/>
                  <a:pt x="65" y="44"/>
                </a:cubicBezTo>
                <a:cubicBezTo>
                  <a:pt x="65" y="44"/>
                  <a:pt x="65" y="55"/>
                  <a:pt x="76" y="55"/>
                </a:cubicBezTo>
                <a:cubicBezTo>
                  <a:pt x="76" y="65"/>
                  <a:pt x="76" y="65"/>
                  <a:pt x="87" y="65"/>
                </a:cubicBezTo>
                <a:cubicBezTo>
                  <a:pt x="87" y="76"/>
                  <a:pt x="98" y="86"/>
                  <a:pt x="98" y="98"/>
                </a:cubicBezTo>
                <a:cubicBezTo>
                  <a:pt x="108" y="108"/>
                  <a:pt x="108" y="119"/>
                  <a:pt x="108" y="119"/>
                </a:cubicBezTo>
                <a:lnTo>
                  <a:pt x="108" y="140"/>
                </a:lnTo>
                <a:lnTo>
                  <a:pt x="108" y="183"/>
                </a:lnTo>
                <a:lnTo>
                  <a:pt x="108" y="226"/>
                </a:lnTo>
                <a:cubicBezTo>
                  <a:pt x="108" y="236"/>
                  <a:pt x="98" y="258"/>
                  <a:pt x="98" y="269"/>
                </a:cubicBezTo>
                <a:cubicBezTo>
                  <a:pt x="98" y="290"/>
                  <a:pt x="108" y="301"/>
                  <a:pt x="108" y="322"/>
                </a:cubicBezTo>
                <a:cubicBezTo>
                  <a:pt x="108" y="333"/>
                  <a:pt x="108" y="343"/>
                  <a:pt x="119" y="355"/>
                </a:cubicBezTo>
                <a:lnTo>
                  <a:pt x="119" y="376"/>
                </a:lnTo>
                <a:lnTo>
                  <a:pt x="129" y="386"/>
                </a:lnTo>
                <a:cubicBezTo>
                  <a:pt x="129" y="397"/>
                  <a:pt x="129" y="397"/>
                  <a:pt x="141" y="408"/>
                </a:cubicBezTo>
                <a:cubicBezTo>
                  <a:pt x="151" y="429"/>
                  <a:pt x="162" y="429"/>
                  <a:pt x="162" y="429"/>
                </a:cubicBezTo>
                <a:cubicBezTo>
                  <a:pt x="162" y="429"/>
                  <a:pt x="151" y="419"/>
                  <a:pt x="151" y="408"/>
                </a:cubicBezTo>
                <a:lnTo>
                  <a:pt x="151" y="386"/>
                </a:lnTo>
                <a:lnTo>
                  <a:pt x="151" y="365"/>
                </a:lnTo>
                <a:lnTo>
                  <a:pt x="151" y="355"/>
                </a:lnTo>
                <a:cubicBezTo>
                  <a:pt x="141" y="343"/>
                  <a:pt x="151" y="333"/>
                  <a:pt x="151" y="312"/>
                </a:cubicBezTo>
                <a:lnTo>
                  <a:pt x="151" y="279"/>
                </a:lnTo>
                <a:cubicBezTo>
                  <a:pt x="151" y="258"/>
                  <a:pt x="151" y="248"/>
                  <a:pt x="162" y="236"/>
                </a:cubicBezTo>
                <a:lnTo>
                  <a:pt x="162" y="183"/>
                </a:lnTo>
                <a:lnTo>
                  <a:pt x="162" y="129"/>
                </a:lnTo>
                <a:cubicBezTo>
                  <a:pt x="162" y="119"/>
                  <a:pt x="151" y="98"/>
                  <a:pt x="141" y="86"/>
                </a:cubicBezTo>
                <a:cubicBezTo>
                  <a:pt x="141" y="65"/>
                  <a:pt x="129" y="55"/>
                  <a:pt x="119" y="44"/>
                </a:cubicBezTo>
                <a:cubicBezTo>
                  <a:pt x="108" y="33"/>
                  <a:pt x="87" y="22"/>
                  <a:pt x="76" y="22"/>
                </a:cubicBezTo>
                <a:cubicBezTo>
                  <a:pt x="65" y="12"/>
                  <a:pt x="55" y="12"/>
                  <a:pt x="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3"/>
          <p:cNvSpPr/>
          <p:nvPr/>
        </p:nvSpPr>
        <p:spPr>
          <a:xfrm rot="10800000">
            <a:off x="10685826" y="1013893"/>
            <a:ext cx="48132" cy="51089"/>
          </a:xfrm>
          <a:custGeom>
            <a:avLst/>
            <a:gdLst/>
            <a:ahLst/>
            <a:cxnLst/>
            <a:rect l="l" t="t" r="r" b="b"/>
            <a:pathLst>
              <a:path w="65" h="69" extrusionOk="0">
                <a:moveTo>
                  <a:pt x="33" y="1"/>
                </a:moveTo>
                <a:cubicBezTo>
                  <a:pt x="25" y="1"/>
                  <a:pt x="17" y="6"/>
                  <a:pt x="12" y="17"/>
                </a:cubicBezTo>
                <a:cubicBezTo>
                  <a:pt x="1" y="28"/>
                  <a:pt x="1" y="50"/>
                  <a:pt x="12" y="60"/>
                </a:cubicBezTo>
                <a:cubicBezTo>
                  <a:pt x="17" y="65"/>
                  <a:pt x="25" y="68"/>
                  <a:pt x="33" y="68"/>
                </a:cubicBezTo>
                <a:cubicBezTo>
                  <a:pt x="41" y="68"/>
                  <a:pt x="49" y="65"/>
                  <a:pt x="55" y="60"/>
                </a:cubicBezTo>
                <a:cubicBezTo>
                  <a:pt x="65" y="50"/>
                  <a:pt x="65" y="28"/>
                  <a:pt x="55" y="17"/>
                </a:cubicBezTo>
                <a:cubicBezTo>
                  <a:pt x="49" y="6"/>
                  <a:pt x="41" y="1"/>
                  <a:pt x="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3"/>
          <p:cNvSpPr/>
          <p:nvPr/>
        </p:nvSpPr>
        <p:spPr>
          <a:xfrm rot="10800000">
            <a:off x="10907231" y="1236022"/>
            <a:ext cx="56277" cy="50349"/>
          </a:xfrm>
          <a:custGeom>
            <a:avLst/>
            <a:gdLst/>
            <a:ahLst/>
            <a:cxnLst/>
            <a:rect l="l" t="t" r="r" b="b"/>
            <a:pathLst>
              <a:path w="76" h="68" extrusionOk="0">
                <a:moveTo>
                  <a:pt x="43" y="0"/>
                </a:moveTo>
                <a:cubicBezTo>
                  <a:pt x="35" y="0"/>
                  <a:pt x="27" y="6"/>
                  <a:pt x="22" y="16"/>
                </a:cubicBezTo>
                <a:cubicBezTo>
                  <a:pt x="1" y="27"/>
                  <a:pt x="1" y="49"/>
                  <a:pt x="22" y="59"/>
                </a:cubicBezTo>
                <a:cubicBezTo>
                  <a:pt x="27" y="65"/>
                  <a:pt x="35" y="67"/>
                  <a:pt x="43" y="67"/>
                </a:cubicBezTo>
                <a:cubicBezTo>
                  <a:pt x="51" y="67"/>
                  <a:pt x="59" y="65"/>
                  <a:pt x="65" y="59"/>
                </a:cubicBezTo>
                <a:cubicBezTo>
                  <a:pt x="75" y="49"/>
                  <a:pt x="75" y="27"/>
                  <a:pt x="65" y="16"/>
                </a:cubicBezTo>
                <a:cubicBezTo>
                  <a:pt x="59" y="6"/>
                  <a:pt x="51" y="0"/>
                  <a:pt x="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3"/>
          <p:cNvSpPr/>
          <p:nvPr/>
        </p:nvSpPr>
        <p:spPr>
          <a:xfrm rot="10800000">
            <a:off x="10959648" y="719237"/>
            <a:ext cx="281512" cy="281512"/>
          </a:xfrm>
          <a:custGeom>
            <a:avLst/>
            <a:gdLst/>
            <a:ahLst/>
            <a:cxnLst/>
            <a:rect l="l" t="t" r="r" b="b"/>
            <a:pathLst>
              <a:path w="2250" h="2250" extrusionOk="0">
                <a:moveTo>
                  <a:pt x="1125" y="1"/>
                </a:moveTo>
                <a:cubicBezTo>
                  <a:pt x="996" y="558"/>
                  <a:pt x="558" y="996"/>
                  <a:pt x="1" y="1125"/>
                </a:cubicBezTo>
                <a:cubicBezTo>
                  <a:pt x="558" y="1253"/>
                  <a:pt x="996" y="1693"/>
                  <a:pt x="1125" y="2249"/>
                </a:cubicBezTo>
                <a:cubicBezTo>
                  <a:pt x="1253" y="1693"/>
                  <a:pt x="1682" y="1253"/>
                  <a:pt x="2249" y="1125"/>
                </a:cubicBezTo>
                <a:cubicBezTo>
                  <a:pt x="1682" y="996"/>
                  <a:pt x="1253" y="558"/>
                  <a:pt x="1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240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1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237400" y="-118299"/>
            <a:ext cx="12666799" cy="71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6" cy="68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849751"/>
            <a:ext cx="9529200" cy="23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7" name="Google Shape;157;p11"/>
          <p:cNvSpPr txBox="1">
            <a:spLocks noGrp="1"/>
          </p:cNvSpPr>
          <p:nvPr>
            <p:ph type="subTitle" idx="1"/>
          </p:nvPr>
        </p:nvSpPr>
        <p:spPr>
          <a:xfrm>
            <a:off x="1712000" y="4345451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388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3684492" y="-2218766"/>
            <a:ext cx="4840942" cy="1137621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20842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95355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169868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244381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318894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393407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4679199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5424328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620194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694707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769220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843733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918246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9927589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070520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1450337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20842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95355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169868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244381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318894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393407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4679199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5424328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620194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694707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769220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843733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918246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9927589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070520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1450337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CF70F-1806-473F-B54D-6D96DC2A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9EDBF3-7D06-4CD1-BED4-F70071327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921862-761E-4CAE-A798-54936231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9D06E7-5419-48C9-A265-F517EDCB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1E8BC2-CA68-46C3-986A-B5AD89B7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2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FCE72F-23E9-4DEB-A67C-CC6BE40E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3FF6D9-2C2C-4273-9EC3-4E60F5586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543526-4CB9-47D0-B93B-6405D1393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E5047F-38FF-4896-A390-1C071601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EE0F3E-8CF0-4D2D-8208-610749FA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446D8C-6771-468E-B74A-F694BA90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2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9CEFA-FEC7-448D-9244-4D678BE5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0B3FF0-F4A2-4033-91A1-02818E3A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13D1D6-D094-4CD4-9329-F222B40C6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0292EF-2B6A-4987-9D2B-1239E37DE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5F6661-1006-4494-9B1F-B25700E02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D90A0C-77AA-4E85-AFDC-5D1724A6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B03CDF-C2C5-4C00-94FE-A8442231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FAD3D0-724F-4A9F-8E40-09F1DD61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86B1BB-3347-4470-98CB-CB0CB036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D628A92-4918-4BEE-8D92-A43BC6C0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F093A1-AF98-44D6-B559-F0855168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E3C18B-6A9B-46F1-88F2-68A805E0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1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5C2302-21FB-46BA-B5E7-49CD63F5C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A46AEF-E52A-4F82-8B2E-DE1FB3FF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E05132-C572-4A48-A586-DB4FBB10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79BD4-035C-40E2-AF42-98B543F8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5A003-81D2-487E-BE75-2E033219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098898-BA32-440B-BB3E-95225A341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938027-3016-40D9-9A4D-4BACFA16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A4CCD3-2778-447F-9EB3-36928732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0EE3B8-56A1-4642-ACB5-74775343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7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C096DB-EC0E-4623-B579-E149D468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D18EFF-C8F5-43F2-B580-DA9C4DA46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42D923-7D84-4F03-BB40-4EEC55F02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8D860B-3FF5-43E2-82E8-DB0B2085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578060-47D8-4320-845C-2094BF4B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46AF28-FE9B-4468-B86A-004B60CD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3CC6D2-F70F-4494-A8DD-F96DDEB5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9F0533-FC13-4798-BB3A-ABBC8B88A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7F1B42-EB18-42AD-82DE-CB0944CDF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EEA29-515D-4538-9C6B-1B1B93EE248D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BD70F6-B49A-4EA6-98F6-F19C4208E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DC7D7-3FEE-4AD0-832F-F3CB4872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4E6A0-5F74-4CDF-B6ED-341DF2E72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8" r:id="rId15"/>
  </p:sldLayoutIdLst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slide" Target="slide16.xml"/><Relationship Id="rId26" Type="http://schemas.openxmlformats.org/officeDocument/2006/relationships/slide" Target="slide15.xml"/><Relationship Id="rId3" Type="http://schemas.openxmlformats.org/officeDocument/2006/relationships/slideLayout" Target="../slideLayouts/slideLayout15.xml"/><Relationship Id="rId21" Type="http://schemas.openxmlformats.org/officeDocument/2006/relationships/slide" Target="slide13.xml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openxmlformats.org/officeDocument/2006/relationships/slide" Target="slide14.xml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23" Type="http://schemas.microsoft.com/office/2007/relationships/hdphoto" Target="../media/hdphoto8.wdp"/><Relationship Id="rId28" Type="http://schemas.microsoft.com/office/2007/relationships/hdphoto" Target="../media/hdphoto9.wdp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GIF"/><Relationship Id="rId14" Type="http://schemas.microsoft.com/office/2007/relationships/hdphoto" Target="../media/hdphoto5.wdp"/><Relationship Id="rId22" Type="http://schemas.openxmlformats.org/officeDocument/2006/relationships/image" Target="../media/image26.png"/><Relationship Id="rId27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image" Target="../media/image30.jpe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image" Target="../media/image30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image" Target="../media/image30.jpe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image" Target="../media/image30.jpe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image" Target="../media/image30.jpe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5" Type="http://schemas.openxmlformats.org/officeDocument/2006/relationships/slide" Target="slide10.xml"/><Relationship Id="rId10" Type="http://schemas.microsoft.com/office/2007/relationships/hdphoto" Target="../media/hdphoto2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EFD39-299E-4836-AEEA-ABE2D13C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52" y="809833"/>
            <a:ext cx="8426244" cy="5238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96D40-EF4A-4528-AE0C-FDEB97DD263C}"/>
              </a:ext>
            </a:extLst>
          </p:cNvPr>
          <p:cNvSpPr/>
          <p:nvPr/>
        </p:nvSpPr>
        <p:spPr>
          <a:xfrm>
            <a:off x="2939852" y="809833"/>
            <a:ext cx="4210934" cy="26191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tướng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tướng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ai?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BC570-6BA3-4985-8A1D-F0124BF512BF}"/>
              </a:ext>
            </a:extLst>
          </p:cNvPr>
          <p:cNvSpPr/>
          <p:nvPr/>
        </p:nvSpPr>
        <p:spPr>
          <a:xfrm>
            <a:off x="2939852" y="3428999"/>
            <a:ext cx="4210934" cy="2619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Ai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hi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bịt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kín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lỗ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địch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BC22E-86A1-4079-A323-6B3DA4D4E8F5}"/>
              </a:ext>
            </a:extLst>
          </p:cNvPr>
          <p:cNvSpPr/>
          <p:nvPr/>
        </p:nvSpPr>
        <p:spPr>
          <a:xfrm>
            <a:off x="7150786" y="809832"/>
            <a:ext cx="4231254" cy="26191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thiện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châm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VN: “...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...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“...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...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EC64E1-C6BD-4D77-8307-DC54BC66E7A7}"/>
              </a:ext>
            </a:extLst>
          </p:cNvPr>
          <p:cNvSpPr/>
          <p:nvPr/>
        </p:nvSpPr>
        <p:spPr>
          <a:xfrm>
            <a:off x="7146410" y="3428999"/>
            <a:ext cx="4240006" cy="26191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Ai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hi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súng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bắn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địch</a:t>
            </a:r>
            <a:r>
              <a:rPr lang="en-US" sz="28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85E30-2ECE-4C21-8E5D-62981C779DBD}"/>
              </a:ext>
            </a:extLst>
          </p:cNvPr>
          <p:cNvSpPr/>
          <p:nvPr/>
        </p:nvSpPr>
        <p:spPr>
          <a:xfrm>
            <a:off x="2944228" y="809831"/>
            <a:ext cx="4210934" cy="26191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4B0A3F-6F53-4247-B063-89B818B99CD1}"/>
              </a:ext>
            </a:extLst>
          </p:cNvPr>
          <p:cNvSpPr/>
          <p:nvPr/>
        </p:nvSpPr>
        <p:spPr>
          <a:xfrm>
            <a:off x="2954388" y="3419166"/>
            <a:ext cx="4209526" cy="2619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C8E280-3F63-4B0C-A36A-4BA4848C6BE6}"/>
              </a:ext>
            </a:extLst>
          </p:cNvPr>
          <p:cNvSpPr/>
          <p:nvPr/>
        </p:nvSpPr>
        <p:spPr>
          <a:xfrm>
            <a:off x="7142034" y="809831"/>
            <a:ext cx="4210934" cy="26191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F00C9-F0BB-4248-A7E2-709B9A93270B}"/>
              </a:ext>
            </a:extLst>
          </p:cNvPr>
          <p:cNvSpPr/>
          <p:nvPr/>
        </p:nvSpPr>
        <p:spPr>
          <a:xfrm>
            <a:off x="7139846" y="3428998"/>
            <a:ext cx="4210934" cy="26191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78877-4141-4EFC-9B16-1FC003B2F7AA}"/>
              </a:ext>
            </a:extLst>
          </p:cNvPr>
          <p:cNvSpPr txBox="1"/>
          <p:nvPr/>
        </p:nvSpPr>
        <p:spPr>
          <a:xfrm rot="16200000">
            <a:off x="-1275227" y="3078381"/>
            <a:ext cx="5306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4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238863" y="1096994"/>
            <a:ext cx="9702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đội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máy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thùng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ngăn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viện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trợ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máy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4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endParaRPr lang="en-US" sz="4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5" name="Picture 4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601" y="-2925744"/>
            <a:ext cx="2858729" cy="95842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1546" y="1232680"/>
            <a:ext cx="2360271" cy="768837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70372" y="958960"/>
            <a:ext cx="8957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biến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chiến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dịch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Điện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Biên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Phủ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chia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chính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50941" y="4353592"/>
            <a:ext cx="6605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2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chính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Nhan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sapo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+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44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44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chính</a:t>
            </a:r>
            <a:endParaRPr lang="en-US" sz="4400" dirty="0">
              <a:solidFill>
                <a:srgbClr val="0033CC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781" y="-3116996"/>
            <a:ext cx="2743203" cy="99604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223" y="1507907"/>
            <a:ext cx="2743202" cy="68686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25272" y="1177444"/>
            <a:ext cx="866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trí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trình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bày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nhan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5791" y="3892246"/>
            <a:ext cx="5971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Nhan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đề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: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Nằm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ngay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đầu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văn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bản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in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màu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+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thông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tin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chính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sẽ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triển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khai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: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Diễn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biến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chiến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dịch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ĐBP</a:t>
            </a:r>
            <a:endParaRPr lang="en-US" sz="34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0799" y="-2811668"/>
            <a:ext cx="2510032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9666" y="2455739"/>
            <a:ext cx="2035892" cy="506698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68811" y="924353"/>
            <a:ext cx="7489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3.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trí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trình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bày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sapô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9111" y="4431597"/>
            <a:ext cx="443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Nằm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ngay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dưới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nhan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in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đậm</a:t>
            </a:r>
            <a:endParaRPr lang="en-US" sz="3600" dirty="0">
              <a:solidFill>
                <a:srgbClr val="0033CC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-2459392"/>
            <a:ext cx="2961205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205" y="1176896"/>
            <a:ext cx="2130053" cy="791062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77999" y="1152336"/>
            <a:ext cx="761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4.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Sapo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gì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4500" dirty="0">
                <a:solidFill>
                  <a:srgbClr val="FF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tin?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71060" y="4288044"/>
            <a:ext cx="7230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Tóm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tắt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nội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dung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bài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viết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1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cách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ngắn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gọn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nhưng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đầy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đủ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thông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tin +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Như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1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lời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giới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thiệu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,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thu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hút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độc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giả</a:t>
            </a:r>
            <a:endParaRPr lang="en-US" sz="3600" dirty="0">
              <a:solidFill>
                <a:srgbClr val="0033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928" y="-2729990"/>
            <a:ext cx="2556174" cy="9107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5397" y="1405804"/>
            <a:ext cx="2961204" cy="7322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84226" y="1030388"/>
            <a:ext cx="8060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5.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Diễn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dịch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Phủ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khai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77553" y="3945487"/>
            <a:ext cx="6258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Trình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endParaRPr lang="en-US" sz="3600" dirty="0">
              <a:solidFill>
                <a:srgbClr val="0033CC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hiện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nhan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qua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biến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triển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khai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dưới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theo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từng</a:t>
            </a:r>
            <a:r>
              <a:rPr lang="en-US" sz="3600" dirty="0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đợt</a:t>
            </a:r>
            <a:endParaRPr lang="en-US" sz="3600" dirty="0">
              <a:solidFill>
                <a:srgbClr val="0033CC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2;p43">
            <a:extLst>
              <a:ext uri="{FF2B5EF4-FFF2-40B4-BE49-F238E27FC236}">
                <a16:creationId xmlns:a16="http://schemas.microsoft.com/office/drawing/2014/main" id="{5FFD10A1-38F0-4519-A03A-7CF5C654F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1658" y="1140153"/>
            <a:ext cx="6568683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Tớ</a:t>
            </a:r>
            <a:r>
              <a:rPr lang="en-US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biết</a:t>
            </a:r>
            <a:r>
              <a:rPr lang="en-US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tuốt</a:t>
            </a:r>
            <a:endParaRPr sz="6600" dirty="0">
              <a:solidFill>
                <a:srgbClr val="FF0000"/>
              </a:solidFill>
              <a:latin typeface="#9Slide05 Gullever Font" panose="02000507000000020004" pitchFamily="2" charset="0"/>
            </a:endParaRPr>
          </a:p>
        </p:txBody>
      </p:sp>
      <p:sp>
        <p:nvSpPr>
          <p:cNvPr id="9" name="Google Shape;1779;p43">
            <a:extLst>
              <a:ext uri="{FF2B5EF4-FFF2-40B4-BE49-F238E27FC236}">
                <a16:creationId xmlns:a16="http://schemas.microsoft.com/office/drawing/2014/main" id="{4236D846-6C8D-448D-ACE9-363A1475B4D9}"/>
              </a:ext>
            </a:extLst>
          </p:cNvPr>
          <p:cNvSpPr/>
          <p:nvPr/>
        </p:nvSpPr>
        <p:spPr>
          <a:xfrm rot="-5400000">
            <a:off x="1279116" y="3603445"/>
            <a:ext cx="291893" cy="239003"/>
          </a:xfrm>
          <a:custGeom>
            <a:avLst/>
            <a:gdLst/>
            <a:ahLst/>
            <a:cxnLst/>
            <a:rect l="l" t="t" r="r" b="b"/>
            <a:pathLst>
              <a:path w="13659" h="11184" extrusionOk="0">
                <a:moveTo>
                  <a:pt x="390" y="1"/>
                </a:moveTo>
                <a:cubicBezTo>
                  <a:pt x="22" y="1"/>
                  <a:pt x="0" y="539"/>
                  <a:pt x="357" y="636"/>
                </a:cubicBezTo>
                <a:cubicBezTo>
                  <a:pt x="5427" y="2604"/>
                  <a:pt x="8863" y="6307"/>
                  <a:pt x="11765" y="10776"/>
                </a:cubicBezTo>
                <a:cubicBezTo>
                  <a:pt x="11950" y="11064"/>
                  <a:pt x="12217" y="11184"/>
                  <a:pt x="12482" y="11184"/>
                </a:cubicBezTo>
                <a:cubicBezTo>
                  <a:pt x="13076" y="11184"/>
                  <a:pt x="13658" y="10579"/>
                  <a:pt x="13266" y="9909"/>
                </a:cubicBezTo>
                <a:cubicBezTo>
                  <a:pt x="10697" y="5506"/>
                  <a:pt x="5927" y="135"/>
                  <a:pt x="423" y="2"/>
                </a:cubicBezTo>
                <a:cubicBezTo>
                  <a:pt x="412" y="1"/>
                  <a:pt x="401" y="1"/>
                  <a:pt x="3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1780;p43">
            <a:extLst>
              <a:ext uri="{FF2B5EF4-FFF2-40B4-BE49-F238E27FC236}">
                <a16:creationId xmlns:a16="http://schemas.microsoft.com/office/drawing/2014/main" id="{FCE88BDE-F11D-4AAC-9351-422908386ED3}"/>
              </a:ext>
            </a:extLst>
          </p:cNvPr>
          <p:cNvSpPr/>
          <p:nvPr/>
        </p:nvSpPr>
        <p:spPr>
          <a:xfrm rot="-5400000">
            <a:off x="1282246" y="3939561"/>
            <a:ext cx="60264" cy="61888"/>
          </a:xfrm>
          <a:custGeom>
            <a:avLst/>
            <a:gdLst/>
            <a:ahLst/>
            <a:cxnLst/>
            <a:rect l="l" t="t" r="r" b="b"/>
            <a:pathLst>
              <a:path w="2820" h="2896" extrusionOk="0">
                <a:moveTo>
                  <a:pt x="1041" y="0"/>
                </a:moveTo>
                <a:cubicBezTo>
                  <a:pt x="967" y="0"/>
                  <a:pt x="897" y="11"/>
                  <a:pt x="831" y="30"/>
                </a:cubicBezTo>
                <a:lnTo>
                  <a:pt x="831" y="30"/>
                </a:lnTo>
                <a:cubicBezTo>
                  <a:pt x="250" y="101"/>
                  <a:pt x="1" y="773"/>
                  <a:pt x="33" y="1448"/>
                </a:cubicBezTo>
                <a:lnTo>
                  <a:pt x="33" y="1448"/>
                </a:lnTo>
                <a:cubicBezTo>
                  <a:pt x="1" y="2123"/>
                  <a:pt x="250" y="2795"/>
                  <a:pt x="831" y="2866"/>
                </a:cubicBezTo>
                <a:lnTo>
                  <a:pt x="831" y="2866"/>
                </a:lnTo>
                <a:cubicBezTo>
                  <a:pt x="897" y="2885"/>
                  <a:pt x="967" y="2896"/>
                  <a:pt x="1041" y="2896"/>
                </a:cubicBezTo>
                <a:cubicBezTo>
                  <a:pt x="1287" y="2896"/>
                  <a:pt x="1575" y="2780"/>
                  <a:pt x="1900" y="2503"/>
                </a:cubicBezTo>
                <a:lnTo>
                  <a:pt x="1900" y="2503"/>
                </a:lnTo>
                <a:cubicBezTo>
                  <a:pt x="1980" y="2457"/>
                  <a:pt x="2050" y="2411"/>
                  <a:pt x="2119" y="2365"/>
                </a:cubicBezTo>
                <a:cubicBezTo>
                  <a:pt x="2819" y="1932"/>
                  <a:pt x="2819" y="964"/>
                  <a:pt x="2119" y="531"/>
                </a:cubicBezTo>
                <a:cubicBezTo>
                  <a:pt x="2050" y="485"/>
                  <a:pt x="1980" y="439"/>
                  <a:pt x="1900" y="392"/>
                </a:cubicBezTo>
                <a:lnTo>
                  <a:pt x="1900" y="392"/>
                </a:lnTo>
                <a:cubicBezTo>
                  <a:pt x="1575" y="116"/>
                  <a:pt x="1287" y="0"/>
                  <a:pt x="10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Google Shape;641;p30">
            <a:extLst>
              <a:ext uri="{FF2B5EF4-FFF2-40B4-BE49-F238E27FC236}">
                <a16:creationId xmlns:a16="http://schemas.microsoft.com/office/drawing/2014/main" id="{ED246B3A-6E9A-4F55-9F5B-46D5ABE0881B}"/>
              </a:ext>
            </a:extLst>
          </p:cNvPr>
          <p:cNvSpPr/>
          <p:nvPr/>
        </p:nvSpPr>
        <p:spPr>
          <a:xfrm>
            <a:off x="1144427" y="2825696"/>
            <a:ext cx="2757120" cy="2772274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2;p30">
            <a:extLst>
              <a:ext uri="{FF2B5EF4-FFF2-40B4-BE49-F238E27FC236}">
                <a16:creationId xmlns:a16="http://schemas.microsoft.com/office/drawing/2014/main" id="{075EE440-B107-4C02-9E2E-1F4884472597}"/>
              </a:ext>
            </a:extLst>
          </p:cNvPr>
          <p:cNvSpPr txBox="1"/>
          <p:nvPr/>
        </p:nvSpPr>
        <p:spPr>
          <a:xfrm>
            <a:off x="1255235" y="4054406"/>
            <a:ext cx="2612203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Xác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định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nhan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đề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Sapô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văn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bản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họa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thông</a:t>
            </a:r>
            <a:r>
              <a:rPr lang="en-US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 tin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7" name="Google Shape;644;p30">
            <a:extLst>
              <a:ext uri="{FF2B5EF4-FFF2-40B4-BE49-F238E27FC236}">
                <a16:creationId xmlns:a16="http://schemas.microsoft.com/office/drawing/2014/main" id="{E0BA56A0-6845-4CE5-A864-0DC2732B1C65}"/>
              </a:ext>
            </a:extLst>
          </p:cNvPr>
          <p:cNvSpPr/>
          <p:nvPr/>
        </p:nvSpPr>
        <p:spPr>
          <a:xfrm>
            <a:off x="8531975" y="2825696"/>
            <a:ext cx="2757120" cy="2772274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5;p30">
            <a:extLst>
              <a:ext uri="{FF2B5EF4-FFF2-40B4-BE49-F238E27FC236}">
                <a16:creationId xmlns:a16="http://schemas.microsoft.com/office/drawing/2014/main" id="{2C475F76-87EB-4B68-96F9-EE55D0B15C2B}"/>
              </a:ext>
            </a:extLst>
          </p:cNvPr>
          <p:cNvSpPr txBox="1"/>
          <p:nvPr/>
        </p:nvSpPr>
        <p:spPr>
          <a:xfrm>
            <a:off x="8618669" y="4032662"/>
            <a:ext cx="2588048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sapô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dụng</a:t>
            </a:r>
            <a:endParaRPr lang="x-none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Google Shape;647;p30">
            <a:extLst>
              <a:ext uri="{FF2B5EF4-FFF2-40B4-BE49-F238E27FC236}">
                <a16:creationId xmlns:a16="http://schemas.microsoft.com/office/drawing/2014/main" id="{B87AFF46-C73D-4759-B414-CE7C475D709B}"/>
              </a:ext>
            </a:extLst>
          </p:cNvPr>
          <p:cNvSpPr/>
          <p:nvPr/>
        </p:nvSpPr>
        <p:spPr>
          <a:xfrm>
            <a:off x="4863323" y="2847438"/>
            <a:ext cx="2757120" cy="2772274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648;p30">
            <a:extLst>
              <a:ext uri="{FF2B5EF4-FFF2-40B4-BE49-F238E27FC236}">
                <a16:creationId xmlns:a16="http://schemas.microsoft.com/office/drawing/2014/main" id="{6816571E-F1FD-4366-BA2B-48FF45D651DA}"/>
              </a:ext>
            </a:extLst>
          </p:cNvPr>
          <p:cNvSpPr txBox="1"/>
          <p:nvPr/>
        </p:nvSpPr>
        <p:spPr>
          <a:xfrm>
            <a:off x="4921174" y="4135695"/>
            <a:ext cx="2727923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endParaRPr lang="x-none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31" name="Google Shape;650;p30">
            <a:extLst>
              <a:ext uri="{FF2B5EF4-FFF2-40B4-BE49-F238E27FC236}">
                <a16:creationId xmlns:a16="http://schemas.microsoft.com/office/drawing/2014/main" id="{73986707-CB08-4340-B1A6-FC0942377873}"/>
              </a:ext>
            </a:extLst>
          </p:cNvPr>
          <p:cNvGrpSpPr/>
          <p:nvPr/>
        </p:nvGrpSpPr>
        <p:grpSpPr>
          <a:xfrm>
            <a:off x="655082" y="2327334"/>
            <a:ext cx="3290406" cy="3346605"/>
            <a:chOff x="803731" y="1814655"/>
            <a:chExt cx="2146923" cy="2177954"/>
          </a:xfrm>
        </p:grpSpPr>
        <p:sp>
          <p:nvSpPr>
            <p:cNvPr id="32" name="Google Shape;651;p30">
              <a:extLst>
                <a:ext uri="{FF2B5EF4-FFF2-40B4-BE49-F238E27FC236}">
                  <a16:creationId xmlns:a16="http://schemas.microsoft.com/office/drawing/2014/main" id="{88FF4C80-40A5-4197-84A9-B235EA3EA753}"/>
                </a:ext>
              </a:extLst>
            </p:cNvPr>
            <p:cNvSpPr/>
            <p:nvPr/>
          </p:nvSpPr>
          <p:spPr>
            <a:xfrm>
              <a:off x="1151689" y="2188426"/>
              <a:ext cx="1798965" cy="1804183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3" name="Google Shape;652;p30">
              <a:extLst>
                <a:ext uri="{FF2B5EF4-FFF2-40B4-BE49-F238E27FC236}">
                  <a16:creationId xmlns:a16="http://schemas.microsoft.com/office/drawing/2014/main" id="{8E097AF3-EAEE-49F5-9FBB-91D6596E3045}"/>
                </a:ext>
              </a:extLst>
            </p:cNvPr>
            <p:cNvGrpSpPr/>
            <p:nvPr/>
          </p:nvGrpSpPr>
          <p:grpSpPr>
            <a:xfrm>
              <a:off x="803731" y="1814655"/>
              <a:ext cx="706400" cy="659377"/>
              <a:chOff x="1177000" y="1619850"/>
              <a:chExt cx="611020" cy="570346"/>
            </a:xfrm>
          </p:grpSpPr>
          <p:sp>
            <p:nvSpPr>
              <p:cNvPr id="34" name="Google Shape;653;p30">
                <a:extLst>
                  <a:ext uri="{FF2B5EF4-FFF2-40B4-BE49-F238E27FC236}">
                    <a16:creationId xmlns:a16="http://schemas.microsoft.com/office/drawing/2014/main" id="{C10B7DC1-060A-4567-BFA6-EB188F1D903A}"/>
                  </a:ext>
                </a:extLst>
              </p:cNvPr>
              <p:cNvSpPr/>
              <p:nvPr/>
            </p:nvSpPr>
            <p:spPr>
              <a:xfrm>
                <a:off x="1223525" y="1650275"/>
                <a:ext cx="537183" cy="5399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654;p30">
                <a:extLst>
                  <a:ext uri="{FF2B5EF4-FFF2-40B4-BE49-F238E27FC236}">
                    <a16:creationId xmlns:a16="http://schemas.microsoft.com/office/drawing/2014/main" id="{DD56E097-8868-4FF3-9D47-9664E52BE9CD}"/>
                  </a:ext>
                </a:extLst>
              </p:cNvPr>
              <p:cNvSpPr/>
              <p:nvPr/>
            </p:nvSpPr>
            <p:spPr>
              <a:xfrm>
                <a:off x="1177000" y="1619850"/>
                <a:ext cx="611020" cy="570346"/>
              </a:xfrm>
              <a:custGeom>
                <a:avLst/>
                <a:gdLst/>
                <a:ahLst/>
                <a:cxnLst/>
                <a:rect l="l" t="t" r="r" b="b"/>
                <a:pathLst>
                  <a:path w="28534" h="26964" extrusionOk="0">
                    <a:moveTo>
                      <a:pt x="12893" y="982"/>
                    </a:moveTo>
                    <a:lnTo>
                      <a:pt x="13613" y="1113"/>
                    </a:lnTo>
                    <a:lnTo>
                      <a:pt x="12827" y="1179"/>
                    </a:lnTo>
                    <a:lnTo>
                      <a:pt x="11977" y="1310"/>
                    </a:lnTo>
                    <a:lnTo>
                      <a:pt x="11191" y="1506"/>
                    </a:lnTo>
                    <a:lnTo>
                      <a:pt x="10471" y="1833"/>
                    </a:lnTo>
                    <a:lnTo>
                      <a:pt x="9686" y="2095"/>
                    </a:lnTo>
                    <a:lnTo>
                      <a:pt x="8966" y="2488"/>
                    </a:lnTo>
                    <a:lnTo>
                      <a:pt x="8312" y="2946"/>
                    </a:lnTo>
                    <a:lnTo>
                      <a:pt x="7592" y="3404"/>
                    </a:lnTo>
                    <a:lnTo>
                      <a:pt x="6937" y="3731"/>
                    </a:lnTo>
                    <a:lnTo>
                      <a:pt x="6937" y="3731"/>
                    </a:lnTo>
                    <a:lnTo>
                      <a:pt x="7526" y="3338"/>
                    </a:lnTo>
                    <a:lnTo>
                      <a:pt x="8050" y="2880"/>
                    </a:lnTo>
                    <a:lnTo>
                      <a:pt x="8639" y="2488"/>
                    </a:lnTo>
                    <a:lnTo>
                      <a:pt x="9293" y="2160"/>
                    </a:lnTo>
                    <a:lnTo>
                      <a:pt x="9948" y="1899"/>
                    </a:lnTo>
                    <a:lnTo>
                      <a:pt x="10602" y="1571"/>
                    </a:lnTo>
                    <a:lnTo>
                      <a:pt x="11257" y="1375"/>
                    </a:lnTo>
                    <a:lnTo>
                      <a:pt x="11977" y="1179"/>
                    </a:lnTo>
                    <a:lnTo>
                      <a:pt x="12042" y="1113"/>
                    </a:lnTo>
                    <a:lnTo>
                      <a:pt x="12107" y="982"/>
                    </a:lnTo>
                    <a:close/>
                    <a:moveTo>
                      <a:pt x="8966" y="3142"/>
                    </a:moveTo>
                    <a:lnTo>
                      <a:pt x="7985" y="3731"/>
                    </a:lnTo>
                    <a:lnTo>
                      <a:pt x="7068" y="4320"/>
                    </a:lnTo>
                    <a:lnTo>
                      <a:pt x="7068" y="4320"/>
                    </a:lnTo>
                    <a:lnTo>
                      <a:pt x="7854" y="3666"/>
                    </a:lnTo>
                    <a:lnTo>
                      <a:pt x="8966" y="3142"/>
                    </a:lnTo>
                    <a:close/>
                    <a:moveTo>
                      <a:pt x="5825" y="4909"/>
                    </a:moveTo>
                    <a:lnTo>
                      <a:pt x="4974" y="5825"/>
                    </a:lnTo>
                    <a:lnTo>
                      <a:pt x="5563" y="5171"/>
                    </a:lnTo>
                    <a:lnTo>
                      <a:pt x="5825" y="4909"/>
                    </a:lnTo>
                    <a:close/>
                    <a:moveTo>
                      <a:pt x="24542" y="5760"/>
                    </a:moveTo>
                    <a:lnTo>
                      <a:pt x="24708" y="5950"/>
                    </a:lnTo>
                    <a:lnTo>
                      <a:pt x="24708" y="5950"/>
                    </a:lnTo>
                    <a:lnTo>
                      <a:pt x="24542" y="5825"/>
                    </a:lnTo>
                    <a:lnTo>
                      <a:pt x="24542" y="5760"/>
                    </a:lnTo>
                    <a:close/>
                    <a:moveTo>
                      <a:pt x="23167" y="5891"/>
                    </a:moveTo>
                    <a:lnTo>
                      <a:pt x="23756" y="6414"/>
                    </a:lnTo>
                    <a:lnTo>
                      <a:pt x="23822" y="6872"/>
                    </a:lnTo>
                    <a:lnTo>
                      <a:pt x="23167" y="5891"/>
                    </a:lnTo>
                    <a:close/>
                    <a:moveTo>
                      <a:pt x="24824" y="6082"/>
                    </a:moveTo>
                    <a:lnTo>
                      <a:pt x="25000" y="6283"/>
                    </a:lnTo>
                    <a:lnTo>
                      <a:pt x="25458" y="6938"/>
                    </a:lnTo>
                    <a:lnTo>
                      <a:pt x="25785" y="7592"/>
                    </a:lnTo>
                    <a:lnTo>
                      <a:pt x="26112" y="8247"/>
                    </a:lnTo>
                    <a:lnTo>
                      <a:pt x="26178" y="8901"/>
                    </a:lnTo>
                    <a:lnTo>
                      <a:pt x="25654" y="7854"/>
                    </a:lnTo>
                    <a:lnTo>
                      <a:pt x="25065" y="6872"/>
                    </a:lnTo>
                    <a:lnTo>
                      <a:pt x="24803" y="6349"/>
                    </a:lnTo>
                    <a:lnTo>
                      <a:pt x="24869" y="6218"/>
                    </a:lnTo>
                    <a:lnTo>
                      <a:pt x="24824" y="6082"/>
                    </a:lnTo>
                    <a:close/>
                    <a:moveTo>
                      <a:pt x="4189" y="6349"/>
                    </a:moveTo>
                    <a:lnTo>
                      <a:pt x="3796" y="7069"/>
                    </a:lnTo>
                    <a:lnTo>
                      <a:pt x="3469" y="7789"/>
                    </a:lnTo>
                    <a:lnTo>
                      <a:pt x="2945" y="8574"/>
                    </a:lnTo>
                    <a:lnTo>
                      <a:pt x="2487" y="9425"/>
                    </a:lnTo>
                    <a:lnTo>
                      <a:pt x="2226" y="9883"/>
                    </a:lnTo>
                    <a:lnTo>
                      <a:pt x="2226" y="9817"/>
                    </a:lnTo>
                    <a:lnTo>
                      <a:pt x="2618" y="8836"/>
                    </a:lnTo>
                    <a:lnTo>
                      <a:pt x="3076" y="7919"/>
                    </a:lnTo>
                    <a:lnTo>
                      <a:pt x="3600" y="7134"/>
                    </a:lnTo>
                    <a:lnTo>
                      <a:pt x="4189" y="6349"/>
                    </a:lnTo>
                    <a:close/>
                    <a:moveTo>
                      <a:pt x="5956" y="3142"/>
                    </a:moveTo>
                    <a:lnTo>
                      <a:pt x="5105" y="3862"/>
                    </a:lnTo>
                    <a:lnTo>
                      <a:pt x="4254" y="4647"/>
                    </a:lnTo>
                    <a:lnTo>
                      <a:pt x="3534" y="5498"/>
                    </a:lnTo>
                    <a:lnTo>
                      <a:pt x="2880" y="6414"/>
                    </a:lnTo>
                    <a:lnTo>
                      <a:pt x="2160" y="7461"/>
                    </a:lnTo>
                    <a:lnTo>
                      <a:pt x="1571" y="8508"/>
                    </a:lnTo>
                    <a:lnTo>
                      <a:pt x="1113" y="9686"/>
                    </a:lnTo>
                    <a:lnTo>
                      <a:pt x="720" y="10864"/>
                    </a:lnTo>
                    <a:lnTo>
                      <a:pt x="917" y="10079"/>
                    </a:lnTo>
                    <a:lnTo>
                      <a:pt x="1113" y="9294"/>
                    </a:lnTo>
                    <a:lnTo>
                      <a:pt x="1375" y="8574"/>
                    </a:lnTo>
                    <a:lnTo>
                      <a:pt x="1702" y="7854"/>
                    </a:lnTo>
                    <a:lnTo>
                      <a:pt x="2356" y="6676"/>
                    </a:lnTo>
                    <a:lnTo>
                      <a:pt x="3142" y="5629"/>
                    </a:lnTo>
                    <a:lnTo>
                      <a:pt x="3993" y="4647"/>
                    </a:lnTo>
                    <a:lnTo>
                      <a:pt x="4974" y="3731"/>
                    </a:lnTo>
                    <a:lnTo>
                      <a:pt x="5956" y="3142"/>
                    </a:lnTo>
                    <a:close/>
                    <a:moveTo>
                      <a:pt x="26701" y="11584"/>
                    </a:moveTo>
                    <a:lnTo>
                      <a:pt x="26898" y="12500"/>
                    </a:lnTo>
                    <a:lnTo>
                      <a:pt x="26963" y="13482"/>
                    </a:lnTo>
                    <a:lnTo>
                      <a:pt x="26832" y="12631"/>
                    </a:lnTo>
                    <a:lnTo>
                      <a:pt x="26701" y="11846"/>
                    </a:lnTo>
                    <a:lnTo>
                      <a:pt x="26701" y="11584"/>
                    </a:lnTo>
                    <a:close/>
                    <a:moveTo>
                      <a:pt x="9424" y="1637"/>
                    </a:moveTo>
                    <a:lnTo>
                      <a:pt x="8246" y="2291"/>
                    </a:lnTo>
                    <a:lnTo>
                      <a:pt x="7134" y="3077"/>
                    </a:lnTo>
                    <a:lnTo>
                      <a:pt x="6152" y="3927"/>
                    </a:lnTo>
                    <a:lnTo>
                      <a:pt x="5301" y="4909"/>
                    </a:lnTo>
                    <a:lnTo>
                      <a:pt x="4385" y="5694"/>
                    </a:lnTo>
                    <a:lnTo>
                      <a:pt x="3600" y="6545"/>
                    </a:lnTo>
                    <a:lnTo>
                      <a:pt x="2880" y="7527"/>
                    </a:lnTo>
                    <a:lnTo>
                      <a:pt x="2553" y="8050"/>
                    </a:lnTo>
                    <a:lnTo>
                      <a:pt x="2291" y="8639"/>
                    </a:lnTo>
                    <a:lnTo>
                      <a:pt x="2029" y="9228"/>
                    </a:lnTo>
                    <a:lnTo>
                      <a:pt x="1833" y="9948"/>
                    </a:lnTo>
                    <a:lnTo>
                      <a:pt x="1637" y="10603"/>
                    </a:lnTo>
                    <a:lnTo>
                      <a:pt x="1506" y="11322"/>
                    </a:lnTo>
                    <a:lnTo>
                      <a:pt x="1048" y="12435"/>
                    </a:lnTo>
                    <a:lnTo>
                      <a:pt x="720" y="13548"/>
                    </a:lnTo>
                    <a:lnTo>
                      <a:pt x="851" y="12239"/>
                    </a:lnTo>
                    <a:lnTo>
                      <a:pt x="1113" y="10995"/>
                    </a:lnTo>
                    <a:lnTo>
                      <a:pt x="1506" y="9752"/>
                    </a:lnTo>
                    <a:lnTo>
                      <a:pt x="2029" y="8574"/>
                    </a:lnTo>
                    <a:lnTo>
                      <a:pt x="2618" y="7592"/>
                    </a:lnTo>
                    <a:lnTo>
                      <a:pt x="3207" y="6611"/>
                    </a:lnTo>
                    <a:lnTo>
                      <a:pt x="3927" y="5629"/>
                    </a:lnTo>
                    <a:lnTo>
                      <a:pt x="4778" y="4778"/>
                    </a:lnTo>
                    <a:lnTo>
                      <a:pt x="5629" y="3927"/>
                    </a:lnTo>
                    <a:lnTo>
                      <a:pt x="6545" y="3142"/>
                    </a:lnTo>
                    <a:lnTo>
                      <a:pt x="7592" y="2488"/>
                    </a:lnTo>
                    <a:lnTo>
                      <a:pt x="8639" y="1899"/>
                    </a:lnTo>
                    <a:lnTo>
                      <a:pt x="9424" y="1637"/>
                    </a:lnTo>
                    <a:close/>
                    <a:moveTo>
                      <a:pt x="24280" y="6938"/>
                    </a:moveTo>
                    <a:lnTo>
                      <a:pt x="24738" y="7789"/>
                    </a:lnTo>
                    <a:lnTo>
                      <a:pt x="25065" y="8639"/>
                    </a:lnTo>
                    <a:lnTo>
                      <a:pt x="25392" y="9490"/>
                    </a:lnTo>
                    <a:lnTo>
                      <a:pt x="25654" y="10406"/>
                    </a:lnTo>
                    <a:lnTo>
                      <a:pt x="25851" y="11322"/>
                    </a:lnTo>
                    <a:lnTo>
                      <a:pt x="25916" y="12304"/>
                    </a:lnTo>
                    <a:lnTo>
                      <a:pt x="25981" y="13220"/>
                    </a:lnTo>
                    <a:lnTo>
                      <a:pt x="25981" y="14137"/>
                    </a:lnTo>
                    <a:lnTo>
                      <a:pt x="25851" y="13220"/>
                    </a:lnTo>
                    <a:lnTo>
                      <a:pt x="25654" y="12304"/>
                    </a:lnTo>
                    <a:lnTo>
                      <a:pt x="25196" y="10537"/>
                    </a:lnTo>
                    <a:lnTo>
                      <a:pt x="24673" y="8705"/>
                    </a:lnTo>
                    <a:lnTo>
                      <a:pt x="24280" y="6938"/>
                    </a:lnTo>
                    <a:close/>
                    <a:moveTo>
                      <a:pt x="25523" y="6152"/>
                    </a:moveTo>
                    <a:lnTo>
                      <a:pt x="26178" y="7200"/>
                    </a:lnTo>
                    <a:lnTo>
                      <a:pt x="26767" y="8247"/>
                    </a:lnTo>
                    <a:lnTo>
                      <a:pt x="27225" y="9359"/>
                    </a:lnTo>
                    <a:lnTo>
                      <a:pt x="27552" y="10472"/>
                    </a:lnTo>
                    <a:lnTo>
                      <a:pt x="27748" y="11650"/>
                    </a:lnTo>
                    <a:lnTo>
                      <a:pt x="27879" y="12893"/>
                    </a:lnTo>
                    <a:lnTo>
                      <a:pt x="27879" y="14071"/>
                    </a:lnTo>
                    <a:lnTo>
                      <a:pt x="27748" y="15315"/>
                    </a:lnTo>
                    <a:lnTo>
                      <a:pt x="27683" y="15445"/>
                    </a:lnTo>
                    <a:lnTo>
                      <a:pt x="27748" y="14202"/>
                    </a:lnTo>
                    <a:lnTo>
                      <a:pt x="27618" y="13024"/>
                    </a:lnTo>
                    <a:lnTo>
                      <a:pt x="27683" y="12370"/>
                    </a:lnTo>
                    <a:lnTo>
                      <a:pt x="27618" y="11715"/>
                    </a:lnTo>
                    <a:lnTo>
                      <a:pt x="27552" y="11061"/>
                    </a:lnTo>
                    <a:lnTo>
                      <a:pt x="27487" y="10406"/>
                    </a:lnTo>
                    <a:lnTo>
                      <a:pt x="27290" y="9752"/>
                    </a:lnTo>
                    <a:lnTo>
                      <a:pt x="27094" y="9097"/>
                    </a:lnTo>
                    <a:lnTo>
                      <a:pt x="26832" y="8508"/>
                    </a:lnTo>
                    <a:lnTo>
                      <a:pt x="26505" y="7854"/>
                    </a:lnTo>
                    <a:lnTo>
                      <a:pt x="26440" y="7789"/>
                    </a:lnTo>
                    <a:lnTo>
                      <a:pt x="25981" y="6938"/>
                    </a:lnTo>
                    <a:lnTo>
                      <a:pt x="25523" y="6152"/>
                    </a:lnTo>
                    <a:close/>
                    <a:moveTo>
                      <a:pt x="27290" y="14791"/>
                    </a:moveTo>
                    <a:lnTo>
                      <a:pt x="27159" y="15904"/>
                    </a:lnTo>
                    <a:lnTo>
                      <a:pt x="26963" y="16951"/>
                    </a:lnTo>
                    <a:lnTo>
                      <a:pt x="26832" y="17474"/>
                    </a:lnTo>
                    <a:lnTo>
                      <a:pt x="26570" y="18063"/>
                    </a:lnTo>
                    <a:lnTo>
                      <a:pt x="26505" y="18194"/>
                    </a:lnTo>
                    <a:lnTo>
                      <a:pt x="26701" y="17540"/>
                    </a:lnTo>
                    <a:lnTo>
                      <a:pt x="26832" y="16885"/>
                    </a:lnTo>
                    <a:lnTo>
                      <a:pt x="26963" y="16231"/>
                    </a:lnTo>
                    <a:lnTo>
                      <a:pt x="26963" y="15576"/>
                    </a:lnTo>
                    <a:lnTo>
                      <a:pt x="27290" y="14791"/>
                    </a:lnTo>
                    <a:close/>
                    <a:moveTo>
                      <a:pt x="1375" y="12631"/>
                    </a:moveTo>
                    <a:lnTo>
                      <a:pt x="1375" y="13548"/>
                    </a:lnTo>
                    <a:lnTo>
                      <a:pt x="1375" y="14398"/>
                    </a:lnTo>
                    <a:lnTo>
                      <a:pt x="1375" y="15249"/>
                    </a:lnTo>
                    <a:lnTo>
                      <a:pt x="1375" y="16885"/>
                    </a:lnTo>
                    <a:lnTo>
                      <a:pt x="1506" y="18521"/>
                    </a:lnTo>
                    <a:lnTo>
                      <a:pt x="1244" y="17736"/>
                    </a:lnTo>
                    <a:lnTo>
                      <a:pt x="982" y="16885"/>
                    </a:lnTo>
                    <a:lnTo>
                      <a:pt x="851" y="16034"/>
                    </a:lnTo>
                    <a:lnTo>
                      <a:pt x="720" y="15249"/>
                    </a:lnTo>
                    <a:lnTo>
                      <a:pt x="982" y="13940"/>
                    </a:lnTo>
                    <a:lnTo>
                      <a:pt x="1375" y="12631"/>
                    </a:lnTo>
                    <a:close/>
                    <a:moveTo>
                      <a:pt x="786" y="18129"/>
                    </a:moveTo>
                    <a:lnTo>
                      <a:pt x="1113" y="18979"/>
                    </a:lnTo>
                    <a:lnTo>
                      <a:pt x="1440" y="19699"/>
                    </a:lnTo>
                    <a:lnTo>
                      <a:pt x="1898" y="20615"/>
                    </a:lnTo>
                    <a:lnTo>
                      <a:pt x="1506" y="20026"/>
                    </a:lnTo>
                    <a:lnTo>
                      <a:pt x="1178" y="19437"/>
                    </a:lnTo>
                    <a:lnTo>
                      <a:pt x="982" y="18783"/>
                    </a:lnTo>
                    <a:lnTo>
                      <a:pt x="786" y="18129"/>
                    </a:lnTo>
                    <a:close/>
                    <a:moveTo>
                      <a:pt x="26505" y="13744"/>
                    </a:moveTo>
                    <a:lnTo>
                      <a:pt x="26570" y="14660"/>
                    </a:lnTo>
                    <a:lnTo>
                      <a:pt x="26505" y="15511"/>
                    </a:lnTo>
                    <a:lnTo>
                      <a:pt x="26505" y="15642"/>
                    </a:lnTo>
                    <a:lnTo>
                      <a:pt x="26440" y="15707"/>
                    </a:lnTo>
                    <a:lnTo>
                      <a:pt x="26505" y="15838"/>
                    </a:lnTo>
                    <a:lnTo>
                      <a:pt x="26374" y="16689"/>
                    </a:lnTo>
                    <a:lnTo>
                      <a:pt x="26178" y="17605"/>
                    </a:lnTo>
                    <a:lnTo>
                      <a:pt x="25916" y="18456"/>
                    </a:lnTo>
                    <a:lnTo>
                      <a:pt x="25523" y="19307"/>
                    </a:lnTo>
                    <a:lnTo>
                      <a:pt x="25065" y="20223"/>
                    </a:lnTo>
                    <a:lnTo>
                      <a:pt x="24411" y="20877"/>
                    </a:lnTo>
                    <a:lnTo>
                      <a:pt x="23691" y="21597"/>
                    </a:lnTo>
                    <a:lnTo>
                      <a:pt x="23625" y="21597"/>
                    </a:lnTo>
                    <a:lnTo>
                      <a:pt x="24214" y="20812"/>
                    </a:lnTo>
                    <a:lnTo>
                      <a:pt x="24803" y="20026"/>
                    </a:lnTo>
                    <a:lnTo>
                      <a:pt x="25262" y="19110"/>
                    </a:lnTo>
                    <a:lnTo>
                      <a:pt x="25589" y="18194"/>
                    </a:lnTo>
                    <a:lnTo>
                      <a:pt x="25785" y="17605"/>
                    </a:lnTo>
                    <a:lnTo>
                      <a:pt x="26047" y="16754"/>
                    </a:lnTo>
                    <a:lnTo>
                      <a:pt x="26243" y="15838"/>
                    </a:lnTo>
                    <a:lnTo>
                      <a:pt x="26374" y="14922"/>
                    </a:lnTo>
                    <a:lnTo>
                      <a:pt x="26440" y="14071"/>
                    </a:lnTo>
                    <a:lnTo>
                      <a:pt x="26505" y="13744"/>
                    </a:lnTo>
                    <a:close/>
                    <a:moveTo>
                      <a:pt x="1833" y="17605"/>
                    </a:moveTo>
                    <a:lnTo>
                      <a:pt x="2160" y="18718"/>
                    </a:lnTo>
                    <a:lnTo>
                      <a:pt x="2684" y="19830"/>
                    </a:lnTo>
                    <a:lnTo>
                      <a:pt x="3207" y="20877"/>
                    </a:lnTo>
                    <a:lnTo>
                      <a:pt x="3927" y="21859"/>
                    </a:lnTo>
                    <a:lnTo>
                      <a:pt x="3927" y="21859"/>
                    </a:lnTo>
                    <a:lnTo>
                      <a:pt x="3731" y="21663"/>
                    </a:lnTo>
                    <a:lnTo>
                      <a:pt x="3273" y="21204"/>
                    </a:lnTo>
                    <a:lnTo>
                      <a:pt x="2880" y="20746"/>
                    </a:lnTo>
                    <a:lnTo>
                      <a:pt x="2487" y="20223"/>
                    </a:lnTo>
                    <a:lnTo>
                      <a:pt x="2160" y="19699"/>
                    </a:lnTo>
                    <a:lnTo>
                      <a:pt x="1964" y="18652"/>
                    </a:lnTo>
                    <a:lnTo>
                      <a:pt x="1833" y="17605"/>
                    </a:lnTo>
                    <a:close/>
                    <a:moveTo>
                      <a:pt x="2356" y="11846"/>
                    </a:moveTo>
                    <a:lnTo>
                      <a:pt x="2291" y="12631"/>
                    </a:lnTo>
                    <a:lnTo>
                      <a:pt x="2226" y="13482"/>
                    </a:lnTo>
                    <a:lnTo>
                      <a:pt x="2291" y="14267"/>
                    </a:lnTo>
                    <a:lnTo>
                      <a:pt x="2356" y="15118"/>
                    </a:lnTo>
                    <a:lnTo>
                      <a:pt x="2487" y="15969"/>
                    </a:lnTo>
                    <a:lnTo>
                      <a:pt x="2684" y="16754"/>
                    </a:lnTo>
                    <a:lnTo>
                      <a:pt x="2945" y="17605"/>
                    </a:lnTo>
                    <a:lnTo>
                      <a:pt x="3207" y="18390"/>
                    </a:lnTo>
                    <a:lnTo>
                      <a:pt x="3796" y="19634"/>
                    </a:lnTo>
                    <a:lnTo>
                      <a:pt x="4516" y="20877"/>
                    </a:lnTo>
                    <a:lnTo>
                      <a:pt x="5367" y="22055"/>
                    </a:lnTo>
                    <a:lnTo>
                      <a:pt x="5825" y="22579"/>
                    </a:lnTo>
                    <a:lnTo>
                      <a:pt x="6348" y="23102"/>
                    </a:lnTo>
                    <a:lnTo>
                      <a:pt x="5629" y="22579"/>
                    </a:lnTo>
                    <a:lnTo>
                      <a:pt x="4909" y="21924"/>
                    </a:lnTo>
                    <a:lnTo>
                      <a:pt x="4385" y="21401"/>
                    </a:lnTo>
                    <a:lnTo>
                      <a:pt x="3993" y="20877"/>
                    </a:lnTo>
                    <a:lnTo>
                      <a:pt x="3534" y="20288"/>
                    </a:lnTo>
                    <a:lnTo>
                      <a:pt x="3207" y="19699"/>
                    </a:lnTo>
                    <a:lnTo>
                      <a:pt x="2684" y="18521"/>
                    </a:lnTo>
                    <a:lnTo>
                      <a:pt x="2356" y="17343"/>
                    </a:lnTo>
                    <a:lnTo>
                      <a:pt x="2029" y="16100"/>
                    </a:lnTo>
                    <a:lnTo>
                      <a:pt x="1833" y="14856"/>
                    </a:lnTo>
                    <a:lnTo>
                      <a:pt x="1833" y="14529"/>
                    </a:lnTo>
                    <a:lnTo>
                      <a:pt x="2029" y="13155"/>
                    </a:lnTo>
                    <a:lnTo>
                      <a:pt x="2356" y="11846"/>
                    </a:lnTo>
                    <a:close/>
                    <a:moveTo>
                      <a:pt x="24738" y="18914"/>
                    </a:moveTo>
                    <a:lnTo>
                      <a:pt x="24673" y="19045"/>
                    </a:lnTo>
                    <a:lnTo>
                      <a:pt x="24673" y="19176"/>
                    </a:lnTo>
                    <a:lnTo>
                      <a:pt x="24673" y="19241"/>
                    </a:lnTo>
                    <a:lnTo>
                      <a:pt x="24411" y="19830"/>
                    </a:lnTo>
                    <a:lnTo>
                      <a:pt x="24084" y="20354"/>
                    </a:lnTo>
                    <a:lnTo>
                      <a:pt x="23298" y="21335"/>
                    </a:lnTo>
                    <a:lnTo>
                      <a:pt x="22448" y="22186"/>
                    </a:lnTo>
                    <a:lnTo>
                      <a:pt x="21466" y="22971"/>
                    </a:lnTo>
                    <a:lnTo>
                      <a:pt x="20877" y="23299"/>
                    </a:lnTo>
                    <a:lnTo>
                      <a:pt x="20877" y="23299"/>
                    </a:lnTo>
                    <a:lnTo>
                      <a:pt x="21400" y="22906"/>
                    </a:lnTo>
                    <a:lnTo>
                      <a:pt x="21924" y="22513"/>
                    </a:lnTo>
                    <a:lnTo>
                      <a:pt x="22382" y="22055"/>
                    </a:lnTo>
                    <a:lnTo>
                      <a:pt x="22906" y="21597"/>
                    </a:lnTo>
                    <a:lnTo>
                      <a:pt x="23429" y="20943"/>
                    </a:lnTo>
                    <a:lnTo>
                      <a:pt x="23887" y="20288"/>
                    </a:lnTo>
                    <a:lnTo>
                      <a:pt x="24345" y="19634"/>
                    </a:lnTo>
                    <a:lnTo>
                      <a:pt x="24738" y="18914"/>
                    </a:lnTo>
                    <a:close/>
                    <a:moveTo>
                      <a:pt x="26112" y="19699"/>
                    </a:moveTo>
                    <a:lnTo>
                      <a:pt x="25720" y="20419"/>
                    </a:lnTo>
                    <a:lnTo>
                      <a:pt x="25262" y="21008"/>
                    </a:lnTo>
                    <a:lnTo>
                      <a:pt x="24738" y="21663"/>
                    </a:lnTo>
                    <a:lnTo>
                      <a:pt x="24214" y="22186"/>
                    </a:lnTo>
                    <a:lnTo>
                      <a:pt x="23625" y="22775"/>
                    </a:lnTo>
                    <a:lnTo>
                      <a:pt x="23037" y="23299"/>
                    </a:lnTo>
                    <a:lnTo>
                      <a:pt x="22448" y="23757"/>
                    </a:lnTo>
                    <a:lnTo>
                      <a:pt x="21793" y="24215"/>
                    </a:lnTo>
                    <a:lnTo>
                      <a:pt x="21139" y="24607"/>
                    </a:lnTo>
                    <a:lnTo>
                      <a:pt x="20419" y="24935"/>
                    </a:lnTo>
                    <a:lnTo>
                      <a:pt x="19699" y="25327"/>
                    </a:lnTo>
                    <a:lnTo>
                      <a:pt x="18979" y="25589"/>
                    </a:lnTo>
                    <a:lnTo>
                      <a:pt x="18259" y="25851"/>
                    </a:lnTo>
                    <a:lnTo>
                      <a:pt x="17474" y="26047"/>
                    </a:lnTo>
                    <a:lnTo>
                      <a:pt x="16689" y="26244"/>
                    </a:lnTo>
                    <a:lnTo>
                      <a:pt x="15903" y="26374"/>
                    </a:lnTo>
                    <a:lnTo>
                      <a:pt x="15052" y="26505"/>
                    </a:lnTo>
                    <a:lnTo>
                      <a:pt x="14202" y="26571"/>
                    </a:lnTo>
                    <a:lnTo>
                      <a:pt x="13285" y="26571"/>
                    </a:lnTo>
                    <a:lnTo>
                      <a:pt x="12435" y="26505"/>
                    </a:lnTo>
                    <a:lnTo>
                      <a:pt x="11584" y="26374"/>
                    </a:lnTo>
                    <a:lnTo>
                      <a:pt x="10733" y="26244"/>
                    </a:lnTo>
                    <a:lnTo>
                      <a:pt x="9882" y="26047"/>
                    </a:lnTo>
                    <a:lnTo>
                      <a:pt x="9097" y="25785"/>
                    </a:lnTo>
                    <a:lnTo>
                      <a:pt x="8312" y="25524"/>
                    </a:lnTo>
                    <a:lnTo>
                      <a:pt x="7526" y="25196"/>
                    </a:lnTo>
                    <a:lnTo>
                      <a:pt x="6741" y="24804"/>
                    </a:lnTo>
                    <a:lnTo>
                      <a:pt x="6021" y="24346"/>
                    </a:lnTo>
                    <a:lnTo>
                      <a:pt x="5367" y="23822"/>
                    </a:lnTo>
                    <a:lnTo>
                      <a:pt x="4712" y="23299"/>
                    </a:lnTo>
                    <a:lnTo>
                      <a:pt x="4058" y="22710"/>
                    </a:lnTo>
                    <a:lnTo>
                      <a:pt x="3469" y="22055"/>
                    </a:lnTo>
                    <a:lnTo>
                      <a:pt x="4254" y="22710"/>
                    </a:lnTo>
                    <a:lnTo>
                      <a:pt x="5040" y="23299"/>
                    </a:lnTo>
                    <a:lnTo>
                      <a:pt x="5432" y="23757"/>
                    </a:lnTo>
                    <a:lnTo>
                      <a:pt x="5890" y="24084"/>
                    </a:lnTo>
                    <a:lnTo>
                      <a:pt x="6283" y="24411"/>
                    </a:lnTo>
                    <a:lnTo>
                      <a:pt x="6741" y="24738"/>
                    </a:lnTo>
                    <a:lnTo>
                      <a:pt x="7723" y="25262"/>
                    </a:lnTo>
                    <a:lnTo>
                      <a:pt x="8704" y="25589"/>
                    </a:lnTo>
                    <a:lnTo>
                      <a:pt x="9752" y="25851"/>
                    </a:lnTo>
                    <a:lnTo>
                      <a:pt x="10864" y="26047"/>
                    </a:lnTo>
                    <a:lnTo>
                      <a:pt x="11977" y="26113"/>
                    </a:lnTo>
                    <a:lnTo>
                      <a:pt x="13089" y="26047"/>
                    </a:lnTo>
                    <a:lnTo>
                      <a:pt x="14333" y="26047"/>
                    </a:lnTo>
                    <a:lnTo>
                      <a:pt x="15511" y="25851"/>
                    </a:lnTo>
                    <a:lnTo>
                      <a:pt x="16885" y="25720"/>
                    </a:lnTo>
                    <a:lnTo>
                      <a:pt x="18259" y="25458"/>
                    </a:lnTo>
                    <a:lnTo>
                      <a:pt x="19568" y="25000"/>
                    </a:lnTo>
                    <a:lnTo>
                      <a:pt x="20746" y="24542"/>
                    </a:lnTo>
                    <a:lnTo>
                      <a:pt x="21924" y="23888"/>
                    </a:lnTo>
                    <a:lnTo>
                      <a:pt x="23037" y="23168"/>
                    </a:lnTo>
                    <a:lnTo>
                      <a:pt x="23495" y="22710"/>
                    </a:lnTo>
                    <a:lnTo>
                      <a:pt x="24018" y="22317"/>
                    </a:lnTo>
                    <a:lnTo>
                      <a:pt x="24476" y="21793"/>
                    </a:lnTo>
                    <a:lnTo>
                      <a:pt x="24869" y="21335"/>
                    </a:lnTo>
                    <a:lnTo>
                      <a:pt x="25262" y="20746"/>
                    </a:lnTo>
                    <a:lnTo>
                      <a:pt x="25720" y="20223"/>
                    </a:lnTo>
                    <a:lnTo>
                      <a:pt x="26112" y="19699"/>
                    </a:lnTo>
                    <a:close/>
                    <a:moveTo>
                      <a:pt x="13285" y="1"/>
                    </a:moveTo>
                    <a:lnTo>
                      <a:pt x="12304" y="132"/>
                    </a:lnTo>
                    <a:lnTo>
                      <a:pt x="11322" y="328"/>
                    </a:lnTo>
                    <a:lnTo>
                      <a:pt x="10341" y="524"/>
                    </a:lnTo>
                    <a:lnTo>
                      <a:pt x="9424" y="852"/>
                    </a:lnTo>
                    <a:lnTo>
                      <a:pt x="8115" y="1310"/>
                    </a:lnTo>
                    <a:lnTo>
                      <a:pt x="6872" y="1899"/>
                    </a:lnTo>
                    <a:lnTo>
                      <a:pt x="5694" y="2684"/>
                    </a:lnTo>
                    <a:lnTo>
                      <a:pt x="4581" y="3535"/>
                    </a:lnTo>
                    <a:lnTo>
                      <a:pt x="3927" y="4058"/>
                    </a:lnTo>
                    <a:lnTo>
                      <a:pt x="3862" y="4189"/>
                    </a:lnTo>
                    <a:lnTo>
                      <a:pt x="2945" y="5171"/>
                    </a:lnTo>
                    <a:lnTo>
                      <a:pt x="2095" y="6283"/>
                    </a:lnTo>
                    <a:lnTo>
                      <a:pt x="1440" y="7396"/>
                    </a:lnTo>
                    <a:lnTo>
                      <a:pt x="917" y="8574"/>
                    </a:lnTo>
                    <a:lnTo>
                      <a:pt x="524" y="9817"/>
                    </a:lnTo>
                    <a:lnTo>
                      <a:pt x="197" y="10995"/>
                    </a:lnTo>
                    <a:lnTo>
                      <a:pt x="66" y="12304"/>
                    </a:lnTo>
                    <a:lnTo>
                      <a:pt x="0" y="13548"/>
                    </a:lnTo>
                    <a:lnTo>
                      <a:pt x="66" y="14856"/>
                    </a:lnTo>
                    <a:lnTo>
                      <a:pt x="262" y="16100"/>
                    </a:lnTo>
                    <a:lnTo>
                      <a:pt x="262" y="16885"/>
                    </a:lnTo>
                    <a:lnTo>
                      <a:pt x="262" y="17605"/>
                    </a:lnTo>
                    <a:lnTo>
                      <a:pt x="393" y="18325"/>
                    </a:lnTo>
                    <a:lnTo>
                      <a:pt x="589" y="19045"/>
                    </a:lnTo>
                    <a:lnTo>
                      <a:pt x="917" y="19699"/>
                    </a:lnTo>
                    <a:lnTo>
                      <a:pt x="1244" y="20419"/>
                    </a:lnTo>
                    <a:lnTo>
                      <a:pt x="1767" y="21008"/>
                    </a:lnTo>
                    <a:lnTo>
                      <a:pt x="2291" y="21663"/>
                    </a:lnTo>
                    <a:lnTo>
                      <a:pt x="2356" y="21663"/>
                    </a:lnTo>
                    <a:lnTo>
                      <a:pt x="2422" y="21728"/>
                    </a:lnTo>
                    <a:lnTo>
                      <a:pt x="2618" y="21663"/>
                    </a:lnTo>
                    <a:lnTo>
                      <a:pt x="3142" y="22382"/>
                    </a:lnTo>
                    <a:lnTo>
                      <a:pt x="3796" y="23037"/>
                    </a:lnTo>
                    <a:lnTo>
                      <a:pt x="4451" y="23691"/>
                    </a:lnTo>
                    <a:lnTo>
                      <a:pt x="5170" y="24215"/>
                    </a:lnTo>
                    <a:lnTo>
                      <a:pt x="5890" y="24738"/>
                    </a:lnTo>
                    <a:lnTo>
                      <a:pt x="6610" y="25196"/>
                    </a:lnTo>
                    <a:lnTo>
                      <a:pt x="7396" y="25589"/>
                    </a:lnTo>
                    <a:lnTo>
                      <a:pt x="8246" y="25982"/>
                    </a:lnTo>
                    <a:lnTo>
                      <a:pt x="9097" y="26244"/>
                    </a:lnTo>
                    <a:lnTo>
                      <a:pt x="9948" y="26505"/>
                    </a:lnTo>
                    <a:lnTo>
                      <a:pt x="10799" y="26702"/>
                    </a:lnTo>
                    <a:lnTo>
                      <a:pt x="11649" y="26833"/>
                    </a:lnTo>
                    <a:lnTo>
                      <a:pt x="12566" y="26898"/>
                    </a:lnTo>
                    <a:lnTo>
                      <a:pt x="13416" y="26963"/>
                    </a:lnTo>
                    <a:lnTo>
                      <a:pt x="14333" y="26963"/>
                    </a:lnTo>
                    <a:lnTo>
                      <a:pt x="15249" y="26898"/>
                    </a:lnTo>
                    <a:lnTo>
                      <a:pt x="16100" y="26767"/>
                    </a:lnTo>
                    <a:lnTo>
                      <a:pt x="17016" y="26636"/>
                    </a:lnTo>
                    <a:lnTo>
                      <a:pt x="17866" y="26374"/>
                    </a:lnTo>
                    <a:lnTo>
                      <a:pt x="18717" y="26113"/>
                    </a:lnTo>
                    <a:lnTo>
                      <a:pt x="19568" y="25785"/>
                    </a:lnTo>
                    <a:lnTo>
                      <a:pt x="20419" y="25458"/>
                    </a:lnTo>
                    <a:lnTo>
                      <a:pt x="21204" y="25066"/>
                    </a:lnTo>
                    <a:lnTo>
                      <a:pt x="21989" y="24607"/>
                    </a:lnTo>
                    <a:lnTo>
                      <a:pt x="22775" y="24084"/>
                    </a:lnTo>
                    <a:lnTo>
                      <a:pt x="23495" y="23495"/>
                    </a:lnTo>
                    <a:lnTo>
                      <a:pt x="24149" y="22906"/>
                    </a:lnTo>
                    <a:lnTo>
                      <a:pt x="24803" y="22252"/>
                    </a:lnTo>
                    <a:lnTo>
                      <a:pt x="25392" y="21597"/>
                    </a:lnTo>
                    <a:lnTo>
                      <a:pt x="25981" y="20877"/>
                    </a:lnTo>
                    <a:lnTo>
                      <a:pt x="26505" y="20092"/>
                    </a:lnTo>
                    <a:lnTo>
                      <a:pt x="26963" y="19241"/>
                    </a:lnTo>
                    <a:lnTo>
                      <a:pt x="27421" y="18259"/>
                    </a:lnTo>
                    <a:lnTo>
                      <a:pt x="27748" y="17212"/>
                    </a:lnTo>
                    <a:lnTo>
                      <a:pt x="28076" y="16165"/>
                    </a:lnTo>
                    <a:lnTo>
                      <a:pt x="28272" y="15118"/>
                    </a:lnTo>
                    <a:lnTo>
                      <a:pt x="28403" y="14398"/>
                    </a:lnTo>
                    <a:lnTo>
                      <a:pt x="28468" y="13678"/>
                    </a:lnTo>
                    <a:lnTo>
                      <a:pt x="28534" y="12893"/>
                    </a:lnTo>
                    <a:lnTo>
                      <a:pt x="28534" y="12173"/>
                    </a:lnTo>
                    <a:lnTo>
                      <a:pt x="28468" y="11453"/>
                    </a:lnTo>
                    <a:lnTo>
                      <a:pt x="28403" y="10733"/>
                    </a:lnTo>
                    <a:lnTo>
                      <a:pt x="28272" y="10014"/>
                    </a:lnTo>
                    <a:lnTo>
                      <a:pt x="28076" y="9294"/>
                    </a:lnTo>
                    <a:lnTo>
                      <a:pt x="27814" y="8574"/>
                    </a:lnTo>
                    <a:lnTo>
                      <a:pt x="27552" y="7919"/>
                    </a:lnTo>
                    <a:lnTo>
                      <a:pt x="27159" y="7265"/>
                    </a:lnTo>
                    <a:lnTo>
                      <a:pt x="26832" y="6676"/>
                    </a:lnTo>
                    <a:lnTo>
                      <a:pt x="26374" y="6087"/>
                    </a:lnTo>
                    <a:lnTo>
                      <a:pt x="25916" y="5498"/>
                    </a:lnTo>
                    <a:lnTo>
                      <a:pt x="25392" y="4974"/>
                    </a:lnTo>
                    <a:lnTo>
                      <a:pt x="24803" y="4516"/>
                    </a:lnTo>
                    <a:lnTo>
                      <a:pt x="26047" y="4974"/>
                    </a:lnTo>
                    <a:lnTo>
                      <a:pt x="26178" y="4974"/>
                    </a:lnTo>
                    <a:lnTo>
                      <a:pt x="26309" y="4909"/>
                    </a:lnTo>
                    <a:lnTo>
                      <a:pt x="26309" y="4778"/>
                    </a:lnTo>
                    <a:lnTo>
                      <a:pt x="26309" y="4647"/>
                    </a:lnTo>
                    <a:lnTo>
                      <a:pt x="27029" y="4713"/>
                    </a:lnTo>
                    <a:lnTo>
                      <a:pt x="27159" y="4713"/>
                    </a:lnTo>
                    <a:lnTo>
                      <a:pt x="27225" y="4582"/>
                    </a:lnTo>
                    <a:lnTo>
                      <a:pt x="27225" y="4385"/>
                    </a:lnTo>
                    <a:lnTo>
                      <a:pt x="27094" y="4320"/>
                    </a:lnTo>
                    <a:lnTo>
                      <a:pt x="25654" y="3927"/>
                    </a:lnTo>
                    <a:lnTo>
                      <a:pt x="26636" y="4058"/>
                    </a:lnTo>
                    <a:lnTo>
                      <a:pt x="26832" y="4058"/>
                    </a:lnTo>
                    <a:lnTo>
                      <a:pt x="26898" y="3927"/>
                    </a:lnTo>
                    <a:lnTo>
                      <a:pt x="26898" y="3731"/>
                    </a:lnTo>
                    <a:lnTo>
                      <a:pt x="26832" y="3666"/>
                    </a:lnTo>
                    <a:lnTo>
                      <a:pt x="26767" y="3666"/>
                    </a:lnTo>
                    <a:lnTo>
                      <a:pt x="25392" y="3207"/>
                    </a:lnTo>
                    <a:lnTo>
                      <a:pt x="23167" y="2488"/>
                    </a:lnTo>
                    <a:lnTo>
                      <a:pt x="20877" y="1833"/>
                    </a:lnTo>
                    <a:lnTo>
                      <a:pt x="20746" y="1833"/>
                    </a:lnTo>
                    <a:lnTo>
                      <a:pt x="20550" y="1768"/>
                    </a:lnTo>
                    <a:lnTo>
                      <a:pt x="20419" y="1768"/>
                    </a:lnTo>
                    <a:lnTo>
                      <a:pt x="20353" y="1833"/>
                    </a:lnTo>
                    <a:lnTo>
                      <a:pt x="20288" y="1899"/>
                    </a:lnTo>
                    <a:lnTo>
                      <a:pt x="20288" y="2030"/>
                    </a:lnTo>
                    <a:lnTo>
                      <a:pt x="20288" y="2095"/>
                    </a:lnTo>
                    <a:lnTo>
                      <a:pt x="20222" y="2160"/>
                    </a:lnTo>
                    <a:lnTo>
                      <a:pt x="20157" y="2226"/>
                    </a:lnTo>
                    <a:lnTo>
                      <a:pt x="20157" y="2357"/>
                    </a:lnTo>
                    <a:lnTo>
                      <a:pt x="20157" y="2422"/>
                    </a:lnTo>
                    <a:lnTo>
                      <a:pt x="20026" y="2488"/>
                    </a:lnTo>
                    <a:lnTo>
                      <a:pt x="19961" y="2618"/>
                    </a:lnTo>
                    <a:lnTo>
                      <a:pt x="19961" y="2749"/>
                    </a:lnTo>
                    <a:lnTo>
                      <a:pt x="20092" y="2880"/>
                    </a:lnTo>
                    <a:lnTo>
                      <a:pt x="20157" y="2880"/>
                    </a:lnTo>
                    <a:lnTo>
                      <a:pt x="20222" y="3469"/>
                    </a:lnTo>
                    <a:lnTo>
                      <a:pt x="20288" y="3993"/>
                    </a:lnTo>
                    <a:lnTo>
                      <a:pt x="20419" y="4844"/>
                    </a:lnTo>
                    <a:lnTo>
                      <a:pt x="20615" y="5694"/>
                    </a:lnTo>
                    <a:lnTo>
                      <a:pt x="21139" y="7330"/>
                    </a:lnTo>
                    <a:lnTo>
                      <a:pt x="21139" y="7396"/>
                    </a:lnTo>
                    <a:lnTo>
                      <a:pt x="21597" y="8967"/>
                    </a:lnTo>
                    <a:lnTo>
                      <a:pt x="21662" y="9097"/>
                    </a:lnTo>
                    <a:lnTo>
                      <a:pt x="21859" y="9097"/>
                    </a:lnTo>
                    <a:lnTo>
                      <a:pt x="21989" y="8967"/>
                    </a:lnTo>
                    <a:lnTo>
                      <a:pt x="21989" y="8836"/>
                    </a:lnTo>
                    <a:lnTo>
                      <a:pt x="21924" y="8508"/>
                    </a:lnTo>
                    <a:lnTo>
                      <a:pt x="21989" y="8443"/>
                    </a:lnTo>
                    <a:lnTo>
                      <a:pt x="22120" y="8378"/>
                    </a:lnTo>
                    <a:lnTo>
                      <a:pt x="22186" y="8247"/>
                    </a:lnTo>
                    <a:lnTo>
                      <a:pt x="22251" y="8181"/>
                    </a:lnTo>
                    <a:lnTo>
                      <a:pt x="22382" y="8181"/>
                    </a:lnTo>
                    <a:lnTo>
                      <a:pt x="22448" y="8116"/>
                    </a:lnTo>
                    <a:lnTo>
                      <a:pt x="22578" y="8050"/>
                    </a:lnTo>
                    <a:lnTo>
                      <a:pt x="22578" y="7919"/>
                    </a:lnTo>
                    <a:lnTo>
                      <a:pt x="22448" y="7396"/>
                    </a:lnTo>
                    <a:lnTo>
                      <a:pt x="22906" y="8050"/>
                    </a:lnTo>
                    <a:lnTo>
                      <a:pt x="23037" y="8116"/>
                    </a:lnTo>
                    <a:lnTo>
                      <a:pt x="23233" y="8116"/>
                    </a:lnTo>
                    <a:lnTo>
                      <a:pt x="23364" y="7985"/>
                    </a:lnTo>
                    <a:lnTo>
                      <a:pt x="23364" y="7919"/>
                    </a:lnTo>
                    <a:lnTo>
                      <a:pt x="23364" y="7854"/>
                    </a:lnTo>
                    <a:lnTo>
                      <a:pt x="22644" y="6152"/>
                    </a:lnTo>
                    <a:lnTo>
                      <a:pt x="22644" y="6152"/>
                    </a:lnTo>
                    <a:lnTo>
                      <a:pt x="23560" y="7330"/>
                    </a:lnTo>
                    <a:lnTo>
                      <a:pt x="23625" y="7461"/>
                    </a:lnTo>
                    <a:lnTo>
                      <a:pt x="23822" y="7461"/>
                    </a:lnTo>
                    <a:lnTo>
                      <a:pt x="23953" y="7396"/>
                    </a:lnTo>
                    <a:lnTo>
                      <a:pt x="24476" y="9490"/>
                    </a:lnTo>
                    <a:lnTo>
                      <a:pt x="25065" y="11519"/>
                    </a:lnTo>
                    <a:lnTo>
                      <a:pt x="25262" y="12566"/>
                    </a:lnTo>
                    <a:lnTo>
                      <a:pt x="25458" y="13613"/>
                    </a:lnTo>
                    <a:lnTo>
                      <a:pt x="25589" y="14660"/>
                    </a:lnTo>
                    <a:lnTo>
                      <a:pt x="25589" y="15707"/>
                    </a:lnTo>
                    <a:lnTo>
                      <a:pt x="25327" y="16689"/>
                    </a:lnTo>
                    <a:lnTo>
                      <a:pt x="24934" y="17605"/>
                    </a:lnTo>
                    <a:lnTo>
                      <a:pt x="24476" y="18521"/>
                    </a:lnTo>
                    <a:lnTo>
                      <a:pt x="24018" y="19372"/>
                    </a:lnTo>
                    <a:lnTo>
                      <a:pt x="23429" y="20223"/>
                    </a:lnTo>
                    <a:lnTo>
                      <a:pt x="22840" y="21008"/>
                    </a:lnTo>
                    <a:lnTo>
                      <a:pt x="22120" y="21728"/>
                    </a:lnTo>
                    <a:lnTo>
                      <a:pt x="21400" y="22382"/>
                    </a:lnTo>
                    <a:lnTo>
                      <a:pt x="20615" y="22971"/>
                    </a:lnTo>
                    <a:lnTo>
                      <a:pt x="19764" y="23430"/>
                    </a:lnTo>
                    <a:lnTo>
                      <a:pt x="18914" y="23822"/>
                    </a:lnTo>
                    <a:lnTo>
                      <a:pt x="17997" y="24149"/>
                    </a:lnTo>
                    <a:lnTo>
                      <a:pt x="17147" y="24411"/>
                    </a:lnTo>
                    <a:lnTo>
                      <a:pt x="16165" y="24673"/>
                    </a:lnTo>
                    <a:lnTo>
                      <a:pt x="14333" y="25000"/>
                    </a:lnTo>
                    <a:lnTo>
                      <a:pt x="12827" y="25196"/>
                    </a:lnTo>
                    <a:lnTo>
                      <a:pt x="11846" y="25131"/>
                    </a:lnTo>
                    <a:lnTo>
                      <a:pt x="10799" y="24935"/>
                    </a:lnTo>
                    <a:lnTo>
                      <a:pt x="9817" y="24738"/>
                    </a:lnTo>
                    <a:lnTo>
                      <a:pt x="8901" y="24477"/>
                    </a:lnTo>
                    <a:lnTo>
                      <a:pt x="8312" y="24084"/>
                    </a:lnTo>
                    <a:lnTo>
                      <a:pt x="7723" y="23691"/>
                    </a:lnTo>
                    <a:lnTo>
                      <a:pt x="7199" y="23233"/>
                    </a:lnTo>
                    <a:lnTo>
                      <a:pt x="6676" y="22775"/>
                    </a:lnTo>
                    <a:lnTo>
                      <a:pt x="6087" y="22121"/>
                    </a:lnTo>
                    <a:lnTo>
                      <a:pt x="5498" y="21466"/>
                    </a:lnTo>
                    <a:lnTo>
                      <a:pt x="4974" y="20812"/>
                    </a:lnTo>
                    <a:lnTo>
                      <a:pt x="4516" y="20092"/>
                    </a:lnTo>
                    <a:lnTo>
                      <a:pt x="4123" y="19307"/>
                    </a:lnTo>
                    <a:lnTo>
                      <a:pt x="3731" y="18521"/>
                    </a:lnTo>
                    <a:lnTo>
                      <a:pt x="3404" y="17736"/>
                    </a:lnTo>
                    <a:lnTo>
                      <a:pt x="3142" y="16951"/>
                    </a:lnTo>
                    <a:lnTo>
                      <a:pt x="2880" y="16100"/>
                    </a:lnTo>
                    <a:lnTo>
                      <a:pt x="2749" y="15249"/>
                    </a:lnTo>
                    <a:lnTo>
                      <a:pt x="2618" y="14398"/>
                    </a:lnTo>
                    <a:lnTo>
                      <a:pt x="2553" y="13548"/>
                    </a:lnTo>
                    <a:lnTo>
                      <a:pt x="2553" y="12631"/>
                    </a:lnTo>
                    <a:lnTo>
                      <a:pt x="2618" y="11781"/>
                    </a:lnTo>
                    <a:lnTo>
                      <a:pt x="2749" y="10930"/>
                    </a:lnTo>
                    <a:lnTo>
                      <a:pt x="2945" y="10079"/>
                    </a:lnTo>
                    <a:lnTo>
                      <a:pt x="3142" y="9359"/>
                    </a:lnTo>
                    <a:lnTo>
                      <a:pt x="3404" y="8639"/>
                    </a:lnTo>
                    <a:lnTo>
                      <a:pt x="3469" y="8574"/>
                    </a:lnTo>
                    <a:lnTo>
                      <a:pt x="3993" y="7789"/>
                    </a:lnTo>
                    <a:lnTo>
                      <a:pt x="4451" y="7200"/>
                    </a:lnTo>
                    <a:lnTo>
                      <a:pt x="4974" y="6611"/>
                    </a:lnTo>
                    <a:lnTo>
                      <a:pt x="5563" y="6087"/>
                    </a:lnTo>
                    <a:lnTo>
                      <a:pt x="6152" y="5563"/>
                    </a:lnTo>
                    <a:lnTo>
                      <a:pt x="7396" y="4647"/>
                    </a:lnTo>
                    <a:lnTo>
                      <a:pt x="8704" y="3796"/>
                    </a:lnTo>
                    <a:lnTo>
                      <a:pt x="10144" y="3011"/>
                    </a:lnTo>
                    <a:lnTo>
                      <a:pt x="11584" y="2422"/>
                    </a:lnTo>
                    <a:lnTo>
                      <a:pt x="13024" y="1899"/>
                    </a:lnTo>
                    <a:lnTo>
                      <a:pt x="14463" y="1441"/>
                    </a:lnTo>
                    <a:lnTo>
                      <a:pt x="14594" y="1375"/>
                    </a:lnTo>
                    <a:lnTo>
                      <a:pt x="14594" y="1310"/>
                    </a:lnTo>
                    <a:lnTo>
                      <a:pt x="14660" y="1310"/>
                    </a:lnTo>
                    <a:lnTo>
                      <a:pt x="14725" y="1179"/>
                    </a:lnTo>
                    <a:lnTo>
                      <a:pt x="14791" y="1113"/>
                    </a:lnTo>
                    <a:lnTo>
                      <a:pt x="14725" y="982"/>
                    </a:lnTo>
                    <a:lnTo>
                      <a:pt x="14660" y="917"/>
                    </a:lnTo>
                    <a:lnTo>
                      <a:pt x="13547" y="655"/>
                    </a:lnTo>
                    <a:lnTo>
                      <a:pt x="12500" y="590"/>
                    </a:lnTo>
                    <a:lnTo>
                      <a:pt x="13416" y="524"/>
                    </a:lnTo>
                    <a:lnTo>
                      <a:pt x="14333" y="524"/>
                    </a:lnTo>
                    <a:lnTo>
                      <a:pt x="14463" y="459"/>
                    </a:lnTo>
                    <a:lnTo>
                      <a:pt x="14463" y="393"/>
                    </a:lnTo>
                    <a:lnTo>
                      <a:pt x="14463" y="263"/>
                    </a:lnTo>
                    <a:lnTo>
                      <a:pt x="14333" y="197"/>
                    </a:lnTo>
                    <a:lnTo>
                      <a:pt x="13482" y="197"/>
                    </a:lnTo>
                    <a:lnTo>
                      <a:pt x="13416" y="66"/>
                    </a:lnTo>
                    <a:lnTo>
                      <a:pt x="13285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grpSp>
        <p:nvGrpSpPr>
          <p:cNvPr id="36" name="Google Shape;655;p30">
            <a:extLst>
              <a:ext uri="{FF2B5EF4-FFF2-40B4-BE49-F238E27FC236}">
                <a16:creationId xmlns:a16="http://schemas.microsoft.com/office/drawing/2014/main" id="{53D4ED4B-C1E0-466F-AAA4-CE36C05E9306}"/>
              </a:ext>
            </a:extLst>
          </p:cNvPr>
          <p:cNvGrpSpPr/>
          <p:nvPr/>
        </p:nvGrpSpPr>
        <p:grpSpPr>
          <a:xfrm>
            <a:off x="4399041" y="2327333"/>
            <a:ext cx="3261597" cy="3371662"/>
            <a:chOff x="3337381" y="1814654"/>
            <a:chExt cx="2128126" cy="2194261"/>
          </a:xfrm>
        </p:grpSpPr>
        <p:sp>
          <p:nvSpPr>
            <p:cNvPr id="37" name="Google Shape;656;p30">
              <a:extLst>
                <a:ext uri="{FF2B5EF4-FFF2-40B4-BE49-F238E27FC236}">
                  <a16:creationId xmlns:a16="http://schemas.microsoft.com/office/drawing/2014/main" id="{E1556097-48FD-44B8-A793-68DD655F0B69}"/>
                </a:ext>
              </a:extLst>
            </p:cNvPr>
            <p:cNvSpPr/>
            <p:nvPr/>
          </p:nvSpPr>
          <p:spPr>
            <a:xfrm>
              <a:off x="3666542" y="2204732"/>
              <a:ext cx="1798965" cy="1804183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8" name="Google Shape;657;p30">
              <a:extLst>
                <a:ext uri="{FF2B5EF4-FFF2-40B4-BE49-F238E27FC236}">
                  <a16:creationId xmlns:a16="http://schemas.microsoft.com/office/drawing/2014/main" id="{98E9DA46-B241-44FA-89B2-9F3512AE3318}"/>
                </a:ext>
              </a:extLst>
            </p:cNvPr>
            <p:cNvGrpSpPr/>
            <p:nvPr/>
          </p:nvGrpSpPr>
          <p:grpSpPr>
            <a:xfrm>
              <a:off x="3337381" y="1814654"/>
              <a:ext cx="706400" cy="680354"/>
              <a:chOff x="1177000" y="1619850"/>
              <a:chExt cx="611020" cy="588491"/>
            </a:xfrm>
          </p:grpSpPr>
          <p:sp>
            <p:nvSpPr>
              <p:cNvPr id="39" name="Google Shape;658;p30">
                <a:extLst>
                  <a:ext uri="{FF2B5EF4-FFF2-40B4-BE49-F238E27FC236}">
                    <a16:creationId xmlns:a16="http://schemas.microsoft.com/office/drawing/2014/main" id="{2591FD49-8368-42FA-B462-1862978EFEDB}"/>
                  </a:ext>
                </a:extLst>
              </p:cNvPr>
              <p:cNvSpPr/>
              <p:nvPr/>
            </p:nvSpPr>
            <p:spPr>
              <a:xfrm>
                <a:off x="1223525" y="1650275"/>
                <a:ext cx="533835" cy="5399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659;p30">
                <a:extLst>
                  <a:ext uri="{FF2B5EF4-FFF2-40B4-BE49-F238E27FC236}">
                    <a16:creationId xmlns:a16="http://schemas.microsoft.com/office/drawing/2014/main" id="{8BEAEFCC-0BA4-46A6-903C-07217173C54F}"/>
                  </a:ext>
                </a:extLst>
              </p:cNvPr>
              <p:cNvSpPr/>
              <p:nvPr/>
            </p:nvSpPr>
            <p:spPr>
              <a:xfrm>
                <a:off x="1177000" y="1619850"/>
                <a:ext cx="611020" cy="588491"/>
              </a:xfrm>
              <a:custGeom>
                <a:avLst/>
                <a:gdLst/>
                <a:ahLst/>
                <a:cxnLst/>
                <a:rect l="l" t="t" r="r" b="b"/>
                <a:pathLst>
                  <a:path w="28534" h="26964" extrusionOk="0">
                    <a:moveTo>
                      <a:pt x="12893" y="982"/>
                    </a:moveTo>
                    <a:lnTo>
                      <a:pt x="13613" y="1113"/>
                    </a:lnTo>
                    <a:lnTo>
                      <a:pt x="12827" y="1179"/>
                    </a:lnTo>
                    <a:lnTo>
                      <a:pt x="11977" y="1310"/>
                    </a:lnTo>
                    <a:lnTo>
                      <a:pt x="11191" y="1506"/>
                    </a:lnTo>
                    <a:lnTo>
                      <a:pt x="10471" y="1833"/>
                    </a:lnTo>
                    <a:lnTo>
                      <a:pt x="9686" y="2095"/>
                    </a:lnTo>
                    <a:lnTo>
                      <a:pt x="8966" y="2488"/>
                    </a:lnTo>
                    <a:lnTo>
                      <a:pt x="8312" y="2946"/>
                    </a:lnTo>
                    <a:lnTo>
                      <a:pt x="7592" y="3404"/>
                    </a:lnTo>
                    <a:lnTo>
                      <a:pt x="6937" y="3731"/>
                    </a:lnTo>
                    <a:lnTo>
                      <a:pt x="6937" y="3731"/>
                    </a:lnTo>
                    <a:lnTo>
                      <a:pt x="7526" y="3338"/>
                    </a:lnTo>
                    <a:lnTo>
                      <a:pt x="8050" y="2880"/>
                    </a:lnTo>
                    <a:lnTo>
                      <a:pt x="8639" y="2488"/>
                    </a:lnTo>
                    <a:lnTo>
                      <a:pt x="9293" y="2160"/>
                    </a:lnTo>
                    <a:lnTo>
                      <a:pt x="9948" y="1899"/>
                    </a:lnTo>
                    <a:lnTo>
                      <a:pt x="10602" y="1571"/>
                    </a:lnTo>
                    <a:lnTo>
                      <a:pt x="11257" y="1375"/>
                    </a:lnTo>
                    <a:lnTo>
                      <a:pt x="11977" y="1179"/>
                    </a:lnTo>
                    <a:lnTo>
                      <a:pt x="12042" y="1113"/>
                    </a:lnTo>
                    <a:lnTo>
                      <a:pt x="12107" y="982"/>
                    </a:lnTo>
                    <a:close/>
                    <a:moveTo>
                      <a:pt x="8966" y="3142"/>
                    </a:moveTo>
                    <a:lnTo>
                      <a:pt x="7985" y="3731"/>
                    </a:lnTo>
                    <a:lnTo>
                      <a:pt x="7068" y="4320"/>
                    </a:lnTo>
                    <a:lnTo>
                      <a:pt x="7068" y="4320"/>
                    </a:lnTo>
                    <a:lnTo>
                      <a:pt x="7854" y="3666"/>
                    </a:lnTo>
                    <a:lnTo>
                      <a:pt x="8966" y="3142"/>
                    </a:lnTo>
                    <a:close/>
                    <a:moveTo>
                      <a:pt x="5825" y="4909"/>
                    </a:moveTo>
                    <a:lnTo>
                      <a:pt x="4974" y="5825"/>
                    </a:lnTo>
                    <a:lnTo>
                      <a:pt x="5563" y="5171"/>
                    </a:lnTo>
                    <a:lnTo>
                      <a:pt x="5825" y="4909"/>
                    </a:lnTo>
                    <a:close/>
                    <a:moveTo>
                      <a:pt x="24542" y="5760"/>
                    </a:moveTo>
                    <a:lnTo>
                      <a:pt x="24708" y="5950"/>
                    </a:lnTo>
                    <a:lnTo>
                      <a:pt x="24708" y="5950"/>
                    </a:lnTo>
                    <a:lnTo>
                      <a:pt x="24542" y="5825"/>
                    </a:lnTo>
                    <a:lnTo>
                      <a:pt x="24542" y="5760"/>
                    </a:lnTo>
                    <a:close/>
                    <a:moveTo>
                      <a:pt x="23167" y="5891"/>
                    </a:moveTo>
                    <a:lnTo>
                      <a:pt x="23756" y="6414"/>
                    </a:lnTo>
                    <a:lnTo>
                      <a:pt x="23822" y="6872"/>
                    </a:lnTo>
                    <a:lnTo>
                      <a:pt x="23167" y="5891"/>
                    </a:lnTo>
                    <a:close/>
                    <a:moveTo>
                      <a:pt x="24824" y="6082"/>
                    </a:moveTo>
                    <a:lnTo>
                      <a:pt x="25000" y="6283"/>
                    </a:lnTo>
                    <a:lnTo>
                      <a:pt x="25458" y="6938"/>
                    </a:lnTo>
                    <a:lnTo>
                      <a:pt x="25785" y="7592"/>
                    </a:lnTo>
                    <a:lnTo>
                      <a:pt x="26112" y="8247"/>
                    </a:lnTo>
                    <a:lnTo>
                      <a:pt x="26178" y="8901"/>
                    </a:lnTo>
                    <a:lnTo>
                      <a:pt x="25654" y="7854"/>
                    </a:lnTo>
                    <a:lnTo>
                      <a:pt x="25065" y="6872"/>
                    </a:lnTo>
                    <a:lnTo>
                      <a:pt x="24803" y="6349"/>
                    </a:lnTo>
                    <a:lnTo>
                      <a:pt x="24869" y="6218"/>
                    </a:lnTo>
                    <a:lnTo>
                      <a:pt x="24824" y="6082"/>
                    </a:lnTo>
                    <a:close/>
                    <a:moveTo>
                      <a:pt x="4189" y="6349"/>
                    </a:moveTo>
                    <a:lnTo>
                      <a:pt x="3796" y="7069"/>
                    </a:lnTo>
                    <a:lnTo>
                      <a:pt x="3469" y="7789"/>
                    </a:lnTo>
                    <a:lnTo>
                      <a:pt x="2945" y="8574"/>
                    </a:lnTo>
                    <a:lnTo>
                      <a:pt x="2487" y="9425"/>
                    </a:lnTo>
                    <a:lnTo>
                      <a:pt x="2226" y="9883"/>
                    </a:lnTo>
                    <a:lnTo>
                      <a:pt x="2226" y="9817"/>
                    </a:lnTo>
                    <a:lnTo>
                      <a:pt x="2618" y="8836"/>
                    </a:lnTo>
                    <a:lnTo>
                      <a:pt x="3076" y="7919"/>
                    </a:lnTo>
                    <a:lnTo>
                      <a:pt x="3600" y="7134"/>
                    </a:lnTo>
                    <a:lnTo>
                      <a:pt x="4189" y="6349"/>
                    </a:lnTo>
                    <a:close/>
                    <a:moveTo>
                      <a:pt x="5956" y="3142"/>
                    </a:moveTo>
                    <a:lnTo>
                      <a:pt x="5105" y="3862"/>
                    </a:lnTo>
                    <a:lnTo>
                      <a:pt x="4254" y="4647"/>
                    </a:lnTo>
                    <a:lnTo>
                      <a:pt x="3534" y="5498"/>
                    </a:lnTo>
                    <a:lnTo>
                      <a:pt x="2880" y="6414"/>
                    </a:lnTo>
                    <a:lnTo>
                      <a:pt x="2160" y="7461"/>
                    </a:lnTo>
                    <a:lnTo>
                      <a:pt x="1571" y="8508"/>
                    </a:lnTo>
                    <a:lnTo>
                      <a:pt x="1113" y="9686"/>
                    </a:lnTo>
                    <a:lnTo>
                      <a:pt x="720" y="10864"/>
                    </a:lnTo>
                    <a:lnTo>
                      <a:pt x="917" y="10079"/>
                    </a:lnTo>
                    <a:lnTo>
                      <a:pt x="1113" y="9294"/>
                    </a:lnTo>
                    <a:lnTo>
                      <a:pt x="1375" y="8574"/>
                    </a:lnTo>
                    <a:lnTo>
                      <a:pt x="1702" y="7854"/>
                    </a:lnTo>
                    <a:lnTo>
                      <a:pt x="2356" y="6676"/>
                    </a:lnTo>
                    <a:lnTo>
                      <a:pt x="3142" y="5629"/>
                    </a:lnTo>
                    <a:lnTo>
                      <a:pt x="3993" y="4647"/>
                    </a:lnTo>
                    <a:lnTo>
                      <a:pt x="4974" y="3731"/>
                    </a:lnTo>
                    <a:lnTo>
                      <a:pt x="5956" y="3142"/>
                    </a:lnTo>
                    <a:close/>
                    <a:moveTo>
                      <a:pt x="26701" y="11584"/>
                    </a:moveTo>
                    <a:lnTo>
                      <a:pt x="26898" y="12500"/>
                    </a:lnTo>
                    <a:lnTo>
                      <a:pt x="26963" y="13482"/>
                    </a:lnTo>
                    <a:lnTo>
                      <a:pt x="26832" y="12631"/>
                    </a:lnTo>
                    <a:lnTo>
                      <a:pt x="26701" y="11846"/>
                    </a:lnTo>
                    <a:lnTo>
                      <a:pt x="26701" y="11584"/>
                    </a:lnTo>
                    <a:close/>
                    <a:moveTo>
                      <a:pt x="9424" y="1637"/>
                    </a:moveTo>
                    <a:lnTo>
                      <a:pt x="8246" y="2291"/>
                    </a:lnTo>
                    <a:lnTo>
                      <a:pt x="7134" y="3077"/>
                    </a:lnTo>
                    <a:lnTo>
                      <a:pt x="6152" y="3927"/>
                    </a:lnTo>
                    <a:lnTo>
                      <a:pt x="5301" y="4909"/>
                    </a:lnTo>
                    <a:lnTo>
                      <a:pt x="4385" y="5694"/>
                    </a:lnTo>
                    <a:lnTo>
                      <a:pt x="3600" y="6545"/>
                    </a:lnTo>
                    <a:lnTo>
                      <a:pt x="2880" y="7527"/>
                    </a:lnTo>
                    <a:lnTo>
                      <a:pt x="2553" y="8050"/>
                    </a:lnTo>
                    <a:lnTo>
                      <a:pt x="2291" y="8639"/>
                    </a:lnTo>
                    <a:lnTo>
                      <a:pt x="2029" y="9228"/>
                    </a:lnTo>
                    <a:lnTo>
                      <a:pt x="1833" y="9948"/>
                    </a:lnTo>
                    <a:lnTo>
                      <a:pt x="1637" y="10603"/>
                    </a:lnTo>
                    <a:lnTo>
                      <a:pt x="1506" y="11322"/>
                    </a:lnTo>
                    <a:lnTo>
                      <a:pt x="1048" y="12435"/>
                    </a:lnTo>
                    <a:lnTo>
                      <a:pt x="720" y="13548"/>
                    </a:lnTo>
                    <a:lnTo>
                      <a:pt x="851" y="12239"/>
                    </a:lnTo>
                    <a:lnTo>
                      <a:pt x="1113" y="10995"/>
                    </a:lnTo>
                    <a:lnTo>
                      <a:pt x="1506" y="9752"/>
                    </a:lnTo>
                    <a:lnTo>
                      <a:pt x="2029" y="8574"/>
                    </a:lnTo>
                    <a:lnTo>
                      <a:pt x="2618" y="7592"/>
                    </a:lnTo>
                    <a:lnTo>
                      <a:pt x="3207" y="6611"/>
                    </a:lnTo>
                    <a:lnTo>
                      <a:pt x="3927" y="5629"/>
                    </a:lnTo>
                    <a:lnTo>
                      <a:pt x="4778" y="4778"/>
                    </a:lnTo>
                    <a:lnTo>
                      <a:pt x="5629" y="3927"/>
                    </a:lnTo>
                    <a:lnTo>
                      <a:pt x="6545" y="3142"/>
                    </a:lnTo>
                    <a:lnTo>
                      <a:pt x="7592" y="2488"/>
                    </a:lnTo>
                    <a:lnTo>
                      <a:pt x="8639" y="1899"/>
                    </a:lnTo>
                    <a:lnTo>
                      <a:pt x="9424" y="1637"/>
                    </a:lnTo>
                    <a:close/>
                    <a:moveTo>
                      <a:pt x="24280" y="6938"/>
                    </a:moveTo>
                    <a:lnTo>
                      <a:pt x="24738" y="7789"/>
                    </a:lnTo>
                    <a:lnTo>
                      <a:pt x="25065" y="8639"/>
                    </a:lnTo>
                    <a:lnTo>
                      <a:pt x="25392" y="9490"/>
                    </a:lnTo>
                    <a:lnTo>
                      <a:pt x="25654" y="10406"/>
                    </a:lnTo>
                    <a:lnTo>
                      <a:pt x="25851" y="11322"/>
                    </a:lnTo>
                    <a:lnTo>
                      <a:pt x="25916" y="12304"/>
                    </a:lnTo>
                    <a:lnTo>
                      <a:pt x="25981" y="13220"/>
                    </a:lnTo>
                    <a:lnTo>
                      <a:pt x="25981" y="14137"/>
                    </a:lnTo>
                    <a:lnTo>
                      <a:pt x="25851" y="13220"/>
                    </a:lnTo>
                    <a:lnTo>
                      <a:pt x="25654" y="12304"/>
                    </a:lnTo>
                    <a:lnTo>
                      <a:pt x="25196" y="10537"/>
                    </a:lnTo>
                    <a:lnTo>
                      <a:pt x="24673" y="8705"/>
                    </a:lnTo>
                    <a:lnTo>
                      <a:pt x="24280" y="6938"/>
                    </a:lnTo>
                    <a:close/>
                    <a:moveTo>
                      <a:pt x="25523" y="6152"/>
                    </a:moveTo>
                    <a:lnTo>
                      <a:pt x="26178" y="7200"/>
                    </a:lnTo>
                    <a:lnTo>
                      <a:pt x="26767" y="8247"/>
                    </a:lnTo>
                    <a:lnTo>
                      <a:pt x="27225" y="9359"/>
                    </a:lnTo>
                    <a:lnTo>
                      <a:pt x="27552" y="10472"/>
                    </a:lnTo>
                    <a:lnTo>
                      <a:pt x="27748" y="11650"/>
                    </a:lnTo>
                    <a:lnTo>
                      <a:pt x="27879" y="12893"/>
                    </a:lnTo>
                    <a:lnTo>
                      <a:pt x="27879" y="14071"/>
                    </a:lnTo>
                    <a:lnTo>
                      <a:pt x="27748" y="15315"/>
                    </a:lnTo>
                    <a:lnTo>
                      <a:pt x="27683" y="15445"/>
                    </a:lnTo>
                    <a:lnTo>
                      <a:pt x="27748" y="14202"/>
                    </a:lnTo>
                    <a:lnTo>
                      <a:pt x="27618" y="13024"/>
                    </a:lnTo>
                    <a:lnTo>
                      <a:pt x="27683" y="12370"/>
                    </a:lnTo>
                    <a:lnTo>
                      <a:pt x="27618" y="11715"/>
                    </a:lnTo>
                    <a:lnTo>
                      <a:pt x="27552" y="11061"/>
                    </a:lnTo>
                    <a:lnTo>
                      <a:pt x="27487" y="10406"/>
                    </a:lnTo>
                    <a:lnTo>
                      <a:pt x="27290" y="9752"/>
                    </a:lnTo>
                    <a:lnTo>
                      <a:pt x="27094" y="9097"/>
                    </a:lnTo>
                    <a:lnTo>
                      <a:pt x="26832" y="8508"/>
                    </a:lnTo>
                    <a:lnTo>
                      <a:pt x="26505" y="7854"/>
                    </a:lnTo>
                    <a:lnTo>
                      <a:pt x="26440" y="7789"/>
                    </a:lnTo>
                    <a:lnTo>
                      <a:pt x="25981" y="6938"/>
                    </a:lnTo>
                    <a:lnTo>
                      <a:pt x="25523" y="6152"/>
                    </a:lnTo>
                    <a:close/>
                    <a:moveTo>
                      <a:pt x="27290" y="14791"/>
                    </a:moveTo>
                    <a:lnTo>
                      <a:pt x="27159" y="15904"/>
                    </a:lnTo>
                    <a:lnTo>
                      <a:pt x="26963" y="16951"/>
                    </a:lnTo>
                    <a:lnTo>
                      <a:pt x="26832" y="17474"/>
                    </a:lnTo>
                    <a:lnTo>
                      <a:pt x="26570" y="18063"/>
                    </a:lnTo>
                    <a:lnTo>
                      <a:pt x="26505" y="18194"/>
                    </a:lnTo>
                    <a:lnTo>
                      <a:pt x="26701" y="17540"/>
                    </a:lnTo>
                    <a:lnTo>
                      <a:pt x="26832" y="16885"/>
                    </a:lnTo>
                    <a:lnTo>
                      <a:pt x="26963" y="16231"/>
                    </a:lnTo>
                    <a:lnTo>
                      <a:pt x="26963" y="15576"/>
                    </a:lnTo>
                    <a:lnTo>
                      <a:pt x="27290" y="14791"/>
                    </a:lnTo>
                    <a:close/>
                    <a:moveTo>
                      <a:pt x="1375" y="12631"/>
                    </a:moveTo>
                    <a:lnTo>
                      <a:pt x="1375" y="13548"/>
                    </a:lnTo>
                    <a:lnTo>
                      <a:pt x="1375" y="14398"/>
                    </a:lnTo>
                    <a:lnTo>
                      <a:pt x="1375" y="15249"/>
                    </a:lnTo>
                    <a:lnTo>
                      <a:pt x="1375" y="16885"/>
                    </a:lnTo>
                    <a:lnTo>
                      <a:pt x="1506" y="18521"/>
                    </a:lnTo>
                    <a:lnTo>
                      <a:pt x="1244" y="17736"/>
                    </a:lnTo>
                    <a:lnTo>
                      <a:pt x="982" y="16885"/>
                    </a:lnTo>
                    <a:lnTo>
                      <a:pt x="851" y="16034"/>
                    </a:lnTo>
                    <a:lnTo>
                      <a:pt x="720" y="15249"/>
                    </a:lnTo>
                    <a:lnTo>
                      <a:pt x="982" y="13940"/>
                    </a:lnTo>
                    <a:lnTo>
                      <a:pt x="1375" y="12631"/>
                    </a:lnTo>
                    <a:close/>
                    <a:moveTo>
                      <a:pt x="786" y="18129"/>
                    </a:moveTo>
                    <a:lnTo>
                      <a:pt x="1113" y="18979"/>
                    </a:lnTo>
                    <a:lnTo>
                      <a:pt x="1440" y="19699"/>
                    </a:lnTo>
                    <a:lnTo>
                      <a:pt x="1898" y="20615"/>
                    </a:lnTo>
                    <a:lnTo>
                      <a:pt x="1506" y="20026"/>
                    </a:lnTo>
                    <a:lnTo>
                      <a:pt x="1178" y="19437"/>
                    </a:lnTo>
                    <a:lnTo>
                      <a:pt x="982" y="18783"/>
                    </a:lnTo>
                    <a:lnTo>
                      <a:pt x="786" y="18129"/>
                    </a:lnTo>
                    <a:close/>
                    <a:moveTo>
                      <a:pt x="26505" y="13744"/>
                    </a:moveTo>
                    <a:lnTo>
                      <a:pt x="26570" y="14660"/>
                    </a:lnTo>
                    <a:lnTo>
                      <a:pt x="26505" y="15511"/>
                    </a:lnTo>
                    <a:lnTo>
                      <a:pt x="26505" y="15642"/>
                    </a:lnTo>
                    <a:lnTo>
                      <a:pt x="26440" y="15707"/>
                    </a:lnTo>
                    <a:lnTo>
                      <a:pt x="26505" y="15838"/>
                    </a:lnTo>
                    <a:lnTo>
                      <a:pt x="26374" y="16689"/>
                    </a:lnTo>
                    <a:lnTo>
                      <a:pt x="26178" y="17605"/>
                    </a:lnTo>
                    <a:lnTo>
                      <a:pt x="25916" y="18456"/>
                    </a:lnTo>
                    <a:lnTo>
                      <a:pt x="25523" y="19307"/>
                    </a:lnTo>
                    <a:lnTo>
                      <a:pt x="25065" y="20223"/>
                    </a:lnTo>
                    <a:lnTo>
                      <a:pt x="24411" y="20877"/>
                    </a:lnTo>
                    <a:lnTo>
                      <a:pt x="23691" y="21597"/>
                    </a:lnTo>
                    <a:lnTo>
                      <a:pt x="23625" y="21597"/>
                    </a:lnTo>
                    <a:lnTo>
                      <a:pt x="24214" y="20812"/>
                    </a:lnTo>
                    <a:lnTo>
                      <a:pt x="24803" y="20026"/>
                    </a:lnTo>
                    <a:lnTo>
                      <a:pt x="25262" y="19110"/>
                    </a:lnTo>
                    <a:lnTo>
                      <a:pt x="25589" y="18194"/>
                    </a:lnTo>
                    <a:lnTo>
                      <a:pt x="25785" y="17605"/>
                    </a:lnTo>
                    <a:lnTo>
                      <a:pt x="26047" y="16754"/>
                    </a:lnTo>
                    <a:lnTo>
                      <a:pt x="26243" y="15838"/>
                    </a:lnTo>
                    <a:lnTo>
                      <a:pt x="26374" y="14922"/>
                    </a:lnTo>
                    <a:lnTo>
                      <a:pt x="26440" y="14071"/>
                    </a:lnTo>
                    <a:lnTo>
                      <a:pt x="26505" y="13744"/>
                    </a:lnTo>
                    <a:close/>
                    <a:moveTo>
                      <a:pt x="1833" y="17605"/>
                    </a:moveTo>
                    <a:lnTo>
                      <a:pt x="2160" y="18718"/>
                    </a:lnTo>
                    <a:lnTo>
                      <a:pt x="2684" y="19830"/>
                    </a:lnTo>
                    <a:lnTo>
                      <a:pt x="3207" y="20877"/>
                    </a:lnTo>
                    <a:lnTo>
                      <a:pt x="3927" y="21859"/>
                    </a:lnTo>
                    <a:lnTo>
                      <a:pt x="3927" y="21859"/>
                    </a:lnTo>
                    <a:lnTo>
                      <a:pt x="3731" y="21663"/>
                    </a:lnTo>
                    <a:lnTo>
                      <a:pt x="3273" y="21204"/>
                    </a:lnTo>
                    <a:lnTo>
                      <a:pt x="2880" y="20746"/>
                    </a:lnTo>
                    <a:lnTo>
                      <a:pt x="2487" y="20223"/>
                    </a:lnTo>
                    <a:lnTo>
                      <a:pt x="2160" y="19699"/>
                    </a:lnTo>
                    <a:lnTo>
                      <a:pt x="1964" y="18652"/>
                    </a:lnTo>
                    <a:lnTo>
                      <a:pt x="1833" y="17605"/>
                    </a:lnTo>
                    <a:close/>
                    <a:moveTo>
                      <a:pt x="2356" y="11846"/>
                    </a:moveTo>
                    <a:lnTo>
                      <a:pt x="2291" y="12631"/>
                    </a:lnTo>
                    <a:lnTo>
                      <a:pt x="2226" y="13482"/>
                    </a:lnTo>
                    <a:lnTo>
                      <a:pt x="2291" y="14267"/>
                    </a:lnTo>
                    <a:lnTo>
                      <a:pt x="2356" y="15118"/>
                    </a:lnTo>
                    <a:lnTo>
                      <a:pt x="2487" y="15969"/>
                    </a:lnTo>
                    <a:lnTo>
                      <a:pt x="2684" y="16754"/>
                    </a:lnTo>
                    <a:lnTo>
                      <a:pt x="2945" y="17605"/>
                    </a:lnTo>
                    <a:lnTo>
                      <a:pt x="3207" y="18390"/>
                    </a:lnTo>
                    <a:lnTo>
                      <a:pt x="3796" y="19634"/>
                    </a:lnTo>
                    <a:lnTo>
                      <a:pt x="4516" y="20877"/>
                    </a:lnTo>
                    <a:lnTo>
                      <a:pt x="5367" y="22055"/>
                    </a:lnTo>
                    <a:lnTo>
                      <a:pt x="5825" y="22579"/>
                    </a:lnTo>
                    <a:lnTo>
                      <a:pt x="6348" y="23102"/>
                    </a:lnTo>
                    <a:lnTo>
                      <a:pt x="5629" y="22579"/>
                    </a:lnTo>
                    <a:lnTo>
                      <a:pt x="4909" y="21924"/>
                    </a:lnTo>
                    <a:lnTo>
                      <a:pt x="4385" y="21401"/>
                    </a:lnTo>
                    <a:lnTo>
                      <a:pt x="3993" y="20877"/>
                    </a:lnTo>
                    <a:lnTo>
                      <a:pt x="3534" y="20288"/>
                    </a:lnTo>
                    <a:lnTo>
                      <a:pt x="3207" y="19699"/>
                    </a:lnTo>
                    <a:lnTo>
                      <a:pt x="2684" y="18521"/>
                    </a:lnTo>
                    <a:lnTo>
                      <a:pt x="2356" y="17343"/>
                    </a:lnTo>
                    <a:lnTo>
                      <a:pt x="2029" y="16100"/>
                    </a:lnTo>
                    <a:lnTo>
                      <a:pt x="1833" y="14856"/>
                    </a:lnTo>
                    <a:lnTo>
                      <a:pt x="1833" y="14529"/>
                    </a:lnTo>
                    <a:lnTo>
                      <a:pt x="2029" y="13155"/>
                    </a:lnTo>
                    <a:lnTo>
                      <a:pt x="2356" y="11846"/>
                    </a:lnTo>
                    <a:close/>
                    <a:moveTo>
                      <a:pt x="24738" y="18914"/>
                    </a:moveTo>
                    <a:lnTo>
                      <a:pt x="24673" y="19045"/>
                    </a:lnTo>
                    <a:lnTo>
                      <a:pt x="24673" y="19176"/>
                    </a:lnTo>
                    <a:lnTo>
                      <a:pt x="24673" y="19241"/>
                    </a:lnTo>
                    <a:lnTo>
                      <a:pt x="24411" y="19830"/>
                    </a:lnTo>
                    <a:lnTo>
                      <a:pt x="24084" y="20354"/>
                    </a:lnTo>
                    <a:lnTo>
                      <a:pt x="23298" y="21335"/>
                    </a:lnTo>
                    <a:lnTo>
                      <a:pt x="22448" y="22186"/>
                    </a:lnTo>
                    <a:lnTo>
                      <a:pt x="21466" y="22971"/>
                    </a:lnTo>
                    <a:lnTo>
                      <a:pt x="20877" y="23299"/>
                    </a:lnTo>
                    <a:lnTo>
                      <a:pt x="20877" y="23299"/>
                    </a:lnTo>
                    <a:lnTo>
                      <a:pt x="21400" y="22906"/>
                    </a:lnTo>
                    <a:lnTo>
                      <a:pt x="21924" y="22513"/>
                    </a:lnTo>
                    <a:lnTo>
                      <a:pt x="22382" y="22055"/>
                    </a:lnTo>
                    <a:lnTo>
                      <a:pt x="22906" y="21597"/>
                    </a:lnTo>
                    <a:lnTo>
                      <a:pt x="23429" y="20943"/>
                    </a:lnTo>
                    <a:lnTo>
                      <a:pt x="23887" y="20288"/>
                    </a:lnTo>
                    <a:lnTo>
                      <a:pt x="24345" y="19634"/>
                    </a:lnTo>
                    <a:lnTo>
                      <a:pt x="24738" y="18914"/>
                    </a:lnTo>
                    <a:close/>
                    <a:moveTo>
                      <a:pt x="26112" y="19699"/>
                    </a:moveTo>
                    <a:lnTo>
                      <a:pt x="25720" y="20419"/>
                    </a:lnTo>
                    <a:lnTo>
                      <a:pt x="25262" y="21008"/>
                    </a:lnTo>
                    <a:lnTo>
                      <a:pt x="24738" y="21663"/>
                    </a:lnTo>
                    <a:lnTo>
                      <a:pt x="24214" y="22186"/>
                    </a:lnTo>
                    <a:lnTo>
                      <a:pt x="23625" y="22775"/>
                    </a:lnTo>
                    <a:lnTo>
                      <a:pt x="23037" y="23299"/>
                    </a:lnTo>
                    <a:lnTo>
                      <a:pt x="22448" y="23757"/>
                    </a:lnTo>
                    <a:lnTo>
                      <a:pt x="21793" y="24215"/>
                    </a:lnTo>
                    <a:lnTo>
                      <a:pt x="21139" y="24607"/>
                    </a:lnTo>
                    <a:lnTo>
                      <a:pt x="20419" y="24935"/>
                    </a:lnTo>
                    <a:lnTo>
                      <a:pt x="19699" y="25327"/>
                    </a:lnTo>
                    <a:lnTo>
                      <a:pt x="18979" y="25589"/>
                    </a:lnTo>
                    <a:lnTo>
                      <a:pt x="18259" y="25851"/>
                    </a:lnTo>
                    <a:lnTo>
                      <a:pt x="17474" y="26047"/>
                    </a:lnTo>
                    <a:lnTo>
                      <a:pt x="16689" y="26244"/>
                    </a:lnTo>
                    <a:lnTo>
                      <a:pt x="15903" y="26374"/>
                    </a:lnTo>
                    <a:lnTo>
                      <a:pt x="15052" y="26505"/>
                    </a:lnTo>
                    <a:lnTo>
                      <a:pt x="14202" y="26571"/>
                    </a:lnTo>
                    <a:lnTo>
                      <a:pt x="13285" y="26571"/>
                    </a:lnTo>
                    <a:lnTo>
                      <a:pt x="12435" y="26505"/>
                    </a:lnTo>
                    <a:lnTo>
                      <a:pt x="11584" y="26374"/>
                    </a:lnTo>
                    <a:lnTo>
                      <a:pt x="10733" y="26244"/>
                    </a:lnTo>
                    <a:lnTo>
                      <a:pt x="9882" y="26047"/>
                    </a:lnTo>
                    <a:lnTo>
                      <a:pt x="9097" y="25785"/>
                    </a:lnTo>
                    <a:lnTo>
                      <a:pt x="8312" y="25524"/>
                    </a:lnTo>
                    <a:lnTo>
                      <a:pt x="7526" y="25196"/>
                    </a:lnTo>
                    <a:lnTo>
                      <a:pt x="6741" y="24804"/>
                    </a:lnTo>
                    <a:lnTo>
                      <a:pt x="6021" y="24346"/>
                    </a:lnTo>
                    <a:lnTo>
                      <a:pt x="5367" y="23822"/>
                    </a:lnTo>
                    <a:lnTo>
                      <a:pt x="4712" y="23299"/>
                    </a:lnTo>
                    <a:lnTo>
                      <a:pt x="4058" y="22710"/>
                    </a:lnTo>
                    <a:lnTo>
                      <a:pt x="3469" y="22055"/>
                    </a:lnTo>
                    <a:lnTo>
                      <a:pt x="4254" y="22710"/>
                    </a:lnTo>
                    <a:lnTo>
                      <a:pt x="5040" y="23299"/>
                    </a:lnTo>
                    <a:lnTo>
                      <a:pt x="5432" y="23757"/>
                    </a:lnTo>
                    <a:lnTo>
                      <a:pt x="5890" y="24084"/>
                    </a:lnTo>
                    <a:lnTo>
                      <a:pt x="6283" y="24411"/>
                    </a:lnTo>
                    <a:lnTo>
                      <a:pt x="6741" y="24738"/>
                    </a:lnTo>
                    <a:lnTo>
                      <a:pt x="7723" y="25262"/>
                    </a:lnTo>
                    <a:lnTo>
                      <a:pt x="8704" y="25589"/>
                    </a:lnTo>
                    <a:lnTo>
                      <a:pt x="9752" y="25851"/>
                    </a:lnTo>
                    <a:lnTo>
                      <a:pt x="10864" y="26047"/>
                    </a:lnTo>
                    <a:lnTo>
                      <a:pt x="11977" y="26113"/>
                    </a:lnTo>
                    <a:lnTo>
                      <a:pt x="13089" y="26047"/>
                    </a:lnTo>
                    <a:lnTo>
                      <a:pt x="14333" y="26047"/>
                    </a:lnTo>
                    <a:lnTo>
                      <a:pt x="15511" y="25851"/>
                    </a:lnTo>
                    <a:lnTo>
                      <a:pt x="16885" y="25720"/>
                    </a:lnTo>
                    <a:lnTo>
                      <a:pt x="18259" y="25458"/>
                    </a:lnTo>
                    <a:lnTo>
                      <a:pt x="19568" y="25000"/>
                    </a:lnTo>
                    <a:lnTo>
                      <a:pt x="20746" y="24542"/>
                    </a:lnTo>
                    <a:lnTo>
                      <a:pt x="21924" y="23888"/>
                    </a:lnTo>
                    <a:lnTo>
                      <a:pt x="23037" y="23168"/>
                    </a:lnTo>
                    <a:lnTo>
                      <a:pt x="23495" y="22710"/>
                    </a:lnTo>
                    <a:lnTo>
                      <a:pt x="24018" y="22317"/>
                    </a:lnTo>
                    <a:lnTo>
                      <a:pt x="24476" y="21793"/>
                    </a:lnTo>
                    <a:lnTo>
                      <a:pt x="24869" y="21335"/>
                    </a:lnTo>
                    <a:lnTo>
                      <a:pt x="25262" y="20746"/>
                    </a:lnTo>
                    <a:lnTo>
                      <a:pt x="25720" y="20223"/>
                    </a:lnTo>
                    <a:lnTo>
                      <a:pt x="26112" y="19699"/>
                    </a:lnTo>
                    <a:close/>
                    <a:moveTo>
                      <a:pt x="13285" y="1"/>
                    </a:moveTo>
                    <a:lnTo>
                      <a:pt x="12304" y="132"/>
                    </a:lnTo>
                    <a:lnTo>
                      <a:pt x="11322" y="328"/>
                    </a:lnTo>
                    <a:lnTo>
                      <a:pt x="10341" y="524"/>
                    </a:lnTo>
                    <a:lnTo>
                      <a:pt x="9424" y="852"/>
                    </a:lnTo>
                    <a:lnTo>
                      <a:pt x="8115" y="1310"/>
                    </a:lnTo>
                    <a:lnTo>
                      <a:pt x="6872" y="1899"/>
                    </a:lnTo>
                    <a:lnTo>
                      <a:pt x="5694" y="2684"/>
                    </a:lnTo>
                    <a:lnTo>
                      <a:pt x="4581" y="3535"/>
                    </a:lnTo>
                    <a:lnTo>
                      <a:pt x="3927" y="4058"/>
                    </a:lnTo>
                    <a:lnTo>
                      <a:pt x="3862" y="4189"/>
                    </a:lnTo>
                    <a:lnTo>
                      <a:pt x="2945" y="5171"/>
                    </a:lnTo>
                    <a:lnTo>
                      <a:pt x="2095" y="6283"/>
                    </a:lnTo>
                    <a:lnTo>
                      <a:pt x="1440" y="7396"/>
                    </a:lnTo>
                    <a:lnTo>
                      <a:pt x="917" y="8574"/>
                    </a:lnTo>
                    <a:lnTo>
                      <a:pt x="524" y="9817"/>
                    </a:lnTo>
                    <a:lnTo>
                      <a:pt x="197" y="10995"/>
                    </a:lnTo>
                    <a:lnTo>
                      <a:pt x="66" y="12304"/>
                    </a:lnTo>
                    <a:lnTo>
                      <a:pt x="0" y="13548"/>
                    </a:lnTo>
                    <a:lnTo>
                      <a:pt x="66" y="14856"/>
                    </a:lnTo>
                    <a:lnTo>
                      <a:pt x="262" y="16100"/>
                    </a:lnTo>
                    <a:lnTo>
                      <a:pt x="262" y="16885"/>
                    </a:lnTo>
                    <a:lnTo>
                      <a:pt x="262" y="17605"/>
                    </a:lnTo>
                    <a:lnTo>
                      <a:pt x="393" y="18325"/>
                    </a:lnTo>
                    <a:lnTo>
                      <a:pt x="589" y="19045"/>
                    </a:lnTo>
                    <a:lnTo>
                      <a:pt x="917" y="19699"/>
                    </a:lnTo>
                    <a:lnTo>
                      <a:pt x="1244" y="20419"/>
                    </a:lnTo>
                    <a:lnTo>
                      <a:pt x="1767" y="21008"/>
                    </a:lnTo>
                    <a:lnTo>
                      <a:pt x="2291" y="21663"/>
                    </a:lnTo>
                    <a:lnTo>
                      <a:pt x="2356" y="21663"/>
                    </a:lnTo>
                    <a:lnTo>
                      <a:pt x="2422" y="21728"/>
                    </a:lnTo>
                    <a:lnTo>
                      <a:pt x="2618" y="21663"/>
                    </a:lnTo>
                    <a:lnTo>
                      <a:pt x="3142" y="22382"/>
                    </a:lnTo>
                    <a:lnTo>
                      <a:pt x="3796" y="23037"/>
                    </a:lnTo>
                    <a:lnTo>
                      <a:pt x="4451" y="23691"/>
                    </a:lnTo>
                    <a:lnTo>
                      <a:pt x="5170" y="24215"/>
                    </a:lnTo>
                    <a:lnTo>
                      <a:pt x="5890" y="24738"/>
                    </a:lnTo>
                    <a:lnTo>
                      <a:pt x="6610" y="25196"/>
                    </a:lnTo>
                    <a:lnTo>
                      <a:pt x="7396" y="25589"/>
                    </a:lnTo>
                    <a:lnTo>
                      <a:pt x="8246" y="25982"/>
                    </a:lnTo>
                    <a:lnTo>
                      <a:pt x="9097" y="26244"/>
                    </a:lnTo>
                    <a:lnTo>
                      <a:pt x="9948" y="26505"/>
                    </a:lnTo>
                    <a:lnTo>
                      <a:pt x="10799" y="26702"/>
                    </a:lnTo>
                    <a:lnTo>
                      <a:pt x="11649" y="26833"/>
                    </a:lnTo>
                    <a:lnTo>
                      <a:pt x="12566" y="26898"/>
                    </a:lnTo>
                    <a:lnTo>
                      <a:pt x="13416" y="26963"/>
                    </a:lnTo>
                    <a:lnTo>
                      <a:pt x="14333" y="26963"/>
                    </a:lnTo>
                    <a:lnTo>
                      <a:pt x="15249" y="26898"/>
                    </a:lnTo>
                    <a:lnTo>
                      <a:pt x="16100" y="26767"/>
                    </a:lnTo>
                    <a:lnTo>
                      <a:pt x="17016" y="26636"/>
                    </a:lnTo>
                    <a:lnTo>
                      <a:pt x="17866" y="26374"/>
                    </a:lnTo>
                    <a:lnTo>
                      <a:pt x="18717" y="26113"/>
                    </a:lnTo>
                    <a:lnTo>
                      <a:pt x="19568" y="25785"/>
                    </a:lnTo>
                    <a:lnTo>
                      <a:pt x="20419" y="25458"/>
                    </a:lnTo>
                    <a:lnTo>
                      <a:pt x="21204" y="25066"/>
                    </a:lnTo>
                    <a:lnTo>
                      <a:pt x="21989" y="24607"/>
                    </a:lnTo>
                    <a:lnTo>
                      <a:pt x="22775" y="24084"/>
                    </a:lnTo>
                    <a:lnTo>
                      <a:pt x="23495" y="23495"/>
                    </a:lnTo>
                    <a:lnTo>
                      <a:pt x="24149" y="22906"/>
                    </a:lnTo>
                    <a:lnTo>
                      <a:pt x="24803" y="22252"/>
                    </a:lnTo>
                    <a:lnTo>
                      <a:pt x="25392" y="21597"/>
                    </a:lnTo>
                    <a:lnTo>
                      <a:pt x="25981" y="20877"/>
                    </a:lnTo>
                    <a:lnTo>
                      <a:pt x="26505" y="20092"/>
                    </a:lnTo>
                    <a:lnTo>
                      <a:pt x="26963" y="19241"/>
                    </a:lnTo>
                    <a:lnTo>
                      <a:pt x="27421" y="18259"/>
                    </a:lnTo>
                    <a:lnTo>
                      <a:pt x="27748" y="17212"/>
                    </a:lnTo>
                    <a:lnTo>
                      <a:pt x="28076" y="16165"/>
                    </a:lnTo>
                    <a:lnTo>
                      <a:pt x="28272" y="15118"/>
                    </a:lnTo>
                    <a:lnTo>
                      <a:pt x="28403" y="14398"/>
                    </a:lnTo>
                    <a:lnTo>
                      <a:pt x="28468" y="13678"/>
                    </a:lnTo>
                    <a:lnTo>
                      <a:pt x="28534" y="12893"/>
                    </a:lnTo>
                    <a:lnTo>
                      <a:pt x="28534" y="12173"/>
                    </a:lnTo>
                    <a:lnTo>
                      <a:pt x="28468" y="11453"/>
                    </a:lnTo>
                    <a:lnTo>
                      <a:pt x="28403" y="10733"/>
                    </a:lnTo>
                    <a:lnTo>
                      <a:pt x="28272" y="10014"/>
                    </a:lnTo>
                    <a:lnTo>
                      <a:pt x="28076" y="9294"/>
                    </a:lnTo>
                    <a:lnTo>
                      <a:pt x="27814" y="8574"/>
                    </a:lnTo>
                    <a:lnTo>
                      <a:pt x="27552" y="7919"/>
                    </a:lnTo>
                    <a:lnTo>
                      <a:pt x="27159" y="7265"/>
                    </a:lnTo>
                    <a:lnTo>
                      <a:pt x="26832" y="6676"/>
                    </a:lnTo>
                    <a:lnTo>
                      <a:pt x="26374" y="6087"/>
                    </a:lnTo>
                    <a:lnTo>
                      <a:pt x="25916" y="5498"/>
                    </a:lnTo>
                    <a:lnTo>
                      <a:pt x="25392" y="4974"/>
                    </a:lnTo>
                    <a:lnTo>
                      <a:pt x="24803" y="4516"/>
                    </a:lnTo>
                    <a:lnTo>
                      <a:pt x="26047" y="4974"/>
                    </a:lnTo>
                    <a:lnTo>
                      <a:pt x="26178" y="4974"/>
                    </a:lnTo>
                    <a:lnTo>
                      <a:pt x="26309" y="4909"/>
                    </a:lnTo>
                    <a:lnTo>
                      <a:pt x="26309" y="4778"/>
                    </a:lnTo>
                    <a:lnTo>
                      <a:pt x="26309" y="4647"/>
                    </a:lnTo>
                    <a:lnTo>
                      <a:pt x="27029" y="4713"/>
                    </a:lnTo>
                    <a:lnTo>
                      <a:pt x="27159" y="4713"/>
                    </a:lnTo>
                    <a:lnTo>
                      <a:pt x="27225" y="4582"/>
                    </a:lnTo>
                    <a:lnTo>
                      <a:pt x="27225" y="4385"/>
                    </a:lnTo>
                    <a:lnTo>
                      <a:pt x="27094" y="4320"/>
                    </a:lnTo>
                    <a:lnTo>
                      <a:pt x="25654" y="3927"/>
                    </a:lnTo>
                    <a:lnTo>
                      <a:pt x="26636" y="4058"/>
                    </a:lnTo>
                    <a:lnTo>
                      <a:pt x="26832" y="4058"/>
                    </a:lnTo>
                    <a:lnTo>
                      <a:pt x="26898" y="3927"/>
                    </a:lnTo>
                    <a:lnTo>
                      <a:pt x="26898" y="3731"/>
                    </a:lnTo>
                    <a:lnTo>
                      <a:pt x="26832" y="3666"/>
                    </a:lnTo>
                    <a:lnTo>
                      <a:pt x="26767" y="3666"/>
                    </a:lnTo>
                    <a:lnTo>
                      <a:pt x="25392" y="3207"/>
                    </a:lnTo>
                    <a:lnTo>
                      <a:pt x="23167" y="2488"/>
                    </a:lnTo>
                    <a:lnTo>
                      <a:pt x="20877" y="1833"/>
                    </a:lnTo>
                    <a:lnTo>
                      <a:pt x="20746" y="1833"/>
                    </a:lnTo>
                    <a:lnTo>
                      <a:pt x="20550" y="1768"/>
                    </a:lnTo>
                    <a:lnTo>
                      <a:pt x="20419" y="1768"/>
                    </a:lnTo>
                    <a:lnTo>
                      <a:pt x="20353" y="1833"/>
                    </a:lnTo>
                    <a:lnTo>
                      <a:pt x="20288" y="1899"/>
                    </a:lnTo>
                    <a:lnTo>
                      <a:pt x="20288" y="2030"/>
                    </a:lnTo>
                    <a:lnTo>
                      <a:pt x="20288" y="2095"/>
                    </a:lnTo>
                    <a:lnTo>
                      <a:pt x="20222" y="2160"/>
                    </a:lnTo>
                    <a:lnTo>
                      <a:pt x="20157" y="2226"/>
                    </a:lnTo>
                    <a:lnTo>
                      <a:pt x="20157" y="2357"/>
                    </a:lnTo>
                    <a:lnTo>
                      <a:pt x="20157" y="2422"/>
                    </a:lnTo>
                    <a:lnTo>
                      <a:pt x="20026" y="2488"/>
                    </a:lnTo>
                    <a:lnTo>
                      <a:pt x="19961" y="2618"/>
                    </a:lnTo>
                    <a:lnTo>
                      <a:pt x="19961" y="2749"/>
                    </a:lnTo>
                    <a:lnTo>
                      <a:pt x="20092" y="2880"/>
                    </a:lnTo>
                    <a:lnTo>
                      <a:pt x="20157" y="2880"/>
                    </a:lnTo>
                    <a:lnTo>
                      <a:pt x="20222" y="3469"/>
                    </a:lnTo>
                    <a:lnTo>
                      <a:pt x="20288" y="3993"/>
                    </a:lnTo>
                    <a:lnTo>
                      <a:pt x="20419" y="4844"/>
                    </a:lnTo>
                    <a:lnTo>
                      <a:pt x="20615" y="5694"/>
                    </a:lnTo>
                    <a:lnTo>
                      <a:pt x="21139" y="7330"/>
                    </a:lnTo>
                    <a:lnTo>
                      <a:pt x="21139" y="7396"/>
                    </a:lnTo>
                    <a:lnTo>
                      <a:pt x="21597" y="8967"/>
                    </a:lnTo>
                    <a:lnTo>
                      <a:pt x="21662" y="9097"/>
                    </a:lnTo>
                    <a:lnTo>
                      <a:pt x="21859" y="9097"/>
                    </a:lnTo>
                    <a:lnTo>
                      <a:pt x="21989" y="8967"/>
                    </a:lnTo>
                    <a:lnTo>
                      <a:pt x="21989" y="8836"/>
                    </a:lnTo>
                    <a:lnTo>
                      <a:pt x="21924" y="8508"/>
                    </a:lnTo>
                    <a:lnTo>
                      <a:pt x="21989" y="8443"/>
                    </a:lnTo>
                    <a:lnTo>
                      <a:pt x="22120" y="8378"/>
                    </a:lnTo>
                    <a:lnTo>
                      <a:pt x="22186" y="8247"/>
                    </a:lnTo>
                    <a:lnTo>
                      <a:pt x="22251" y="8181"/>
                    </a:lnTo>
                    <a:lnTo>
                      <a:pt x="22382" y="8181"/>
                    </a:lnTo>
                    <a:lnTo>
                      <a:pt x="22448" y="8116"/>
                    </a:lnTo>
                    <a:lnTo>
                      <a:pt x="22578" y="8050"/>
                    </a:lnTo>
                    <a:lnTo>
                      <a:pt x="22578" y="7919"/>
                    </a:lnTo>
                    <a:lnTo>
                      <a:pt x="22448" y="7396"/>
                    </a:lnTo>
                    <a:lnTo>
                      <a:pt x="22906" y="8050"/>
                    </a:lnTo>
                    <a:lnTo>
                      <a:pt x="23037" y="8116"/>
                    </a:lnTo>
                    <a:lnTo>
                      <a:pt x="23233" y="8116"/>
                    </a:lnTo>
                    <a:lnTo>
                      <a:pt x="23364" y="7985"/>
                    </a:lnTo>
                    <a:lnTo>
                      <a:pt x="23364" y="7919"/>
                    </a:lnTo>
                    <a:lnTo>
                      <a:pt x="23364" y="7854"/>
                    </a:lnTo>
                    <a:lnTo>
                      <a:pt x="22644" y="6152"/>
                    </a:lnTo>
                    <a:lnTo>
                      <a:pt x="22644" y="6152"/>
                    </a:lnTo>
                    <a:lnTo>
                      <a:pt x="23560" y="7330"/>
                    </a:lnTo>
                    <a:lnTo>
                      <a:pt x="23625" y="7461"/>
                    </a:lnTo>
                    <a:lnTo>
                      <a:pt x="23822" y="7461"/>
                    </a:lnTo>
                    <a:lnTo>
                      <a:pt x="23953" y="7396"/>
                    </a:lnTo>
                    <a:lnTo>
                      <a:pt x="24476" y="9490"/>
                    </a:lnTo>
                    <a:lnTo>
                      <a:pt x="25065" y="11519"/>
                    </a:lnTo>
                    <a:lnTo>
                      <a:pt x="25262" y="12566"/>
                    </a:lnTo>
                    <a:lnTo>
                      <a:pt x="25458" y="13613"/>
                    </a:lnTo>
                    <a:lnTo>
                      <a:pt x="25589" y="14660"/>
                    </a:lnTo>
                    <a:lnTo>
                      <a:pt x="25589" y="15707"/>
                    </a:lnTo>
                    <a:lnTo>
                      <a:pt x="25327" y="16689"/>
                    </a:lnTo>
                    <a:lnTo>
                      <a:pt x="24934" y="17605"/>
                    </a:lnTo>
                    <a:lnTo>
                      <a:pt x="24476" y="18521"/>
                    </a:lnTo>
                    <a:lnTo>
                      <a:pt x="24018" y="19372"/>
                    </a:lnTo>
                    <a:lnTo>
                      <a:pt x="23429" y="20223"/>
                    </a:lnTo>
                    <a:lnTo>
                      <a:pt x="22840" y="21008"/>
                    </a:lnTo>
                    <a:lnTo>
                      <a:pt x="22120" y="21728"/>
                    </a:lnTo>
                    <a:lnTo>
                      <a:pt x="21400" y="22382"/>
                    </a:lnTo>
                    <a:lnTo>
                      <a:pt x="20615" y="22971"/>
                    </a:lnTo>
                    <a:lnTo>
                      <a:pt x="19764" y="23430"/>
                    </a:lnTo>
                    <a:lnTo>
                      <a:pt x="18914" y="23822"/>
                    </a:lnTo>
                    <a:lnTo>
                      <a:pt x="17997" y="24149"/>
                    </a:lnTo>
                    <a:lnTo>
                      <a:pt x="17147" y="24411"/>
                    </a:lnTo>
                    <a:lnTo>
                      <a:pt x="16165" y="24673"/>
                    </a:lnTo>
                    <a:lnTo>
                      <a:pt x="14333" y="25000"/>
                    </a:lnTo>
                    <a:lnTo>
                      <a:pt x="12827" y="25196"/>
                    </a:lnTo>
                    <a:lnTo>
                      <a:pt x="11846" y="25131"/>
                    </a:lnTo>
                    <a:lnTo>
                      <a:pt x="10799" y="24935"/>
                    </a:lnTo>
                    <a:lnTo>
                      <a:pt x="9817" y="24738"/>
                    </a:lnTo>
                    <a:lnTo>
                      <a:pt x="8901" y="24477"/>
                    </a:lnTo>
                    <a:lnTo>
                      <a:pt x="8312" y="24084"/>
                    </a:lnTo>
                    <a:lnTo>
                      <a:pt x="7723" y="23691"/>
                    </a:lnTo>
                    <a:lnTo>
                      <a:pt x="7199" y="23233"/>
                    </a:lnTo>
                    <a:lnTo>
                      <a:pt x="6676" y="22775"/>
                    </a:lnTo>
                    <a:lnTo>
                      <a:pt x="6087" y="22121"/>
                    </a:lnTo>
                    <a:lnTo>
                      <a:pt x="5498" y="21466"/>
                    </a:lnTo>
                    <a:lnTo>
                      <a:pt x="4974" y="20812"/>
                    </a:lnTo>
                    <a:lnTo>
                      <a:pt x="4516" y="20092"/>
                    </a:lnTo>
                    <a:lnTo>
                      <a:pt x="4123" y="19307"/>
                    </a:lnTo>
                    <a:lnTo>
                      <a:pt x="3731" y="18521"/>
                    </a:lnTo>
                    <a:lnTo>
                      <a:pt x="3404" y="17736"/>
                    </a:lnTo>
                    <a:lnTo>
                      <a:pt x="3142" y="16951"/>
                    </a:lnTo>
                    <a:lnTo>
                      <a:pt x="2880" y="16100"/>
                    </a:lnTo>
                    <a:lnTo>
                      <a:pt x="2749" y="15249"/>
                    </a:lnTo>
                    <a:lnTo>
                      <a:pt x="2618" y="14398"/>
                    </a:lnTo>
                    <a:lnTo>
                      <a:pt x="2553" y="13548"/>
                    </a:lnTo>
                    <a:lnTo>
                      <a:pt x="2553" y="12631"/>
                    </a:lnTo>
                    <a:lnTo>
                      <a:pt x="2618" y="11781"/>
                    </a:lnTo>
                    <a:lnTo>
                      <a:pt x="2749" y="10930"/>
                    </a:lnTo>
                    <a:lnTo>
                      <a:pt x="2945" y="10079"/>
                    </a:lnTo>
                    <a:lnTo>
                      <a:pt x="3142" y="9359"/>
                    </a:lnTo>
                    <a:lnTo>
                      <a:pt x="3404" y="8639"/>
                    </a:lnTo>
                    <a:lnTo>
                      <a:pt x="3469" y="8574"/>
                    </a:lnTo>
                    <a:lnTo>
                      <a:pt x="3993" y="7789"/>
                    </a:lnTo>
                    <a:lnTo>
                      <a:pt x="4451" y="7200"/>
                    </a:lnTo>
                    <a:lnTo>
                      <a:pt x="4974" y="6611"/>
                    </a:lnTo>
                    <a:lnTo>
                      <a:pt x="5563" y="6087"/>
                    </a:lnTo>
                    <a:lnTo>
                      <a:pt x="6152" y="5563"/>
                    </a:lnTo>
                    <a:lnTo>
                      <a:pt x="7396" y="4647"/>
                    </a:lnTo>
                    <a:lnTo>
                      <a:pt x="8704" y="3796"/>
                    </a:lnTo>
                    <a:lnTo>
                      <a:pt x="10144" y="3011"/>
                    </a:lnTo>
                    <a:lnTo>
                      <a:pt x="11584" y="2422"/>
                    </a:lnTo>
                    <a:lnTo>
                      <a:pt x="13024" y="1899"/>
                    </a:lnTo>
                    <a:lnTo>
                      <a:pt x="14463" y="1441"/>
                    </a:lnTo>
                    <a:lnTo>
                      <a:pt x="14594" y="1375"/>
                    </a:lnTo>
                    <a:lnTo>
                      <a:pt x="14594" y="1310"/>
                    </a:lnTo>
                    <a:lnTo>
                      <a:pt x="14660" y="1310"/>
                    </a:lnTo>
                    <a:lnTo>
                      <a:pt x="14725" y="1179"/>
                    </a:lnTo>
                    <a:lnTo>
                      <a:pt x="14791" y="1113"/>
                    </a:lnTo>
                    <a:lnTo>
                      <a:pt x="14725" y="982"/>
                    </a:lnTo>
                    <a:lnTo>
                      <a:pt x="14660" y="917"/>
                    </a:lnTo>
                    <a:lnTo>
                      <a:pt x="13547" y="655"/>
                    </a:lnTo>
                    <a:lnTo>
                      <a:pt x="12500" y="590"/>
                    </a:lnTo>
                    <a:lnTo>
                      <a:pt x="13416" y="524"/>
                    </a:lnTo>
                    <a:lnTo>
                      <a:pt x="14333" y="524"/>
                    </a:lnTo>
                    <a:lnTo>
                      <a:pt x="14463" y="459"/>
                    </a:lnTo>
                    <a:lnTo>
                      <a:pt x="14463" y="393"/>
                    </a:lnTo>
                    <a:lnTo>
                      <a:pt x="14463" y="263"/>
                    </a:lnTo>
                    <a:lnTo>
                      <a:pt x="14333" y="197"/>
                    </a:lnTo>
                    <a:lnTo>
                      <a:pt x="13482" y="197"/>
                    </a:lnTo>
                    <a:lnTo>
                      <a:pt x="13416" y="66"/>
                    </a:lnTo>
                    <a:lnTo>
                      <a:pt x="13285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1" name="Google Shape;660;p30">
            <a:extLst>
              <a:ext uri="{FF2B5EF4-FFF2-40B4-BE49-F238E27FC236}">
                <a16:creationId xmlns:a16="http://schemas.microsoft.com/office/drawing/2014/main" id="{4A485BF8-A3B9-46EE-9DE9-0BA85B7CA5B7}"/>
              </a:ext>
            </a:extLst>
          </p:cNvPr>
          <p:cNvGrpSpPr/>
          <p:nvPr/>
        </p:nvGrpSpPr>
        <p:grpSpPr>
          <a:xfrm>
            <a:off x="8026025" y="2305592"/>
            <a:ext cx="3320377" cy="3371660"/>
            <a:chOff x="5813882" y="1814655"/>
            <a:chExt cx="2166479" cy="2194260"/>
          </a:xfrm>
        </p:grpSpPr>
        <p:sp>
          <p:nvSpPr>
            <p:cNvPr id="42" name="Google Shape;661;p30">
              <a:extLst>
                <a:ext uri="{FF2B5EF4-FFF2-40B4-BE49-F238E27FC236}">
                  <a16:creationId xmlns:a16="http://schemas.microsoft.com/office/drawing/2014/main" id="{476CB54F-ADD5-4031-8CA3-F421D14F7E79}"/>
                </a:ext>
              </a:extLst>
            </p:cNvPr>
            <p:cNvSpPr/>
            <p:nvPr/>
          </p:nvSpPr>
          <p:spPr>
            <a:xfrm>
              <a:off x="6181396" y="2204732"/>
              <a:ext cx="1798965" cy="1804183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3" name="Google Shape;662;p30">
              <a:extLst>
                <a:ext uri="{FF2B5EF4-FFF2-40B4-BE49-F238E27FC236}">
                  <a16:creationId xmlns:a16="http://schemas.microsoft.com/office/drawing/2014/main" id="{5F7A8AE6-B3BC-42B6-A578-0204251B29F4}"/>
                </a:ext>
              </a:extLst>
            </p:cNvPr>
            <p:cNvGrpSpPr/>
            <p:nvPr/>
          </p:nvGrpSpPr>
          <p:grpSpPr>
            <a:xfrm>
              <a:off x="5813882" y="1814655"/>
              <a:ext cx="706401" cy="659376"/>
              <a:chOff x="1177001" y="1619850"/>
              <a:chExt cx="611021" cy="570345"/>
            </a:xfrm>
          </p:grpSpPr>
          <p:sp>
            <p:nvSpPr>
              <p:cNvPr id="44" name="Google Shape;663;p30">
                <a:extLst>
                  <a:ext uri="{FF2B5EF4-FFF2-40B4-BE49-F238E27FC236}">
                    <a16:creationId xmlns:a16="http://schemas.microsoft.com/office/drawing/2014/main" id="{5BAF991B-8428-4EA6-8647-A61422F3A26F}"/>
                  </a:ext>
                </a:extLst>
              </p:cNvPr>
              <p:cNvSpPr/>
              <p:nvPr/>
            </p:nvSpPr>
            <p:spPr>
              <a:xfrm>
                <a:off x="1223525" y="1650275"/>
                <a:ext cx="533835" cy="53992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5" name="Google Shape;664;p30">
                <a:extLst>
                  <a:ext uri="{FF2B5EF4-FFF2-40B4-BE49-F238E27FC236}">
                    <a16:creationId xmlns:a16="http://schemas.microsoft.com/office/drawing/2014/main" id="{179E56A7-56CE-4DF5-ADA0-12C6394C8685}"/>
                  </a:ext>
                </a:extLst>
              </p:cNvPr>
              <p:cNvSpPr/>
              <p:nvPr/>
            </p:nvSpPr>
            <p:spPr>
              <a:xfrm>
                <a:off x="1177001" y="1619850"/>
                <a:ext cx="611021" cy="570345"/>
              </a:xfrm>
              <a:custGeom>
                <a:avLst/>
                <a:gdLst/>
                <a:ahLst/>
                <a:cxnLst/>
                <a:rect l="l" t="t" r="r" b="b"/>
                <a:pathLst>
                  <a:path w="28534" h="26964" extrusionOk="0">
                    <a:moveTo>
                      <a:pt x="12893" y="982"/>
                    </a:moveTo>
                    <a:lnTo>
                      <a:pt x="13613" y="1113"/>
                    </a:lnTo>
                    <a:lnTo>
                      <a:pt x="12827" y="1179"/>
                    </a:lnTo>
                    <a:lnTo>
                      <a:pt x="11977" y="1310"/>
                    </a:lnTo>
                    <a:lnTo>
                      <a:pt x="11191" y="1506"/>
                    </a:lnTo>
                    <a:lnTo>
                      <a:pt x="10471" y="1833"/>
                    </a:lnTo>
                    <a:lnTo>
                      <a:pt x="9686" y="2095"/>
                    </a:lnTo>
                    <a:lnTo>
                      <a:pt x="8966" y="2488"/>
                    </a:lnTo>
                    <a:lnTo>
                      <a:pt x="8312" y="2946"/>
                    </a:lnTo>
                    <a:lnTo>
                      <a:pt x="7592" y="3404"/>
                    </a:lnTo>
                    <a:lnTo>
                      <a:pt x="6937" y="3731"/>
                    </a:lnTo>
                    <a:lnTo>
                      <a:pt x="6937" y="3731"/>
                    </a:lnTo>
                    <a:lnTo>
                      <a:pt x="7526" y="3338"/>
                    </a:lnTo>
                    <a:lnTo>
                      <a:pt x="8050" y="2880"/>
                    </a:lnTo>
                    <a:lnTo>
                      <a:pt x="8639" y="2488"/>
                    </a:lnTo>
                    <a:lnTo>
                      <a:pt x="9293" y="2160"/>
                    </a:lnTo>
                    <a:lnTo>
                      <a:pt x="9948" y="1899"/>
                    </a:lnTo>
                    <a:lnTo>
                      <a:pt x="10602" y="1571"/>
                    </a:lnTo>
                    <a:lnTo>
                      <a:pt x="11257" y="1375"/>
                    </a:lnTo>
                    <a:lnTo>
                      <a:pt x="11977" y="1179"/>
                    </a:lnTo>
                    <a:lnTo>
                      <a:pt x="12042" y="1113"/>
                    </a:lnTo>
                    <a:lnTo>
                      <a:pt x="12107" y="982"/>
                    </a:lnTo>
                    <a:close/>
                    <a:moveTo>
                      <a:pt x="8966" y="3142"/>
                    </a:moveTo>
                    <a:lnTo>
                      <a:pt x="7985" y="3731"/>
                    </a:lnTo>
                    <a:lnTo>
                      <a:pt x="7068" y="4320"/>
                    </a:lnTo>
                    <a:lnTo>
                      <a:pt x="7068" y="4320"/>
                    </a:lnTo>
                    <a:lnTo>
                      <a:pt x="7854" y="3666"/>
                    </a:lnTo>
                    <a:lnTo>
                      <a:pt x="8966" y="3142"/>
                    </a:lnTo>
                    <a:close/>
                    <a:moveTo>
                      <a:pt x="5825" y="4909"/>
                    </a:moveTo>
                    <a:lnTo>
                      <a:pt x="4974" y="5825"/>
                    </a:lnTo>
                    <a:lnTo>
                      <a:pt x="5563" y="5171"/>
                    </a:lnTo>
                    <a:lnTo>
                      <a:pt x="5825" y="4909"/>
                    </a:lnTo>
                    <a:close/>
                    <a:moveTo>
                      <a:pt x="24542" y="5760"/>
                    </a:moveTo>
                    <a:lnTo>
                      <a:pt x="24708" y="5950"/>
                    </a:lnTo>
                    <a:lnTo>
                      <a:pt x="24708" y="5950"/>
                    </a:lnTo>
                    <a:lnTo>
                      <a:pt x="24542" y="5825"/>
                    </a:lnTo>
                    <a:lnTo>
                      <a:pt x="24542" y="5760"/>
                    </a:lnTo>
                    <a:close/>
                    <a:moveTo>
                      <a:pt x="23167" y="5891"/>
                    </a:moveTo>
                    <a:lnTo>
                      <a:pt x="23756" y="6414"/>
                    </a:lnTo>
                    <a:lnTo>
                      <a:pt x="23822" y="6872"/>
                    </a:lnTo>
                    <a:lnTo>
                      <a:pt x="23167" y="5891"/>
                    </a:lnTo>
                    <a:close/>
                    <a:moveTo>
                      <a:pt x="24824" y="6082"/>
                    </a:moveTo>
                    <a:lnTo>
                      <a:pt x="25000" y="6283"/>
                    </a:lnTo>
                    <a:lnTo>
                      <a:pt x="25458" y="6938"/>
                    </a:lnTo>
                    <a:lnTo>
                      <a:pt x="25785" y="7592"/>
                    </a:lnTo>
                    <a:lnTo>
                      <a:pt x="26112" y="8247"/>
                    </a:lnTo>
                    <a:lnTo>
                      <a:pt x="26178" y="8901"/>
                    </a:lnTo>
                    <a:lnTo>
                      <a:pt x="25654" y="7854"/>
                    </a:lnTo>
                    <a:lnTo>
                      <a:pt x="25065" y="6872"/>
                    </a:lnTo>
                    <a:lnTo>
                      <a:pt x="24803" y="6349"/>
                    </a:lnTo>
                    <a:lnTo>
                      <a:pt x="24869" y="6218"/>
                    </a:lnTo>
                    <a:lnTo>
                      <a:pt x="24824" y="6082"/>
                    </a:lnTo>
                    <a:close/>
                    <a:moveTo>
                      <a:pt x="4189" y="6349"/>
                    </a:moveTo>
                    <a:lnTo>
                      <a:pt x="3796" y="7069"/>
                    </a:lnTo>
                    <a:lnTo>
                      <a:pt x="3469" y="7789"/>
                    </a:lnTo>
                    <a:lnTo>
                      <a:pt x="2945" y="8574"/>
                    </a:lnTo>
                    <a:lnTo>
                      <a:pt x="2487" y="9425"/>
                    </a:lnTo>
                    <a:lnTo>
                      <a:pt x="2226" y="9883"/>
                    </a:lnTo>
                    <a:lnTo>
                      <a:pt x="2226" y="9817"/>
                    </a:lnTo>
                    <a:lnTo>
                      <a:pt x="2618" y="8836"/>
                    </a:lnTo>
                    <a:lnTo>
                      <a:pt x="3076" y="7919"/>
                    </a:lnTo>
                    <a:lnTo>
                      <a:pt x="3600" y="7134"/>
                    </a:lnTo>
                    <a:lnTo>
                      <a:pt x="4189" y="6349"/>
                    </a:lnTo>
                    <a:close/>
                    <a:moveTo>
                      <a:pt x="5956" y="3142"/>
                    </a:moveTo>
                    <a:lnTo>
                      <a:pt x="5105" y="3862"/>
                    </a:lnTo>
                    <a:lnTo>
                      <a:pt x="4254" y="4647"/>
                    </a:lnTo>
                    <a:lnTo>
                      <a:pt x="3534" y="5498"/>
                    </a:lnTo>
                    <a:lnTo>
                      <a:pt x="2880" y="6414"/>
                    </a:lnTo>
                    <a:lnTo>
                      <a:pt x="2160" y="7461"/>
                    </a:lnTo>
                    <a:lnTo>
                      <a:pt x="1571" y="8508"/>
                    </a:lnTo>
                    <a:lnTo>
                      <a:pt x="1113" y="9686"/>
                    </a:lnTo>
                    <a:lnTo>
                      <a:pt x="720" y="10864"/>
                    </a:lnTo>
                    <a:lnTo>
                      <a:pt x="917" y="10079"/>
                    </a:lnTo>
                    <a:lnTo>
                      <a:pt x="1113" y="9294"/>
                    </a:lnTo>
                    <a:lnTo>
                      <a:pt x="1375" y="8574"/>
                    </a:lnTo>
                    <a:lnTo>
                      <a:pt x="1702" y="7854"/>
                    </a:lnTo>
                    <a:lnTo>
                      <a:pt x="2356" y="6676"/>
                    </a:lnTo>
                    <a:lnTo>
                      <a:pt x="3142" y="5629"/>
                    </a:lnTo>
                    <a:lnTo>
                      <a:pt x="3993" y="4647"/>
                    </a:lnTo>
                    <a:lnTo>
                      <a:pt x="4974" y="3731"/>
                    </a:lnTo>
                    <a:lnTo>
                      <a:pt x="5956" y="3142"/>
                    </a:lnTo>
                    <a:close/>
                    <a:moveTo>
                      <a:pt x="26701" y="11584"/>
                    </a:moveTo>
                    <a:lnTo>
                      <a:pt x="26898" y="12500"/>
                    </a:lnTo>
                    <a:lnTo>
                      <a:pt x="26963" y="13482"/>
                    </a:lnTo>
                    <a:lnTo>
                      <a:pt x="26832" y="12631"/>
                    </a:lnTo>
                    <a:lnTo>
                      <a:pt x="26701" y="11846"/>
                    </a:lnTo>
                    <a:lnTo>
                      <a:pt x="26701" y="11584"/>
                    </a:lnTo>
                    <a:close/>
                    <a:moveTo>
                      <a:pt x="9424" y="1637"/>
                    </a:moveTo>
                    <a:lnTo>
                      <a:pt x="8246" y="2291"/>
                    </a:lnTo>
                    <a:lnTo>
                      <a:pt x="7134" y="3077"/>
                    </a:lnTo>
                    <a:lnTo>
                      <a:pt x="6152" y="3927"/>
                    </a:lnTo>
                    <a:lnTo>
                      <a:pt x="5301" y="4909"/>
                    </a:lnTo>
                    <a:lnTo>
                      <a:pt x="4385" y="5694"/>
                    </a:lnTo>
                    <a:lnTo>
                      <a:pt x="3600" y="6545"/>
                    </a:lnTo>
                    <a:lnTo>
                      <a:pt x="2880" y="7527"/>
                    </a:lnTo>
                    <a:lnTo>
                      <a:pt x="2553" y="8050"/>
                    </a:lnTo>
                    <a:lnTo>
                      <a:pt x="2291" y="8639"/>
                    </a:lnTo>
                    <a:lnTo>
                      <a:pt x="2029" y="9228"/>
                    </a:lnTo>
                    <a:lnTo>
                      <a:pt x="1833" y="9948"/>
                    </a:lnTo>
                    <a:lnTo>
                      <a:pt x="1637" y="10603"/>
                    </a:lnTo>
                    <a:lnTo>
                      <a:pt x="1506" y="11322"/>
                    </a:lnTo>
                    <a:lnTo>
                      <a:pt x="1048" y="12435"/>
                    </a:lnTo>
                    <a:lnTo>
                      <a:pt x="720" y="13548"/>
                    </a:lnTo>
                    <a:lnTo>
                      <a:pt x="851" y="12239"/>
                    </a:lnTo>
                    <a:lnTo>
                      <a:pt x="1113" y="10995"/>
                    </a:lnTo>
                    <a:lnTo>
                      <a:pt x="1506" y="9752"/>
                    </a:lnTo>
                    <a:lnTo>
                      <a:pt x="2029" y="8574"/>
                    </a:lnTo>
                    <a:lnTo>
                      <a:pt x="2618" y="7592"/>
                    </a:lnTo>
                    <a:lnTo>
                      <a:pt x="3207" y="6611"/>
                    </a:lnTo>
                    <a:lnTo>
                      <a:pt x="3927" y="5629"/>
                    </a:lnTo>
                    <a:lnTo>
                      <a:pt x="4778" y="4778"/>
                    </a:lnTo>
                    <a:lnTo>
                      <a:pt x="5629" y="3927"/>
                    </a:lnTo>
                    <a:lnTo>
                      <a:pt x="6545" y="3142"/>
                    </a:lnTo>
                    <a:lnTo>
                      <a:pt x="7592" y="2488"/>
                    </a:lnTo>
                    <a:lnTo>
                      <a:pt x="8639" y="1899"/>
                    </a:lnTo>
                    <a:lnTo>
                      <a:pt x="9424" y="1637"/>
                    </a:lnTo>
                    <a:close/>
                    <a:moveTo>
                      <a:pt x="24280" y="6938"/>
                    </a:moveTo>
                    <a:lnTo>
                      <a:pt x="24738" y="7789"/>
                    </a:lnTo>
                    <a:lnTo>
                      <a:pt x="25065" y="8639"/>
                    </a:lnTo>
                    <a:lnTo>
                      <a:pt x="25392" y="9490"/>
                    </a:lnTo>
                    <a:lnTo>
                      <a:pt x="25654" y="10406"/>
                    </a:lnTo>
                    <a:lnTo>
                      <a:pt x="25851" y="11322"/>
                    </a:lnTo>
                    <a:lnTo>
                      <a:pt x="25916" y="12304"/>
                    </a:lnTo>
                    <a:lnTo>
                      <a:pt x="25981" y="13220"/>
                    </a:lnTo>
                    <a:lnTo>
                      <a:pt x="25981" y="14137"/>
                    </a:lnTo>
                    <a:lnTo>
                      <a:pt x="25851" y="13220"/>
                    </a:lnTo>
                    <a:lnTo>
                      <a:pt x="25654" y="12304"/>
                    </a:lnTo>
                    <a:lnTo>
                      <a:pt x="25196" y="10537"/>
                    </a:lnTo>
                    <a:lnTo>
                      <a:pt x="24673" y="8705"/>
                    </a:lnTo>
                    <a:lnTo>
                      <a:pt x="24280" y="6938"/>
                    </a:lnTo>
                    <a:close/>
                    <a:moveTo>
                      <a:pt x="25523" y="6152"/>
                    </a:moveTo>
                    <a:lnTo>
                      <a:pt x="26178" y="7200"/>
                    </a:lnTo>
                    <a:lnTo>
                      <a:pt x="26767" y="8247"/>
                    </a:lnTo>
                    <a:lnTo>
                      <a:pt x="27225" y="9359"/>
                    </a:lnTo>
                    <a:lnTo>
                      <a:pt x="27552" y="10472"/>
                    </a:lnTo>
                    <a:lnTo>
                      <a:pt x="27748" y="11650"/>
                    </a:lnTo>
                    <a:lnTo>
                      <a:pt x="27879" y="12893"/>
                    </a:lnTo>
                    <a:lnTo>
                      <a:pt x="27879" y="14071"/>
                    </a:lnTo>
                    <a:lnTo>
                      <a:pt x="27748" y="15315"/>
                    </a:lnTo>
                    <a:lnTo>
                      <a:pt x="27683" y="15445"/>
                    </a:lnTo>
                    <a:lnTo>
                      <a:pt x="27748" y="14202"/>
                    </a:lnTo>
                    <a:lnTo>
                      <a:pt x="27618" y="13024"/>
                    </a:lnTo>
                    <a:lnTo>
                      <a:pt x="27683" y="12370"/>
                    </a:lnTo>
                    <a:lnTo>
                      <a:pt x="27618" y="11715"/>
                    </a:lnTo>
                    <a:lnTo>
                      <a:pt x="27552" y="11061"/>
                    </a:lnTo>
                    <a:lnTo>
                      <a:pt x="27487" y="10406"/>
                    </a:lnTo>
                    <a:lnTo>
                      <a:pt x="27290" y="9752"/>
                    </a:lnTo>
                    <a:lnTo>
                      <a:pt x="27094" y="9097"/>
                    </a:lnTo>
                    <a:lnTo>
                      <a:pt x="26832" y="8508"/>
                    </a:lnTo>
                    <a:lnTo>
                      <a:pt x="26505" y="7854"/>
                    </a:lnTo>
                    <a:lnTo>
                      <a:pt x="26440" y="7789"/>
                    </a:lnTo>
                    <a:lnTo>
                      <a:pt x="25981" y="6938"/>
                    </a:lnTo>
                    <a:lnTo>
                      <a:pt x="25523" y="6152"/>
                    </a:lnTo>
                    <a:close/>
                    <a:moveTo>
                      <a:pt x="27290" y="14791"/>
                    </a:moveTo>
                    <a:lnTo>
                      <a:pt x="27159" y="15904"/>
                    </a:lnTo>
                    <a:lnTo>
                      <a:pt x="26963" y="16951"/>
                    </a:lnTo>
                    <a:lnTo>
                      <a:pt x="26832" y="17474"/>
                    </a:lnTo>
                    <a:lnTo>
                      <a:pt x="26570" y="18063"/>
                    </a:lnTo>
                    <a:lnTo>
                      <a:pt x="26505" y="18194"/>
                    </a:lnTo>
                    <a:lnTo>
                      <a:pt x="26701" y="17540"/>
                    </a:lnTo>
                    <a:lnTo>
                      <a:pt x="26832" y="16885"/>
                    </a:lnTo>
                    <a:lnTo>
                      <a:pt x="26963" y="16231"/>
                    </a:lnTo>
                    <a:lnTo>
                      <a:pt x="26963" y="15576"/>
                    </a:lnTo>
                    <a:lnTo>
                      <a:pt x="27290" y="14791"/>
                    </a:lnTo>
                    <a:close/>
                    <a:moveTo>
                      <a:pt x="1375" y="12631"/>
                    </a:moveTo>
                    <a:lnTo>
                      <a:pt x="1375" y="13548"/>
                    </a:lnTo>
                    <a:lnTo>
                      <a:pt x="1375" y="14398"/>
                    </a:lnTo>
                    <a:lnTo>
                      <a:pt x="1375" y="15249"/>
                    </a:lnTo>
                    <a:lnTo>
                      <a:pt x="1375" y="16885"/>
                    </a:lnTo>
                    <a:lnTo>
                      <a:pt x="1506" y="18521"/>
                    </a:lnTo>
                    <a:lnTo>
                      <a:pt x="1244" y="17736"/>
                    </a:lnTo>
                    <a:lnTo>
                      <a:pt x="982" y="16885"/>
                    </a:lnTo>
                    <a:lnTo>
                      <a:pt x="851" y="16034"/>
                    </a:lnTo>
                    <a:lnTo>
                      <a:pt x="720" y="15249"/>
                    </a:lnTo>
                    <a:lnTo>
                      <a:pt x="982" y="13940"/>
                    </a:lnTo>
                    <a:lnTo>
                      <a:pt x="1375" y="12631"/>
                    </a:lnTo>
                    <a:close/>
                    <a:moveTo>
                      <a:pt x="786" y="18129"/>
                    </a:moveTo>
                    <a:lnTo>
                      <a:pt x="1113" y="18979"/>
                    </a:lnTo>
                    <a:lnTo>
                      <a:pt x="1440" y="19699"/>
                    </a:lnTo>
                    <a:lnTo>
                      <a:pt x="1898" y="20615"/>
                    </a:lnTo>
                    <a:lnTo>
                      <a:pt x="1506" y="20026"/>
                    </a:lnTo>
                    <a:lnTo>
                      <a:pt x="1178" y="19437"/>
                    </a:lnTo>
                    <a:lnTo>
                      <a:pt x="982" y="18783"/>
                    </a:lnTo>
                    <a:lnTo>
                      <a:pt x="786" y="18129"/>
                    </a:lnTo>
                    <a:close/>
                    <a:moveTo>
                      <a:pt x="26505" y="13744"/>
                    </a:moveTo>
                    <a:lnTo>
                      <a:pt x="26570" y="14660"/>
                    </a:lnTo>
                    <a:lnTo>
                      <a:pt x="26505" y="15511"/>
                    </a:lnTo>
                    <a:lnTo>
                      <a:pt x="26505" y="15642"/>
                    </a:lnTo>
                    <a:lnTo>
                      <a:pt x="26440" y="15707"/>
                    </a:lnTo>
                    <a:lnTo>
                      <a:pt x="26505" y="15838"/>
                    </a:lnTo>
                    <a:lnTo>
                      <a:pt x="26374" y="16689"/>
                    </a:lnTo>
                    <a:lnTo>
                      <a:pt x="26178" y="17605"/>
                    </a:lnTo>
                    <a:lnTo>
                      <a:pt x="25916" y="18456"/>
                    </a:lnTo>
                    <a:lnTo>
                      <a:pt x="25523" y="19307"/>
                    </a:lnTo>
                    <a:lnTo>
                      <a:pt x="25065" y="20223"/>
                    </a:lnTo>
                    <a:lnTo>
                      <a:pt x="24411" y="20877"/>
                    </a:lnTo>
                    <a:lnTo>
                      <a:pt x="23691" y="21597"/>
                    </a:lnTo>
                    <a:lnTo>
                      <a:pt x="23625" y="21597"/>
                    </a:lnTo>
                    <a:lnTo>
                      <a:pt x="24214" y="20812"/>
                    </a:lnTo>
                    <a:lnTo>
                      <a:pt x="24803" y="20026"/>
                    </a:lnTo>
                    <a:lnTo>
                      <a:pt x="25262" y="19110"/>
                    </a:lnTo>
                    <a:lnTo>
                      <a:pt x="25589" y="18194"/>
                    </a:lnTo>
                    <a:lnTo>
                      <a:pt x="25785" y="17605"/>
                    </a:lnTo>
                    <a:lnTo>
                      <a:pt x="26047" y="16754"/>
                    </a:lnTo>
                    <a:lnTo>
                      <a:pt x="26243" y="15838"/>
                    </a:lnTo>
                    <a:lnTo>
                      <a:pt x="26374" y="14922"/>
                    </a:lnTo>
                    <a:lnTo>
                      <a:pt x="26440" y="14071"/>
                    </a:lnTo>
                    <a:lnTo>
                      <a:pt x="26505" y="13744"/>
                    </a:lnTo>
                    <a:close/>
                    <a:moveTo>
                      <a:pt x="1833" y="17605"/>
                    </a:moveTo>
                    <a:lnTo>
                      <a:pt x="2160" y="18718"/>
                    </a:lnTo>
                    <a:lnTo>
                      <a:pt x="2684" y="19830"/>
                    </a:lnTo>
                    <a:lnTo>
                      <a:pt x="3207" y="20877"/>
                    </a:lnTo>
                    <a:lnTo>
                      <a:pt x="3927" y="21859"/>
                    </a:lnTo>
                    <a:lnTo>
                      <a:pt x="3927" y="21859"/>
                    </a:lnTo>
                    <a:lnTo>
                      <a:pt x="3731" y="21663"/>
                    </a:lnTo>
                    <a:lnTo>
                      <a:pt x="3273" y="21204"/>
                    </a:lnTo>
                    <a:lnTo>
                      <a:pt x="2880" y="20746"/>
                    </a:lnTo>
                    <a:lnTo>
                      <a:pt x="2487" y="20223"/>
                    </a:lnTo>
                    <a:lnTo>
                      <a:pt x="2160" y="19699"/>
                    </a:lnTo>
                    <a:lnTo>
                      <a:pt x="1964" y="18652"/>
                    </a:lnTo>
                    <a:lnTo>
                      <a:pt x="1833" y="17605"/>
                    </a:lnTo>
                    <a:close/>
                    <a:moveTo>
                      <a:pt x="2356" y="11846"/>
                    </a:moveTo>
                    <a:lnTo>
                      <a:pt x="2291" y="12631"/>
                    </a:lnTo>
                    <a:lnTo>
                      <a:pt x="2226" y="13482"/>
                    </a:lnTo>
                    <a:lnTo>
                      <a:pt x="2291" y="14267"/>
                    </a:lnTo>
                    <a:lnTo>
                      <a:pt x="2356" y="15118"/>
                    </a:lnTo>
                    <a:lnTo>
                      <a:pt x="2487" y="15969"/>
                    </a:lnTo>
                    <a:lnTo>
                      <a:pt x="2684" y="16754"/>
                    </a:lnTo>
                    <a:lnTo>
                      <a:pt x="2945" y="17605"/>
                    </a:lnTo>
                    <a:lnTo>
                      <a:pt x="3207" y="18390"/>
                    </a:lnTo>
                    <a:lnTo>
                      <a:pt x="3796" y="19634"/>
                    </a:lnTo>
                    <a:lnTo>
                      <a:pt x="4516" y="20877"/>
                    </a:lnTo>
                    <a:lnTo>
                      <a:pt x="5367" y="22055"/>
                    </a:lnTo>
                    <a:lnTo>
                      <a:pt x="5825" y="22579"/>
                    </a:lnTo>
                    <a:lnTo>
                      <a:pt x="6348" y="23102"/>
                    </a:lnTo>
                    <a:lnTo>
                      <a:pt x="5629" y="22579"/>
                    </a:lnTo>
                    <a:lnTo>
                      <a:pt x="4909" y="21924"/>
                    </a:lnTo>
                    <a:lnTo>
                      <a:pt x="4385" y="21401"/>
                    </a:lnTo>
                    <a:lnTo>
                      <a:pt x="3993" y="20877"/>
                    </a:lnTo>
                    <a:lnTo>
                      <a:pt x="3534" y="20288"/>
                    </a:lnTo>
                    <a:lnTo>
                      <a:pt x="3207" y="19699"/>
                    </a:lnTo>
                    <a:lnTo>
                      <a:pt x="2684" y="18521"/>
                    </a:lnTo>
                    <a:lnTo>
                      <a:pt x="2356" y="17343"/>
                    </a:lnTo>
                    <a:lnTo>
                      <a:pt x="2029" y="16100"/>
                    </a:lnTo>
                    <a:lnTo>
                      <a:pt x="1833" y="14856"/>
                    </a:lnTo>
                    <a:lnTo>
                      <a:pt x="1833" y="14529"/>
                    </a:lnTo>
                    <a:lnTo>
                      <a:pt x="2029" y="13155"/>
                    </a:lnTo>
                    <a:lnTo>
                      <a:pt x="2356" y="11846"/>
                    </a:lnTo>
                    <a:close/>
                    <a:moveTo>
                      <a:pt x="24738" y="18914"/>
                    </a:moveTo>
                    <a:lnTo>
                      <a:pt x="24673" y="19045"/>
                    </a:lnTo>
                    <a:lnTo>
                      <a:pt x="24673" y="19176"/>
                    </a:lnTo>
                    <a:lnTo>
                      <a:pt x="24673" y="19241"/>
                    </a:lnTo>
                    <a:lnTo>
                      <a:pt x="24411" y="19830"/>
                    </a:lnTo>
                    <a:lnTo>
                      <a:pt x="24084" y="20354"/>
                    </a:lnTo>
                    <a:lnTo>
                      <a:pt x="23298" y="21335"/>
                    </a:lnTo>
                    <a:lnTo>
                      <a:pt x="22448" y="22186"/>
                    </a:lnTo>
                    <a:lnTo>
                      <a:pt x="21466" y="22971"/>
                    </a:lnTo>
                    <a:lnTo>
                      <a:pt x="20877" y="23299"/>
                    </a:lnTo>
                    <a:lnTo>
                      <a:pt x="20877" y="23299"/>
                    </a:lnTo>
                    <a:lnTo>
                      <a:pt x="21400" y="22906"/>
                    </a:lnTo>
                    <a:lnTo>
                      <a:pt x="21924" y="22513"/>
                    </a:lnTo>
                    <a:lnTo>
                      <a:pt x="22382" y="22055"/>
                    </a:lnTo>
                    <a:lnTo>
                      <a:pt x="22906" y="21597"/>
                    </a:lnTo>
                    <a:lnTo>
                      <a:pt x="23429" y="20943"/>
                    </a:lnTo>
                    <a:lnTo>
                      <a:pt x="23887" y="20288"/>
                    </a:lnTo>
                    <a:lnTo>
                      <a:pt x="24345" y="19634"/>
                    </a:lnTo>
                    <a:lnTo>
                      <a:pt x="24738" y="18914"/>
                    </a:lnTo>
                    <a:close/>
                    <a:moveTo>
                      <a:pt x="26112" y="19699"/>
                    </a:moveTo>
                    <a:lnTo>
                      <a:pt x="25720" y="20419"/>
                    </a:lnTo>
                    <a:lnTo>
                      <a:pt x="25262" y="21008"/>
                    </a:lnTo>
                    <a:lnTo>
                      <a:pt x="24738" y="21663"/>
                    </a:lnTo>
                    <a:lnTo>
                      <a:pt x="24214" y="22186"/>
                    </a:lnTo>
                    <a:lnTo>
                      <a:pt x="23625" y="22775"/>
                    </a:lnTo>
                    <a:lnTo>
                      <a:pt x="23037" y="23299"/>
                    </a:lnTo>
                    <a:lnTo>
                      <a:pt x="22448" y="23757"/>
                    </a:lnTo>
                    <a:lnTo>
                      <a:pt x="21793" y="24215"/>
                    </a:lnTo>
                    <a:lnTo>
                      <a:pt x="21139" y="24607"/>
                    </a:lnTo>
                    <a:lnTo>
                      <a:pt x="20419" y="24935"/>
                    </a:lnTo>
                    <a:lnTo>
                      <a:pt x="19699" y="25327"/>
                    </a:lnTo>
                    <a:lnTo>
                      <a:pt x="18979" y="25589"/>
                    </a:lnTo>
                    <a:lnTo>
                      <a:pt x="18259" y="25851"/>
                    </a:lnTo>
                    <a:lnTo>
                      <a:pt x="17474" y="26047"/>
                    </a:lnTo>
                    <a:lnTo>
                      <a:pt x="16689" y="26244"/>
                    </a:lnTo>
                    <a:lnTo>
                      <a:pt x="15903" y="26374"/>
                    </a:lnTo>
                    <a:lnTo>
                      <a:pt x="15052" y="26505"/>
                    </a:lnTo>
                    <a:lnTo>
                      <a:pt x="14202" y="26571"/>
                    </a:lnTo>
                    <a:lnTo>
                      <a:pt x="13285" y="26571"/>
                    </a:lnTo>
                    <a:lnTo>
                      <a:pt x="12435" y="26505"/>
                    </a:lnTo>
                    <a:lnTo>
                      <a:pt x="11584" y="26374"/>
                    </a:lnTo>
                    <a:lnTo>
                      <a:pt x="10733" y="26244"/>
                    </a:lnTo>
                    <a:lnTo>
                      <a:pt x="9882" y="26047"/>
                    </a:lnTo>
                    <a:lnTo>
                      <a:pt x="9097" y="25785"/>
                    </a:lnTo>
                    <a:lnTo>
                      <a:pt x="8312" y="25524"/>
                    </a:lnTo>
                    <a:lnTo>
                      <a:pt x="7526" y="25196"/>
                    </a:lnTo>
                    <a:lnTo>
                      <a:pt x="6741" y="24804"/>
                    </a:lnTo>
                    <a:lnTo>
                      <a:pt x="6021" y="24346"/>
                    </a:lnTo>
                    <a:lnTo>
                      <a:pt x="5367" y="23822"/>
                    </a:lnTo>
                    <a:lnTo>
                      <a:pt x="4712" y="23299"/>
                    </a:lnTo>
                    <a:lnTo>
                      <a:pt x="4058" y="22710"/>
                    </a:lnTo>
                    <a:lnTo>
                      <a:pt x="3469" y="22055"/>
                    </a:lnTo>
                    <a:lnTo>
                      <a:pt x="4254" y="22710"/>
                    </a:lnTo>
                    <a:lnTo>
                      <a:pt x="5040" y="23299"/>
                    </a:lnTo>
                    <a:lnTo>
                      <a:pt x="5432" y="23757"/>
                    </a:lnTo>
                    <a:lnTo>
                      <a:pt x="5890" y="24084"/>
                    </a:lnTo>
                    <a:lnTo>
                      <a:pt x="6283" y="24411"/>
                    </a:lnTo>
                    <a:lnTo>
                      <a:pt x="6741" y="24738"/>
                    </a:lnTo>
                    <a:lnTo>
                      <a:pt x="7723" y="25262"/>
                    </a:lnTo>
                    <a:lnTo>
                      <a:pt x="8704" y="25589"/>
                    </a:lnTo>
                    <a:lnTo>
                      <a:pt x="9752" y="25851"/>
                    </a:lnTo>
                    <a:lnTo>
                      <a:pt x="10864" y="26047"/>
                    </a:lnTo>
                    <a:lnTo>
                      <a:pt x="11977" y="26113"/>
                    </a:lnTo>
                    <a:lnTo>
                      <a:pt x="13089" y="26047"/>
                    </a:lnTo>
                    <a:lnTo>
                      <a:pt x="14333" y="26047"/>
                    </a:lnTo>
                    <a:lnTo>
                      <a:pt x="15511" y="25851"/>
                    </a:lnTo>
                    <a:lnTo>
                      <a:pt x="16885" y="25720"/>
                    </a:lnTo>
                    <a:lnTo>
                      <a:pt x="18259" y="25458"/>
                    </a:lnTo>
                    <a:lnTo>
                      <a:pt x="19568" y="25000"/>
                    </a:lnTo>
                    <a:lnTo>
                      <a:pt x="20746" y="24542"/>
                    </a:lnTo>
                    <a:lnTo>
                      <a:pt x="21924" y="23888"/>
                    </a:lnTo>
                    <a:lnTo>
                      <a:pt x="23037" y="23168"/>
                    </a:lnTo>
                    <a:lnTo>
                      <a:pt x="23495" y="22710"/>
                    </a:lnTo>
                    <a:lnTo>
                      <a:pt x="24018" y="22317"/>
                    </a:lnTo>
                    <a:lnTo>
                      <a:pt x="24476" y="21793"/>
                    </a:lnTo>
                    <a:lnTo>
                      <a:pt x="24869" y="21335"/>
                    </a:lnTo>
                    <a:lnTo>
                      <a:pt x="25262" y="20746"/>
                    </a:lnTo>
                    <a:lnTo>
                      <a:pt x="25720" y="20223"/>
                    </a:lnTo>
                    <a:lnTo>
                      <a:pt x="26112" y="19699"/>
                    </a:lnTo>
                    <a:close/>
                    <a:moveTo>
                      <a:pt x="13285" y="1"/>
                    </a:moveTo>
                    <a:lnTo>
                      <a:pt x="12304" y="132"/>
                    </a:lnTo>
                    <a:lnTo>
                      <a:pt x="11322" y="328"/>
                    </a:lnTo>
                    <a:lnTo>
                      <a:pt x="10341" y="524"/>
                    </a:lnTo>
                    <a:lnTo>
                      <a:pt x="9424" y="852"/>
                    </a:lnTo>
                    <a:lnTo>
                      <a:pt x="8115" y="1310"/>
                    </a:lnTo>
                    <a:lnTo>
                      <a:pt x="6872" y="1899"/>
                    </a:lnTo>
                    <a:lnTo>
                      <a:pt x="5694" y="2684"/>
                    </a:lnTo>
                    <a:lnTo>
                      <a:pt x="4581" y="3535"/>
                    </a:lnTo>
                    <a:lnTo>
                      <a:pt x="3927" y="4058"/>
                    </a:lnTo>
                    <a:lnTo>
                      <a:pt x="3862" y="4189"/>
                    </a:lnTo>
                    <a:lnTo>
                      <a:pt x="2945" y="5171"/>
                    </a:lnTo>
                    <a:lnTo>
                      <a:pt x="2095" y="6283"/>
                    </a:lnTo>
                    <a:lnTo>
                      <a:pt x="1440" y="7396"/>
                    </a:lnTo>
                    <a:lnTo>
                      <a:pt x="917" y="8574"/>
                    </a:lnTo>
                    <a:lnTo>
                      <a:pt x="524" y="9817"/>
                    </a:lnTo>
                    <a:lnTo>
                      <a:pt x="197" y="10995"/>
                    </a:lnTo>
                    <a:lnTo>
                      <a:pt x="66" y="12304"/>
                    </a:lnTo>
                    <a:lnTo>
                      <a:pt x="0" y="13548"/>
                    </a:lnTo>
                    <a:lnTo>
                      <a:pt x="66" y="14856"/>
                    </a:lnTo>
                    <a:lnTo>
                      <a:pt x="262" y="16100"/>
                    </a:lnTo>
                    <a:lnTo>
                      <a:pt x="262" y="16885"/>
                    </a:lnTo>
                    <a:lnTo>
                      <a:pt x="262" y="17605"/>
                    </a:lnTo>
                    <a:lnTo>
                      <a:pt x="393" y="18325"/>
                    </a:lnTo>
                    <a:lnTo>
                      <a:pt x="589" y="19045"/>
                    </a:lnTo>
                    <a:lnTo>
                      <a:pt x="917" y="19699"/>
                    </a:lnTo>
                    <a:lnTo>
                      <a:pt x="1244" y="20419"/>
                    </a:lnTo>
                    <a:lnTo>
                      <a:pt x="1767" y="21008"/>
                    </a:lnTo>
                    <a:lnTo>
                      <a:pt x="2291" y="21663"/>
                    </a:lnTo>
                    <a:lnTo>
                      <a:pt x="2356" y="21663"/>
                    </a:lnTo>
                    <a:lnTo>
                      <a:pt x="2422" y="21728"/>
                    </a:lnTo>
                    <a:lnTo>
                      <a:pt x="2618" y="21663"/>
                    </a:lnTo>
                    <a:lnTo>
                      <a:pt x="3142" y="22382"/>
                    </a:lnTo>
                    <a:lnTo>
                      <a:pt x="3796" y="23037"/>
                    </a:lnTo>
                    <a:lnTo>
                      <a:pt x="4451" y="23691"/>
                    </a:lnTo>
                    <a:lnTo>
                      <a:pt x="5170" y="24215"/>
                    </a:lnTo>
                    <a:lnTo>
                      <a:pt x="5890" y="24738"/>
                    </a:lnTo>
                    <a:lnTo>
                      <a:pt x="6610" y="25196"/>
                    </a:lnTo>
                    <a:lnTo>
                      <a:pt x="7396" y="25589"/>
                    </a:lnTo>
                    <a:lnTo>
                      <a:pt x="8246" y="25982"/>
                    </a:lnTo>
                    <a:lnTo>
                      <a:pt x="9097" y="26244"/>
                    </a:lnTo>
                    <a:lnTo>
                      <a:pt x="9948" y="26505"/>
                    </a:lnTo>
                    <a:lnTo>
                      <a:pt x="10799" y="26702"/>
                    </a:lnTo>
                    <a:lnTo>
                      <a:pt x="11649" y="26833"/>
                    </a:lnTo>
                    <a:lnTo>
                      <a:pt x="12566" y="26898"/>
                    </a:lnTo>
                    <a:lnTo>
                      <a:pt x="13416" y="26963"/>
                    </a:lnTo>
                    <a:lnTo>
                      <a:pt x="14333" y="26963"/>
                    </a:lnTo>
                    <a:lnTo>
                      <a:pt x="15249" y="26898"/>
                    </a:lnTo>
                    <a:lnTo>
                      <a:pt x="16100" y="26767"/>
                    </a:lnTo>
                    <a:lnTo>
                      <a:pt x="17016" y="26636"/>
                    </a:lnTo>
                    <a:lnTo>
                      <a:pt x="17866" y="26374"/>
                    </a:lnTo>
                    <a:lnTo>
                      <a:pt x="18717" y="26113"/>
                    </a:lnTo>
                    <a:lnTo>
                      <a:pt x="19568" y="25785"/>
                    </a:lnTo>
                    <a:lnTo>
                      <a:pt x="20419" y="25458"/>
                    </a:lnTo>
                    <a:lnTo>
                      <a:pt x="21204" y="25066"/>
                    </a:lnTo>
                    <a:lnTo>
                      <a:pt x="21989" y="24607"/>
                    </a:lnTo>
                    <a:lnTo>
                      <a:pt x="22775" y="24084"/>
                    </a:lnTo>
                    <a:lnTo>
                      <a:pt x="23495" y="23495"/>
                    </a:lnTo>
                    <a:lnTo>
                      <a:pt x="24149" y="22906"/>
                    </a:lnTo>
                    <a:lnTo>
                      <a:pt x="24803" y="22252"/>
                    </a:lnTo>
                    <a:lnTo>
                      <a:pt x="25392" y="21597"/>
                    </a:lnTo>
                    <a:lnTo>
                      <a:pt x="25981" y="20877"/>
                    </a:lnTo>
                    <a:lnTo>
                      <a:pt x="26505" y="20092"/>
                    </a:lnTo>
                    <a:lnTo>
                      <a:pt x="26963" y="19241"/>
                    </a:lnTo>
                    <a:lnTo>
                      <a:pt x="27421" y="18259"/>
                    </a:lnTo>
                    <a:lnTo>
                      <a:pt x="27748" y="17212"/>
                    </a:lnTo>
                    <a:lnTo>
                      <a:pt x="28076" y="16165"/>
                    </a:lnTo>
                    <a:lnTo>
                      <a:pt x="28272" y="15118"/>
                    </a:lnTo>
                    <a:lnTo>
                      <a:pt x="28403" y="14398"/>
                    </a:lnTo>
                    <a:lnTo>
                      <a:pt x="28468" y="13678"/>
                    </a:lnTo>
                    <a:lnTo>
                      <a:pt x="28534" y="12893"/>
                    </a:lnTo>
                    <a:lnTo>
                      <a:pt x="28534" y="12173"/>
                    </a:lnTo>
                    <a:lnTo>
                      <a:pt x="28468" y="11453"/>
                    </a:lnTo>
                    <a:lnTo>
                      <a:pt x="28403" y="10733"/>
                    </a:lnTo>
                    <a:lnTo>
                      <a:pt x="28272" y="10014"/>
                    </a:lnTo>
                    <a:lnTo>
                      <a:pt x="28076" y="9294"/>
                    </a:lnTo>
                    <a:lnTo>
                      <a:pt x="27814" y="8574"/>
                    </a:lnTo>
                    <a:lnTo>
                      <a:pt x="27552" y="7919"/>
                    </a:lnTo>
                    <a:lnTo>
                      <a:pt x="27159" y="7265"/>
                    </a:lnTo>
                    <a:lnTo>
                      <a:pt x="26832" y="6676"/>
                    </a:lnTo>
                    <a:lnTo>
                      <a:pt x="26374" y="6087"/>
                    </a:lnTo>
                    <a:lnTo>
                      <a:pt x="25916" y="5498"/>
                    </a:lnTo>
                    <a:lnTo>
                      <a:pt x="25392" y="4974"/>
                    </a:lnTo>
                    <a:lnTo>
                      <a:pt x="24803" y="4516"/>
                    </a:lnTo>
                    <a:lnTo>
                      <a:pt x="26047" y="4974"/>
                    </a:lnTo>
                    <a:lnTo>
                      <a:pt x="26178" y="4974"/>
                    </a:lnTo>
                    <a:lnTo>
                      <a:pt x="26309" y="4909"/>
                    </a:lnTo>
                    <a:lnTo>
                      <a:pt x="26309" y="4778"/>
                    </a:lnTo>
                    <a:lnTo>
                      <a:pt x="26309" y="4647"/>
                    </a:lnTo>
                    <a:lnTo>
                      <a:pt x="27029" y="4713"/>
                    </a:lnTo>
                    <a:lnTo>
                      <a:pt x="27159" y="4713"/>
                    </a:lnTo>
                    <a:lnTo>
                      <a:pt x="27225" y="4582"/>
                    </a:lnTo>
                    <a:lnTo>
                      <a:pt x="27225" y="4385"/>
                    </a:lnTo>
                    <a:lnTo>
                      <a:pt x="27094" y="4320"/>
                    </a:lnTo>
                    <a:lnTo>
                      <a:pt x="25654" y="3927"/>
                    </a:lnTo>
                    <a:lnTo>
                      <a:pt x="26636" y="4058"/>
                    </a:lnTo>
                    <a:lnTo>
                      <a:pt x="26832" y="4058"/>
                    </a:lnTo>
                    <a:lnTo>
                      <a:pt x="26898" y="3927"/>
                    </a:lnTo>
                    <a:lnTo>
                      <a:pt x="26898" y="3731"/>
                    </a:lnTo>
                    <a:lnTo>
                      <a:pt x="26832" y="3666"/>
                    </a:lnTo>
                    <a:lnTo>
                      <a:pt x="26767" y="3666"/>
                    </a:lnTo>
                    <a:lnTo>
                      <a:pt x="25392" y="3207"/>
                    </a:lnTo>
                    <a:lnTo>
                      <a:pt x="23167" y="2488"/>
                    </a:lnTo>
                    <a:lnTo>
                      <a:pt x="20877" y="1833"/>
                    </a:lnTo>
                    <a:lnTo>
                      <a:pt x="20746" y="1833"/>
                    </a:lnTo>
                    <a:lnTo>
                      <a:pt x="20550" y="1768"/>
                    </a:lnTo>
                    <a:lnTo>
                      <a:pt x="20419" y="1768"/>
                    </a:lnTo>
                    <a:lnTo>
                      <a:pt x="20353" y="1833"/>
                    </a:lnTo>
                    <a:lnTo>
                      <a:pt x="20288" y="1899"/>
                    </a:lnTo>
                    <a:lnTo>
                      <a:pt x="20288" y="2030"/>
                    </a:lnTo>
                    <a:lnTo>
                      <a:pt x="20288" y="2095"/>
                    </a:lnTo>
                    <a:lnTo>
                      <a:pt x="20222" y="2160"/>
                    </a:lnTo>
                    <a:lnTo>
                      <a:pt x="20157" y="2226"/>
                    </a:lnTo>
                    <a:lnTo>
                      <a:pt x="20157" y="2357"/>
                    </a:lnTo>
                    <a:lnTo>
                      <a:pt x="20157" y="2422"/>
                    </a:lnTo>
                    <a:lnTo>
                      <a:pt x="20026" y="2488"/>
                    </a:lnTo>
                    <a:lnTo>
                      <a:pt x="19961" y="2618"/>
                    </a:lnTo>
                    <a:lnTo>
                      <a:pt x="19961" y="2749"/>
                    </a:lnTo>
                    <a:lnTo>
                      <a:pt x="20092" y="2880"/>
                    </a:lnTo>
                    <a:lnTo>
                      <a:pt x="20157" y="2880"/>
                    </a:lnTo>
                    <a:lnTo>
                      <a:pt x="20222" y="3469"/>
                    </a:lnTo>
                    <a:lnTo>
                      <a:pt x="20288" y="3993"/>
                    </a:lnTo>
                    <a:lnTo>
                      <a:pt x="20419" y="4844"/>
                    </a:lnTo>
                    <a:lnTo>
                      <a:pt x="20615" y="5694"/>
                    </a:lnTo>
                    <a:lnTo>
                      <a:pt x="21139" y="7330"/>
                    </a:lnTo>
                    <a:lnTo>
                      <a:pt x="21139" y="7396"/>
                    </a:lnTo>
                    <a:lnTo>
                      <a:pt x="21597" y="8967"/>
                    </a:lnTo>
                    <a:lnTo>
                      <a:pt x="21662" y="9097"/>
                    </a:lnTo>
                    <a:lnTo>
                      <a:pt x="21859" y="9097"/>
                    </a:lnTo>
                    <a:lnTo>
                      <a:pt x="21989" y="8967"/>
                    </a:lnTo>
                    <a:lnTo>
                      <a:pt x="21989" y="8836"/>
                    </a:lnTo>
                    <a:lnTo>
                      <a:pt x="21924" y="8508"/>
                    </a:lnTo>
                    <a:lnTo>
                      <a:pt x="21989" y="8443"/>
                    </a:lnTo>
                    <a:lnTo>
                      <a:pt x="22120" y="8378"/>
                    </a:lnTo>
                    <a:lnTo>
                      <a:pt x="22186" y="8247"/>
                    </a:lnTo>
                    <a:lnTo>
                      <a:pt x="22251" y="8181"/>
                    </a:lnTo>
                    <a:lnTo>
                      <a:pt x="22382" y="8181"/>
                    </a:lnTo>
                    <a:lnTo>
                      <a:pt x="22448" y="8116"/>
                    </a:lnTo>
                    <a:lnTo>
                      <a:pt x="22578" y="8050"/>
                    </a:lnTo>
                    <a:lnTo>
                      <a:pt x="22578" y="7919"/>
                    </a:lnTo>
                    <a:lnTo>
                      <a:pt x="22448" y="7396"/>
                    </a:lnTo>
                    <a:lnTo>
                      <a:pt x="22906" y="8050"/>
                    </a:lnTo>
                    <a:lnTo>
                      <a:pt x="23037" y="8116"/>
                    </a:lnTo>
                    <a:lnTo>
                      <a:pt x="23233" y="8116"/>
                    </a:lnTo>
                    <a:lnTo>
                      <a:pt x="23364" y="7985"/>
                    </a:lnTo>
                    <a:lnTo>
                      <a:pt x="23364" y="7919"/>
                    </a:lnTo>
                    <a:lnTo>
                      <a:pt x="23364" y="7854"/>
                    </a:lnTo>
                    <a:lnTo>
                      <a:pt x="22644" y="6152"/>
                    </a:lnTo>
                    <a:lnTo>
                      <a:pt x="22644" y="6152"/>
                    </a:lnTo>
                    <a:lnTo>
                      <a:pt x="23560" y="7330"/>
                    </a:lnTo>
                    <a:lnTo>
                      <a:pt x="23625" y="7461"/>
                    </a:lnTo>
                    <a:lnTo>
                      <a:pt x="23822" y="7461"/>
                    </a:lnTo>
                    <a:lnTo>
                      <a:pt x="23953" y="7396"/>
                    </a:lnTo>
                    <a:lnTo>
                      <a:pt x="24476" y="9490"/>
                    </a:lnTo>
                    <a:lnTo>
                      <a:pt x="25065" y="11519"/>
                    </a:lnTo>
                    <a:lnTo>
                      <a:pt x="25262" y="12566"/>
                    </a:lnTo>
                    <a:lnTo>
                      <a:pt x="25458" y="13613"/>
                    </a:lnTo>
                    <a:lnTo>
                      <a:pt x="25589" y="14660"/>
                    </a:lnTo>
                    <a:lnTo>
                      <a:pt x="25589" y="15707"/>
                    </a:lnTo>
                    <a:lnTo>
                      <a:pt x="25327" y="16689"/>
                    </a:lnTo>
                    <a:lnTo>
                      <a:pt x="24934" y="17605"/>
                    </a:lnTo>
                    <a:lnTo>
                      <a:pt x="24476" y="18521"/>
                    </a:lnTo>
                    <a:lnTo>
                      <a:pt x="24018" y="19372"/>
                    </a:lnTo>
                    <a:lnTo>
                      <a:pt x="23429" y="20223"/>
                    </a:lnTo>
                    <a:lnTo>
                      <a:pt x="22840" y="21008"/>
                    </a:lnTo>
                    <a:lnTo>
                      <a:pt x="22120" y="21728"/>
                    </a:lnTo>
                    <a:lnTo>
                      <a:pt x="21400" y="22382"/>
                    </a:lnTo>
                    <a:lnTo>
                      <a:pt x="20615" y="22971"/>
                    </a:lnTo>
                    <a:lnTo>
                      <a:pt x="19764" y="23430"/>
                    </a:lnTo>
                    <a:lnTo>
                      <a:pt x="18914" y="23822"/>
                    </a:lnTo>
                    <a:lnTo>
                      <a:pt x="17997" y="24149"/>
                    </a:lnTo>
                    <a:lnTo>
                      <a:pt x="17147" y="24411"/>
                    </a:lnTo>
                    <a:lnTo>
                      <a:pt x="16165" y="24673"/>
                    </a:lnTo>
                    <a:lnTo>
                      <a:pt x="14333" y="25000"/>
                    </a:lnTo>
                    <a:lnTo>
                      <a:pt x="12827" y="25196"/>
                    </a:lnTo>
                    <a:lnTo>
                      <a:pt x="11846" y="25131"/>
                    </a:lnTo>
                    <a:lnTo>
                      <a:pt x="10799" y="24935"/>
                    </a:lnTo>
                    <a:lnTo>
                      <a:pt x="9817" y="24738"/>
                    </a:lnTo>
                    <a:lnTo>
                      <a:pt x="8901" y="24477"/>
                    </a:lnTo>
                    <a:lnTo>
                      <a:pt x="8312" y="24084"/>
                    </a:lnTo>
                    <a:lnTo>
                      <a:pt x="7723" y="23691"/>
                    </a:lnTo>
                    <a:lnTo>
                      <a:pt x="7199" y="23233"/>
                    </a:lnTo>
                    <a:lnTo>
                      <a:pt x="6676" y="22775"/>
                    </a:lnTo>
                    <a:lnTo>
                      <a:pt x="6087" y="22121"/>
                    </a:lnTo>
                    <a:lnTo>
                      <a:pt x="5498" y="21466"/>
                    </a:lnTo>
                    <a:lnTo>
                      <a:pt x="4974" y="20812"/>
                    </a:lnTo>
                    <a:lnTo>
                      <a:pt x="4516" y="20092"/>
                    </a:lnTo>
                    <a:lnTo>
                      <a:pt x="4123" y="19307"/>
                    </a:lnTo>
                    <a:lnTo>
                      <a:pt x="3731" y="18521"/>
                    </a:lnTo>
                    <a:lnTo>
                      <a:pt x="3404" y="17736"/>
                    </a:lnTo>
                    <a:lnTo>
                      <a:pt x="3142" y="16951"/>
                    </a:lnTo>
                    <a:lnTo>
                      <a:pt x="2880" y="16100"/>
                    </a:lnTo>
                    <a:lnTo>
                      <a:pt x="2749" y="15249"/>
                    </a:lnTo>
                    <a:lnTo>
                      <a:pt x="2618" y="14398"/>
                    </a:lnTo>
                    <a:lnTo>
                      <a:pt x="2553" y="13548"/>
                    </a:lnTo>
                    <a:lnTo>
                      <a:pt x="2553" y="12631"/>
                    </a:lnTo>
                    <a:lnTo>
                      <a:pt x="2618" y="11781"/>
                    </a:lnTo>
                    <a:lnTo>
                      <a:pt x="2749" y="10930"/>
                    </a:lnTo>
                    <a:lnTo>
                      <a:pt x="2945" y="10079"/>
                    </a:lnTo>
                    <a:lnTo>
                      <a:pt x="3142" y="9359"/>
                    </a:lnTo>
                    <a:lnTo>
                      <a:pt x="3404" y="8639"/>
                    </a:lnTo>
                    <a:lnTo>
                      <a:pt x="3469" y="8574"/>
                    </a:lnTo>
                    <a:lnTo>
                      <a:pt x="3993" y="7789"/>
                    </a:lnTo>
                    <a:lnTo>
                      <a:pt x="4451" y="7200"/>
                    </a:lnTo>
                    <a:lnTo>
                      <a:pt x="4974" y="6611"/>
                    </a:lnTo>
                    <a:lnTo>
                      <a:pt x="5563" y="6087"/>
                    </a:lnTo>
                    <a:lnTo>
                      <a:pt x="6152" y="5563"/>
                    </a:lnTo>
                    <a:lnTo>
                      <a:pt x="7396" y="4647"/>
                    </a:lnTo>
                    <a:lnTo>
                      <a:pt x="8704" y="3796"/>
                    </a:lnTo>
                    <a:lnTo>
                      <a:pt x="10144" y="3011"/>
                    </a:lnTo>
                    <a:lnTo>
                      <a:pt x="11584" y="2422"/>
                    </a:lnTo>
                    <a:lnTo>
                      <a:pt x="13024" y="1899"/>
                    </a:lnTo>
                    <a:lnTo>
                      <a:pt x="14463" y="1441"/>
                    </a:lnTo>
                    <a:lnTo>
                      <a:pt x="14594" y="1375"/>
                    </a:lnTo>
                    <a:lnTo>
                      <a:pt x="14594" y="1310"/>
                    </a:lnTo>
                    <a:lnTo>
                      <a:pt x="14660" y="1310"/>
                    </a:lnTo>
                    <a:lnTo>
                      <a:pt x="14725" y="1179"/>
                    </a:lnTo>
                    <a:lnTo>
                      <a:pt x="14791" y="1113"/>
                    </a:lnTo>
                    <a:lnTo>
                      <a:pt x="14725" y="982"/>
                    </a:lnTo>
                    <a:lnTo>
                      <a:pt x="14660" y="917"/>
                    </a:lnTo>
                    <a:lnTo>
                      <a:pt x="13547" y="655"/>
                    </a:lnTo>
                    <a:lnTo>
                      <a:pt x="12500" y="590"/>
                    </a:lnTo>
                    <a:lnTo>
                      <a:pt x="13416" y="524"/>
                    </a:lnTo>
                    <a:lnTo>
                      <a:pt x="14333" y="524"/>
                    </a:lnTo>
                    <a:lnTo>
                      <a:pt x="14463" y="459"/>
                    </a:lnTo>
                    <a:lnTo>
                      <a:pt x="14463" y="393"/>
                    </a:lnTo>
                    <a:lnTo>
                      <a:pt x="14463" y="263"/>
                    </a:lnTo>
                    <a:lnTo>
                      <a:pt x="14333" y="197"/>
                    </a:lnTo>
                    <a:lnTo>
                      <a:pt x="13482" y="197"/>
                    </a:lnTo>
                    <a:lnTo>
                      <a:pt x="13416" y="66"/>
                    </a:lnTo>
                    <a:lnTo>
                      <a:pt x="13285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6" name="Google Shape;665;p30">
            <a:extLst>
              <a:ext uri="{FF2B5EF4-FFF2-40B4-BE49-F238E27FC236}">
                <a16:creationId xmlns:a16="http://schemas.microsoft.com/office/drawing/2014/main" id="{5BA7FA4C-4BAE-45BF-8CFB-4AAC291AABBE}"/>
              </a:ext>
            </a:extLst>
          </p:cNvPr>
          <p:cNvSpPr txBox="1"/>
          <p:nvPr/>
        </p:nvSpPr>
        <p:spPr>
          <a:xfrm>
            <a:off x="842407" y="2560494"/>
            <a:ext cx="846923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sz="28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" name="Google Shape;666;p30">
            <a:extLst>
              <a:ext uri="{FF2B5EF4-FFF2-40B4-BE49-F238E27FC236}">
                <a16:creationId xmlns:a16="http://schemas.microsoft.com/office/drawing/2014/main" id="{B3127DDC-9C60-43E2-9C3C-590860DAB417}"/>
              </a:ext>
            </a:extLst>
          </p:cNvPr>
          <p:cNvSpPr txBox="1"/>
          <p:nvPr/>
        </p:nvSpPr>
        <p:spPr>
          <a:xfrm>
            <a:off x="4580434" y="2560494"/>
            <a:ext cx="846923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sz="28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8" name="Google Shape;667;p30">
            <a:extLst>
              <a:ext uri="{FF2B5EF4-FFF2-40B4-BE49-F238E27FC236}">
                <a16:creationId xmlns:a16="http://schemas.microsoft.com/office/drawing/2014/main" id="{7209A49C-BE52-495C-B07A-C2E92185DCFD}"/>
              </a:ext>
            </a:extLst>
          </p:cNvPr>
          <p:cNvSpPr txBox="1"/>
          <p:nvPr/>
        </p:nvSpPr>
        <p:spPr>
          <a:xfrm>
            <a:off x="8154430" y="2473896"/>
            <a:ext cx="846923" cy="66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sz="28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8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fographics] Tuyên ngôn độc lập - Văn kiện lịch sử vô giá | Chính trị |  Vietnam+ (VietnamPlus)">
            <a:extLst>
              <a:ext uri="{FF2B5EF4-FFF2-40B4-BE49-F238E27FC236}">
                <a16:creationId xmlns:a16="http://schemas.microsoft.com/office/drawing/2014/main" id="{D5849EAE-111B-4135-8F8F-5C69E2AA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5" y="619428"/>
            <a:ext cx="3034905" cy="56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5E4E5376-4CB1-4196-9907-E8FD03E9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79" y="619428"/>
            <a:ext cx="3034905" cy="56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fographic] “Đại tướng Võ Nguyên Giáp - Đại tướng của nhân dân – Nhà quân  sự lỗi lạc của dân tộc Việt Nam”">
            <a:extLst>
              <a:ext uri="{FF2B5EF4-FFF2-40B4-BE49-F238E27FC236}">
                <a16:creationId xmlns:a16="http://schemas.microsoft.com/office/drawing/2014/main" id="{139BCA8C-6A00-45C5-861C-6DB7F2AB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323" y="587477"/>
            <a:ext cx="3034906" cy="56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7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ải phóng Điện Biên (Có lời) Nhạc cách mạng hay Đỗ Nhuậ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树, 户外, 男士, 人员&#10;&#10;已生成极高可信度的说明">
            <a:extLst>
              <a:ext uri="{FF2B5EF4-FFF2-40B4-BE49-F238E27FC236}">
                <a16:creationId xmlns:a16="http://schemas.microsoft.com/office/drawing/2014/main" id="{DF4FCAC3-F488-4C09-BE7E-68B8FB353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9905"/>
          <a:stretch/>
        </p:blipFill>
        <p:spPr>
          <a:xfrm>
            <a:off x="431074" y="1071155"/>
            <a:ext cx="11345766" cy="4807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1B970-74D7-4DBF-9781-3B114B839ECF}"/>
              </a:ext>
            </a:extLst>
          </p:cNvPr>
          <p:cNvSpPr txBox="1"/>
          <p:nvPr/>
        </p:nvSpPr>
        <p:spPr>
          <a:xfrm>
            <a:off x="415160" y="3058874"/>
            <a:ext cx="1134576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Diễn</a:t>
            </a:r>
            <a:r>
              <a:rPr lang="en-US" sz="7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biến</a:t>
            </a:r>
            <a:r>
              <a:rPr lang="en-US" sz="7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chiến</a:t>
            </a:r>
            <a:r>
              <a:rPr lang="en-US" sz="720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dịch</a:t>
            </a:r>
            <a:r>
              <a:rPr lang="en-US" sz="7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Điện</a:t>
            </a:r>
            <a:r>
              <a:rPr lang="en-US" sz="7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Biên</a:t>
            </a:r>
            <a:r>
              <a:rPr lang="en-US" sz="7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Phủ</a:t>
            </a:r>
            <a:endParaRPr lang="en-US" sz="72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8"/>
          <p:cNvSpPr txBox="1">
            <a:spLocks noGrp="1"/>
          </p:cNvSpPr>
          <p:nvPr>
            <p:ph type="subTitle" idx="1"/>
          </p:nvPr>
        </p:nvSpPr>
        <p:spPr>
          <a:xfrm>
            <a:off x="1854482" y="2659396"/>
            <a:ext cx="8275961" cy="224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8800" dirty="0">
                <a:solidFill>
                  <a:srgbClr val="0070C0"/>
                </a:solidFill>
                <a:latin typeface="#9Slide05 SVNCoco FY" panose="02000506000000020003" pitchFamily="2" charset="0"/>
              </a:rPr>
              <a:t>I. </a:t>
            </a:r>
            <a:r>
              <a:rPr lang="en-US" sz="8800" dirty="0" err="1">
                <a:solidFill>
                  <a:srgbClr val="0070C0"/>
                </a:solidFill>
                <a:latin typeface="#9Slide05 SVNCoco FY" panose="02000506000000020003" pitchFamily="2" charset="0"/>
              </a:rPr>
              <a:t>Tìm</a:t>
            </a:r>
            <a:r>
              <a:rPr lang="en-US" sz="8800" dirty="0">
                <a:solidFill>
                  <a:srgbClr val="0070C0"/>
                </a:solidFill>
                <a:latin typeface="#9Slide05 SVNCoco FY" panose="02000506000000020003" pitchFamily="2" charset="0"/>
              </a:rPr>
              <a:t> </a:t>
            </a:r>
            <a:r>
              <a:rPr lang="en" sz="8800" dirty="0">
                <a:solidFill>
                  <a:srgbClr val="0070C0"/>
                </a:solidFill>
                <a:latin typeface="#9Slide05 SVNCoco FY" panose="02000506000000020003" pitchFamily="2" charset="0"/>
              </a:rPr>
              <a:t>hiểu chung</a:t>
            </a:r>
            <a:endParaRPr sz="8800" dirty="0">
              <a:solidFill>
                <a:srgbClr val="0070C0"/>
              </a:solidFill>
              <a:latin typeface="#9Slide05 SVNCoco FY" panose="02000506000000020003" pitchFamily="2" charset="0"/>
            </a:endParaRPr>
          </a:p>
        </p:txBody>
      </p:sp>
      <p:grpSp>
        <p:nvGrpSpPr>
          <p:cNvPr id="1405" name="Google Shape;1405;p38"/>
          <p:cNvGrpSpPr/>
          <p:nvPr/>
        </p:nvGrpSpPr>
        <p:grpSpPr>
          <a:xfrm>
            <a:off x="10387431" y="3823110"/>
            <a:ext cx="1226269" cy="1178703"/>
            <a:chOff x="7451289" y="3270107"/>
            <a:chExt cx="775596" cy="745511"/>
          </a:xfrm>
        </p:grpSpPr>
        <p:sp>
          <p:nvSpPr>
            <p:cNvPr id="1406" name="Google Shape;1406;p38"/>
            <p:cNvSpPr/>
            <p:nvPr/>
          </p:nvSpPr>
          <p:spPr>
            <a:xfrm flipH="1">
              <a:off x="7451289" y="3386880"/>
              <a:ext cx="775596" cy="628738"/>
            </a:xfrm>
            <a:custGeom>
              <a:avLst/>
              <a:gdLst/>
              <a:ahLst/>
              <a:cxnLst/>
              <a:rect l="l" t="t" r="r" b="b"/>
              <a:pathLst>
                <a:path w="3042" h="2466" extrusionOk="0">
                  <a:moveTo>
                    <a:pt x="2282" y="1"/>
                  </a:moveTo>
                  <a:cubicBezTo>
                    <a:pt x="2271" y="1"/>
                    <a:pt x="2260" y="1"/>
                    <a:pt x="2249" y="3"/>
                  </a:cubicBezTo>
                  <a:cubicBezTo>
                    <a:pt x="2238" y="3"/>
                    <a:pt x="2228" y="14"/>
                    <a:pt x="2228" y="24"/>
                  </a:cubicBezTo>
                  <a:cubicBezTo>
                    <a:pt x="2228" y="35"/>
                    <a:pt x="2238" y="35"/>
                    <a:pt x="2249" y="35"/>
                  </a:cubicBezTo>
                  <a:cubicBezTo>
                    <a:pt x="2324" y="35"/>
                    <a:pt x="2399" y="57"/>
                    <a:pt x="2464" y="110"/>
                  </a:cubicBezTo>
                  <a:cubicBezTo>
                    <a:pt x="2517" y="152"/>
                    <a:pt x="2571" y="217"/>
                    <a:pt x="2602" y="281"/>
                  </a:cubicBezTo>
                  <a:cubicBezTo>
                    <a:pt x="2624" y="356"/>
                    <a:pt x="2635" y="431"/>
                    <a:pt x="2624" y="506"/>
                  </a:cubicBezTo>
                  <a:cubicBezTo>
                    <a:pt x="2624" y="581"/>
                    <a:pt x="2592" y="656"/>
                    <a:pt x="2549" y="720"/>
                  </a:cubicBezTo>
                  <a:cubicBezTo>
                    <a:pt x="2538" y="731"/>
                    <a:pt x="2538" y="742"/>
                    <a:pt x="2549" y="752"/>
                  </a:cubicBezTo>
                  <a:cubicBezTo>
                    <a:pt x="2678" y="945"/>
                    <a:pt x="2785" y="1170"/>
                    <a:pt x="2892" y="1384"/>
                  </a:cubicBezTo>
                  <a:cubicBezTo>
                    <a:pt x="2935" y="1491"/>
                    <a:pt x="2978" y="1609"/>
                    <a:pt x="2988" y="1727"/>
                  </a:cubicBezTo>
                  <a:cubicBezTo>
                    <a:pt x="2988" y="1844"/>
                    <a:pt x="2945" y="1951"/>
                    <a:pt x="2870" y="2048"/>
                  </a:cubicBezTo>
                  <a:cubicBezTo>
                    <a:pt x="2806" y="2134"/>
                    <a:pt x="2709" y="2208"/>
                    <a:pt x="2592" y="2251"/>
                  </a:cubicBezTo>
                  <a:cubicBezTo>
                    <a:pt x="2485" y="2284"/>
                    <a:pt x="2367" y="2315"/>
                    <a:pt x="2249" y="2337"/>
                  </a:cubicBezTo>
                  <a:cubicBezTo>
                    <a:pt x="2014" y="2380"/>
                    <a:pt x="1767" y="2401"/>
                    <a:pt x="1521" y="2401"/>
                  </a:cubicBezTo>
                  <a:cubicBezTo>
                    <a:pt x="1286" y="2401"/>
                    <a:pt x="1039" y="2380"/>
                    <a:pt x="803" y="2337"/>
                  </a:cubicBezTo>
                  <a:cubicBezTo>
                    <a:pt x="686" y="2315"/>
                    <a:pt x="568" y="2294"/>
                    <a:pt x="461" y="2241"/>
                  </a:cubicBezTo>
                  <a:cubicBezTo>
                    <a:pt x="354" y="2187"/>
                    <a:pt x="258" y="2123"/>
                    <a:pt x="172" y="2037"/>
                  </a:cubicBezTo>
                  <a:cubicBezTo>
                    <a:pt x="97" y="1951"/>
                    <a:pt x="54" y="1844"/>
                    <a:pt x="54" y="1727"/>
                  </a:cubicBezTo>
                  <a:cubicBezTo>
                    <a:pt x="65" y="1609"/>
                    <a:pt x="108" y="1491"/>
                    <a:pt x="151" y="1384"/>
                  </a:cubicBezTo>
                  <a:cubicBezTo>
                    <a:pt x="258" y="1170"/>
                    <a:pt x="365" y="945"/>
                    <a:pt x="493" y="742"/>
                  </a:cubicBezTo>
                  <a:cubicBezTo>
                    <a:pt x="504" y="742"/>
                    <a:pt x="504" y="731"/>
                    <a:pt x="493" y="720"/>
                  </a:cubicBezTo>
                  <a:cubicBezTo>
                    <a:pt x="451" y="656"/>
                    <a:pt x="418" y="581"/>
                    <a:pt x="418" y="506"/>
                  </a:cubicBezTo>
                  <a:cubicBezTo>
                    <a:pt x="408" y="442"/>
                    <a:pt x="408" y="356"/>
                    <a:pt x="439" y="292"/>
                  </a:cubicBezTo>
                  <a:cubicBezTo>
                    <a:pt x="472" y="217"/>
                    <a:pt x="525" y="164"/>
                    <a:pt x="579" y="121"/>
                  </a:cubicBezTo>
                  <a:cubicBezTo>
                    <a:pt x="643" y="67"/>
                    <a:pt x="718" y="45"/>
                    <a:pt x="793" y="35"/>
                  </a:cubicBezTo>
                  <a:cubicBezTo>
                    <a:pt x="803" y="35"/>
                    <a:pt x="803" y="24"/>
                    <a:pt x="803" y="14"/>
                  </a:cubicBezTo>
                  <a:cubicBezTo>
                    <a:pt x="803" y="3"/>
                    <a:pt x="793" y="3"/>
                    <a:pt x="793" y="3"/>
                  </a:cubicBezTo>
                  <a:cubicBezTo>
                    <a:pt x="708" y="3"/>
                    <a:pt x="622" y="35"/>
                    <a:pt x="558" y="88"/>
                  </a:cubicBezTo>
                  <a:cubicBezTo>
                    <a:pt x="493" y="131"/>
                    <a:pt x="439" y="195"/>
                    <a:pt x="397" y="271"/>
                  </a:cubicBezTo>
                  <a:cubicBezTo>
                    <a:pt x="365" y="345"/>
                    <a:pt x="354" y="431"/>
                    <a:pt x="365" y="517"/>
                  </a:cubicBezTo>
                  <a:cubicBezTo>
                    <a:pt x="374" y="596"/>
                    <a:pt x="403" y="666"/>
                    <a:pt x="441" y="735"/>
                  </a:cubicBezTo>
                  <a:lnTo>
                    <a:pt x="441" y="735"/>
                  </a:lnTo>
                  <a:cubicBezTo>
                    <a:pt x="317" y="934"/>
                    <a:pt x="212" y="1154"/>
                    <a:pt x="108" y="1363"/>
                  </a:cubicBezTo>
                  <a:cubicBezTo>
                    <a:pt x="54" y="1480"/>
                    <a:pt x="11" y="1598"/>
                    <a:pt x="1" y="1727"/>
                  </a:cubicBezTo>
                  <a:cubicBezTo>
                    <a:pt x="1" y="1791"/>
                    <a:pt x="11" y="1855"/>
                    <a:pt x="33" y="1909"/>
                  </a:cubicBezTo>
                  <a:cubicBezTo>
                    <a:pt x="54" y="1973"/>
                    <a:pt x="86" y="2027"/>
                    <a:pt x="129" y="2080"/>
                  </a:cubicBezTo>
                  <a:cubicBezTo>
                    <a:pt x="311" y="2262"/>
                    <a:pt x="558" y="2358"/>
                    <a:pt x="793" y="2401"/>
                  </a:cubicBezTo>
                  <a:cubicBezTo>
                    <a:pt x="1039" y="2444"/>
                    <a:pt x="1286" y="2465"/>
                    <a:pt x="1521" y="2465"/>
                  </a:cubicBezTo>
                  <a:cubicBezTo>
                    <a:pt x="1767" y="2465"/>
                    <a:pt x="2014" y="2444"/>
                    <a:pt x="2260" y="2391"/>
                  </a:cubicBezTo>
                  <a:cubicBezTo>
                    <a:pt x="2378" y="2369"/>
                    <a:pt x="2495" y="2348"/>
                    <a:pt x="2613" y="2305"/>
                  </a:cubicBezTo>
                  <a:cubicBezTo>
                    <a:pt x="2731" y="2262"/>
                    <a:pt x="2838" y="2177"/>
                    <a:pt x="2924" y="2080"/>
                  </a:cubicBezTo>
                  <a:cubicBezTo>
                    <a:pt x="2956" y="2027"/>
                    <a:pt x="2988" y="1973"/>
                    <a:pt x="3009" y="1909"/>
                  </a:cubicBezTo>
                  <a:cubicBezTo>
                    <a:pt x="3031" y="1855"/>
                    <a:pt x="3042" y="1791"/>
                    <a:pt x="3042" y="1727"/>
                  </a:cubicBezTo>
                  <a:cubicBezTo>
                    <a:pt x="3042" y="1598"/>
                    <a:pt x="2988" y="1480"/>
                    <a:pt x="2935" y="1363"/>
                  </a:cubicBezTo>
                  <a:cubicBezTo>
                    <a:pt x="2830" y="1154"/>
                    <a:pt x="2726" y="934"/>
                    <a:pt x="2601" y="735"/>
                  </a:cubicBezTo>
                  <a:lnTo>
                    <a:pt x="2601" y="735"/>
                  </a:lnTo>
                  <a:cubicBezTo>
                    <a:pt x="2640" y="666"/>
                    <a:pt x="2667" y="596"/>
                    <a:pt x="2678" y="517"/>
                  </a:cubicBezTo>
                  <a:cubicBezTo>
                    <a:pt x="2688" y="431"/>
                    <a:pt x="2678" y="345"/>
                    <a:pt x="2645" y="271"/>
                  </a:cubicBezTo>
                  <a:cubicBezTo>
                    <a:pt x="2602" y="195"/>
                    <a:pt x="2549" y="121"/>
                    <a:pt x="2485" y="78"/>
                  </a:cubicBezTo>
                  <a:cubicBezTo>
                    <a:pt x="2429" y="31"/>
                    <a:pt x="2356" y="1"/>
                    <a:pt x="2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7" name="Google Shape;1407;p38"/>
            <p:cNvSpPr/>
            <p:nvPr/>
          </p:nvSpPr>
          <p:spPr>
            <a:xfrm flipH="1">
              <a:off x="7650669" y="3270107"/>
              <a:ext cx="382444" cy="79293"/>
            </a:xfrm>
            <a:custGeom>
              <a:avLst/>
              <a:gdLst/>
              <a:ahLst/>
              <a:cxnLst/>
              <a:rect l="l" t="t" r="r" b="b"/>
              <a:pathLst>
                <a:path w="1500" h="311" extrusionOk="0">
                  <a:moveTo>
                    <a:pt x="761" y="65"/>
                  </a:moveTo>
                  <a:cubicBezTo>
                    <a:pt x="890" y="65"/>
                    <a:pt x="1007" y="65"/>
                    <a:pt x="1136" y="75"/>
                  </a:cubicBezTo>
                  <a:cubicBezTo>
                    <a:pt x="1200" y="75"/>
                    <a:pt x="1264" y="86"/>
                    <a:pt x="1318" y="96"/>
                  </a:cubicBezTo>
                  <a:cubicBezTo>
                    <a:pt x="1350" y="108"/>
                    <a:pt x="1382" y="108"/>
                    <a:pt x="1414" y="118"/>
                  </a:cubicBezTo>
                  <a:cubicBezTo>
                    <a:pt x="1425" y="129"/>
                    <a:pt x="1435" y="129"/>
                    <a:pt x="1457" y="139"/>
                  </a:cubicBezTo>
                  <a:cubicBezTo>
                    <a:pt x="1468" y="150"/>
                    <a:pt x="1478" y="150"/>
                    <a:pt x="1478" y="161"/>
                  </a:cubicBezTo>
                  <a:cubicBezTo>
                    <a:pt x="1478" y="172"/>
                    <a:pt x="1468" y="182"/>
                    <a:pt x="1457" y="182"/>
                  </a:cubicBezTo>
                  <a:cubicBezTo>
                    <a:pt x="1447" y="193"/>
                    <a:pt x="1425" y="204"/>
                    <a:pt x="1414" y="204"/>
                  </a:cubicBezTo>
                  <a:cubicBezTo>
                    <a:pt x="1382" y="215"/>
                    <a:pt x="1350" y="225"/>
                    <a:pt x="1328" y="236"/>
                  </a:cubicBezTo>
                  <a:lnTo>
                    <a:pt x="1136" y="268"/>
                  </a:lnTo>
                  <a:cubicBezTo>
                    <a:pt x="1007" y="279"/>
                    <a:pt x="890" y="279"/>
                    <a:pt x="761" y="279"/>
                  </a:cubicBezTo>
                  <a:cubicBezTo>
                    <a:pt x="633" y="279"/>
                    <a:pt x="504" y="268"/>
                    <a:pt x="386" y="258"/>
                  </a:cubicBezTo>
                  <a:lnTo>
                    <a:pt x="193" y="225"/>
                  </a:lnTo>
                  <a:cubicBezTo>
                    <a:pt x="162" y="215"/>
                    <a:pt x="140" y="204"/>
                    <a:pt x="108" y="193"/>
                  </a:cubicBezTo>
                  <a:cubicBezTo>
                    <a:pt x="97" y="193"/>
                    <a:pt x="76" y="182"/>
                    <a:pt x="65" y="182"/>
                  </a:cubicBezTo>
                  <a:cubicBezTo>
                    <a:pt x="55" y="172"/>
                    <a:pt x="55" y="161"/>
                    <a:pt x="55" y="161"/>
                  </a:cubicBezTo>
                  <a:cubicBezTo>
                    <a:pt x="55" y="161"/>
                    <a:pt x="55" y="150"/>
                    <a:pt x="76" y="150"/>
                  </a:cubicBezTo>
                  <a:cubicBezTo>
                    <a:pt x="86" y="139"/>
                    <a:pt x="97" y="139"/>
                    <a:pt x="108" y="129"/>
                  </a:cubicBezTo>
                  <a:cubicBezTo>
                    <a:pt x="140" y="118"/>
                    <a:pt x="172" y="108"/>
                    <a:pt x="193" y="108"/>
                  </a:cubicBezTo>
                  <a:lnTo>
                    <a:pt x="386" y="75"/>
                  </a:lnTo>
                  <a:cubicBezTo>
                    <a:pt x="504" y="65"/>
                    <a:pt x="633" y="65"/>
                    <a:pt x="761" y="65"/>
                  </a:cubicBezTo>
                  <a:close/>
                  <a:moveTo>
                    <a:pt x="761" y="1"/>
                  </a:moveTo>
                  <a:cubicBezTo>
                    <a:pt x="633" y="1"/>
                    <a:pt x="504" y="1"/>
                    <a:pt x="376" y="22"/>
                  </a:cubicBezTo>
                  <a:lnTo>
                    <a:pt x="183" y="54"/>
                  </a:lnTo>
                  <a:cubicBezTo>
                    <a:pt x="151" y="65"/>
                    <a:pt x="119" y="65"/>
                    <a:pt x="86" y="86"/>
                  </a:cubicBezTo>
                  <a:cubicBezTo>
                    <a:pt x="76" y="86"/>
                    <a:pt x="55" y="96"/>
                    <a:pt x="43" y="108"/>
                  </a:cubicBezTo>
                  <a:cubicBezTo>
                    <a:pt x="33" y="108"/>
                    <a:pt x="33" y="118"/>
                    <a:pt x="22" y="129"/>
                  </a:cubicBezTo>
                  <a:cubicBezTo>
                    <a:pt x="12" y="129"/>
                    <a:pt x="1" y="150"/>
                    <a:pt x="1" y="161"/>
                  </a:cubicBezTo>
                  <a:cubicBezTo>
                    <a:pt x="1" y="182"/>
                    <a:pt x="12" y="193"/>
                    <a:pt x="22" y="204"/>
                  </a:cubicBezTo>
                  <a:cubicBezTo>
                    <a:pt x="33" y="204"/>
                    <a:pt x="33" y="215"/>
                    <a:pt x="43" y="215"/>
                  </a:cubicBezTo>
                  <a:cubicBezTo>
                    <a:pt x="65" y="225"/>
                    <a:pt x="76" y="236"/>
                    <a:pt x="86" y="236"/>
                  </a:cubicBezTo>
                  <a:lnTo>
                    <a:pt x="183" y="268"/>
                  </a:lnTo>
                  <a:cubicBezTo>
                    <a:pt x="247" y="279"/>
                    <a:pt x="312" y="289"/>
                    <a:pt x="376" y="289"/>
                  </a:cubicBezTo>
                  <a:cubicBezTo>
                    <a:pt x="504" y="311"/>
                    <a:pt x="633" y="311"/>
                    <a:pt x="761" y="311"/>
                  </a:cubicBezTo>
                  <a:cubicBezTo>
                    <a:pt x="890" y="311"/>
                    <a:pt x="1018" y="300"/>
                    <a:pt x="1136" y="289"/>
                  </a:cubicBezTo>
                  <a:lnTo>
                    <a:pt x="1328" y="258"/>
                  </a:lnTo>
                  <a:cubicBezTo>
                    <a:pt x="1361" y="246"/>
                    <a:pt x="1393" y="246"/>
                    <a:pt x="1425" y="236"/>
                  </a:cubicBezTo>
                  <a:cubicBezTo>
                    <a:pt x="1435" y="225"/>
                    <a:pt x="1457" y="215"/>
                    <a:pt x="1468" y="215"/>
                  </a:cubicBezTo>
                  <a:cubicBezTo>
                    <a:pt x="1478" y="204"/>
                    <a:pt x="1500" y="193"/>
                    <a:pt x="1500" y="161"/>
                  </a:cubicBezTo>
                  <a:cubicBezTo>
                    <a:pt x="1500" y="139"/>
                    <a:pt x="1478" y="118"/>
                    <a:pt x="1468" y="118"/>
                  </a:cubicBezTo>
                  <a:cubicBezTo>
                    <a:pt x="1457" y="108"/>
                    <a:pt x="1435" y="96"/>
                    <a:pt x="1425" y="86"/>
                  </a:cubicBezTo>
                  <a:cubicBezTo>
                    <a:pt x="1393" y="75"/>
                    <a:pt x="1361" y="65"/>
                    <a:pt x="1328" y="65"/>
                  </a:cubicBezTo>
                  <a:cubicBezTo>
                    <a:pt x="1264" y="43"/>
                    <a:pt x="1200" y="32"/>
                    <a:pt x="1147" y="22"/>
                  </a:cubicBezTo>
                  <a:cubicBezTo>
                    <a:pt x="1018" y="11"/>
                    <a:pt x="890" y="1"/>
                    <a:pt x="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8" name="Google Shape;1408;p38"/>
            <p:cNvSpPr/>
            <p:nvPr/>
          </p:nvSpPr>
          <p:spPr>
            <a:xfrm flipH="1">
              <a:off x="7686109" y="3289229"/>
              <a:ext cx="305955" cy="43854"/>
            </a:xfrm>
            <a:custGeom>
              <a:avLst/>
              <a:gdLst/>
              <a:ahLst/>
              <a:cxnLst/>
              <a:rect l="l" t="t" r="r" b="b"/>
              <a:pathLst>
                <a:path w="1200" h="172" extrusionOk="0">
                  <a:moveTo>
                    <a:pt x="600" y="0"/>
                  </a:moveTo>
                  <a:cubicBezTo>
                    <a:pt x="268" y="0"/>
                    <a:pt x="1" y="43"/>
                    <a:pt x="1" y="86"/>
                  </a:cubicBezTo>
                  <a:cubicBezTo>
                    <a:pt x="1" y="140"/>
                    <a:pt x="268" y="171"/>
                    <a:pt x="600" y="171"/>
                  </a:cubicBezTo>
                  <a:cubicBezTo>
                    <a:pt x="932" y="171"/>
                    <a:pt x="1200" y="140"/>
                    <a:pt x="1200" y="86"/>
                  </a:cubicBezTo>
                  <a:cubicBezTo>
                    <a:pt x="1200" y="43"/>
                    <a:pt x="932" y="0"/>
                    <a:pt x="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9" name="Google Shape;1409;p38"/>
            <p:cNvSpPr/>
            <p:nvPr/>
          </p:nvSpPr>
          <p:spPr>
            <a:xfrm flipH="1">
              <a:off x="7650669" y="3308351"/>
              <a:ext cx="382444" cy="117538"/>
            </a:xfrm>
            <a:custGeom>
              <a:avLst/>
              <a:gdLst/>
              <a:ahLst/>
              <a:cxnLst/>
              <a:rect l="l" t="t" r="r" b="b"/>
              <a:pathLst>
                <a:path w="1500" h="461" extrusionOk="0">
                  <a:moveTo>
                    <a:pt x="33" y="0"/>
                  </a:moveTo>
                  <a:cubicBezTo>
                    <a:pt x="22" y="0"/>
                    <a:pt x="12" y="0"/>
                    <a:pt x="12" y="11"/>
                  </a:cubicBezTo>
                  <a:cubicBezTo>
                    <a:pt x="12" y="65"/>
                    <a:pt x="12" y="118"/>
                    <a:pt x="1" y="172"/>
                  </a:cubicBezTo>
                  <a:lnTo>
                    <a:pt x="1" y="322"/>
                  </a:lnTo>
                  <a:lnTo>
                    <a:pt x="1" y="332"/>
                  </a:lnTo>
                  <a:cubicBezTo>
                    <a:pt x="1" y="332"/>
                    <a:pt x="1" y="343"/>
                    <a:pt x="12" y="353"/>
                  </a:cubicBezTo>
                  <a:cubicBezTo>
                    <a:pt x="33" y="365"/>
                    <a:pt x="43" y="365"/>
                    <a:pt x="55" y="375"/>
                  </a:cubicBezTo>
                  <a:cubicBezTo>
                    <a:pt x="76" y="386"/>
                    <a:pt x="86" y="386"/>
                    <a:pt x="108" y="396"/>
                  </a:cubicBezTo>
                  <a:cubicBezTo>
                    <a:pt x="140" y="407"/>
                    <a:pt x="162" y="407"/>
                    <a:pt x="193" y="418"/>
                  </a:cubicBezTo>
                  <a:lnTo>
                    <a:pt x="386" y="450"/>
                  </a:lnTo>
                  <a:cubicBezTo>
                    <a:pt x="504" y="460"/>
                    <a:pt x="633" y="460"/>
                    <a:pt x="761" y="460"/>
                  </a:cubicBezTo>
                  <a:cubicBezTo>
                    <a:pt x="879" y="450"/>
                    <a:pt x="1007" y="450"/>
                    <a:pt x="1136" y="429"/>
                  </a:cubicBezTo>
                  <a:cubicBezTo>
                    <a:pt x="1190" y="429"/>
                    <a:pt x="1254" y="418"/>
                    <a:pt x="1318" y="396"/>
                  </a:cubicBezTo>
                  <a:cubicBezTo>
                    <a:pt x="1382" y="386"/>
                    <a:pt x="1435" y="375"/>
                    <a:pt x="1500" y="332"/>
                  </a:cubicBezTo>
                  <a:lnTo>
                    <a:pt x="1500" y="322"/>
                  </a:lnTo>
                  <a:lnTo>
                    <a:pt x="1500" y="11"/>
                  </a:lnTo>
                  <a:cubicBezTo>
                    <a:pt x="1500" y="0"/>
                    <a:pt x="1500" y="0"/>
                    <a:pt x="1489" y="0"/>
                  </a:cubicBezTo>
                  <a:cubicBezTo>
                    <a:pt x="1478" y="0"/>
                    <a:pt x="1478" y="0"/>
                    <a:pt x="1478" y="11"/>
                  </a:cubicBezTo>
                  <a:lnTo>
                    <a:pt x="1478" y="311"/>
                  </a:lnTo>
                  <a:cubicBezTo>
                    <a:pt x="1435" y="343"/>
                    <a:pt x="1371" y="365"/>
                    <a:pt x="1307" y="375"/>
                  </a:cubicBezTo>
                  <a:cubicBezTo>
                    <a:pt x="1254" y="386"/>
                    <a:pt x="1190" y="396"/>
                    <a:pt x="1125" y="396"/>
                  </a:cubicBezTo>
                  <a:cubicBezTo>
                    <a:pt x="1007" y="407"/>
                    <a:pt x="879" y="407"/>
                    <a:pt x="761" y="407"/>
                  </a:cubicBezTo>
                  <a:cubicBezTo>
                    <a:pt x="633" y="407"/>
                    <a:pt x="515" y="396"/>
                    <a:pt x="386" y="386"/>
                  </a:cubicBezTo>
                  <a:cubicBezTo>
                    <a:pt x="333" y="375"/>
                    <a:pt x="269" y="365"/>
                    <a:pt x="215" y="353"/>
                  </a:cubicBezTo>
                  <a:cubicBezTo>
                    <a:pt x="183" y="353"/>
                    <a:pt x="151" y="343"/>
                    <a:pt x="129" y="332"/>
                  </a:cubicBezTo>
                  <a:cubicBezTo>
                    <a:pt x="103" y="323"/>
                    <a:pt x="75" y="314"/>
                    <a:pt x="55" y="305"/>
                  </a:cubicBezTo>
                  <a:lnTo>
                    <a:pt x="55" y="305"/>
                  </a:lnTo>
                  <a:lnTo>
                    <a:pt x="55" y="172"/>
                  </a:lnTo>
                  <a:cubicBezTo>
                    <a:pt x="55" y="118"/>
                    <a:pt x="43" y="65"/>
                    <a:pt x="43" y="11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0" name="Google Shape;1410;p38"/>
            <p:cNvSpPr/>
            <p:nvPr/>
          </p:nvSpPr>
          <p:spPr>
            <a:xfrm flipH="1">
              <a:off x="7631292" y="3588301"/>
              <a:ext cx="415334" cy="40794"/>
            </a:xfrm>
            <a:custGeom>
              <a:avLst/>
              <a:gdLst/>
              <a:ahLst/>
              <a:cxnLst/>
              <a:rect l="l" t="t" r="r" b="b"/>
              <a:pathLst>
                <a:path w="1629" h="160" extrusionOk="0">
                  <a:moveTo>
                    <a:pt x="1614" y="0"/>
                  </a:moveTo>
                  <a:cubicBezTo>
                    <a:pt x="1612" y="0"/>
                    <a:pt x="1610" y="1"/>
                    <a:pt x="1607" y="5"/>
                  </a:cubicBezTo>
                  <a:cubicBezTo>
                    <a:pt x="1478" y="37"/>
                    <a:pt x="1350" y="59"/>
                    <a:pt x="1210" y="80"/>
                  </a:cubicBezTo>
                  <a:cubicBezTo>
                    <a:pt x="1116" y="96"/>
                    <a:pt x="1016" y="106"/>
                    <a:pt x="919" y="106"/>
                  </a:cubicBezTo>
                  <a:cubicBezTo>
                    <a:pt x="883" y="106"/>
                    <a:pt x="849" y="104"/>
                    <a:pt x="814" y="102"/>
                  </a:cubicBezTo>
                  <a:cubicBezTo>
                    <a:pt x="675" y="102"/>
                    <a:pt x="546" y="91"/>
                    <a:pt x="418" y="80"/>
                  </a:cubicBezTo>
                  <a:cubicBezTo>
                    <a:pt x="279" y="69"/>
                    <a:pt x="150" y="48"/>
                    <a:pt x="22" y="37"/>
                  </a:cubicBezTo>
                  <a:lnTo>
                    <a:pt x="1" y="37"/>
                  </a:lnTo>
                  <a:cubicBezTo>
                    <a:pt x="1" y="48"/>
                    <a:pt x="1" y="59"/>
                    <a:pt x="11" y="59"/>
                  </a:cubicBezTo>
                  <a:cubicBezTo>
                    <a:pt x="139" y="102"/>
                    <a:pt x="279" y="133"/>
                    <a:pt x="407" y="145"/>
                  </a:cubicBezTo>
                  <a:cubicBezTo>
                    <a:pt x="505" y="152"/>
                    <a:pt x="598" y="159"/>
                    <a:pt x="693" y="159"/>
                  </a:cubicBezTo>
                  <a:cubicBezTo>
                    <a:pt x="733" y="159"/>
                    <a:pt x="773" y="158"/>
                    <a:pt x="814" y="155"/>
                  </a:cubicBezTo>
                  <a:cubicBezTo>
                    <a:pt x="953" y="145"/>
                    <a:pt x="1082" y="133"/>
                    <a:pt x="1221" y="112"/>
                  </a:cubicBezTo>
                  <a:cubicBezTo>
                    <a:pt x="1350" y="91"/>
                    <a:pt x="1478" y="59"/>
                    <a:pt x="1617" y="26"/>
                  </a:cubicBezTo>
                  <a:cubicBezTo>
                    <a:pt x="1617" y="26"/>
                    <a:pt x="1628" y="16"/>
                    <a:pt x="1628" y="5"/>
                  </a:cubicBezTo>
                  <a:cubicBezTo>
                    <a:pt x="1621" y="5"/>
                    <a:pt x="1618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1" name="Google Shape;1411;p38"/>
            <p:cNvSpPr/>
            <p:nvPr/>
          </p:nvSpPr>
          <p:spPr>
            <a:xfrm flipH="1">
              <a:off x="7483922" y="3642863"/>
              <a:ext cx="93061" cy="275614"/>
            </a:xfrm>
            <a:custGeom>
              <a:avLst/>
              <a:gdLst/>
              <a:ahLst/>
              <a:cxnLst/>
              <a:rect l="l" t="t" r="r" b="b"/>
              <a:pathLst>
                <a:path w="365" h="1081" extrusionOk="0">
                  <a:moveTo>
                    <a:pt x="13" y="0"/>
                  </a:moveTo>
                  <a:cubicBezTo>
                    <a:pt x="12" y="0"/>
                    <a:pt x="11" y="2"/>
                    <a:pt x="11" y="5"/>
                  </a:cubicBezTo>
                  <a:cubicBezTo>
                    <a:pt x="0" y="5"/>
                    <a:pt x="0" y="16"/>
                    <a:pt x="0" y="16"/>
                  </a:cubicBezTo>
                  <a:cubicBezTo>
                    <a:pt x="64" y="91"/>
                    <a:pt x="118" y="176"/>
                    <a:pt x="172" y="262"/>
                  </a:cubicBezTo>
                  <a:cubicBezTo>
                    <a:pt x="225" y="348"/>
                    <a:pt x="268" y="445"/>
                    <a:pt x="289" y="530"/>
                  </a:cubicBezTo>
                  <a:cubicBezTo>
                    <a:pt x="310" y="626"/>
                    <a:pt x="321" y="733"/>
                    <a:pt x="300" y="819"/>
                  </a:cubicBezTo>
                  <a:cubicBezTo>
                    <a:pt x="279" y="916"/>
                    <a:pt x="236" y="1001"/>
                    <a:pt x="160" y="1066"/>
                  </a:cubicBezTo>
                  <a:cubicBezTo>
                    <a:pt x="150" y="1066"/>
                    <a:pt x="150" y="1076"/>
                    <a:pt x="160" y="1076"/>
                  </a:cubicBezTo>
                  <a:cubicBezTo>
                    <a:pt x="160" y="1076"/>
                    <a:pt x="160" y="1081"/>
                    <a:pt x="164" y="1081"/>
                  </a:cubicBezTo>
                  <a:cubicBezTo>
                    <a:pt x="165" y="1081"/>
                    <a:pt x="168" y="1080"/>
                    <a:pt x="172" y="1076"/>
                  </a:cubicBezTo>
                  <a:cubicBezTo>
                    <a:pt x="257" y="1033"/>
                    <a:pt x="321" y="926"/>
                    <a:pt x="343" y="830"/>
                  </a:cubicBezTo>
                  <a:cubicBezTo>
                    <a:pt x="364" y="733"/>
                    <a:pt x="353" y="626"/>
                    <a:pt x="321" y="530"/>
                  </a:cubicBezTo>
                  <a:cubicBezTo>
                    <a:pt x="289" y="423"/>
                    <a:pt x="236" y="337"/>
                    <a:pt x="193" y="252"/>
                  </a:cubicBezTo>
                  <a:cubicBezTo>
                    <a:pt x="139" y="166"/>
                    <a:pt x="75" y="80"/>
                    <a:pt x="22" y="5"/>
                  </a:cubicBezTo>
                  <a:cubicBezTo>
                    <a:pt x="22" y="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2" name="Google Shape;1412;p38"/>
            <p:cNvSpPr/>
            <p:nvPr/>
          </p:nvSpPr>
          <p:spPr>
            <a:xfrm flipH="1">
              <a:off x="7524971" y="3701505"/>
              <a:ext cx="46658" cy="141504"/>
            </a:xfrm>
            <a:custGeom>
              <a:avLst/>
              <a:gdLst/>
              <a:ahLst/>
              <a:cxnLst/>
              <a:rect l="l" t="t" r="r" b="b"/>
              <a:pathLst>
                <a:path w="183" h="555" extrusionOk="0">
                  <a:moveTo>
                    <a:pt x="11" y="0"/>
                  </a:moveTo>
                  <a:cubicBezTo>
                    <a:pt x="1" y="0"/>
                    <a:pt x="1" y="11"/>
                    <a:pt x="1" y="11"/>
                  </a:cubicBezTo>
                  <a:cubicBezTo>
                    <a:pt x="65" y="86"/>
                    <a:pt x="108" y="172"/>
                    <a:pt x="129" y="268"/>
                  </a:cubicBezTo>
                  <a:cubicBezTo>
                    <a:pt x="139" y="310"/>
                    <a:pt x="139" y="364"/>
                    <a:pt x="139" y="407"/>
                  </a:cubicBezTo>
                  <a:cubicBezTo>
                    <a:pt x="139" y="450"/>
                    <a:pt x="129" y="493"/>
                    <a:pt x="118" y="546"/>
                  </a:cubicBezTo>
                  <a:lnTo>
                    <a:pt x="129" y="546"/>
                  </a:lnTo>
                  <a:cubicBezTo>
                    <a:pt x="129" y="552"/>
                    <a:pt x="129" y="554"/>
                    <a:pt x="130" y="554"/>
                  </a:cubicBezTo>
                  <a:cubicBezTo>
                    <a:pt x="132" y="554"/>
                    <a:pt x="134" y="552"/>
                    <a:pt x="139" y="546"/>
                  </a:cubicBezTo>
                  <a:cubicBezTo>
                    <a:pt x="172" y="514"/>
                    <a:pt x="182" y="460"/>
                    <a:pt x="182" y="407"/>
                  </a:cubicBezTo>
                  <a:cubicBezTo>
                    <a:pt x="182" y="353"/>
                    <a:pt x="182" y="300"/>
                    <a:pt x="161" y="257"/>
                  </a:cubicBezTo>
                  <a:cubicBezTo>
                    <a:pt x="129" y="161"/>
                    <a:pt x="75" y="86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3" name="Google Shape;1413;p38"/>
            <p:cNvSpPr/>
            <p:nvPr/>
          </p:nvSpPr>
          <p:spPr>
            <a:xfrm flipH="1">
              <a:off x="8103738" y="3633175"/>
              <a:ext cx="82098" cy="281479"/>
            </a:xfrm>
            <a:custGeom>
              <a:avLst/>
              <a:gdLst/>
              <a:ahLst/>
              <a:cxnLst/>
              <a:rect l="l" t="t" r="r" b="b"/>
              <a:pathLst>
                <a:path w="322" h="1104" extrusionOk="0">
                  <a:moveTo>
                    <a:pt x="300" y="0"/>
                  </a:moveTo>
                  <a:cubicBezTo>
                    <a:pt x="268" y="97"/>
                    <a:pt x="225" y="183"/>
                    <a:pt x="182" y="279"/>
                  </a:cubicBezTo>
                  <a:cubicBezTo>
                    <a:pt x="140" y="364"/>
                    <a:pt x="97" y="450"/>
                    <a:pt x="64" y="547"/>
                  </a:cubicBezTo>
                  <a:cubicBezTo>
                    <a:pt x="21" y="632"/>
                    <a:pt x="0" y="739"/>
                    <a:pt x="11" y="847"/>
                  </a:cubicBezTo>
                  <a:cubicBezTo>
                    <a:pt x="21" y="889"/>
                    <a:pt x="33" y="943"/>
                    <a:pt x="64" y="985"/>
                  </a:cubicBezTo>
                  <a:cubicBezTo>
                    <a:pt x="75" y="1018"/>
                    <a:pt x="86" y="1028"/>
                    <a:pt x="107" y="1050"/>
                  </a:cubicBezTo>
                  <a:cubicBezTo>
                    <a:pt x="129" y="1071"/>
                    <a:pt x="150" y="1082"/>
                    <a:pt x="171" y="1104"/>
                  </a:cubicBezTo>
                  <a:lnTo>
                    <a:pt x="182" y="1092"/>
                  </a:lnTo>
                  <a:lnTo>
                    <a:pt x="182" y="1082"/>
                  </a:lnTo>
                  <a:cubicBezTo>
                    <a:pt x="107" y="1018"/>
                    <a:pt x="64" y="932"/>
                    <a:pt x="54" y="835"/>
                  </a:cubicBezTo>
                  <a:cubicBezTo>
                    <a:pt x="43" y="739"/>
                    <a:pt x="64" y="643"/>
                    <a:pt x="97" y="557"/>
                  </a:cubicBezTo>
                  <a:cubicBezTo>
                    <a:pt x="129" y="461"/>
                    <a:pt x="161" y="375"/>
                    <a:pt x="204" y="279"/>
                  </a:cubicBezTo>
                  <a:cubicBezTo>
                    <a:pt x="247" y="193"/>
                    <a:pt x="278" y="97"/>
                    <a:pt x="321" y="11"/>
                  </a:cubicBezTo>
                  <a:cubicBezTo>
                    <a:pt x="321" y="0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4" name="Google Shape;1414;p38"/>
            <p:cNvSpPr/>
            <p:nvPr/>
          </p:nvSpPr>
          <p:spPr>
            <a:xfrm flipH="1">
              <a:off x="8106542" y="3716548"/>
              <a:ext cx="35695" cy="121617"/>
            </a:xfrm>
            <a:custGeom>
              <a:avLst/>
              <a:gdLst/>
              <a:ahLst/>
              <a:cxnLst/>
              <a:rect l="l" t="t" r="r" b="b"/>
              <a:pathLst>
                <a:path w="140" h="477" extrusionOk="0">
                  <a:moveTo>
                    <a:pt x="128" y="1"/>
                  </a:moveTo>
                  <a:cubicBezTo>
                    <a:pt x="128" y="1"/>
                    <a:pt x="125" y="6"/>
                    <a:pt x="119" y="6"/>
                  </a:cubicBezTo>
                  <a:cubicBezTo>
                    <a:pt x="86" y="80"/>
                    <a:pt x="54" y="156"/>
                    <a:pt x="33" y="230"/>
                  </a:cubicBezTo>
                  <a:cubicBezTo>
                    <a:pt x="22" y="263"/>
                    <a:pt x="11" y="305"/>
                    <a:pt x="11" y="348"/>
                  </a:cubicBezTo>
                  <a:cubicBezTo>
                    <a:pt x="0" y="391"/>
                    <a:pt x="0" y="423"/>
                    <a:pt x="11" y="466"/>
                  </a:cubicBezTo>
                  <a:cubicBezTo>
                    <a:pt x="11" y="466"/>
                    <a:pt x="11" y="477"/>
                    <a:pt x="22" y="477"/>
                  </a:cubicBezTo>
                  <a:lnTo>
                    <a:pt x="33" y="466"/>
                  </a:lnTo>
                  <a:cubicBezTo>
                    <a:pt x="43" y="423"/>
                    <a:pt x="43" y="391"/>
                    <a:pt x="54" y="348"/>
                  </a:cubicBezTo>
                  <a:cubicBezTo>
                    <a:pt x="54" y="316"/>
                    <a:pt x="54" y="273"/>
                    <a:pt x="65" y="230"/>
                  </a:cubicBezTo>
                  <a:cubicBezTo>
                    <a:pt x="76" y="156"/>
                    <a:pt x="97" y="80"/>
                    <a:pt x="140" y="16"/>
                  </a:cubicBezTo>
                  <a:cubicBezTo>
                    <a:pt x="140" y="6"/>
                    <a:pt x="140" y="6"/>
                    <a:pt x="129" y="6"/>
                  </a:cubicBezTo>
                  <a:cubicBezTo>
                    <a:pt x="129" y="2"/>
                    <a:pt x="12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5" name="Google Shape;1415;p38"/>
            <p:cNvSpPr/>
            <p:nvPr/>
          </p:nvSpPr>
          <p:spPr>
            <a:xfrm flipH="1">
              <a:off x="7631292" y="3936326"/>
              <a:ext cx="418138" cy="38499"/>
            </a:xfrm>
            <a:custGeom>
              <a:avLst/>
              <a:gdLst/>
              <a:ahLst/>
              <a:cxnLst/>
              <a:rect l="l" t="t" r="r" b="b"/>
              <a:pathLst>
                <a:path w="1640" h="151" extrusionOk="0">
                  <a:moveTo>
                    <a:pt x="1628" y="0"/>
                  </a:moveTo>
                  <a:cubicBezTo>
                    <a:pt x="1499" y="43"/>
                    <a:pt x="1361" y="64"/>
                    <a:pt x="1232" y="86"/>
                  </a:cubicBezTo>
                  <a:cubicBezTo>
                    <a:pt x="1093" y="107"/>
                    <a:pt x="964" y="107"/>
                    <a:pt x="825" y="118"/>
                  </a:cubicBezTo>
                  <a:cubicBezTo>
                    <a:pt x="686" y="118"/>
                    <a:pt x="557" y="107"/>
                    <a:pt x="418" y="96"/>
                  </a:cubicBezTo>
                  <a:cubicBezTo>
                    <a:pt x="290" y="86"/>
                    <a:pt x="150" y="64"/>
                    <a:pt x="22" y="43"/>
                  </a:cubicBezTo>
                  <a:cubicBezTo>
                    <a:pt x="12" y="43"/>
                    <a:pt x="12" y="43"/>
                    <a:pt x="12" y="53"/>
                  </a:cubicBezTo>
                  <a:cubicBezTo>
                    <a:pt x="0" y="53"/>
                    <a:pt x="12" y="64"/>
                    <a:pt x="12" y="64"/>
                  </a:cubicBezTo>
                  <a:cubicBezTo>
                    <a:pt x="140" y="96"/>
                    <a:pt x="279" y="118"/>
                    <a:pt x="418" y="139"/>
                  </a:cubicBezTo>
                  <a:cubicBezTo>
                    <a:pt x="557" y="150"/>
                    <a:pt x="686" y="150"/>
                    <a:pt x="825" y="150"/>
                  </a:cubicBezTo>
                  <a:cubicBezTo>
                    <a:pt x="964" y="139"/>
                    <a:pt x="1104" y="129"/>
                    <a:pt x="1232" y="107"/>
                  </a:cubicBezTo>
                  <a:cubicBezTo>
                    <a:pt x="1371" y="86"/>
                    <a:pt x="1499" y="53"/>
                    <a:pt x="1628" y="22"/>
                  </a:cubicBezTo>
                  <a:cubicBezTo>
                    <a:pt x="1639" y="22"/>
                    <a:pt x="1639" y="10"/>
                    <a:pt x="1639" y="10"/>
                  </a:cubicBezTo>
                  <a:cubicBezTo>
                    <a:pt x="1639" y="0"/>
                    <a:pt x="1628" y="0"/>
                    <a:pt x="1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6" name="Google Shape;1416;p38"/>
            <p:cNvSpPr/>
            <p:nvPr/>
          </p:nvSpPr>
          <p:spPr>
            <a:xfrm flipH="1">
              <a:off x="7855149" y="3421810"/>
              <a:ext cx="186123" cy="34165"/>
            </a:xfrm>
            <a:custGeom>
              <a:avLst/>
              <a:gdLst/>
              <a:ahLst/>
              <a:cxnLst/>
              <a:rect l="l" t="t" r="r" b="b"/>
              <a:pathLst>
                <a:path w="730" h="134" extrusionOk="0">
                  <a:moveTo>
                    <a:pt x="9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" y="15"/>
                    <a:pt x="1" y="15"/>
                    <a:pt x="11" y="15"/>
                  </a:cubicBezTo>
                  <a:cubicBezTo>
                    <a:pt x="65" y="37"/>
                    <a:pt x="129" y="58"/>
                    <a:pt x="183" y="69"/>
                  </a:cubicBezTo>
                  <a:cubicBezTo>
                    <a:pt x="247" y="80"/>
                    <a:pt x="301" y="101"/>
                    <a:pt x="365" y="112"/>
                  </a:cubicBezTo>
                  <a:cubicBezTo>
                    <a:pt x="418" y="123"/>
                    <a:pt x="482" y="134"/>
                    <a:pt x="536" y="134"/>
                  </a:cubicBezTo>
                  <a:cubicBezTo>
                    <a:pt x="601" y="134"/>
                    <a:pt x="665" y="134"/>
                    <a:pt x="718" y="123"/>
                  </a:cubicBezTo>
                  <a:cubicBezTo>
                    <a:pt x="729" y="123"/>
                    <a:pt x="729" y="112"/>
                    <a:pt x="729" y="112"/>
                  </a:cubicBezTo>
                  <a:cubicBezTo>
                    <a:pt x="729" y="112"/>
                    <a:pt x="729" y="101"/>
                    <a:pt x="718" y="101"/>
                  </a:cubicBezTo>
                  <a:cubicBezTo>
                    <a:pt x="665" y="91"/>
                    <a:pt x="601" y="91"/>
                    <a:pt x="547" y="91"/>
                  </a:cubicBezTo>
                  <a:cubicBezTo>
                    <a:pt x="482" y="91"/>
                    <a:pt x="429" y="80"/>
                    <a:pt x="365" y="80"/>
                  </a:cubicBezTo>
                  <a:cubicBezTo>
                    <a:pt x="301" y="69"/>
                    <a:pt x="247" y="58"/>
                    <a:pt x="194" y="48"/>
                  </a:cubicBezTo>
                  <a:cubicBezTo>
                    <a:pt x="129" y="37"/>
                    <a:pt x="75" y="27"/>
                    <a:pt x="11" y="5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7" name="Google Shape;1417;p38"/>
            <p:cNvSpPr/>
            <p:nvPr/>
          </p:nvSpPr>
          <p:spPr>
            <a:xfrm flipH="1">
              <a:off x="8013481" y="3444757"/>
              <a:ext cx="55072" cy="23457"/>
            </a:xfrm>
            <a:custGeom>
              <a:avLst/>
              <a:gdLst/>
              <a:ahLst/>
              <a:cxnLst/>
              <a:rect l="l" t="t" r="r" b="b"/>
              <a:pathLst>
                <a:path w="216" h="92" extrusionOk="0">
                  <a:moveTo>
                    <a:pt x="11" y="1"/>
                  </a:moveTo>
                  <a:cubicBezTo>
                    <a:pt x="11" y="1"/>
                    <a:pt x="1" y="1"/>
                    <a:pt x="1" y="11"/>
                  </a:cubicBezTo>
                  <a:cubicBezTo>
                    <a:pt x="1" y="11"/>
                    <a:pt x="1" y="22"/>
                    <a:pt x="11" y="22"/>
                  </a:cubicBezTo>
                  <a:cubicBezTo>
                    <a:pt x="44" y="33"/>
                    <a:pt x="75" y="44"/>
                    <a:pt x="108" y="65"/>
                  </a:cubicBezTo>
                  <a:cubicBezTo>
                    <a:pt x="118" y="65"/>
                    <a:pt x="140" y="75"/>
                    <a:pt x="151" y="86"/>
                  </a:cubicBezTo>
                  <a:cubicBezTo>
                    <a:pt x="165" y="86"/>
                    <a:pt x="174" y="91"/>
                    <a:pt x="185" y="91"/>
                  </a:cubicBezTo>
                  <a:cubicBezTo>
                    <a:pt x="191" y="91"/>
                    <a:pt x="197" y="90"/>
                    <a:pt x="204" y="86"/>
                  </a:cubicBezTo>
                  <a:lnTo>
                    <a:pt x="215" y="86"/>
                  </a:lnTo>
                  <a:lnTo>
                    <a:pt x="215" y="75"/>
                  </a:lnTo>
                  <a:cubicBezTo>
                    <a:pt x="204" y="54"/>
                    <a:pt x="182" y="54"/>
                    <a:pt x="161" y="44"/>
                  </a:cubicBezTo>
                  <a:cubicBezTo>
                    <a:pt x="151" y="33"/>
                    <a:pt x="129" y="33"/>
                    <a:pt x="118" y="33"/>
                  </a:cubicBezTo>
                  <a:cubicBezTo>
                    <a:pt x="75" y="22"/>
                    <a:pt x="44" y="22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8" name="Google Shape;1418;p38"/>
            <p:cNvSpPr/>
            <p:nvPr/>
          </p:nvSpPr>
          <p:spPr>
            <a:xfrm flipH="1">
              <a:off x="7937247" y="3480197"/>
              <a:ext cx="150428" cy="43854"/>
            </a:xfrm>
            <a:custGeom>
              <a:avLst/>
              <a:gdLst/>
              <a:ahLst/>
              <a:cxnLst/>
              <a:rect l="l" t="t" r="r" b="b"/>
              <a:pathLst>
                <a:path w="590" h="172" extrusionOk="0">
                  <a:moveTo>
                    <a:pt x="0" y="1"/>
                  </a:moveTo>
                  <a:cubicBezTo>
                    <a:pt x="0" y="12"/>
                    <a:pt x="0" y="12"/>
                    <a:pt x="12" y="12"/>
                  </a:cubicBezTo>
                  <a:cubicBezTo>
                    <a:pt x="97" y="55"/>
                    <a:pt x="193" y="86"/>
                    <a:pt x="290" y="119"/>
                  </a:cubicBezTo>
                  <a:cubicBezTo>
                    <a:pt x="333" y="140"/>
                    <a:pt x="386" y="151"/>
                    <a:pt x="429" y="162"/>
                  </a:cubicBezTo>
                  <a:cubicBezTo>
                    <a:pt x="483" y="172"/>
                    <a:pt x="526" y="172"/>
                    <a:pt x="579" y="172"/>
                  </a:cubicBezTo>
                  <a:cubicBezTo>
                    <a:pt x="590" y="172"/>
                    <a:pt x="590" y="162"/>
                    <a:pt x="590" y="162"/>
                  </a:cubicBezTo>
                  <a:cubicBezTo>
                    <a:pt x="590" y="151"/>
                    <a:pt x="590" y="151"/>
                    <a:pt x="579" y="151"/>
                  </a:cubicBezTo>
                  <a:cubicBezTo>
                    <a:pt x="536" y="129"/>
                    <a:pt x="483" y="129"/>
                    <a:pt x="440" y="119"/>
                  </a:cubicBezTo>
                  <a:cubicBezTo>
                    <a:pt x="386" y="108"/>
                    <a:pt x="343" y="97"/>
                    <a:pt x="290" y="86"/>
                  </a:cubicBezTo>
                  <a:cubicBezTo>
                    <a:pt x="193" y="65"/>
                    <a:pt x="108" y="43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9" name="Google Shape;1419;p38"/>
            <p:cNvSpPr/>
            <p:nvPr/>
          </p:nvSpPr>
          <p:spPr>
            <a:xfrm flipH="1">
              <a:off x="7614973" y="3428439"/>
              <a:ext cx="161391" cy="33145"/>
            </a:xfrm>
            <a:custGeom>
              <a:avLst/>
              <a:gdLst/>
              <a:ahLst/>
              <a:cxnLst/>
              <a:rect l="l" t="t" r="r" b="b"/>
              <a:pathLst>
                <a:path w="633" h="130" extrusionOk="0">
                  <a:moveTo>
                    <a:pt x="621" y="1"/>
                  </a:moveTo>
                  <a:cubicBezTo>
                    <a:pt x="525" y="32"/>
                    <a:pt x="418" y="54"/>
                    <a:pt x="311" y="65"/>
                  </a:cubicBezTo>
                  <a:cubicBezTo>
                    <a:pt x="268" y="75"/>
                    <a:pt x="214" y="75"/>
                    <a:pt x="161" y="86"/>
                  </a:cubicBezTo>
                  <a:cubicBezTo>
                    <a:pt x="107" y="86"/>
                    <a:pt x="54" y="97"/>
                    <a:pt x="0" y="108"/>
                  </a:cubicBezTo>
                  <a:cubicBezTo>
                    <a:pt x="0" y="118"/>
                    <a:pt x="0" y="118"/>
                    <a:pt x="11" y="118"/>
                  </a:cubicBezTo>
                  <a:cubicBezTo>
                    <a:pt x="54" y="129"/>
                    <a:pt x="107" y="129"/>
                    <a:pt x="161" y="129"/>
                  </a:cubicBezTo>
                  <a:lnTo>
                    <a:pt x="321" y="97"/>
                  </a:lnTo>
                  <a:cubicBezTo>
                    <a:pt x="418" y="75"/>
                    <a:pt x="525" y="43"/>
                    <a:pt x="621" y="11"/>
                  </a:cubicBezTo>
                  <a:cubicBezTo>
                    <a:pt x="632" y="11"/>
                    <a:pt x="632" y="1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0" name="Google Shape;1420;p38"/>
            <p:cNvSpPr/>
            <p:nvPr/>
          </p:nvSpPr>
          <p:spPr>
            <a:xfrm flipH="1">
              <a:off x="7604010" y="3457250"/>
              <a:ext cx="68585" cy="22692"/>
            </a:xfrm>
            <a:custGeom>
              <a:avLst/>
              <a:gdLst/>
              <a:ahLst/>
              <a:cxnLst/>
              <a:rect l="l" t="t" r="r" b="b"/>
              <a:pathLst>
                <a:path w="269" h="89" extrusionOk="0">
                  <a:moveTo>
                    <a:pt x="260" y="0"/>
                  </a:moveTo>
                  <a:cubicBezTo>
                    <a:pt x="258" y="0"/>
                    <a:pt x="257" y="2"/>
                    <a:pt x="257" y="5"/>
                  </a:cubicBezTo>
                  <a:lnTo>
                    <a:pt x="129" y="37"/>
                  </a:lnTo>
                  <a:lnTo>
                    <a:pt x="64" y="37"/>
                  </a:lnTo>
                  <a:cubicBezTo>
                    <a:pt x="43" y="48"/>
                    <a:pt x="33" y="48"/>
                    <a:pt x="11" y="59"/>
                  </a:cubicBezTo>
                  <a:cubicBezTo>
                    <a:pt x="11" y="59"/>
                    <a:pt x="0" y="59"/>
                    <a:pt x="0" y="69"/>
                  </a:cubicBezTo>
                  <a:cubicBezTo>
                    <a:pt x="0" y="69"/>
                    <a:pt x="0" y="80"/>
                    <a:pt x="11" y="80"/>
                  </a:cubicBezTo>
                  <a:cubicBezTo>
                    <a:pt x="22" y="85"/>
                    <a:pt x="33" y="88"/>
                    <a:pt x="43" y="88"/>
                  </a:cubicBezTo>
                  <a:cubicBezTo>
                    <a:pt x="54" y="88"/>
                    <a:pt x="65" y="85"/>
                    <a:pt x="75" y="80"/>
                  </a:cubicBezTo>
                  <a:cubicBezTo>
                    <a:pt x="97" y="80"/>
                    <a:pt x="118" y="69"/>
                    <a:pt x="140" y="69"/>
                  </a:cubicBezTo>
                  <a:cubicBezTo>
                    <a:pt x="183" y="48"/>
                    <a:pt x="225" y="37"/>
                    <a:pt x="257" y="16"/>
                  </a:cubicBezTo>
                  <a:cubicBezTo>
                    <a:pt x="268" y="16"/>
                    <a:pt x="268" y="5"/>
                    <a:pt x="268" y="5"/>
                  </a:cubicBezTo>
                  <a:cubicBezTo>
                    <a:pt x="268" y="5"/>
                    <a:pt x="263" y="0"/>
                    <a:pt x="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1" name="Google Shape;1421;p38"/>
            <p:cNvSpPr/>
            <p:nvPr/>
          </p:nvSpPr>
          <p:spPr>
            <a:xfrm flipH="1">
              <a:off x="7593302" y="3488611"/>
              <a:ext cx="183063" cy="34930"/>
            </a:xfrm>
            <a:custGeom>
              <a:avLst/>
              <a:gdLst/>
              <a:ahLst/>
              <a:cxnLst/>
              <a:rect l="l" t="t" r="r" b="b"/>
              <a:pathLst>
                <a:path w="718" h="137" extrusionOk="0">
                  <a:moveTo>
                    <a:pt x="697" y="0"/>
                  </a:moveTo>
                  <a:cubicBezTo>
                    <a:pt x="643" y="22"/>
                    <a:pt x="590" y="32"/>
                    <a:pt x="536" y="43"/>
                  </a:cubicBezTo>
                  <a:cubicBezTo>
                    <a:pt x="471" y="53"/>
                    <a:pt x="418" y="64"/>
                    <a:pt x="354" y="75"/>
                  </a:cubicBezTo>
                  <a:cubicBezTo>
                    <a:pt x="300" y="86"/>
                    <a:pt x="247" y="86"/>
                    <a:pt x="183" y="86"/>
                  </a:cubicBezTo>
                  <a:cubicBezTo>
                    <a:pt x="129" y="96"/>
                    <a:pt x="76" y="96"/>
                    <a:pt x="11" y="107"/>
                  </a:cubicBezTo>
                  <a:lnTo>
                    <a:pt x="0" y="118"/>
                  </a:lnTo>
                  <a:lnTo>
                    <a:pt x="11" y="129"/>
                  </a:lnTo>
                  <a:cubicBezTo>
                    <a:pt x="43" y="134"/>
                    <a:pt x="73" y="136"/>
                    <a:pt x="102" y="136"/>
                  </a:cubicBezTo>
                  <a:cubicBezTo>
                    <a:pt x="131" y="136"/>
                    <a:pt x="161" y="134"/>
                    <a:pt x="193" y="129"/>
                  </a:cubicBezTo>
                  <a:cubicBezTo>
                    <a:pt x="247" y="129"/>
                    <a:pt x="311" y="118"/>
                    <a:pt x="364" y="107"/>
                  </a:cubicBezTo>
                  <a:cubicBezTo>
                    <a:pt x="418" y="96"/>
                    <a:pt x="482" y="75"/>
                    <a:pt x="536" y="64"/>
                  </a:cubicBezTo>
                  <a:cubicBezTo>
                    <a:pt x="590" y="53"/>
                    <a:pt x="654" y="32"/>
                    <a:pt x="707" y="22"/>
                  </a:cubicBezTo>
                  <a:cubicBezTo>
                    <a:pt x="707" y="10"/>
                    <a:pt x="718" y="1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2" name="Google Shape;1422;p38"/>
            <p:cNvSpPr/>
            <p:nvPr/>
          </p:nvSpPr>
          <p:spPr>
            <a:xfrm flipH="1">
              <a:off x="7885490" y="3348126"/>
              <a:ext cx="122892" cy="26006"/>
            </a:xfrm>
            <a:custGeom>
              <a:avLst/>
              <a:gdLst/>
              <a:ahLst/>
              <a:cxnLst/>
              <a:rect l="l" t="t" r="r" b="b"/>
              <a:pathLst>
                <a:path w="482" h="102" extrusionOk="0">
                  <a:moveTo>
                    <a:pt x="3" y="0"/>
                  </a:moveTo>
                  <a:cubicBezTo>
                    <a:pt x="0" y="0"/>
                    <a:pt x="0" y="5"/>
                    <a:pt x="0" y="5"/>
                  </a:cubicBezTo>
                  <a:lnTo>
                    <a:pt x="0" y="16"/>
                  </a:lnTo>
                  <a:cubicBezTo>
                    <a:pt x="75" y="37"/>
                    <a:pt x="150" y="59"/>
                    <a:pt x="236" y="80"/>
                  </a:cubicBezTo>
                  <a:cubicBezTo>
                    <a:pt x="279" y="90"/>
                    <a:pt x="311" y="101"/>
                    <a:pt x="353" y="101"/>
                  </a:cubicBezTo>
                  <a:cubicBezTo>
                    <a:pt x="396" y="101"/>
                    <a:pt x="439" y="101"/>
                    <a:pt x="482" y="90"/>
                  </a:cubicBezTo>
                  <a:lnTo>
                    <a:pt x="482" y="80"/>
                  </a:lnTo>
                  <a:cubicBezTo>
                    <a:pt x="439" y="69"/>
                    <a:pt x="396" y="69"/>
                    <a:pt x="353" y="69"/>
                  </a:cubicBezTo>
                  <a:cubicBezTo>
                    <a:pt x="322" y="69"/>
                    <a:pt x="279" y="59"/>
                    <a:pt x="236" y="59"/>
                  </a:cubicBezTo>
                  <a:cubicBezTo>
                    <a:pt x="161" y="47"/>
                    <a:pt x="75" y="26"/>
                    <a:pt x="11" y="5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3" name="Google Shape;1423;p38"/>
            <p:cNvSpPr/>
            <p:nvPr/>
          </p:nvSpPr>
          <p:spPr>
            <a:xfrm flipH="1">
              <a:off x="7956369" y="3373877"/>
              <a:ext cx="49463" cy="13768"/>
            </a:xfrm>
            <a:custGeom>
              <a:avLst/>
              <a:gdLst/>
              <a:ahLst/>
              <a:cxnLst/>
              <a:rect l="l" t="t" r="r" b="b"/>
              <a:pathLst>
                <a:path w="194" h="54" extrusionOk="0">
                  <a:moveTo>
                    <a:pt x="12" y="0"/>
                  </a:moveTo>
                  <a:cubicBezTo>
                    <a:pt x="12" y="0"/>
                    <a:pt x="1" y="0"/>
                    <a:pt x="1" y="11"/>
                  </a:cubicBezTo>
                  <a:lnTo>
                    <a:pt x="12" y="22"/>
                  </a:lnTo>
                  <a:cubicBezTo>
                    <a:pt x="33" y="22"/>
                    <a:pt x="65" y="32"/>
                    <a:pt x="98" y="43"/>
                  </a:cubicBezTo>
                  <a:cubicBezTo>
                    <a:pt x="108" y="43"/>
                    <a:pt x="129" y="54"/>
                    <a:pt x="140" y="54"/>
                  </a:cubicBezTo>
                  <a:cubicBezTo>
                    <a:pt x="151" y="54"/>
                    <a:pt x="172" y="54"/>
                    <a:pt x="183" y="43"/>
                  </a:cubicBezTo>
                  <a:lnTo>
                    <a:pt x="193" y="43"/>
                  </a:lnTo>
                  <a:cubicBezTo>
                    <a:pt x="193" y="43"/>
                    <a:pt x="193" y="32"/>
                    <a:pt x="183" y="32"/>
                  </a:cubicBezTo>
                  <a:cubicBezTo>
                    <a:pt x="172" y="22"/>
                    <a:pt x="162" y="22"/>
                    <a:pt x="140" y="22"/>
                  </a:cubicBezTo>
                  <a:lnTo>
                    <a:pt x="98" y="22"/>
                  </a:lnTo>
                  <a:cubicBezTo>
                    <a:pt x="76" y="22"/>
                    <a:pt x="44" y="11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4" name="Google Shape;1424;p38"/>
            <p:cNvSpPr/>
            <p:nvPr/>
          </p:nvSpPr>
          <p:spPr>
            <a:xfrm flipH="1">
              <a:off x="7669536" y="3349146"/>
              <a:ext cx="156037" cy="24986"/>
            </a:xfrm>
            <a:custGeom>
              <a:avLst/>
              <a:gdLst/>
              <a:ahLst/>
              <a:cxnLst/>
              <a:rect l="l" t="t" r="r" b="b"/>
              <a:pathLst>
                <a:path w="612" h="98" extrusionOk="0">
                  <a:moveTo>
                    <a:pt x="600" y="1"/>
                  </a:moveTo>
                  <a:cubicBezTo>
                    <a:pt x="504" y="33"/>
                    <a:pt x="407" y="55"/>
                    <a:pt x="311" y="65"/>
                  </a:cubicBezTo>
                  <a:lnTo>
                    <a:pt x="161" y="65"/>
                  </a:lnTo>
                  <a:cubicBezTo>
                    <a:pt x="108" y="65"/>
                    <a:pt x="65" y="65"/>
                    <a:pt x="12" y="76"/>
                  </a:cubicBezTo>
                  <a:lnTo>
                    <a:pt x="0" y="76"/>
                  </a:lnTo>
                  <a:cubicBezTo>
                    <a:pt x="0" y="86"/>
                    <a:pt x="12" y="86"/>
                    <a:pt x="12" y="86"/>
                  </a:cubicBezTo>
                  <a:cubicBezTo>
                    <a:pt x="65" y="97"/>
                    <a:pt x="108" y="97"/>
                    <a:pt x="161" y="97"/>
                  </a:cubicBezTo>
                  <a:cubicBezTo>
                    <a:pt x="215" y="97"/>
                    <a:pt x="257" y="97"/>
                    <a:pt x="311" y="86"/>
                  </a:cubicBezTo>
                  <a:cubicBezTo>
                    <a:pt x="407" y="65"/>
                    <a:pt x="504" y="43"/>
                    <a:pt x="600" y="12"/>
                  </a:cubicBezTo>
                  <a:lnTo>
                    <a:pt x="611" y="1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38"/>
            <p:cNvSpPr/>
            <p:nvPr/>
          </p:nvSpPr>
          <p:spPr>
            <a:xfrm flipH="1">
              <a:off x="7675145" y="3379231"/>
              <a:ext cx="84903" cy="16828"/>
            </a:xfrm>
            <a:custGeom>
              <a:avLst/>
              <a:gdLst/>
              <a:ahLst/>
              <a:cxnLst/>
              <a:rect l="l" t="t" r="r" b="b"/>
              <a:pathLst>
                <a:path w="333" h="66" extrusionOk="0">
                  <a:moveTo>
                    <a:pt x="322" y="1"/>
                  </a:moveTo>
                  <a:cubicBezTo>
                    <a:pt x="269" y="11"/>
                    <a:pt x="215" y="22"/>
                    <a:pt x="161" y="22"/>
                  </a:cubicBezTo>
                  <a:cubicBezTo>
                    <a:pt x="140" y="22"/>
                    <a:pt x="107" y="22"/>
                    <a:pt x="86" y="33"/>
                  </a:cubicBezTo>
                  <a:cubicBezTo>
                    <a:pt x="54" y="33"/>
                    <a:pt x="33" y="33"/>
                    <a:pt x="0" y="44"/>
                  </a:cubicBezTo>
                  <a:lnTo>
                    <a:pt x="0" y="54"/>
                  </a:lnTo>
                  <a:cubicBezTo>
                    <a:pt x="33" y="65"/>
                    <a:pt x="65" y="65"/>
                    <a:pt x="86" y="65"/>
                  </a:cubicBezTo>
                  <a:cubicBezTo>
                    <a:pt x="119" y="54"/>
                    <a:pt x="140" y="54"/>
                    <a:pt x="161" y="44"/>
                  </a:cubicBezTo>
                  <a:lnTo>
                    <a:pt x="322" y="11"/>
                  </a:lnTo>
                  <a:lnTo>
                    <a:pt x="333" y="11"/>
                  </a:lnTo>
                  <a:cubicBezTo>
                    <a:pt x="333" y="1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26" name="Google Shape;1426;p38"/>
          <p:cNvGrpSpPr/>
          <p:nvPr/>
        </p:nvGrpSpPr>
        <p:grpSpPr>
          <a:xfrm>
            <a:off x="865239" y="1952430"/>
            <a:ext cx="908123" cy="1647074"/>
            <a:chOff x="947208" y="1618454"/>
            <a:chExt cx="780951" cy="1436205"/>
          </a:xfrm>
        </p:grpSpPr>
        <p:sp>
          <p:nvSpPr>
            <p:cNvPr id="1427" name="Google Shape;1427;p38"/>
            <p:cNvSpPr/>
            <p:nvPr/>
          </p:nvSpPr>
          <p:spPr>
            <a:xfrm>
              <a:off x="947208" y="1618454"/>
              <a:ext cx="679985" cy="1283226"/>
            </a:xfrm>
            <a:custGeom>
              <a:avLst/>
              <a:gdLst/>
              <a:ahLst/>
              <a:cxnLst/>
              <a:rect l="l" t="t" r="r" b="b"/>
              <a:pathLst>
                <a:path w="2667" h="5033" extrusionOk="0">
                  <a:moveTo>
                    <a:pt x="525" y="0"/>
                  </a:moveTo>
                  <a:cubicBezTo>
                    <a:pt x="514" y="0"/>
                    <a:pt x="504" y="0"/>
                    <a:pt x="493" y="11"/>
                  </a:cubicBezTo>
                  <a:cubicBezTo>
                    <a:pt x="354" y="225"/>
                    <a:pt x="247" y="461"/>
                    <a:pt x="183" y="707"/>
                  </a:cubicBezTo>
                  <a:cubicBezTo>
                    <a:pt x="140" y="825"/>
                    <a:pt x="118" y="953"/>
                    <a:pt x="97" y="1082"/>
                  </a:cubicBezTo>
                  <a:cubicBezTo>
                    <a:pt x="97" y="1146"/>
                    <a:pt x="97" y="1210"/>
                    <a:pt x="107" y="1275"/>
                  </a:cubicBezTo>
                  <a:cubicBezTo>
                    <a:pt x="107" y="1306"/>
                    <a:pt x="118" y="1339"/>
                    <a:pt x="129" y="1371"/>
                  </a:cubicBezTo>
                  <a:cubicBezTo>
                    <a:pt x="134" y="1380"/>
                    <a:pt x="140" y="1391"/>
                    <a:pt x="147" y="1404"/>
                  </a:cubicBezTo>
                  <a:lnTo>
                    <a:pt x="147" y="1404"/>
                  </a:lnTo>
                  <a:lnTo>
                    <a:pt x="86" y="1382"/>
                  </a:lnTo>
                  <a:lnTo>
                    <a:pt x="86" y="1371"/>
                  </a:lnTo>
                  <a:cubicBezTo>
                    <a:pt x="76" y="1371"/>
                    <a:pt x="64" y="1382"/>
                    <a:pt x="54" y="1392"/>
                  </a:cubicBezTo>
                  <a:cubicBezTo>
                    <a:pt x="43" y="1499"/>
                    <a:pt x="22" y="1606"/>
                    <a:pt x="11" y="1713"/>
                  </a:cubicBezTo>
                  <a:cubicBezTo>
                    <a:pt x="0" y="1831"/>
                    <a:pt x="0" y="1939"/>
                    <a:pt x="11" y="2046"/>
                  </a:cubicBezTo>
                  <a:cubicBezTo>
                    <a:pt x="22" y="2163"/>
                    <a:pt x="54" y="2270"/>
                    <a:pt x="97" y="2367"/>
                  </a:cubicBezTo>
                  <a:cubicBezTo>
                    <a:pt x="135" y="2444"/>
                    <a:pt x="185" y="2509"/>
                    <a:pt x="241" y="2568"/>
                  </a:cubicBezTo>
                  <a:lnTo>
                    <a:pt x="241" y="2568"/>
                  </a:lnTo>
                  <a:cubicBezTo>
                    <a:pt x="220" y="2561"/>
                    <a:pt x="201" y="2551"/>
                    <a:pt x="183" y="2538"/>
                  </a:cubicBezTo>
                  <a:lnTo>
                    <a:pt x="172" y="2538"/>
                  </a:lnTo>
                  <a:cubicBezTo>
                    <a:pt x="169" y="2535"/>
                    <a:pt x="166" y="2534"/>
                    <a:pt x="163" y="2534"/>
                  </a:cubicBezTo>
                  <a:cubicBezTo>
                    <a:pt x="156" y="2534"/>
                    <a:pt x="150" y="2544"/>
                    <a:pt x="150" y="2560"/>
                  </a:cubicBezTo>
                  <a:cubicBezTo>
                    <a:pt x="140" y="2645"/>
                    <a:pt x="183" y="2720"/>
                    <a:pt x="225" y="2774"/>
                  </a:cubicBezTo>
                  <a:cubicBezTo>
                    <a:pt x="279" y="2838"/>
                    <a:pt x="343" y="2881"/>
                    <a:pt x="397" y="2924"/>
                  </a:cubicBezTo>
                  <a:cubicBezTo>
                    <a:pt x="461" y="2966"/>
                    <a:pt x="504" y="3020"/>
                    <a:pt x="547" y="3084"/>
                  </a:cubicBezTo>
                  <a:cubicBezTo>
                    <a:pt x="590" y="3138"/>
                    <a:pt x="611" y="3202"/>
                    <a:pt x="643" y="3277"/>
                  </a:cubicBezTo>
                  <a:cubicBezTo>
                    <a:pt x="697" y="3405"/>
                    <a:pt x="739" y="3555"/>
                    <a:pt x="825" y="3683"/>
                  </a:cubicBezTo>
                  <a:cubicBezTo>
                    <a:pt x="868" y="3748"/>
                    <a:pt x="911" y="3812"/>
                    <a:pt x="975" y="3866"/>
                  </a:cubicBezTo>
                  <a:cubicBezTo>
                    <a:pt x="987" y="3874"/>
                    <a:pt x="998" y="3882"/>
                    <a:pt x="1011" y="3889"/>
                  </a:cubicBezTo>
                  <a:lnTo>
                    <a:pt x="1011" y="3889"/>
                  </a:lnTo>
                  <a:cubicBezTo>
                    <a:pt x="965" y="3882"/>
                    <a:pt x="920" y="3867"/>
                    <a:pt x="878" y="3844"/>
                  </a:cubicBezTo>
                  <a:cubicBezTo>
                    <a:pt x="875" y="3841"/>
                    <a:pt x="872" y="3840"/>
                    <a:pt x="869" y="3840"/>
                  </a:cubicBezTo>
                  <a:cubicBezTo>
                    <a:pt x="860" y="3840"/>
                    <a:pt x="850" y="3848"/>
                    <a:pt x="835" y="3855"/>
                  </a:cubicBezTo>
                  <a:cubicBezTo>
                    <a:pt x="825" y="3866"/>
                    <a:pt x="825" y="3887"/>
                    <a:pt x="835" y="3898"/>
                  </a:cubicBezTo>
                  <a:cubicBezTo>
                    <a:pt x="900" y="3962"/>
                    <a:pt x="942" y="4037"/>
                    <a:pt x="985" y="4112"/>
                  </a:cubicBezTo>
                  <a:cubicBezTo>
                    <a:pt x="1028" y="4187"/>
                    <a:pt x="1082" y="4273"/>
                    <a:pt x="1146" y="4326"/>
                  </a:cubicBezTo>
                  <a:cubicBezTo>
                    <a:pt x="1221" y="4390"/>
                    <a:pt x="1307" y="4423"/>
                    <a:pt x="1392" y="4454"/>
                  </a:cubicBezTo>
                  <a:cubicBezTo>
                    <a:pt x="1434" y="4465"/>
                    <a:pt x="1478" y="4475"/>
                    <a:pt x="1523" y="4484"/>
                  </a:cubicBezTo>
                  <a:lnTo>
                    <a:pt x="1523" y="4484"/>
                  </a:lnTo>
                  <a:lnTo>
                    <a:pt x="1414" y="4508"/>
                  </a:lnTo>
                  <a:cubicBezTo>
                    <a:pt x="1403" y="4519"/>
                    <a:pt x="1392" y="4530"/>
                    <a:pt x="1392" y="4540"/>
                  </a:cubicBezTo>
                  <a:cubicBezTo>
                    <a:pt x="1392" y="4604"/>
                    <a:pt x="1425" y="4658"/>
                    <a:pt x="1468" y="4701"/>
                  </a:cubicBezTo>
                  <a:lnTo>
                    <a:pt x="1596" y="4797"/>
                  </a:lnTo>
                  <a:cubicBezTo>
                    <a:pt x="1692" y="4840"/>
                    <a:pt x="1789" y="4883"/>
                    <a:pt x="1896" y="4915"/>
                  </a:cubicBezTo>
                  <a:cubicBezTo>
                    <a:pt x="1992" y="4958"/>
                    <a:pt x="2099" y="4979"/>
                    <a:pt x="2206" y="5001"/>
                  </a:cubicBezTo>
                  <a:cubicBezTo>
                    <a:pt x="2303" y="5011"/>
                    <a:pt x="2410" y="5022"/>
                    <a:pt x="2517" y="5033"/>
                  </a:cubicBezTo>
                  <a:lnTo>
                    <a:pt x="2527" y="5022"/>
                  </a:lnTo>
                  <a:lnTo>
                    <a:pt x="2517" y="5011"/>
                  </a:lnTo>
                  <a:cubicBezTo>
                    <a:pt x="2313" y="4990"/>
                    <a:pt x="2099" y="4947"/>
                    <a:pt x="1906" y="4883"/>
                  </a:cubicBezTo>
                  <a:cubicBezTo>
                    <a:pt x="1810" y="4840"/>
                    <a:pt x="1713" y="4797"/>
                    <a:pt x="1628" y="4744"/>
                  </a:cubicBezTo>
                  <a:cubicBezTo>
                    <a:pt x="1585" y="4722"/>
                    <a:pt x="1542" y="4690"/>
                    <a:pt x="1499" y="4658"/>
                  </a:cubicBezTo>
                  <a:cubicBezTo>
                    <a:pt x="1472" y="4630"/>
                    <a:pt x="1452" y="4594"/>
                    <a:pt x="1447" y="4557"/>
                  </a:cubicBezTo>
                  <a:lnTo>
                    <a:pt x="1447" y="4557"/>
                  </a:lnTo>
                  <a:lnTo>
                    <a:pt x="1671" y="4508"/>
                  </a:lnTo>
                  <a:cubicBezTo>
                    <a:pt x="1682" y="4508"/>
                    <a:pt x="1682" y="4497"/>
                    <a:pt x="1682" y="4487"/>
                  </a:cubicBezTo>
                  <a:cubicBezTo>
                    <a:pt x="1692" y="4476"/>
                    <a:pt x="1682" y="4454"/>
                    <a:pt x="1660" y="4454"/>
                  </a:cubicBezTo>
                  <a:cubicBezTo>
                    <a:pt x="1575" y="4444"/>
                    <a:pt x="1489" y="4433"/>
                    <a:pt x="1403" y="4412"/>
                  </a:cubicBezTo>
                  <a:cubicBezTo>
                    <a:pt x="1328" y="4380"/>
                    <a:pt x="1242" y="4347"/>
                    <a:pt x="1178" y="4294"/>
                  </a:cubicBezTo>
                  <a:cubicBezTo>
                    <a:pt x="1114" y="4240"/>
                    <a:pt x="1071" y="4166"/>
                    <a:pt x="1028" y="4090"/>
                  </a:cubicBezTo>
                  <a:cubicBezTo>
                    <a:pt x="1004" y="4042"/>
                    <a:pt x="983" y="3997"/>
                    <a:pt x="958" y="3953"/>
                  </a:cubicBezTo>
                  <a:lnTo>
                    <a:pt x="958" y="3953"/>
                  </a:lnTo>
                  <a:cubicBezTo>
                    <a:pt x="999" y="3966"/>
                    <a:pt x="1043" y="3973"/>
                    <a:pt x="1087" y="3973"/>
                  </a:cubicBezTo>
                  <a:cubicBezTo>
                    <a:pt x="1122" y="3973"/>
                    <a:pt x="1157" y="3969"/>
                    <a:pt x="1192" y="3960"/>
                  </a:cubicBezTo>
                  <a:lnTo>
                    <a:pt x="1192" y="3960"/>
                  </a:lnTo>
                  <a:cubicBezTo>
                    <a:pt x="1195" y="3961"/>
                    <a:pt x="1197" y="3961"/>
                    <a:pt x="1199" y="3962"/>
                  </a:cubicBezTo>
                  <a:lnTo>
                    <a:pt x="1199" y="3958"/>
                  </a:lnTo>
                  <a:lnTo>
                    <a:pt x="1199" y="3958"/>
                  </a:lnTo>
                  <a:cubicBezTo>
                    <a:pt x="1206" y="3956"/>
                    <a:pt x="1214" y="3954"/>
                    <a:pt x="1221" y="3952"/>
                  </a:cubicBezTo>
                  <a:cubicBezTo>
                    <a:pt x="1232" y="3952"/>
                    <a:pt x="1242" y="3940"/>
                    <a:pt x="1253" y="3919"/>
                  </a:cubicBezTo>
                  <a:cubicBezTo>
                    <a:pt x="1253" y="3898"/>
                    <a:pt x="1242" y="3876"/>
                    <a:pt x="1211" y="3876"/>
                  </a:cubicBezTo>
                  <a:lnTo>
                    <a:pt x="1114" y="3844"/>
                  </a:lnTo>
                  <a:cubicBezTo>
                    <a:pt x="1092" y="3833"/>
                    <a:pt x="1061" y="3812"/>
                    <a:pt x="1028" y="3791"/>
                  </a:cubicBezTo>
                  <a:cubicBezTo>
                    <a:pt x="985" y="3748"/>
                    <a:pt x="932" y="3695"/>
                    <a:pt x="900" y="3641"/>
                  </a:cubicBezTo>
                  <a:cubicBezTo>
                    <a:pt x="825" y="3523"/>
                    <a:pt x="771" y="3384"/>
                    <a:pt x="707" y="3245"/>
                  </a:cubicBezTo>
                  <a:cubicBezTo>
                    <a:pt x="675" y="3181"/>
                    <a:pt x="643" y="3105"/>
                    <a:pt x="590" y="3041"/>
                  </a:cubicBezTo>
                  <a:cubicBezTo>
                    <a:pt x="547" y="2988"/>
                    <a:pt x="493" y="2924"/>
                    <a:pt x="428" y="2881"/>
                  </a:cubicBezTo>
                  <a:cubicBezTo>
                    <a:pt x="375" y="2838"/>
                    <a:pt x="311" y="2795"/>
                    <a:pt x="268" y="2741"/>
                  </a:cubicBezTo>
                  <a:cubicBezTo>
                    <a:pt x="237" y="2703"/>
                    <a:pt x="212" y="2659"/>
                    <a:pt x="200" y="2613"/>
                  </a:cubicBezTo>
                  <a:lnTo>
                    <a:pt x="200" y="2613"/>
                  </a:lnTo>
                  <a:cubicBezTo>
                    <a:pt x="232" y="2628"/>
                    <a:pt x="267" y="2637"/>
                    <a:pt x="304" y="2637"/>
                  </a:cubicBezTo>
                  <a:cubicBezTo>
                    <a:pt x="317" y="2637"/>
                    <a:pt x="330" y="2636"/>
                    <a:pt x="343" y="2634"/>
                  </a:cubicBezTo>
                  <a:cubicBezTo>
                    <a:pt x="343" y="2634"/>
                    <a:pt x="354" y="2634"/>
                    <a:pt x="354" y="2624"/>
                  </a:cubicBezTo>
                  <a:cubicBezTo>
                    <a:pt x="364" y="2613"/>
                    <a:pt x="364" y="2591"/>
                    <a:pt x="354" y="2581"/>
                  </a:cubicBezTo>
                  <a:cubicBezTo>
                    <a:pt x="268" y="2517"/>
                    <a:pt x="214" y="2431"/>
                    <a:pt x="172" y="2334"/>
                  </a:cubicBezTo>
                  <a:cubicBezTo>
                    <a:pt x="118" y="2249"/>
                    <a:pt x="97" y="2142"/>
                    <a:pt x="86" y="2046"/>
                  </a:cubicBezTo>
                  <a:cubicBezTo>
                    <a:pt x="64" y="1939"/>
                    <a:pt x="64" y="1831"/>
                    <a:pt x="76" y="1724"/>
                  </a:cubicBezTo>
                  <a:cubicBezTo>
                    <a:pt x="76" y="1627"/>
                    <a:pt x="84" y="1530"/>
                    <a:pt x="102" y="1432"/>
                  </a:cubicBezTo>
                  <a:lnTo>
                    <a:pt x="102" y="1432"/>
                  </a:lnTo>
                  <a:lnTo>
                    <a:pt x="170" y="1453"/>
                  </a:lnTo>
                  <a:lnTo>
                    <a:pt x="170" y="1453"/>
                  </a:lnTo>
                  <a:cubicBezTo>
                    <a:pt x="171" y="1454"/>
                    <a:pt x="171" y="1455"/>
                    <a:pt x="172" y="1456"/>
                  </a:cubicBezTo>
                  <a:lnTo>
                    <a:pt x="174" y="1454"/>
                  </a:lnTo>
                  <a:lnTo>
                    <a:pt x="174" y="1454"/>
                  </a:lnTo>
                  <a:lnTo>
                    <a:pt x="183" y="1456"/>
                  </a:lnTo>
                  <a:cubicBezTo>
                    <a:pt x="188" y="1462"/>
                    <a:pt x="193" y="1465"/>
                    <a:pt x="197" y="1465"/>
                  </a:cubicBezTo>
                  <a:cubicBezTo>
                    <a:pt x="201" y="1465"/>
                    <a:pt x="204" y="1462"/>
                    <a:pt x="204" y="1456"/>
                  </a:cubicBezTo>
                  <a:cubicBezTo>
                    <a:pt x="214" y="1456"/>
                    <a:pt x="214" y="1435"/>
                    <a:pt x="204" y="1435"/>
                  </a:cubicBezTo>
                  <a:cubicBezTo>
                    <a:pt x="203" y="1433"/>
                    <a:pt x="201" y="1431"/>
                    <a:pt x="200" y="1429"/>
                  </a:cubicBezTo>
                  <a:lnTo>
                    <a:pt x="200" y="1429"/>
                  </a:lnTo>
                  <a:lnTo>
                    <a:pt x="204" y="1425"/>
                  </a:lnTo>
                  <a:lnTo>
                    <a:pt x="194" y="1421"/>
                  </a:lnTo>
                  <a:lnTo>
                    <a:pt x="194" y="1421"/>
                  </a:lnTo>
                  <a:cubicBezTo>
                    <a:pt x="128" y="1326"/>
                    <a:pt x="119" y="1194"/>
                    <a:pt x="129" y="1082"/>
                  </a:cubicBezTo>
                  <a:cubicBezTo>
                    <a:pt x="140" y="953"/>
                    <a:pt x="172" y="835"/>
                    <a:pt x="204" y="707"/>
                  </a:cubicBezTo>
                  <a:cubicBezTo>
                    <a:pt x="271" y="496"/>
                    <a:pt x="363" y="295"/>
                    <a:pt x="489" y="102"/>
                  </a:cubicBezTo>
                  <a:lnTo>
                    <a:pt x="489" y="102"/>
                  </a:lnTo>
                  <a:cubicBezTo>
                    <a:pt x="490" y="167"/>
                    <a:pt x="502" y="228"/>
                    <a:pt x="525" y="290"/>
                  </a:cubicBezTo>
                  <a:cubicBezTo>
                    <a:pt x="547" y="385"/>
                    <a:pt x="590" y="461"/>
                    <a:pt x="621" y="547"/>
                  </a:cubicBezTo>
                  <a:cubicBezTo>
                    <a:pt x="654" y="632"/>
                    <a:pt x="685" y="707"/>
                    <a:pt x="697" y="792"/>
                  </a:cubicBezTo>
                  <a:cubicBezTo>
                    <a:pt x="707" y="878"/>
                    <a:pt x="707" y="964"/>
                    <a:pt x="664" y="1039"/>
                  </a:cubicBezTo>
                  <a:cubicBezTo>
                    <a:pt x="664" y="1060"/>
                    <a:pt x="664" y="1071"/>
                    <a:pt x="685" y="1082"/>
                  </a:cubicBezTo>
                  <a:cubicBezTo>
                    <a:pt x="690" y="1086"/>
                    <a:pt x="696" y="1089"/>
                    <a:pt x="703" y="1089"/>
                  </a:cubicBezTo>
                  <a:cubicBezTo>
                    <a:pt x="712" y="1089"/>
                    <a:pt x="722" y="1083"/>
                    <a:pt x="728" y="1071"/>
                  </a:cubicBezTo>
                  <a:lnTo>
                    <a:pt x="818" y="919"/>
                  </a:lnTo>
                  <a:lnTo>
                    <a:pt x="818" y="919"/>
                  </a:lnTo>
                  <a:cubicBezTo>
                    <a:pt x="843" y="1083"/>
                    <a:pt x="862" y="1252"/>
                    <a:pt x="889" y="1413"/>
                  </a:cubicBezTo>
                  <a:cubicBezTo>
                    <a:pt x="921" y="1617"/>
                    <a:pt x="954" y="1810"/>
                    <a:pt x="985" y="2003"/>
                  </a:cubicBezTo>
                  <a:lnTo>
                    <a:pt x="985" y="2013"/>
                  </a:lnTo>
                  <a:cubicBezTo>
                    <a:pt x="985" y="2024"/>
                    <a:pt x="996" y="2034"/>
                    <a:pt x="1007" y="2034"/>
                  </a:cubicBezTo>
                  <a:cubicBezTo>
                    <a:pt x="1012" y="2037"/>
                    <a:pt x="1018" y="2039"/>
                    <a:pt x="1024" y="2039"/>
                  </a:cubicBezTo>
                  <a:cubicBezTo>
                    <a:pt x="1038" y="2039"/>
                    <a:pt x="1050" y="2029"/>
                    <a:pt x="1050" y="2013"/>
                  </a:cubicBezTo>
                  <a:cubicBezTo>
                    <a:pt x="1066" y="1953"/>
                    <a:pt x="1077" y="1893"/>
                    <a:pt x="1085" y="1832"/>
                  </a:cubicBezTo>
                  <a:lnTo>
                    <a:pt x="1085" y="1832"/>
                  </a:lnTo>
                  <a:cubicBezTo>
                    <a:pt x="1097" y="1860"/>
                    <a:pt x="1110" y="1888"/>
                    <a:pt x="1125" y="1917"/>
                  </a:cubicBezTo>
                  <a:cubicBezTo>
                    <a:pt x="1157" y="1992"/>
                    <a:pt x="1199" y="2067"/>
                    <a:pt x="1232" y="2142"/>
                  </a:cubicBezTo>
                  <a:cubicBezTo>
                    <a:pt x="1264" y="2227"/>
                    <a:pt x="1296" y="2303"/>
                    <a:pt x="1318" y="2388"/>
                  </a:cubicBezTo>
                  <a:cubicBezTo>
                    <a:pt x="1328" y="2463"/>
                    <a:pt x="1328" y="2548"/>
                    <a:pt x="1307" y="2634"/>
                  </a:cubicBezTo>
                  <a:cubicBezTo>
                    <a:pt x="1307" y="2634"/>
                    <a:pt x="1307" y="2645"/>
                    <a:pt x="1318" y="2645"/>
                  </a:cubicBezTo>
                  <a:cubicBezTo>
                    <a:pt x="1318" y="2650"/>
                    <a:pt x="1320" y="2653"/>
                    <a:pt x="1324" y="2653"/>
                  </a:cubicBezTo>
                  <a:cubicBezTo>
                    <a:pt x="1328" y="2653"/>
                    <a:pt x="1334" y="2650"/>
                    <a:pt x="1339" y="2645"/>
                  </a:cubicBezTo>
                  <a:cubicBezTo>
                    <a:pt x="1427" y="2557"/>
                    <a:pt x="1493" y="2440"/>
                    <a:pt x="1514" y="2311"/>
                  </a:cubicBezTo>
                  <a:lnTo>
                    <a:pt x="1514" y="2311"/>
                  </a:lnTo>
                  <a:cubicBezTo>
                    <a:pt x="1541" y="2397"/>
                    <a:pt x="1574" y="2476"/>
                    <a:pt x="1606" y="2548"/>
                  </a:cubicBezTo>
                  <a:cubicBezTo>
                    <a:pt x="1649" y="2655"/>
                    <a:pt x="1703" y="2763"/>
                    <a:pt x="1756" y="2859"/>
                  </a:cubicBezTo>
                  <a:cubicBezTo>
                    <a:pt x="1810" y="2955"/>
                    <a:pt x="1853" y="3062"/>
                    <a:pt x="1896" y="3159"/>
                  </a:cubicBezTo>
                  <a:cubicBezTo>
                    <a:pt x="1917" y="3212"/>
                    <a:pt x="1928" y="3255"/>
                    <a:pt x="1917" y="3309"/>
                  </a:cubicBezTo>
                  <a:cubicBezTo>
                    <a:pt x="1906" y="3352"/>
                    <a:pt x="1885" y="3405"/>
                    <a:pt x="1853" y="3448"/>
                  </a:cubicBezTo>
                  <a:lnTo>
                    <a:pt x="1842" y="3448"/>
                  </a:lnTo>
                  <a:cubicBezTo>
                    <a:pt x="1842" y="3469"/>
                    <a:pt x="1842" y="3491"/>
                    <a:pt x="1863" y="3491"/>
                  </a:cubicBezTo>
                  <a:cubicBezTo>
                    <a:pt x="1883" y="3503"/>
                    <a:pt x="1909" y="3509"/>
                    <a:pt x="1934" y="3509"/>
                  </a:cubicBezTo>
                  <a:cubicBezTo>
                    <a:pt x="1951" y="3509"/>
                    <a:pt x="1968" y="3506"/>
                    <a:pt x="1982" y="3502"/>
                  </a:cubicBezTo>
                  <a:cubicBezTo>
                    <a:pt x="2005" y="3496"/>
                    <a:pt x="2025" y="3484"/>
                    <a:pt x="2040" y="3467"/>
                  </a:cubicBezTo>
                  <a:lnTo>
                    <a:pt x="2040" y="3467"/>
                  </a:lnTo>
                  <a:cubicBezTo>
                    <a:pt x="2087" y="3539"/>
                    <a:pt x="2140" y="3611"/>
                    <a:pt x="2185" y="3683"/>
                  </a:cubicBezTo>
                  <a:cubicBezTo>
                    <a:pt x="2206" y="3726"/>
                    <a:pt x="2239" y="3769"/>
                    <a:pt x="2239" y="3802"/>
                  </a:cubicBezTo>
                  <a:cubicBezTo>
                    <a:pt x="2239" y="3833"/>
                    <a:pt x="2206" y="3866"/>
                    <a:pt x="2163" y="3887"/>
                  </a:cubicBezTo>
                  <a:lnTo>
                    <a:pt x="2142" y="3909"/>
                  </a:lnTo>
                  <a:cubicBezTo>
                    <a:pt x="2142" y="3919"/>
                    <a:pt x="2142" y="3940"/>
                    <a:pt x="2163" y="3952"/>
                  </a:cubicBezTo>
                  <a:cubicBezTo>
                    <a:pt x="2185" y="3962"/>
                    <a:pt x="2206" y="3962"/>
                    <a:pt x="2227" y="3962"/>
                  </a:cubicBezTo>
                  <a:cubicBezTo>
                    <a:pt x="2249" y="3962"/>
                    <a:pt x="2270" y="3952"/>
                    <a:pt x="2292" y="3940"/>
                  </a:cubicBezTo>
                  <a:cubicBezTo>
                    <a:pt x="2312" y="3927"/>
                    <a:pt x="2328" y="3909"/>
                    <a:pt x="2343" y="3893"/>
                  </a:cubicBezTo>
                  <a:lnTo>
                    <a:pt x="2343" y="3893"/>
                  </a:lnTo>
                  <a:cubicBezTo>
                    <a:pt x="2390" y="3961"/>
                    <a:pt x="2437" y="4036"/>
                    <a:pt x="2484" y="4112"/>
                  </a:cubicBezTo>
                  <a:cubicBezTo>
                    <a:pt x="2527" y="4187"/>
                    <a:pt x="2581" y="4273"/>
                    <a:pt x="2603" y="4369"/>
                  </a:cubicBezTo>
                  <a:cubicBezTo>
                    <a:pt x="2624" y="4454"/>
                    <a:pt x="2624" y="4551"/>
                    <a:pt x="2603" y="4647"/>
                  </a:cubicBezTo>
                  <a:cubicBezTo>
                    <a:pt x="2591" y="4744"/>
                    <a:pt x="2560" y="4840"/>
                    <a:pt x="2527" y="4937"/>
                  </a:cubicBezTo>
                  <a:cubicBezTo>
                    <a:pt x="2527" y="4940"/>
                    <a:pt x="2528" y="4941"/>
                    <a:pt x="2530" y="4941"/>
                  </a:cubicBezTo>
                  <a:cubicBezTo>
                    <a:pt x="2533" y="4941"/>
                    <a:pt x="2538" y="4937"/>
                    <a:pt x="2538" y="4937"/>
                  </a:cubicBezTo>
                  <a:cubicBezTo>
                    <a:pt x="2570" y="4851"/>
                    <a:pt x="2613" y="4754"/>
                    <a:pt x="2634" y="4658"/>
                  </a:cubicBezTo>
                  <a:cubicBezTo>
                    <a:pt x="2656" y="4561"/>
                    <a:pt x="2667" y="4454"/>
                    <a:pt x="2645" y="4358"/>
                  </a:cubicBezTo>
                  <a:cubicBezTo>
                    <a:pt x="2624" y="4262"/>
                    <a:pt x="2581" y="4166"/>
                    <a:pt x="2527" y="4080"/>
                  </a:cubicBezTo>
                  <a:cubicBezTo>
                    <a:pt x="2474" y="3994"/>
                    <a:pt x="2431" y="3909"/>
                    <a:pt x="2367" y="3823"/>
                  </a:cubicBezTo>
                  <a:cubicBezTo>
                    <a:pt x="2356" y="3817"/>
                    <a:pt x="2348" y="3815"/>
                    <a:pt x="2341" y="3815"/>
                  </a:cubicBezTo>
                  <a:cubicBezTo>
                    <a:pt x="2335" y="3815"/>
                    <a:pt x="2329" y="3817"/>
                    <a:pt x="2324" y="3823"/>
                  </a:cubicBezTo>
                  <a:lnTo>
                    <a:pt x="2313" y="3823"/>
                  </a:lnTo>
                  <a:cubicBezTo>
                    <a:pt x="2306" y="3844"/>
                    <a:pt x="2294" y="3861"/>
                    <a:pt x="2281" y="3873"/>
                  </a:cubicBezTo>
                  <a:lnTo>
                    <a:pt x="2281" y="3873"/>
                  </a:lnTo>
                  <a:cubicBezTo>
                    <a:pt x="2293" y="3855"/>
                    <a:pt x="2303" y="3834"/>
                    <a:pt x="2303" y="3812"/>
                  </a:cubicBezTo>
                  <a:cubicBezTo>
                    <a:pt x="2313" y="3769"/>
                    <a:pt x="2292" y="3737"/>
                    <a:pt x="2281" y="3716"/>
                  </a:cubicBezTo>
                  <a:cubicBezTo>
                    <a:pt x="2270" y="3695"/>
                    <a:pt x="2260" y="3673"/>
                    <a:pt x="2239" y="3641"/>
                  </a:cubicBezTo>
                  <a:cubicBezTo>
                    <a:pt x="2185" y="3555"/>
                    <a:pt x="2131" y="3469"/>
                    <a:pt x="2067" y="3384"/>
                  </a:cubicBezTo>
                  <a:lnTo>
                    <a:pt x="2056" y="3373"/>
                  </a:lnTo>
                  <a:cubicBezTo>
                    <a:pt x="2050" y="3370"/>
                    <a:pt x="2045" y="3369"/>
                    <a:pt x="2039" y="3369"/>
                  </a:cubicBezTo>
                  <a:cubicBezTo>
                    <a:pt x="2024" y="3369"/>
                    <a:pt x="2010" y="3379"/>
                    <a:pt x="2003" y="3395"/>
                  </a:cubicBezTo>
                  <a:cubicBezTo>
                    <a:pt x="1992" y="3405"/>
                    <a:pt x="1982" y="3426"/>
                    <a:pt x="1960" y="3438"/>
                  </a:cubicBezTo>
                  <a:lnTo>
                    <a:pt x="1935" y="3438"/>
                  </a:lnTo>
                  <a:cubicBezTo>
                    <a:pt x="1956" y="3403"/>
                    <a:pt x="1974" y="3364"/>
                    <a:pt x="1982" y="3319"/>
                  </a:cubicBezTo>
                  <a:cubicBezTo>
                    <a:pt x="1992" y="3288"/>
                    <a:pt x="1992" y="3255"/>
                    <a:pt x="1982" y="3223"/>
                  </a:cubicBezTo>
                  <a:cubicBezTo>
                    <a:pt x="1982" y="3191"/>
                    <a:pt x="1970" y="3159"/>
                    <a:pt x="1960" y="3138"/>
                  </a:cubicBezTo>
                  <a:cubicBezTo>
                    <a:pt x="1917" y="3031"/>
                    <a:pt x="1853" y="2934"/>
                    <a:pt x="1799" y="2838"/>
                  </a:cubicBezTo>
                  <a:cubicBezTo>
                    <a:pt x="1746" y="2731"/>
                    <a:pt x="1692" y="2634"/>
                    <a:pt x="1649" y="2538"/>
                  </a:cubicBezTo>
                  <a:cubicBezTo>
                    <a:pt x="1596" y="2431"/>
                    <a:pt x="1553" y="2334"/>
                    <a:pt x="1521" y="2227"/>
                  </a:cubicBezTo>
                  <a:cubicBezTo>
                    <a:pt x="1521" y="2217"/>
                    <a:pt x="1510" y="2206"/>
                    <a:pt x="1510" y="2206"/>
                  </a:cubicBezTo>
                  <a:cubicBezTo>
                    <a:pt x="1499" y="2206"/>
                    <a:pt x="1489" y="2217"/>
                    <a:pt x="1489" y="2227"/>
                  </a:cubicBezTo>
                  <a:cubicBezTo>
                    <a:pt x="1489" y="2359"/>
                    <a:pt x="1439" y="2483"/>
                    <a:pt x="1354" y="2584"/>
                  </a:cubicBezTo>
                  <a:lnTo>
                    <a:pt x="1354" y="2584"/>
                  </a:lnTo>
                  <a:cubicBezTo>
                    <a:pt x="1370" y="2515"/>
                    <a:pt x="1367" y="2446"/>
                    <a:pt x="1349" y="2377"/>
                  </a:cubicBezTo>
                  <a:cubicBezTo>
                    <a:pt x="1339" y="2291"/>
                    <a:pt x="1307" y="2206"/>
                    <a:pt x="1275" y="2131"/>
                  </a:cubicBezTo>
                  <a:cubicBezTo>
                    <a:pt x="1232" y="2046"/>
                    <a:pt x="1199" y="1970"/>
                    <a:pt x="1168" y="1896"/>
                  </a:cubicBezTo>
                  <a:cubicBezTo>
                    <a:pt x="1139" y="1830"/>
                    <a:pt x="1120" y="1757"/>
                    <a:pt x="1101" y="1690"/>
                  </a:cubicBezTo>
                  <a:lnTo>
                    <a:pt x="1101" y="1690"/>
                  </a:lnTo>
                  <a:cubicBezTo>
                    <a:pt x="1102" y="1680"/>
                    <a:pt x="1103" y="1670"/>
                    <a:pt x="1104" y="1660"/>
                  </a:cubicBezTo>
                  <a:lnTo>
                    <a:pt x="1104" y="1660"/>
                  </a:lnTo>
                  <a:lnTo>
                    <a:pt x="1093" y="1662"/>
                  </a:lnTo>
                  <a:lnTo>
                    <a:pt x="1093" y="1662"/>
                  </a:lnTo>
                  <a:cubicBezTo>
                    <a:pt x="1093" y="1661"/>
                    <a:pt x="1093" y="1661"/>
                    <a:pt x="1092" y="1660"/>
                  </a:cubicBezTo>
                  <a:cubicBezTo>
                    <a:pt x="1092" y="1639"/>
                    <a:pt x="1082" y="1628"/>
                    <a:pt x="1071" y="1628"/>
                  </a:cubicBezTo>
                  <a:cubicBezTo>
                    <a:pt x="1050" y="1628"/>
                    <a:pt x="1039" y="1639"/>
                    <a:pt x="1039" y="1660"/>
                  </a:cubicBezTo>
                  <a:cubicBezTo>
                    <a:pt x="1035" y="1700"/>
                    <a:pt x="1029" y="1742"/>
                    <a:pt x="1023" y="1784"/>
                  </a:cubicBezTo>
                  <a:lnTo>
                    <a:pt x="1023" y="1784"/>
                  </a:lnTo>
                  <a:cubicBezTo>
                    <a:pt x="1005" y="1659"/>
                    <a:pt x="985" y="1533"/>
                    <a:pt x="964" y="1403"/>
                  </a:cubicBezTo>
                  <a:cubicBezTo>
                    <a:pt x="932" y="1210"/>
                    <a:pt x="911" y="1007"/>
                    <a:pt x="878" y="814"/>
                  </a:cubicBezTo>
                  <a:cubicBezTo>
                    <a:pt x="878" y="804"/>
                    <a:pt x="868" y="792"/>
                    <a:pt x="857" y="782"/>
                  </a:cubicBezTo>
                  <a:cubicBezTo>
                    <a:pt x="851" y="779"/>
                    <a:pt x="845" y="778"/>
                    <a:pt x="840" y="778"/>
                  </a:cubicBezTo>
                  <a:cubicBezTo>
                    <a:pt x="825" y="778"/>
                    <a:pt x="811" y="788"/>
                    <a:pt x="804" y="804"/>
                  </a:cubicBezTo>
                  <a:lnTo>
                    <a:pt x="766" y="872"/>
                  </a:lnTo>
                  <a:lnTo>
                    <a:pt x="766" y="872"/>
                  </a:lnTo>
                  <a:cubicBezTo>
                    <a:pt x="766" y="842"/>
                    <a:pt x="764" y="812"/>
                    <a:pt x="761" y="782"/>
                  </a:cubicBezTo>
                  <a:cubicBezTo>
                    <a:pt x="739" y="696"/>
                    <a:pt x="707" y="611"/>
                    <a:pt x="675" y="525"/>
                  </a:cubicBezTo>
                  <a:cubicBezTo>
                    <a:pt x="643" y="439"/>
                    <a:pt x="600" y="364"/>
                    <a:pt x="568" y="278"/>
                  </a:cubicBezTo>
                  <a:cubicBezTo>
                    <a:pt x="548" y="197"/>
                    <a:pt x="527" y="116"/>
                    <a:pt x="534" y="34"/>
                  </a:cubicBezTo>
                  <a:lnTo>
                    <a:pt x="534" y="34"/>
                  </a:lnTo>
                  <a:cubicBezTo>
                    <a:pt x="535" y="34"/>
                    <a:pt x="535" y="33"/>
                    <a:pt x="536" y="33"/>
                  </a:cubicBezTo>
                  <a:lnTo>
                    <a:pt x="534" y="32"/>
                  </a:lnTo>
                  <a:lnTo>
                    <a:pt x="534" y="32"/>
                  </a:lnTo>
                  <a:cubicBezTo>
                    <a:pt x="535" y="29"/>
                    <a:pt x="535" y="25"/>
                    <a:pt x="536" y="21"/>
                  </a:cubicBezTo>
                  <a:cubicBezTo>
                    <a:pt x="536" y="11"/>
                    <a:pt x="536" y="11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1056333" y="1965204"/>
              <a:ext cx="671826" cy="1089455"/>
            </a:xfrm>
            <a:custGeom>
              <a:avLst/>
              <a:gdLst/>
              <a:ahLst/>
              <a:cxnLst/>
              <a:rect l="l" t="t" r="r" b="b"/>
              <a:pathLst>
                <a:path w="2635" h="4273" extrusionOk="0">
                  <a:moveTo>
                    <a:pt x="22" y="0"/>
                  </a:moveTo>
                  <a:cubicBezTo>
                    <a:pt x="12" y="0"/>
                    <a:pt x="0" y="22"/>
                    <a:pt x="12" y="32"/>
                  </a:cubicBezTo>
                  <a:cubicBezTo>
                    <a:pt x="129" y="429"/>
                    <a:pt x="269" y="824"/>
                    <a:pt x="429" y="1210"/>
                  </a:cubicBezTo>
                  <a:cubicBezTo>
                    <a:pt x="504" y="1403"/>
                    <a:pt x="590" y="1595"/>
                    <a:pt x="697" y="1778"/>
                  </a:cubicBezTo>
                  <a:cubicBezTo>
                    <a:pt x="793" y="1959"/>
                    <a:pt x="921" y="2142"/>
                    <a:pt x="1028" y="2313"/>
                  </a:cubicBezTo>
                  <a:lnTo>
                    <a:pt x="1382" y="2827"/>
                  </a:lnTo>
                  <a:cubicBezTo>
                    <a:pt x="1511" y="2998"/>
                    <a:pt x="1628" y="3170"/>
                    <a:pt x="1757" y="3330"/>
                  </a:cubicBezTo>
                  <a:cubicBezTo>
                    <a:pt x="2014" y="3662"/>
                    <a:pt x="2292" y="3984"/>
                    <a:pt x="2592" y="4262"/>
                  </a:cubicBezTo>
                  <a:cubicBezTo>
                    <a:pt x="2603" y="4272"/>
                    <a:pt x="2613" y="4272"/>
                    <a:pt x="2624" y="4272"/>
                  </a:cubicBezTo>
                  <a:cubicBezTo>
                    <a:pt x="2635" y="4262"/>
                    <a:pt x="2635" y="4241"/>
                    <a:pt x="2635" y="4229"/>
                  </a:cubicBezTo>
                  <a:cubicBezTo>
                    <a:pt x="2570" y="4155"/>
                    <a:pt x="2496" y="4069"/>
                    <a:pt x="2432" y="3994"/>
                  </a:cubicBezTo>
                  <a:cubicBezTo>
                    <a:pt x="2367" y="3919"/>
                    <a:pt x="2303" y="3834"/>
                    <a:pt x="2228" y="3758"/>
                  </a:cubicBezTo>
                  <a:cubicBezTo>
                    <a:pt x="2099" y="3598"/>
                    <a:pt x="1971" y="3427"/>
                    <a:pt x="1842" y="3266"/>
                  </a:cubicBezTo>
                  <a:cubicBezTo>
                    <a:pt x="1714" y="3106"/>
                    <a:pt x="1596" y="2934"/>
                    <a:pt x="1468" y="2763"/>
                  </a:cubicBezTo>
                  <a:lnTo>
                    <a:pt x="1104" y="2259"/>
                  </a:lnTo>
                  <a:cubicBezTo>
                    <a:pt x="975" y="2088"/>
                    <a:pt x="857" y="1928"/>
                    <a:pt x="750" y="1745"/>
                  </a:cubicBezTo>
                  <a:cubicBezTo>
                    <a:pt x="643" y="1574"/>
                    <a:pt x="547" y="1381"/>
                    <a:pt x="472" y="1188"/>
                  </a:cubicBezTo>
                  <a:cubicBezTo>
                    <a:pt x="311" y="814"/>
                    <a:pt x="172" y="417"/>
                    <a:pt x="54" y="22"/>
                  </a:cubicBezTo>
                  <a:cubicBezTo>
                    <a:pt x="54" y="0"/>
                    <a:pt x="33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974490" y="2090646"/>
              <a:ext cx="163941" cy="106829"/>
            </a:xfrm>
            <a:custGeom>
              <a:avLst/>
              <a:gdLst/>
              <a:ahLst/>
              <a:cxnLst/>
              <a:rect l="l" t="t" r="r" b="b"/>
              <a:pathLst>
                <a:path w="643" h="419" extrusionOk="0">
                  <a:moveTo>
                    <a:pt x="11" y="1"/>
                  </a:moveTo>
                  <a:cubicBezTo>
                    <a:pt x="0" y="11"/>
                    <a:pt x="0" y="11"/>
                    <a:pt x="11" y="22"/>
                  </a:cubicBezTo>
                  <a:cubicBezTo>
                    <a:pt x="43" y="65"/>
                    <a:pt x="86" y="108"/>
                    <a:pt x="140" y="151"/>
                  </a:cubicBezTo>
                  <a:cubicBezTo>
                    <a:pt x="183" y="194"/>
                    <a:pt x="236" y="225"/>
                    <a:pt x="290" y="268"/>
                  </a:cubicBezTo>
                  <a:cubicBezTo>
                    <a:pt x="386" y="332"/>
                    <a:pt x="504" y="386"/>
                    <a:pt x="621" y="418"/>
                  </a:cubicBezTo>
                  <a:cubicBezTo>
                    <a:pt x="632" y="418"/>
                    <a:pt x="632" y="418"/>
                    <a:pt x="632" y="408"/>
                  </a:cubicBezTo>
                  <a:cubicBezTo>
                    <a:pt x="643" y="408"/>
                    <a:pt x="632" y="397"/>
                    <a:pt x="632" y="397"/>
                  </a:cubicBezTo>
                  <a:cubicBezTo>
                    <a:pt x="514" y="354"/>
                    <a:pt x="407" y="301"/>
                    <a:pt x="300" y="236"/>
                  </a:cubicBezTo>
                  <a:cubicBezTo>
                    <a:pt x="257" y="204"/>
                    <a:pt x="204" y="161"/>
                    <a:pt x="161" y="129"/>
                  </a:cubicBezTo>
                  <a:cubicBezTo>
                    <a:pt x="107" y="87"/>
                    <a:pt x="65" y="44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1064747" y="2202575"/>
              <a:ext cx="93061" cy="32890"/>
            </a:xfrm>
            <a:custGeom>
              <a:avLst/>
              <a:gdLst/>
              <a:ahLst/>
              <a:cxnLst/>
              <a:rect l="l" t="t" r="r" b="b"/>
              <a:pathLst>
                <a:path w="365" h="129" extrusionOk="0">
                  <a:moveTo>
                    <a:pt x="0" y="0"/>
                  </a:moveTo>
                  <a:lnTo>
                    <a:pt x="0" y="22"/>
                  </a:lnTo>
                  <a:cubicBezTo>
                    <a:pt x="53" y="43"/>
                    <a:pt x="107" y="65"/>
                    <a:pt x="171" y="86"/>
                  </a:cubicBezTo>
                  <a:cubicBezTo>
                    <a:pt x="224" y="108"/>
                    <a:pt x="289" y="119"/>
                    <a:pt x="343" y="129"/>
                  </a:cubicBezTo>
                  <a:cubicBezTo>
                    <a:pt x="353" y="129"/>
                    <a:pt x="353" y="119"/>
                    <a:pt x="353" y="119"/>
                  </a:cubicBezTo>
                  <a:cubicBezTo>
                    <a:pt x="364" y="119"/>
                    <a:pt x="353" y="108"/>
                    <a:pt x="353" y="108"/>
                  </a:cubicBezTo>
                  <a:cubicBezTo>
                    <a:pt x="289" y="86"/>
                    <a:pt x="236" y="76"/>
                    <a:pt x="182" y="54"/>
                  </a:cubicBezTo>
                  <a:cubicBezTo>
                    <a:pt x="129" y="33"/>
                    <a:pt x="64" y="22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1009929" y="2231386"/>
              <a:ext cx="158587" cy="45128"/>
            </a:xfrm>
            <a:custGeom>
              <a:avLst/>
              <a:gdLst/>
              <a:ahLst/>
              <a:cxnLst/>
              <a:rect l="l" t="t" r="r" b="b"/>
              <a:pathLst>
                <a:path w="622" h="177" extrusionOk="0">
                  <a:moveTo>
                    <a:pt x="9" y="1"/>
                  </a:moveTo>
                  <a:cubicBezTo>
                    <a:pt x="5" y="1"/>
                    <a:pt x="1" y="6"/>
                    <a:pt x="1" y="6"/>
                  </a:cubicBezTo>
                  <a:cubicBezTo>
                    <a:pt x="1" y="16"/>
                    <a:pt x="1" y="16"/>
                    <a:pt x="11" y="16"/>
                  </a:cubicBezTo>
                  <a:cubicBezTo>
                    <a:pt x="97" y="70"/>
                    <a:pt x="204" y="102"/>
                    <a:pt x="301" y="123"/>
                  </a:cubicBezTo>
                  <a:cubicBezTo>
                    <a:pt x="408" y="144"/>
                    <a:pt x="515" y="166"/>
                    <a:pt x="611" y="177"/>
                  </a:cubicBezTo>
                  <a:cubicBezTo>
                    <a:pt x="622" y="177"/>
                    <a:pt x="622" y="177"/>
                    <a:pt x="622" y="166"/>
                  </a:cubicBezTo>
                  <a:lnTo>
                    <a:pt x="622" y="156"/>
                  </a:lnTo>
                  <a:cubicBezTo>
                    <a:pt x="515" y="134"/>
                    <a:pt x="408" y="113"/>
                    <a:pt x="311" y="91"/>
                  </a:cubicBezTo>
                  <a:cubicBezTo>
                    <a:pt x="215" y="70"/>
                    <a:pt x="108" y="37"/>
                    <a:pt x="11" y="6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1108345" y="2341785"/>
              <a:ext cx="106574" cy="27791"/>
            </a:xfrm>
            <a:custGeom>
              <a:avLst/>
              <a:gdLst/>
              <a:ahLst/>
              <a:cxnLst/>
              <a:rect l="l" t="t" r="r" b="b"/>
              <a:pathLst>
                <a:path w="418" h="109" extrusionOk="0">
                  <a:moveTo>
                    <a:pt x="22" y="1"/>
                  </a:moveTo>
                  <a:cubicBezTo>
                    <a:pt x="11" y="1"/>
                    <a:pt x="11" y="11"/>
                    <a:pt x="11" y="11"/>
                  </a:cubicBezTo>
                  <a:cubicBezTo>
                    <a:pt x="0" y="22"/>
                    <a:pt x="11" y="22"/>
                    <a:pt x="11" y="22"/>
                  </a:cubicBezTo>
                  <a:cubicBezTo>
                    <a:pt x="75" y="54"/>
                    <a:pt x="139" y="65"/>
                    <a:pt x="203" y="75"/>
                  </a:cubicBezTo>
                  <a:cubicBezTo>
                    <a:pt x="246" y="87"/>
                    <a:pt x="279" y="97"/>
                    <a:pt x="310" y="97"/>
                  </a:cubicBezTo>
                  <a:lnTo>
                    <a:pt x="364" y="108"/>
                  </a:lnTo>
                  <a:lnTo>
                    <a:pt x="396" y="108"/>
                  </a:lnTo>
                  <a:cubicBezTo>
                    <a:pt x="407" y="108"/>
                    <a:pt x="407" y="108"/>
                    <a:pt x="417" y="97"/>
                  </a:cubicBezTo>
                  <a:lnTo>
                    <a:pt x="417" y="97"/>
                  </a:lnTo>
                  <a:lnTo>
                    <a:pt x="407" y="108"/>
                  </a:lnTo>
                  <a:lnTo>
                    <a:pt x="418" y="108"/>
                  </a:lnTo>
                  <a:lnTo>
                    <a:pt x="418" y="97"/>
                  </a:lnTo>
                  <a:cubicBezTo>
                    <a:pt x="418" y="97"/>
                    <a:pt x="418" y="87"/>
                    <a:pt x="407" y="87"/>
                  </a:cubicBezTo>
                  <a:lnTo>
                    <a:pt x="386" y="87"/>
                  </a:lnTo>
                  <a:lnTo>
                    <a:pt x="364" y="75"/>
                  </a:lnTo>
                  <a:lnTo>
                    <a:pt x="310" y="65"/>
                  </a:lnTo>
                  <a:lnTo>
                    <a:pt x="215" y="44"/>
                  </a:lnTo>
                  <a:cubicBezTo>
                    <a:pt x="150" y="33"/>
                    <a:pt x="86" y="22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1086418" y="2378755"/>
              <a:ext cx="147623" cy="28811"/>
            </a:xfrm>
            <a:custGeom>
              <a:avLst/>
              <a:gdLst/>
              <a:ahLst/>
              <a:cxnLst/>
              <a:rect l="l" t="t" r="r" b="b"/>
              <a:pathLst>
                <a:path w="579" h="113" extrusionOk="0">
                  <a:moveTo>
                    <a:pt x="14" y="1"/>
                  </a:moveTo>
                  <a:cubicBezTo>
                    <a:pt x="11" y="1"/>
                    <a:pt x="11" y="6"/>
                    <a:pt x="11" y="6"/>
                  </a:cubicBezTo>
                  <a:cubicBezTo>
                    <a:pt x="1" y="16"/>
                    <a:pt x="11" y="16"/>
                    <a:pt x="11" y="27"/>
                  </a:cubicBezTo>
                  <a:cubicBezTo>
                    <a:pt x="108" y="59"/>
                    <a:pt x="193" y="80"/>
                    <a:pt x="289" y="92"/>
                  </a:cubicBezTo>
                  <a:cubicBezTo>
                    <a:pt x="386" y="102"/>
                    <a:pt x="482" y="113"/>
                    <a:pt x="568" y="113"/>
                  </a:cubicBezTo>
                  <a:cubicBezTo>
                    <a:pt x="579" y="113"/>
                    <a:pt x="579" y="102"/>
                    <a:pt x="579" y="102"/>
                  </a:cubicBezTo>
                  <a:cubicBezTo>
                    <a:pt x="579" y="92"/>
                    <a:pt x="579" y="92"/>
                    <a:pt x="568" y="92"/>
                  </a:cubicBezTo>
                  <a:cubicBezTo>
                    <a:pt x="482" y="80"/>
                    <a:pt x="386" y="70"/>
                    <a:pt x="289" y="59"/>
                  </a:cubicBezTo>
                  <a:cubicBezTo>
                    <a:pt x="204" y="38"/>
                    <a:pt x="108" y="27"/>
                    <a:pt x="22" y="6"/>
                  </a:cubicBezTo>
                  <a:cubicBezTo>
                    <a:pt x="18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1162907" y="2440201"/>
              <a:ext cx="101220" cy="13768"/>
            </a:xfrm>
            <a:custGeom>
              <a:avLst/>
              <a:gdLst/>
              <a:ahLst/>
              <a:cxnLst/>
              <a:rect l="l" t="t" r="r" b="b"/>
              <a:pathLst>
                <a:path w="397" h="54" extrusionOk="0">
                  <a:moveTo>
                    <a:pt x="11" y="0"/>
                  </a:moveTo>
                  <a:cubicBezTo>
                    <a:pt x="1" y="0"/>
                    <a:pt x="1" y="0"/>
                    <a:pt x="1" y="11"/>
                  </a:cubicBezTo>
                  <a:cubicBezTo>
                    <a:pt x="1" y="11"/>
                    <a:pt x="1" y="22"/>
                    <a:pt x="11" y="22"/>
                  </a:cubicBezTo>
                  <a:cubicBezTo>
                    <a:pt x="65" y="32"/>
                    <a:pt x="129" y="43"/>
                    <a:pt x="193" y="54"/>
                  </a:cubicBezTo>
                  <a:lnTo>
                    <a:pt x="375" y="54"/>
                  </a:lnTo>
                  <a:lnTo>
                    <a:pt x="375" y="43"/>
                  </a:lnTo>
                  <a:cubicBezTo>
                    <a:pt x="375" y="48"/>
                    <a:pt x="378" y="51"/>
                    <a:pt x="380" y="51"/>
                  </a:cubicBezTo>
                  <a:cubicBezTo>
                    <a:pt x="383" y="51"/>
                    <a:pt x="386" y="48"/>
                    <a:pt x="386" y="43"/>
                  </a:cubicBezTo>
                  <a:lnTo>
                    <a:pt x="386" y="43"/>
                  </a:lnTo>
                  <a:cubicBezTo>
                    <a:pt x="386" y="54"/>
                    <a:pt x="386" y="54"/>
                    <a:pt x="375" y="54"/>
                  </a:cubicBezTo>
                  <a:lnTo>
                    <a:pt x="396" y="54"/>
                  </a:lnTo>
                  <a:lnTo>
                    <a:pt x="396" y="43"/>
                  </a:lnTo>
                  <a:lnTo>
                    <a:pt x="396" y="32"/>
                  </a:lnTo>
                  <a:lnTo>
                    <a:pt x="343" y="32"/>
                  </a:lnTo>
                  <a:lnTo>
                    <a:pt x="300" y="22"/>
                  </a:lnTo>
                  <a:lnTo>
                    <a:pt x="204" y="11"/>
                  </a:lnTo>
                  <a:cubicBezTo>
                    <a:pt x="139" y="11"/>
                    <a:pt x="75" y="0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1143785" y="2489409"/>
              <a:ext cx="147623" cy="13768"/>
            </a:xfrm>
            <a:custGeom>
              <a:avLst/>
              <a:gdLst/>
              <a:ahLst/>
              <a:cxnLst/>
              <a:rect l="l" t="t" r="r" b="b"/>
              <a:pathLst>
                <a:path w="579" h="54" extrusionOk="0">
                  <a:moveTo>
                    <a:pt x="11" y="0"/>
                  </a:moveTo>
                  <a:cubicBezTo>
                    <a:pt x="0" y="10"/>
                    <a:pt x="11" y="10"/>
                    <a:pt x="11" y="22"/>
                  </a:cubicBezTo>
                  <a:cubicBezTo>
                    <a:pt x="107" y="43"/>
                    <a:pt x="193" y="53"/>
                    <a:pt x="290" y="53"/>
                  </a:cubicBezTo>
                  <a:cubicBezTo>
                    <a:pt x="386" y="53"/>
                    <a:pt x="471" y="53"/>
                    <a:pt x="568" y="43"/>
                  </a:cubicBezTo>
                  <a:cubicBezTo>
                    <a:pt x="568" y="32"/>
                    <a:pt x="578" y="32"/>
                    <a:pt x="578" y="32"/>
                  </a:cubicBezTo>
                  <a:cubicBezTo>
                    <a:pt x="578" y="22"/>
                    <a:pt x="568" y="22"/>
                    <a:pt x="568" y="22"/>
                  </a:cubicBezTo>
                  <a:lnTo>
                    <a:pt x="290" y="22"/>
                  </a:lnTo>
                  <a:cubicBezTo>
                    <a:pt x="204" y="22"/>
                    <a:pt x="107" y="1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1228433" y="2537087"/>
              <a:ext cx="93061" cy="10963"/>
            </a:xfrm>
            <a:custGeom>
              <a:avLst/>
              <a:gdLst/>
              <a:ahLst/>
              <a:cxnLst/>
              <a:rect l="l" t="t" r="r" b="b"/>
              <a:pathLst>
                <a:path w="365" h="43" extrusionOk="0">
                  <a:moveTo>
                    <a:pt x="361" y="1"/>
                  </a:moveTo>
                  <a:cubicBezTo>
                    <a:pt x="360" y="1"/>
                    <a:pt x="357" y="2"/>
                    <a:pt x="353" y="6"/>
                  </a:cubicBezTo>
                  <a:lnTo>
                    <a:pt x="182" y="6"/>
                  </a:lnTo>
                  <a:cubicBezTo>
                    <a:pt x="129" y="6"/>
                    <a:pt x="65" y="6"/>
                    <a:pt x="11" y="16"/>
                  </a:cubicBezTo>
                  <a:lnTo>
                    <a:pt x="1" y="16"/>
                  </a:lnTo>
                  <a:cubicBezTo>
                    <a:pt x="1" y="27"/>
                    <a:pt x="1" y="27"/>
                    <a:pt x="11" y="38"/>
                  </a:cubicBezTo>
                  <a:cubicBezTo>
                    <a:pt x="47" y="38"/>
                    <a:pt x="87" y="43"/>
                    <a:pt x="126" y="43"/>
                  </a:cubicBezTo>
                  <a:cubicBezTo>
                    <a:pt x="145" y="43"/>
                    <a:pt x="164" y="41"/>
                    <a:pt x="182" y="38"/>
                  </a:cubicBezTo>
                  <a:cubicBezTo>
                    <a:pt x="236" y="38"/>
                    <a:pt x="300" y="38"/>
                    <a:pt x="353" y="16"/>
                  </a:cubicBezTo>
                  <a:cubicBezTo>
                    <a:pt x="365" y="16"/>
                    <a:pt x="365" y="16"/>
                    <a:pt x="365" y="6"/>
                  </a:cubicBezTo>
                  <a:cubicBezTo>
                    <a:pt x="365" y="6"/>
                    <a:pt x="365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1094577" y="1943277"/>
              <a:ext cx="54817" cy="136915"/>
            </a:xfrm>
            <a:custGeom>
              <a:avLst/>
              <a:gdLst/>
              <a:ahLst/>
              <a:cxnLst/>
              <a:rect l="l" t="t" r="r" b="b"/>
              <a:pathLst>
                <a:path w="215" h="537" extrusionOk="0">
                  <a:moveTo>
                    <a:pt x="193" y="1"/>
                  </a:moveTo>
                  <a:lnTo>
                    <a:pt x="97" y="258"/>
                  </a:lnTo>
                  <a:cubicBezTo>
                    <a:pt x="65" y="343"/>
                    <a:pt x="33" y="429"/>
                    <a:pt x="0" y="525"/>
                  </a:cubicBezTo>
                  <a:cubicBezTo>
                    <a:pt x="0" y="525"/>
                    <a:pt x="0" y="536"/>
                    <a:pt x="12" y="536"/>
                  </a:cubicBezTo>
                  <a:cubicBezTo>
                    <a:pt x="12" y="536"/>
                    <a:pt x="22" y="536"/>
                    <a:pt x="22" y="525"/>
                  </a:cubicBezTo>
                  <a:cubicBezTo>
                    <a:pt x="65" y="439"/>
                    <a:pt x="97" y="354"/>
                    <a:pt x="129" y="268"/>
                  </a:cubicBezTo>
                  <a:cubicBezTo>
                    <a:pt x="161" y="182"/>
                    <a:pt x="193" y="97"/>
                    <a:pt x="215" y="11"/>
                  </a:cubicBezTo>
                  <a:cubicBezTo>
                    <a:pt x="215" y="1"/>
                    <a:pt x="215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1110895" y="2055206"/>
              <a:ext cx="33145" cy="62976"/>
            </a:xfrm>
            <a:custGeom>
              <a:avLst/>
              <a:gdLst/>
              <a:ahLst/>
              <a:cxnLst/>
              <a:rect l="l" t="t" r="r" b="b"/>
              <a:pathLst>
                <a:path w="130" h="247" extrusionOk="0">
                  <a:moveTo>
                    <a:pt x="108" y="0"/>
                  </a:moveTo>
                  <a:cubicBezTo>
                    <a:pt x="86" y="43"/>
                    <a:pt x="76" y="86"/>
                    <a:pt x="55" y="118"/>
                  </a:cubicBezTo>
                  <a:cubicBezTo>
                    <a:pt x="43" y="161"/>
                    <a:pt x="22" y="193"/>
                    <a:pt x="12" y="236"/>
                  </a:cubicBezTo>
                  <a:cubicBezTo>
                    <a:pt x="1" y="236"/>
                    <a:pt x="12" y="247"/>
                    <a:pt x="12" y="247"/>
                  </a:cubicBezTo>
                  <a:lnTo>
                    <a:pt x="22" y="247"/>
                  </a:lnTo>
                  <a:cubicBezTo>
                    <a:pt x="55" y="214"/>
                    <a:pt x="76" y="172"/>
                    <a:pt x="86" y="129"/>
                  </a:cubicBezTo>
                  <a:cubicBezTo>
                    <a:pt x="108" y="97"/>
                    <a:pt x="119" y="54"/>
                    <a:pt x="129" y="11"/>
                  </a:cubicBezTo>
                  <a:cubicBezTo>
                    <a:pt x="129" y="0"/>
                    <a:pt x="129" y="0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1130272" y="2092176"/>
              <a:ext cx="41049" cy="77764"/>
            </a:xfrm>
            <a:custGeom>
              <a:avLst/>
              <a:gdLst/>
              <a:ahLst/>
              <a:cxnLst/>
              <a:rect l="l" t="t" r="r" b="b"/>
              <a:pathLst>
                <a:path w="161" h="305" extrusionOk="0">
                  <a:moveTo>
                    <a:pt x="150" y="1"/>
                  </a:moveTo>
                  <a:cubicBezTo>
                    <a:pt x="144" y="1"/>
                    <a:pt x="139" y="5"/>
                    <a:pt x="139" y="5"/>
                  </a:cubicBezTo>
                  <a:cubicBezTo>
                    <a:pt x="117" y="48"/>
                    <a:pt x="86" y="102"/>
                    <a:pt x="64" y="145"/>
                  </a:cubicBezTo>
                  <a:cubicBezTo>
                    <a:pt x="43" y="198"/>
                    <a:pt x="21" y="241"/>
                    <a:pt x="0" y="295"/>
                  </a:cubicBezTo>
                  <a:lnTo>
                    <a:pt x="0" y="305"/>
                  </a:lnTo>
                  <a:lnTo>
                    <a:pt x="10" y="305"/>
                  </a:lnTo>
                  <a:cubicBezTo>
                    <a:pt x="43" y="262"/>
                    <a:pt x="75" y="209"/>
                    <a:pt x="96" y="166"/>
                  </a:cubicBezTo>
                  <a:cubicBezTo>
                    <a:pt x="117" y="112"/>
                    <a:pt x="139" y="69"/>
                    <a:pt x="160" y="16"/>
                  </a:cubicBezTo>
                  <a:lnTo>
                    <a:pt x="160" y="5"/>
                  </a:lnTo>
                  <a:cubicBezTo>
                    <a:pt x="157" y="2"/>
                    <a:pt x="15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1307472" y="2374675"/>
              <a:ext cx="33145" cy="150173"/>
            </a:xfrm>
            <a:custGeom>
              <a:avLst/>
              <a:gdLst/>
              <a:ahLst/>
              <a:cxnLst/>
              <a:rect l="l" t="t" r="r" b="b"/>
              <a:pathLst>
                <a:path w="130" h="589" extrusionOk="0">
                  <a:moveTo>
                    <a:pt x="119" y="0"/>
                  </a:moveTo>
                  <a:cubicBezTo>
                    <a:pt x="108" y="0"/>
                    <a:pt x="108" y="0"/>
                    <a:pt x="97" y="11"/>
                  </a:cubicBezTo>
                  <a:cubicBezTo>
                    <a:pt x="86" y="96"/>
                    <a:pt x="76" y="193"/>
                    <a:pt x="55" y="289"/>
                  </a:cubicBezTo>
                  <a:cubicBezTo>
                    <a:pt x="43" y="386"/>
                    <a:pt x="22" y="482"/>
                    <a:pt x="12" y="568"/>
                  </a:cubicBezTo>
                  <a:cubicBezTo>
                    <a:pt x="1" y="579"/>
                    <a:pt x="12" y="579"/>
                    <a:pt x="12" y="589"/>
                  </a:cubicBezTo>
                  <a:cubicBezTo>
                    <a:pt x="22" y="589"/>
                    <a:pt x="22" y="579"/>
                    <a:pt x="22" y="579"/>
                  </a:cubicBezTo>
                  <a:cubicBezTo>
                    <a:pt x="55" y="482"/>
                    <a:pt x="76" y="386"/>
                    <a:pt x="86" y="300"/>
                  </a:cubicBezTo>
                  <a:cubicBezTo>
                    <a:pt x="108" y="203"/>
                    <a:pt x="119" y="108"/>
                    <a:pt x="119" y="11"/>
                  </a:cubicBezTo>
                  <a:cubicBezTo>
                    <a:pt x="129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1280191" y="2333626"/>
              <a:ext cx="27536" cy="145074"/>
            </a:xfrm>
            <a:custGeom>
              <a:avLst/>
              <a:gdLst/>
              <a:ahLst/>
              <a:cxnLst/>
              <a:rect l="l" t="t" r="r" b="b"/>
              <a:pathLst>
                <a:path w="108" h="569" extrusionOk="0">
                  <a:moveTo>
                    <a:pt x="97" y="0"/>
                  </a:moveTo>
                  <a:cubicBezTo>
                    <a:pt x="97" y="0"/>
                    <a:pt x="86" y="0"/>
                    <a:pt x="86" y="12"/>
                  </a:cubicBezTo>
                  <a:cubicBezTo>
                    <a:pt x="65" y="97"/>
                    <a:pt x="54" y="193"/>
                    <a:pt x="43" y="279"/>
                  </a:cubicBezTo>
                  <a:cubicBezTo>
                    <a:pt x="22" y="376"/>
                    <a:pt x="12" y="461"/>
                    <a:pt x="1" y="557"/>
                  </a:cubicBezTo>
                  <a:cubicBezTo>
                    <a:pt x="1" y="568"/>
                    <a:pt x="12" y="568"/>
                    <a:pt x="12" y="568"/>
                  </a:cubicBezTo>
                  <a:cubicBezTo>
                    <a:pt x="22" y="568"/>
                    <a:pt x="22" y="568"/>
                    <a:pt x="22" y="557"/>
                  </a:cubicBezTo>
                  <a:cubicBezTo>
                    <a:pt x="43" y="472"/>
                    <a:pt x="54" y="376"/>
                    <a:pt x="76" y="290"/>
                  </a:cubicBezTo>
                  <a:cubicBezTo>
                    <a:pt x="86" y="193"/>
                    <a:pt x="97" y="97"/>
                    <a:pt x="108" y="12"/>
                  </a:cubicBezTo>
                  <a:cubicBezTo>
                    <a:pt x="108" y="0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1247555" y="2328017"/>
              <a:ext cx="24731" cy="101475"/>
            </a:xfrm>
            <a:custGeom>
              <a:avLst/>
              <a:gdLst/>
              <a:ahLst/>
              <a:cxnLst/>
              <a:rect l="l" t="t" r="r" b="b"/>
              <a:pathLst>
                <a:path w="97" h="398" extrusionOk="0">
                  <a:moveTo>
                    <a:pt x="97" y="1"/>
                  </a:moveTo>
                  <a:cubicBezTo>
                    <a:pt x="86" y="1"/>
                    <a:pt x="75" y="12"/>
                    <a:pt x="75" y="12"/>
                  </a:cubicBezTo>
                  <a:lnTo>
                    <a:pt x="43" y="205"/>
                  </a:lnTo>
                  <a:lnTo>
                    <a:pt x="0" y="386"/>
                  </a:lnTo>
                  <a:cubicBezTo>
                    <a:pt x="0" y="386"/>
                    <a:pt x="0" y="398"/>
                    <a:pt x="11" y="398"/>
                  </a:cubicBezTo>
                  <a:cubicBezTo>
                    <a:pt x="11" y="398"/>
                    <a:pt x="21" y="398"/>
                    <a:pt x="21" y="386"/>
                  </a:cubicBezTo>
                  <a:cubicBezTo>
                    <a:pt x="43" y="333"/>
                    <a:pt x="64" y="269"/>
                    <a:pt x="75" y="205"/>
                  </a:cubicBezTo>
                  <a:cubicBezTo>
                    <a:pt x="86" y="141"/>
                    <a:pt x="97" y="76"/>
                    <a:pt x="97" y="12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1184834" y="2178099"/>
              <a:ext cx="32890" cy="142269"/>
            </a:xfrm>
            <a:custGeom>
              <a:avLst/>
              <a:gdLst/>
              <a:ahLst/>
              <a:cxnLst/>
              <a:rect l="l" t="t" r="r" b="b"/>
              <a:pathLst>
                <a:path w="129" h="558" extrusionOk="0">
                  <a:moveTo>
                    <a:pt x="118" y="0"/>
                  </a:moveTo>
                  <a:lnTo>
                    <a:pt x="107" y="11"/>
                  </a:lnTo>
                  <a:lnTo>
                    <a:pt x="53" y="279"/>
                  </a:lnTo>
                  <a:cubicBezTo>
                    <a:pt x="43" y="365"/>
                    <a:pt x="22" y="450"/>
                    <a:pt x="0" y="546"/>
                  </a:cubicBezTo>
                  <a:lnTo>
                    <a:pt x="10" y="557"/>
                  </a:lnTo>
                  <a:lnTo>
                    <a:pt x="22" y="546"/>
                  </a:lnTo>
                  <a:cubicBezTo>
                    <a:pt x="53" y="460"/>
                    <a:pt x="75" y="375"/>
                    <a:pt x="96" y="279"/>
                  </a:cubicBezTo>
                  <a:cubicBezTo>
                    <a:pt x="107" y="193"/>
                    <a:pt x="129" y="108"/>
                    <a:pt x="129" y="11"/>
                  </a:cubicBezTo>
                  <a:cubicBezTo>
                    <a:pt x="129" y="11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1370448" y="2519240"/>
              <a:ext cx="19122" cy="84903"/>
            </a:xfrm>
            <a:custGeom>
              <a:avLst/>
              <a:gdLst/>
              <a:ahLst/>
              <a:cxnLst/>
              <a:rect l="l" t="t" r="r" b="b"/>
              <a:pathLst>
                <a:path w="75" h="333" extrusionOk="0">
                  <a:moveTo>
                    <a:pt x="65" y="1"/>
                  </a:moveTo>
                  <a:cubicBezTo>
                    <a:pt x="65" y="1"/>
                    <a:pt x="53" y="1"/>
                    <a:pt x="53" y="12"/>
                  </a:cubicBezTo>
                  <a:lnTo>
                    <a:pt x="32" y="162"/>
                  </a:lnTo>
                  <a:lnTo>
                    <a:pt x="0" y="322"/>
                  </a:lnTo>
                  <a:lnTo>
                    <a:pt x="11" y="333"/>
                  </a:lnTo>
                  <a:cubicBezTo>
                    <a:pt x="11" y="333"/>
                    <a:pt x="22" y="333"/>
                    <a:pt x="22" y="322"/>
                  </a:cubicBezTo>
                  <a:cubicBezTo>
                    <a:pt x="43" y="279"/>
                    <a:pt x="53" y="226"/>
                    <a:pt x="65" y="172"/>
                  </a:cubicBezTo>
                  <a:cubicBezTo>
                    <a:pt x="75" y="119"/>
                    <a:pt x="75" y="65"/>
                    <a:pt x="75" y="12"/>
                  </a:cubicBezTo>
                  <a:cubicBezTo>
                    <a:pt x="75" y="1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1403083" y="2533008"/>
              <a:ext cx="27536" cy="106574"/>
            </a:xfrm>
            <a:custGeom>
              <a:avLst/>
              <a:gdLst/>
              <a:ahLst/>
              <a:cxnLst/>
              <a:rect l="l" t="t" r="r" b="b"/>
              <a:pathLst>
                <a:path w="108" h="418" extrusionOk="0">
                  <a:moveTo>
                    <a:pt x="97" y="0"/>
                  </a:moveTo>
                  <a:cubicBezTo>
                    <a:pt x="86" y="0"/>
                    <a:pt x="86" y="0"/>
                    <a:pt x="86" y="11"/>
                  </a:cubicBezTo>
                  <a:cubicBezTo>
                    <a:pt x="65" y="75"/>
                    <a:pt x="44" y="139"/>
                    <a:pt x="32" y="204"/>
                  </a:cubicBezTo>
                  <a:cubicBezTo>
                    <a:pt x="22" y="279"/>
                    <a:pt x="11" y="343"/>
                    <a:pt x="1" y="407"/>
                  </a:cubicBezTo>
                  <a:cubicBezTo>
                    <a:pt x="1" y="418"/>
                    <a:pt x="1" y="418"/>
                    <a:pt x="11" y="418"/>
                  </a:cubicBezTo>
                  <a:lnTo>
                    <a:pt x="22" y="418"/>
                  </a:lnTo>
                  <a:cubicBezTo>
                    <a:pt x="32" y="343"/>
                    <a:pt x="54" y="279"/>
                    <a:pt x="65" y="215"/>
                  </a:cubicBezTo>
                  <a:cubicBezTo>
                    <a:pt x="75" y="150"/>
                    <a:pt x="97" y="75"/>
                    <a:pt x="97" y="11"/>
                  </a:cubicBezTo>
                  <a:cubicBezTo>
                    <a:pt x="108" y="0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1430364" y="2579411"/>
              <a:ext cx="22182" cy="95866"/>
            </a:xfrm>
            <a:custGeom>
              <a:avLst/>
              <a:gdLst/>
              <a:ahLst/>
              <a:cxnLst/>
              <a:rect l="l" t="t" r="r" b="b"/>
              <a:pathLst>
                <a:path w="87" h="376" extrusionOk="0">
                  <a:moveTo>
                    <a:pt x="87" y="0"/>
                  </a:moveTo>
                  <a:cubicBezTo>
                    <a:pt x="75" y="0"/>
                    <a:pt x="75" y="0"/>
                    <a:pt x="65" y="11"/>
                  </a:cubicBezTo>
                  <a:cubicBezTo>
                    <a:pt x="54" y="64"/>
                    <a:pt x="44" y="129"/>
                    <a:pt x="33" y="183"/>
                  </a:cubicBezTo>
                  <a:cubicBezTo>
                    <a:pt x="22" y="247"/>
                    <a:pt x="11" y="300"/>
                    <a:pt x="1" y="364"/>
                  </a:cubicBezTo>
                  <a:cubicBezTo>
                    <a:pt x="1" y="364"/>
                    <a:pt x="11" y="364"/>
                    <a:pt x="11" y="375"/>
                  </a:cubicBezTo>
                  <a:lnTo>
                    <a:pt x="22" y="364"/>
                  </a:lnTo>
                  <a:cubicBezTo>
                    <a:pt x="44" y="311"/>
                    <a:pt x="54" y="247"/>
                    <a:pt x="65" y="193"/>
                  </a:cubicBezTo>
                  <a:cubicBezTo>
                    <a:pt x="75" y="129"/>
                    <a:pt x="87" y="64"/>
                    <a:pt x="87" y="11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1296508" y="2664059"/>
              <a:ext cx="120342" cy="15808"/>
            </a:xfrm>
            <a:custGeom>
              <a:avLst/>
              <a:gdLst/>
              <a:ahLst/>
              <a:cxnLst/>
              <a:rect l="l" t="t" r="r" b="b"/>
              <a:pathLst>
                <a:path w="472" h="62" extrusionOk="0">
                  <a:moveTo>
                    <a:pt x="12" y="0"/>
                  </a:moveTo>
                  <a:cubicBezTo>
                    <a:pt x="12" y="0"/>
                    <a:pt x="1" y="0"/>
                    <a:pt x="1" y="11"/>
                  </a:cubicBezTo>
                  <a:cubicBezTo>
                    <a:pt x="1" y="22"/>
                    <a:pt x="12" y="22"/>
                    <a:pt x="12" y="22"/>
                  </a:cubicBezTo>
                  <a:cubicBezTo>
                    <a:pt x="86" y="43"/>
                    <a:pt x="162" y="54"/>
                    <a:pt x="236" y="54"/>
                  </a:cubicBezTo>
                  <a:cubicBezTo>
                    <a:pt x="274" y="59"/>
                    <a:pt x="311" y="62"/>
                    <a:pt x="349" y="62"/>
                  </a:cubicBezTo>
                  <a:cubicBezTo>
                    <a:pt x="386" y="62"/>
                    <a:pt x="424" y="59"/>
                    <a:pt x="462" y="54"/>
                  </a:cubicBezTo>
                  <a:cubicBezTo>
                    <a:pt x="472" y="54"/>
                    <a:pt x="472" y="54"/>
                    <a:pt x="472" y="43"/>
                  </a:cubicBezTo>
                  <a:cubicBezTo>
                    <a:pt x="472" y="43"/>
                    <a:pt x="472" y="32"/>
                    <a:pt x="462" y="32"/>
                  </a:cubicBezTo>
                  <a:cubicBezTo>
                    <a:pt x="386" y="32"/>
                    <a:pt x="312" y="32"/>
                    <a:pt x="236" y="22"/>
                  </a:cubicBezTo>
                  <a:cubicBezTo>
                    <a:pt x="162" y="22"/>
                    <a:pt x="86" y="11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1332203" y="2699499"/>
              <a:ext cx="104025" cy="11218"/>
            </a:xfrm>
            <a:custGeom>
              <a:avLst/>
              <a:gdLst/>
              <a:ahLst/>
              <a:cxnLst/>
              <a:rect l="l" t="t" r="r" b="b"/>
              <a:pathLst>
                <a:path w="408" h="44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0" y="22"/>
                  </a:lnTo>
                  <a:cubicBezTo>
                    <a:pt x="75" y="33"/>
                    <a:pt x="139" y="43"/>
                    <a:pt x="203" y="43"/>
                  </a:cubicBezTo>
                  <a:cubicBezTo>
                    <a:pt x="268" y="43"/>
                    <a:pt x="332" y="43"/>
                    <a:pt x="407" y="33"/>
                  </a:cubicBezTo>
                  <a:lnTo>
                    <a:pt x="407" y="22"/>
                  </a:lnTo>
                  <a:cubicBezTo>
                    <a:pt x="407" y="22"/>
                    <a:pt x="407" y="11"/>
                    <a:pt x="396" y="11"/>
                  </a:cubicBezTo>
                  <a:lnTo>
                    <a:pt x="203" y="11"/>
                  </a:lnTo>
                  <a:cubicBezTo>
                    <a:pt x="139" y="11"/>
                    <a:pt x="75" y="0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1405888" y="2786696"/>
              <a:ext cx="93061" cy="11218"/>
            </a:xfrm>
            <a:custGeom>
              <a:avLst/>
              <a:gdLst/>
              <a:ahLst/>
              <a:cxnLst/>
              <a:rect l="l" t="t" r="r" b="b"/>
              <a:pathLst>
                <a:path w="365" h="44" extrusionOk="0">
                  <a:moveTo>
                    <a:pt x="11" y="1"/>
                  </a:moveTo>
                  <a:lnTo>
                    <a:pt x="0" y="12"/>
                  </a:lnTo>
                  <a:cubicBezTo>
                    <a:pt x="0" y="22"/>
                    <a:pt x="0" y="22"/>
                    <a:pt x="11" y="22"/>
                  </a:cubicBezTo>
                  <a:cubicBezTo>
                    <a:pt x="64" y="44"/>
                    <a:pt x="129" y="44"/>
                    <a:pt x="183" y="44"/>
                  </a:cubicBezTo>
                  <a:lnTo>
                    <a:pt x="321" y="44"/>
                  </a:lnTo>
                  <a:cubicBezTo>
                    <a:pt x="332" y="33"/>
                    <a:pt x="332" y="33"/>
                    <a:pt x="343" y="33"/>
                  </a:cubicBezTo>
                  <a:cubicBezTo>
                    <a:pt x="354" y="33"/>
                    <a:pt x="364" y="22"/>
                    <a:pt x="364" y="12"/>
                  </a:cubicBezTo>
                  <a:lnTo>
                    <a:pt x="364" y="1"/>
                  </a:lnTo>
                  <a:cubicBezTo>
                    <a:pt x="354" y="1"/>
                    <a:pt x="354" y="1"/>
                    <a:pt x="354" y="12"/>
                  </a:cubicBezTo>
                  <a:lnTo>
                    <a:pt x="183" y="12"/>
                  </a:lnTo>
                  <a:cubicBezTo>
                    <a:pt x="129" y="12"/>
                    <a:pt x="75" y="12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1394924" y="2817037"/>
              <a:ext cx="136660" cy="13768"/>
            </a:xfrm>
            <a:custGeom>
              <a:avLst/>
              <a:gdLst/>
              <a:ahLst/>
              <a:cxnLst/>
              <a:rect l="l" t="t" r="r" b="b"/>
              <a:pathLst>
                <a:path w="536" h="54" extrusionOk="0">
                  <a:moveTo>
                    <a:pt x="22" y="0"/>
                  </a:moveTo>
                  <a:cubicBezTo>
                    <a:pt x="11" y="0"/>
                    <a:pt x="11" y="0"/>
                    <a:pt x="11" y="10"/>
                  </a:cubicBezTo>
                  <a:cubicBezTo>
                    <a:pt x="0" y="10"/>
                    <a:pt x="11" y="21"/>
                    <a:pt x="11" y="21"/>
                  </a:cubicBezTo>
                  <a:cubicBezTo>
                    <a:pt x="97" y="43"/>
                    <a:pt x="183" y="53"/>
                    <a:pt x="268" y="53"/>
                  </a:cubicBezTo>
                  <a:cubicBezTo>
                    <a:pt x="354" y="53"/>
                    <a:pt x="440" y="53"/>
                    <a:pt x="525" y="43"/>
                  </a:cubicBezTo>
                  <a:lnTo>
                    <a:pt x="536" y="32"/>
                  </a:lnTo>
                  <a:lnTo>
                    <a:pt x="525" y="21"/>
                  </a:lnTo>
                  <a:lnTo>
                    <a:pt x="268" y="21"/>
                  </a:lnTo>
                  <a:cubicBezTo>
                    <a:pt x="183" y="21"/>
                    <a:pt x="97" y="1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1556061" y="2713267"/>
              <a:ext cx="24731" cy="133855"/>
            </a:xfrm>
            <a:custGeom>
              <a:avLst/>
              <a:gdLst/>
              <a:ahLst/>
              <a:cxnLst/>
              <a:rect l="l" t="t" r="r" b="b"/>
              <a:pathLst>
                <a:path w="97" h="525" extrusionOk="0">
                  <a:moveTo>
                    <a:pt x="75" y="0"/>
                  </a:moveTo>
                  <a:lnTo>
                    <a:pt x="65" y="10"/>
                  </a:lnTo>
                  <a:cubicBezTo>
                    <a:pt x="65" y="96"/>
                    <a:pt x="54" y="182"/>
                    <a:pt x="43" y="267"/>
                  </a:cubicBezTo>
                  <a:cubicBezTo>
                    <a:pt x="32" y="353"/>
                    <a:pt x="11" y="428"/>
                    <a:pt x="0" y="514"/>
                  </a:cubicBezTo>
                  <a:lnTo>
                    <a:pt x="0" y="524"/>
                  </a:lnTo>
                  <a:lnTo>
                    <a:pt x="22" y="524"/>
                  </a:lnTo>
                  <a:cubicBezTo>
                    <a:pt x="43" y="439"/>
                    <a:pt x="65" y="353"/>
                    <a:pt x="75" y="267"/>
                  </a:cubicBezTo>
                  <a:cubicBezTo>
                    <a:pt x="86" y="182"/>
                    <a:pt x="96" y="96"/>
                    <a:pt x="86" y="10"/>
                  </a:cubicBezTo>
                  <a:cubicBezTo>
                    <a:pt x="86" y="10"/>
                    <a:pt x="86" y="0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1523171" y="2729584"/>
              <a:ext cx="22182" cy="84648"/>
            </a:xfrm>
            <a:custGeom>
              <a:avLst/>
              <a:gdLst/>
              <a:ahLst/>
              <a:cxnLst/>
              <a:rect l="l" t="t" r="r" b="b"/>
              <a:pathLst>
                <a:path w="87" h="332" extrusionOk="0">
                  <a:moveTo>
                    <a:pt x="65" y="0"/>
                  </a:moveTo>
                  <a:lnTo>
                    <a:pt x="54" y="11"/>
                  </a:lnTo>
                  <a:lnTo>
                    <a:pt x="33" y="172"/>
                  </a:lnTo>
                  <a:cubicBezTo>
                    <a:pt x="22" y="215"/>
                    <a:pt x="11" y="268"/>
                    <a:pt x="11" y="322"/>
                  </a:cubicBezTo>
                  <a:cubicBezTo>
                    <a:pt x="1" y="322"/>
                    <a:pt x="11" y="332"/>
                    <a:pt x="11" y="332"/>
                  </a:cubicBezTo>
                  <a:cubicBezTo>
                    <a:pt x="22" y="332"/>
                    <a:pt x="22" y="332"/>
                    <a:pt x="22" y="322"/>
                  </a:cubicBezTo>
                  <a:cubicBezTo>
                    <a:pt x="44" y="279"/>
                    <a:pt x="54" y="225"/>
                    <a:pt x="65" y="172"/>
                  </a:cubicBezTo>
                  <a:cubicBezTo>
                    <a:pt x="75" y="118"/>
                    <a:pt x="87" y="65"/>
                    <a:pt x="75" y="11"/>
                  </a:cubicBezTo>
                  <a:cubicBezTo>
                    <a:pt x="75" y="11"/>
                    <a:pt x="75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1476767" y="2664059"/>
              <a:ext cx="19377" cy="90257"/>
            </a:xfrm>
            <a:custGeom>
              <a:avLst/>
              <a:gdLst/>
              <a:ahLst/>
              <a:cxnLst/>
              <a:rect l="l" t="t" r="r" b="b"/>
              <a:pathLst>
                <a:path w="76" h="354" extrusionOk="0">
                  <a:moveTo>
                    <a:pt x="65" y="0"/>
                  </a:moveTo>
                  <a:cubicBezTo>
                    <a:pt x="54" y="0"/>
                    <a:pt x="54" y="0"/>
                    <a:pt x="54" y="11"/>
                  </a:cubicBezTo>
                  <a:cubicBezTo>
                    <a:pt x="33" y="65"/>
                    <a:pt x="33" y="118"/>
                    <a:pt x="22" y="172"/>
                  </a:cubicBezTo>
                  <a:cubicBezTo>
                    <a:pt x="12" y="236"/>
                    <a:pt x="0" y="289"/>
                    <a:pt x="0" y="343"/>
                  </a:cubicBezTo>
                  <a:cubicBezTo>
                    <a:pt x="0" y="353"/>
                    <a:pt x="0" y="353"/>
                    <a:pt x="12" y="353"/>
                  </a:cubicBezTo>
                  <a:cubicBezTo>
                    <a:pt x="12" y="353"/>
                    <a:pt x="22" y="353"/>
                    <a:pt x="22" y="343"/>
                  </a:cubicBezTo>
                  <a:lnTo>
                    <a:pt x="54" y="182"/>
                  </a:lnTo>
                  <a:cubicBezTo>
                    <a:pt x="65" y="129"/>
                    <a:pt x="65" y="75"/>
                    <a:pt x="76" y="11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1018088" y="2052402"/>
              <a:ext cx="90512" cy="52012"/>
            </a:xfrm>
            <a:custGeom>
              <a:avLst/>
              <a:gdLst/>
              <a:ahLst/>
              <a:cxnLst/>
              <a:rect l="l" t="t" r="r" b="b"/>
              <a:pathLst>
                <a:path w="355" h="204" extrusionOk="0">
                  <a:moveTo>
                    <a:pt x="12" y="1"/>
                  </a:moveTo>
                  <a:cubicBezTo>
                    <a:pt x="12" y="1"/>
                    <a:pt x="1" y="1"/>
                    <a:pt x="1" y="11"/>
                  </a:cubicBezTo>
                  <a:lnTo>
                    <a:pt x="1" y="22"/>
                  </a:lnTo>
                  <a:cubicBezTo>
                    <a:pt x="43" y="65"/>
                    <a:pt x="97" y="108"/>
                    <a:pt x="162" y="140"/>
                  </a:cubicBezTo>
                  <a:cubicBezTo>
                    <a:pt x="215" y="172"/>
                    <a:pt x="279" y="194"/>
                    <a:pt x="343" y="204"/>
                  </a:cubicBezTo>
                  <a:lnTo>
                    <a:pt x="354" y="204"/>
                  </a:lnTo>
                  <a:cubicBezTo>
                    <a:pt x="354" y="194"/>
                    <a:pt x="354" y="194"/>
                    <a:pt x="343" y="183"/>
                  </a:cubicBezTo>
                  <a:cubicBezTo>
                    <a:pt x="290" y="161"/>
                    <a:pt x="226" y="140"/>
                    <a:pt x="172" y="108"/>
                  </a:cubicBezTo>
                  <a:cubicBezTo>
                    <a:pt x="119" y="75"/>
                    <a:pt x="65" y="44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1029052" y="2020531"/>
              <a:ext cx="63231" cy="43089"/>
            </a:xfrm>
            <a:custGeom>
              <a:avLst/>
              <a:gdLst/>
              <a:ahLst/>
              <a:cxnLst/>
              <a:rect l="l" t="t" r="r" b="b"/>
              <a:pathLst>
                <a:path w="248" h="169" extrusionOk="0">
                  <a:moveTo>
                    <a:pt x="6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19"/>
                  </a:lnTo>
                  <a:cubicBezTo>
                    <a:pt x="33" y="62"/>
                    <a:pt x="65" y="83"/>
                    <a:pt x="107" y="115"/>
                  </a:cubicBezTo>
                  <a:cubicBezTo>
                    <a:pt x="140" y="136"/>
                    <a:pt x="183" y="158"/>
                    <a:pt x="236" y="169"/>
                  </a:cubicBezTo>
                  <a:lnTo>
                    <a:pt x="247" y="169"/>
                  </a:lnTo>
                  <a:cubicBezTo>
                    <a:pt x="247" y="158"/>
                    <a:pt x="247" y="158"/>
                    <a:pt x="236" y="147"/>
                  </a:cubicBezTo>
                  <a:cubicBezTo>
                    <a:pt x="204" y="126"/>
                    <a:pt x="161" y="105"/>
                    <a:pt x="119" y="83"/>
                  </a:cubicBezTo>
                  <a:cubicBezTo>
                    <a:pt x="86" y="62"/>
                    <a:pt x="54" y="29"/>
                    <a:pt x="12" y="8"/>
                  </a:cubicBezTo>
                  <a:cubicBezTo>
                    <a:pt x="12" y="3"/>
                    <a:pt x="9" y="0"/>
                    <a:pt x="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1456" name="Google Shape;1456;p38"/>
          <p:cNvCxnSpPr/>
          <p:nvPr/>
        </p:nvCxnSpPr>
        <p:spPr>
          <a:xfrm>
            <a:off x="3050800" y="5018367"/>
            <a:ext cx="609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38"/>
          <p:cNvCxnSpPr/>
          <p:nvPr/>
        </p:nvCxnSpPr>
        <p:spPr>
          <a:xfrm>
            <a:off x="3050800" y="2775967"/>
            <a:ext cx="609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8"/>
          <p:cNvSpPr txBox="1">
            <a:spLocks noGrp="1"/>
          </p:cNvSpPr>
          <p:nvPr>
            <p:ph type="subTitle" idx="1"/>
          </p:nvPr>
        </p:nvSpPr>
        <p:spPr>
          <a:xfrm>
            <a:off x="1854482" y="2659396"/>
            <a:ext cx="8275961" cy="224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8800" dirty="0">
                <a:solidFill>
                  <a:srgbClr val="0070C0"/>
                </a:solidFill>
                <a:latin typeface="#9Slide05 SVNCoco FY" panose="02000506000000020003" pitchFamily="2" charset="0"/>
              </a:rPr>
              <a:t>II. Đọc hiểu văn bản</a:t>
            </a:r>
            <a:endParaRPr sz="8800" dirty="0">
              <a:solidFill>
                <a:srgbClr val="0070C0"/>
              </a:solidFill>
              <a:latin typeface="#9Slide05 SVNCoco FY" panose="02000506000000020003" pitchFamily="2" charset="0"/>
            </a:endParaRPr>
          </a:p>
        </p:txBody>
      </p:sp>
      <p:grpSp>
        <p:nvGrpSpPr>
          <p:cNvPr id="1405" name="Google Shape;1405;p38"/>
          <p:cNvGrpSpPr/>
          <p:nvPr/>
        </p:nvGrpSpPr>
        <p:grpSpPr>
          <a:xfrm>
            <a:off x="10387431" y="3823110"/>
            <a:ext cx="1226269" cy="1178703"/>
            <a:chOff x="7451289" y="3270107"/>
            <a:chExt cx="775596" cy="745511"/>
          </a:xfrm>
        </p:grpSpPr>
        <p:sp>
          <p:nvSpPr>
            <p:cNvPr id="1406" name="Google Shape;1406;p38"/>
            <p:cNvSpPr/>
            <p:nvPr/>
          </p:nvSpPr>
          <p:spPr>
            <a:xfrm flipH="1">
              <a:off x="7451289" y="3386880"/>
              <a:ext cx="775596" cy="628738"/>
            </a:xfrm>
            <a:custGeom>
              <a:avLst/>
              <a:gdLst/>
              <a:ahLst/>
              <a:cxnLst/>
              <a:rect l="l" t="t" r="r" b="b"/>
              <a:pathLst>
                <a:path w="3042" h="2466" extrusionOk="0">
                  <a:moveTo>
                    <a:pt x="2282" y="1"/>
                  </a:moveTo>
                  <a:cubicBezTo>
                    <a:pt x="2271" y="1"/>
                    <a:pt x="2260" y="1"/>
                    <a:pt x="2249" y="3"/>
                  </a:cubicBezTo>
                  <a:cubicBezTo>
                    <a:pt x="2238" y="3"/>
                    <a:pt x="2228" y="14"/>
                    <a:pt x="2228" y="24"/>
                  </a:cubicBezTo>
                  <a:cubicBezTo>
                    <a:pt x="2228" y="35"/>
                    <a:pt x="2238" y="35"/>
                    <a:pt x="2249" y="35"/>
                  </a:cubicBezTo>
                  <a:cubicBezTo>
                    <a:pt x="2324" y="35"/>
                    <a:pt x="2399" y="57"/>
                    <a:pt x="2464" y="110"/>
                  </a:cubicBezTo>
                  <a:cubicBezTo>
                    <a:pt x="2517" y="152"/>
                    <a:pt x="2571" y="217"/>
                    <a:pt x="2602" y="281"/>
                  </a:cubicBezTo>
                  <a:cubicBezTo>
                    <a:pt x="2624" y="356"/>
                    <a:pt x="2635" y="431"/>
                    <a:pt x="2624" y="506"/>
                  </a:cubicBezTo>
                  <a:cubicBezTo>
                    <a:pt x="2624" y="581"/>
                    <a:pt x="2592" y="656"/>
                    <a:pt x="2549" y="720"/>
                  </a:cubicBezTo>
                  <a:cubicBezTo>
                    <a:pt x="2538" y="731"/>
                    <a:pt x="2538" y="742"/>
                    <a:pt x="2549" y="752"/>
                  </a:cubicBezTo>
                  <a:cubicBezTo>
                    <a:pt x="2678" y="945"/>
                    <a:pt x="2785" y="1170"/>
                    <a:pt x="2892" y="1384"/>
                  </a:cubicBezTo>
                  <a:cubicBezTo>
                    <a:pt x="2935" y="1491"/>
                    <a:pt x="2978" y="1609"/>
                    <a:pt x="2988" y="1727"/>
                  </a:cubicBezTo>
                  <a:cubicBezTo>
                    <a:pt x="2988" y="1844"/>
                    <a:pt x="2945" y="1951"/>
                    <a:pt x="2870" y="2048"/>
                  </a:cubicBezTo>
                  <a:cubicBezTo>
                    <a:pt x="2806" y="2134"/>
                    <a:pt x="2709" y="2208"/>
                    <a:pt x="2592" y="2251"/>
                  </a:cubicBezTo>
                  <a:cubicBezTo>
                    <a:pt x="2485" y="2284"/>
                    <a:pt x="2367" y="2315"/>
                    <a:pt x="2249" y="2337"/>
                  </a:cubicBezTo>
                  <a:cubicBezTo>
                    <a:pt x="2014" y="2380"/>
                    <a:pt x="1767" y="2401"/>
                    <a:pt x="1521" y="2401"/>
                  </a:cubicBezTo>
                  <a:cubicBezTo>
                    <a:pt x="1286" y="2401"/>
                    <a:pt x="1039" y="2380"/>
                    <a:pt x="803" y="2337"/>
                  </a:cubicBezTo>
                  <a:cubicBezTo>
                    <a:pt x="686" y="2315"/>
                    <a:pt x="568" y="2294"/>
                    <a:pt x="461" y="2241"/>
                  </a:cubicBezTo>
                  <a:cubicBezTo>
                    <a:pt x="354" y="2187"/>
                    <a:pt x="258" y="2123"/>
                    <a:pt x="172" y="2037"/>
                  </a:cubicBezTo>
                  <a:cubicBezTo>
                    <a:pt x="97" y="1951"/>
                    <a:pt x="54" y="1844"/>
                    <a:pt x="54" y="1727"/>
                  </a:cubicBezTo>
                  <a:cubicBezTo>
                    <a:pt x="65" y="1609"/>
                    <a:pt x="108" y="1491"/>
                    <a:pt x="151" y="1384"/>
                  </a:cubicBezTo>
                  <a:cubicBezTo>
                    <a:pt x="258" y="1170"/>
                    <a:pt x="365" y="945"/>
                    <a:pt x="493" y="742"/>
                  </a:cubicBezTo>
                  <a:cubicBezTo>
                    <a:pt x="504" y="742"/>
                    <a:pt x="504" y="731"/>
                    <a:pt x="493" y="720"/>
                  </a:cubicBezTo>
                  <a:cubicBezTo>
                    <a:pt x="451" y="656"/>
                    <a:pt x="418" y="581"/>
                    <a:pt x="418" y="506"/>
                  </a:cubicBezTo>
                  <a:cubicBezTo>
                    <a:pt x="408" y="442"/>
                    <a:pt x="408" y="356"/>
                    <a:pt x="439" y="292"/>
                  </a:cubicBezTo>
                  <a:cubicBezTo>
                    <a:pt x="472" y="217"/>
                    <a:pt x="525" y="164"/>
                    <a:pt x="579" y="121"/>
                  </a:cubicBezTo>
                  <a:cubicBezTo>
                    <a:pt x="643" y="67"/>
                    <a:pt x="718" y="45"/>
                    <a:pt x="793" y="35"/>
                  </a:cubicBezTo>
                  <a:cubicBezTo>
                    <a:pt x="803" y="35"/>
                    <a:pt x="803" y="24"/>
                    <a:pt x="803" y="14"/>
                  </a:cubicBezTo>
                  <a:cubicBezTo>
                    <a:pt x="803" y="3"/>
                    <a:pt x="793" y="3"/>
                    <a:pt x="793" y="3"/>
                  </a:cubicBezTo>
                  <a:cubicBezTo>
                    <a:pt x="708" y="3"/>
                    <a:pt x="622" y="35"/>
                    <a:pt x="558" y="88"/>
                  </a:cubicBezTo>
                  <a:cubicBezTo>
                    <a:pt x="493" y="131"/>
                    <a:pt x="439" y="195"/>
                    <a:pt x="397" y="271"/>
                  </a:cubicBezTo>
                  <a:cubicBezTo>
                    <a:pt x="365" y="345"/>
                    <a:pt x="354" y="431"/>
                    <a:pt x="365" y="517"/>
                  </a:cubicBezTo>
                  <a:cubicBezTo>
                    <a:pt x="374" y="596"/>
                    <a:pt x="403" y="666"/>
                    <a:pt x="441" y="735"/>
                  </a:cubicBezTo>
                  <a:lnTo>
                    <a:pt x="441" y="735"/>
                  </a:lnTo>
                  <a:cubicBezTo>
                    <a:pt x="317" y="934"/>
                    <a:pt x="212" y="1154"/>
                    <a:pt x="108" y="1363"/>
                  </a:cubicBezTo>
                  <a:cubicBezTo>
                    <a:pt x="54" y="1480"/>
                    <a:pt x="11" y="1598"/>
                    <a:pt x="1" y="1727"/>
                  </a:cubicBezTo>
                  <a:cubicBezTo>
                    <a:pt x="1" y="1791"/>
                    <a:pt x="11" y="1855"/>
                    <a:pt x="33" y="1909"/>
                  </a:cubicBezTo>
                  <a:cubicBezTo>
                    <a:pt x="54" y="1973"/>
                    <a:pt x="86" y="2027"/>
                    <a:pt x="129" y="2080"/>
                  </a:cubicBezTo>
                  <a:cubicBezTo>
                    <a:pt x="311" y="2262"/>
                    <a:pt x="558" y="2358"/>
                    <a:pt x="793" y="2401"/>
                  </a:cubicBezTo>
                  <a:cubicBezTo>
                    <a:pt x="1039" y="2444"/>
                    <a:pt x="1286" y="2465"/>
                    <a:pt x="1521" y="2465"/>
                  </a:cubicBezTo>
                  <a:cubicBezTo>
                    <a:pt x="1767" y="2465"/>
                    <a:pt x="2014" y="2444"/>
                    <a:pt x="2260" y="2391"/>
                  </a:cubicBezTo>
                  <a:cubicBezTo>
                    <a:pt x="2378" y="2369"/>
                    <a:pt x="2495" y="2348"/>
                    <a:pt x="2613" y="2305"/>
                  </a:cubicBezTo>
                  <a:cubicBezTo>
                    <a:pt x="2731" y="2262"/>
                    <a:pt x="2838" y="2177"/>
                    <a:pt x="2924" y="2080"/>
                  </a:cubicBezTo>
                  <a:cubicBezTo>
                    <a:pt x="2956" y="2027"/>
                    <a:pt x="2988" y="1973"/>
                    <a:pt x="3009" y="1909"/>
                  </a:cubicBezTo>
                  <a:cubicBezTo>
                    <a:pt x="3031" y="1855"/>
                    <a:pt x="3042" y="1791"/>
                    <a:pt x="3042" y="1727"/>
                  </a:cubicBezTo>
                  <a:cubicBezTo>
                    <a:pt x="3042" y="1598"/>
                    <a:pt x="2988" y="1480"/>
                    <a:pt x="2935" y="1363"/>
                  </a:cubicBezTo>
                  <a:cubicBezTo>
                    <a:pt x="2830" y="1154"/>
                    <a:pt x="2726" y="934"/>
                    <a:pt x="2601" y="735"/>
                  </a:cubicBezTo>
                  <a:lnTo>
                    <a:pt x="2601" y="735"/>
                  </a:lnTo>
                  <a:cubicBezTo>
                    <a:pt x="2640" y="666"/>
                    <a:pt x="2667" y="596"/>
                    <a:pt x="2678" y="517"/>
                  </a:cubicBezTo>
                  <a:cubicBezTo>
                    <a:pt x="2688" y="431"/>
                    <a:pt x="2678" y="345"/>
                    <a:pt x="2645" y="271"/>
                  </a:cubicBezTo>
                  <a:cubicBezTo>
                    <a:pt x="2602" y="195"/>
                    <a:pt x="2549" y="121"/>
                    <a:pt x="2485" y="78"/>
                  </a:cubicBezTo>
                  <a:cubicBezTo>
                    <a:pt x="2429" y="31"/>
                    <a:pt x="2356" y="1"/>
                    <a:pt x="2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7" name="Google Shape;1407;p38"/>
            <p:cNvSpPr/>
            <p:nvPr/>
          </p:nvSpPr>
          <p:spPr>
            <a:xfrm flipH="1">
              <a:off x="7650669" y="3270107"/>
              <a:ext cx="382444" cy="79293"/>
            </a:xfrm>
            <a:custGeom>
              <a:avLst/>
              <a:gdLst/>
              <a:ahLst/>
              <a:cxnLst/>
              <a:rect l="l" t="t" r="r" b="b"/>
              <a:pathLst>
                <a:path w="1500" h="311" extrusionOk="0">
                  <a:moveTo>
                    <a:pt x="761" y="65"/>
                  </a:moveTo>
                  <a:cubicBezTo>
                    <a:pt x="890" y="65"/>
                    <a:pt x="1007" y="65"/>
                    <a:pt x="1136" y="75"/>
                  </a:cubicBezTo>
                  <a:cubicBezTo>
                    <a:pt x="1200" y="75"/>
                    <a:pt x="1264" y="86"/>
                    <a:pt x="1318" y="96"/>
                  </a:cubicBezTo>
                  <a:cubicBezTo>
                    <a:pt x="1350" y="108"/>
                    <a:pt x="1382" y="108"/>
                    <a:pt x="1414" y="118"/>
                  </a:cubicBezTo>
                  <a:cubicBezTo>
                    <a:pt x="1425" y="129"/>
                    <a:pt x="1435" y="129"/>
                    <a:pt x="1457" y="139"/>
                  </a:cubicBezTo>
                  <a:cubicBezTo>
                    <a:pt x="1468" y="150"/>
                    <a:pt x="1478" y="150"/>
                    <a:pt x="1478" y="161"/>
                  </a:cubicBezTo>
                  <a:cubicBezTo>
                    <a:pt x="1478" y="172"/>
                    <a:pt x="1468" y="182"/>
                    <a:pt x="1457" y="182"/>
                  </a:cubicBezTo>
                  <a:cubicBezTo>
                    <a:pt x="1447" y="193"/>
                    <a:pt x="1425" y="204"/>
                    <a:pt x="1414" y="204"/>
                  </a:cubicBezTo>
                  <a:cubicBezTo>
                    <a:pt x="1382" y="215"/>
                    <a:pt x="1350" y="225"/>
                    <a:pt x="1328" y="236"/>
                  </a:cubicBezTo>
                  <a:lnTo>
                    <a:pt x="1136" y="268"/>
                  </a:lnTo>
                  <a:cubicBezTo>
                    <a:pt x="1007" y="279"/>
                    <a:pt x="890" y="279"/>
                    <a:pt x="761" y="279"/>
                  </a:cubicBezTo>
                  <a:cubicBezTo>
                    <a:pt x="633" y="279"/>
                    <a:pt x="504" y="268"/>
                    <a:pt x="386" y="258"/>
                  </a:cubicBezTo>
                  <a:lnTo>
                    <a:pt x="193" y="225"/>
                  </a:lnTo>
                  <a:cubicBezTo>
                    <a:pt x="162" y="215"/>
                    <a:pt x="140" y="204"/>
                    <a:pt x="108" y="193"/>
                  </a:cubicBezTo>
                  <a:cubicBezTo>
                    <a:pt x="97" y="193"/>
                    <a:pt x="76" y="182"/>
                    <a:pt x="65" y="182"/>
                  </a:cubicBezTo>
                  <a:cubicBezTo>
                    <a:pt x="55" y="172"/>
                    <a:pt x="55" y="161"/>
                    <a:pt x="55" y="161"/>
                  </a:cubicBezTo>
                  <a:cubicBezTo>
                    <a:pt x="55" y="161"/>
                    <a:pt x="55" y="150"/>
                    <a:pt x="76" y="150"/>
                  </a:cubicBezTo>
                  <a:cubicBezTo>
                    <a:pt x="86" y="139"/>
                    <a:pt x="97" y="139"/>
                    <a:pt x="108" y="129"/>
                  </a:cubicBezTo>
                  <a:cubicBezTo>
                    <a:pt x="140" y="118"/>
                    <a:pt x="172" y="108"/>
                    <a:pt x="193" y="108"/>
                  </a:cubicBezTo>
                  <a:lnTo>
                    <a:pt x="386" y="75"/>
                  </a:lnTo>
                  <a:cubicBezTo>
                    <a:pt x="504" y="65"/>
                    <a:pt x="633" y="65"/>
                    <a:pt x="761" y="65"/>
                  </a:cubicBezTo>
                  <a:close/>
                  <a:moveTo>
                    <a:pt x="761" y="1"/>
                  </a:moveTo>
                  <a:cubicBezTo>
                    <a:pt x="633" y="1"/>
                    <a:pt x="504" y="1"/>
                    <a:pt x="376" y="22"/>
                  </a:cubicBezTo>
                  <a:lnTo>
                    <a:pt x="183" y="54"/>
                  </a:lnTo>
                  <a:cubicBezTo>
                    <a:pt x="151" y="65"/>
                    <a:pt x="119" y="65"/>
                    <a:pt x="86" y="86"/>
                  </a:cubicBezTo>
                  <a:cubicBezTo>
                    <a:pt x="76" y="86"/>
                    <a:pt x="55" y="96"/>
                    <a:pt x="43" y="108"/>
                  </a:cubicBezTo>
                  <a:cubicBezTo>
                    <a:pt x="33" y="108"/>
                    <a:pt x="33" y="118"/>
                    <a:pt x="22" y="129"/>
                  </a:cubicBezTo>
                  <a:cubicBezTo>
                    <a:pt x="12" y="129"/>
                    <a:pt x="1" y="150"/>
                    <a:pt x="1" y="161"/>
                  </a:cubicBezTo>
                  <a:cubicBezTo>
                    <a:pt x="1" y="182"/>
                    <a:pt x="12" y="193"/>
                    <a:pt x="22" y="204"/>
                  </a:cubicBezTo>
                  <a:cubicBezTo>
                    <a:pt x="33" y="204"/>
                    <a:pt x="33" y="215"/>
                    <a:pt x="43" y="215"/>
                  </a:cubicBezTo>
                  <a:cubicBezTo>
                    <a:pt x="65" y="225"/>
                    <a:pt x="76" y="236"/>
                    <a:pt x="86" y="236"/>
                  </a:cubicBezTo>
                  <a:lnTo>
                    <a:pt x="183" y="268"/>
                  </a:lnTo>
                  <a:cubicBezTo>
                    <a:pt x="247" y="279"/>
                    <a:pt x="312" y="289"/>
                    <a:pt x="376" y="289"/>
                  </a:cubicBezTo>
                  <a:cubicBezTo>
                    <a:pt x="504" y="311"/>
                    <a:pt x="633" y="311"/>
                    <a:pt x="761" y="311"/>
                  </a:cubicBezTo>
                  <a:cubicBezTo>
                    <a:pt x="890" y="311"/>
                    <a:pt x="1018" y="300"/>
                    <a:pt x="1136" y="289"/>
                  </a:cubicBezTo>
                  <a:lnTo>
                    <a:pt x="1328" y="258"/>
                  </a:lnTo>
                  <a:cubicBezTo>
                    <a:pt x="1361" y="246"/>
                    <a:pt x="1393" y="246"/>
                    <a:pt x="1425" y="236"/>
                  </a:cubicBezTo>
                  <a:cubicBezTo>
                    <a:pt x="1435" y="225"/>
                    <a:pt x="1457" y="215"/>
                    <a:pt x="1468" y="215"/>
                  </a:cubicBezTo>
                  <a:cubicBezTo>
                    <a:pt x="1478" y="204"/>
                    <a:pt x="1500" y="193"/>
                    <a:pt x="1500" y="161"/>
                  </a:cubicBezTo>
                  <a:cubicBezTo>
                    <a:pt x="1500" y="139"/>
                    <a:pt x="1478" y="118"/>
                    <a:pt x="1468" y="118"/>
                  </a:cubicBezTo>
                  <a:cubicBezTo>
                    <a:pt x="1457" y="108"/>
                    <a:pt x="1435" y="96"/>
                    <a:pt x="1425" y="86"/>
                  </a:cubicBezTo>
                  <a:cubicBezTo>
                    <a:pt x="1393" y="75"/>
                    <a:pt x="1361" y="65"/>
                    <a:pt x="1328" y="65"/>
                  </a:cubicBezTo>
                  <a:cubicBezTo>
                    <a:pt x="1264" y="43"/>
                    <a:pt x="1200" y="32"/>
                    <a:pt x="1147" y="22"/>
                  </a:cubicBezTo>
                  <a:cubicBezTo>
                    <a:pt x="1018" y="11"/>
                    <a:pt x="890" y="1"/>
                    <a:pt x="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8" name="Google Shape;1408;p38"/>
            <p:cNvSpPr/>
            <p:nvPr/>
          </p:nvSpPr>
          <p:spPr>
            <a:xfrm flipH="1">
              <a:off x="7686109" y="3289229"/>
              <a:ext cx="305955" cy="43854"/>
            </a:xfrm>
            <a:custGeom>
              <a:avLst/>
              <a:gdLst/>
              <a:ahLst/>
              <a:cxnLst/>
              <a:rect l="l" t="t" r="r" b="b"/>
              <a:pathLst>
                <a:path w="1200" h="172" extrusionOk="0">
                  <a:moveTo>
                    <a:pt x="600" y="0"/>
                  </a:moveTo>
                  <a:cubicBezTo>
                    <a:pt x="268" y="0"/>
                    <a:pt x="1" y="43"/>
                    <a:pt x="1" y="86"/>
                  </a:cubicBezTo>
                  <a:cubicBezTo>
                    <a:pt x="1" y="140"/>
                    <a:pt x="268" y="171"/>
                    <a:pt x="600" y="171"/>
                  </a:cubicBezTo>
                  <a:cubicBezTo>
                    <a:pt x="932" y="171"/>
                    <a:pt x="1200" y="140"/>
                    <a:pt x="1200" y="86"/>
                  </a:cubicBezTo>
                  <a:cubicBezTo>
                    <a:pt x="1200" y="43"/>
                    <a:pt x="932" y="0"/>
                    <a:pt x="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9" name="Google Shape;1409;p38"/>
            <p:cNvSpPr/>
            <p:nvPr/>
          </p:nvSpPr>
          <p:spPr>
            <a:xfrm flipH="1">
              <a:off x="7650669" y="3308351"/>
              <a:ext cx="382444" cy="117538"/>
            </a:xfrm>
            <a:custGeom>
              <a:avLst/>
              <a:gdLst/>
              <a:ahLst/>
              <a:cxnLst/>
              <a:rect l="l" t="t" r="r" b="b"/>
              <a:pathLst>
                <a:path w="1500" h="461" extrusionOk="0">
                  <a:moveTo>
                    <a:pt x="33" y="0"/>
                  </a:moveTo>
                  <a:cubicBezTo>
                    <a:pt x="22" y="0"/>
                    <a:pt x="12" y="0"/>
                    <a:pt x="12" y="11"/>
                  </a:cubicBezTo>
                  <a:cubicBezTo>
                    <a:pt x="12" y="65"/>
                    <a:pt x="12" y="118"/>
                    <a:pt x="1" y="172"/>
                  </a:cubicBezTo>
                  <a:lnTo>
                    <a:pt x="1" y="322"/>
                  </a:lnTo>
                  <a:lnTo>
                    <a:pt x="1" y="332"/>
                  </a:lnTo>
                  <a:cubicBezTo>
                    <a:pt x="1" y="332"/>
                    <a:pt x="1" y="343"/>
                    <a:pt x="12" y="353"/>
                  </a:cubicBezTo>
                  <a:cubicBezTo>
                    <a:pt x="33" y="365"/>
                    <a:pt x="43" y="365"/>
                    <a:pt x="55" y="375"/>
                  </a:cubicBezTo>
                  <a:cubicBezTo>
                    <a:pt x="76" y="386"/>
                    <a:pt x="86" y="386"/>
                    <a:pt x="108" y="396"/>
                  </a:cubicBezTo>
                  <a:cubicBezTo>
                    <a:pt x="140" y="407"/>
                    <a:pt x="162" y="407"/>
                    <a:pt x="193" y="418"/>
                  </a:cubicBezTo>
                  <a:lnTo>
                    <a:pt x="386" y="450"/>
                  </a:lnTo>
                  <a:cubicBezTo>
                    <a:pt x="504" y="460"/>
                    <a:pt x="633" y="460"/>
                    <a:pt x="761" y="460"/>
                  </a:cubicBezTo>
                  <a:cubicBezTo>
                    <a:pt x="879" y="450"/>
                    <a:pt x="1007" y="450"/>
                    <a:pt x="1136" y="429"/>
                  </a:cubicBezTo>
                  <a:cubicBezTo>
                    <a:pt x="1190" y="429"/>
                    <a:pt x="1254" y="418"/>
                    <a:pt x="1318" y="396"/>
                  </a:cubicBezTo>
                  <a:cubicBezTo>
                    <a:pt x="1382" y="386"/>
                    <a:pt x="1435" y="375"/>
                    <a:pt x="1500" y="332"/>
                  </a:cubicBezTo>
                  <a:lnTo>
                    <a:pt x="1500" y="322"/>
                  </a:lnTo>
                  <a:lnTo>
                    <a:pt x="1500" y="11"/>
                  </a:lnTo>
                  <a:cubicBezTo>
                    <a:pt x="1500" y="0"/>
                    <a:pt x="1500" y="0"/>
                    <a:pt x="1489" y="0"/>
                  </a:cubicBezTo>
                  <a:cubicBezTo>
                    <a:pt x="1478" y="0"/>
                    <a:pt x="1478" y="0"/>
                    <a:pt x="1478" y="11"/>
                  </a:cubicBezTo>
                  <a:lnTo>
                    <a:pt x="1478" y="311"/>
                  </a:lnTo>
                  <a:cubicBezTo>
                    <a:pt x="1435" y="343"/>
                    <a:pt x="1371" y="365"/>
                    <a:pt x="1307" y="375"/>
                  </a:cubicBezTo>
                  <a:cubicBezTo>
                    <a:pt x="1254" y="386"/>
                    <a:pt x="1190" y="396"/>
                    <a:pt x="1125" y="396"/>
                  </a:cubicBezTo>
                  <a:cubicBezTo>
                    <a:pt x="1007" y="407"/>
                    <a:pt x="879" y="407"/>
                    <a:pt x="761" y="407"/>
                  </a:cubicBezTo>
                  <a:cubicBezTo>
                    <a:pt x="633" y="407"/>
                    <a:pt x="515" y="396"/>
                    <a:pt x="386" y="386"/>
                  </a:cubicBezTo>
                  <a:cubicBezTo>
                    <a:pt x="333" y="375"/>
                    <a:pt x="269" y="365"/>
                    <a:pt x="215" y="353"/>
                  </a:cubicBezTo>
                  <a:cubicBezTo>
                    <a:pt x="183" y="353"/>
                    <a:pt x="151" y="343"/>
                    <a:pt x="129" y="332"/>
                  </a:cubicBezTo>
                  <a:cubicBezTo>
                    <a:pt x="103" y="323"/>
                    <a:pt x="75" y="314"/>
                    <a:pt x="55" y="305"/>
                  </a:cubicBezTo>
                  <a:lnTo>
                    <a:pt x="55" y="305"/>
                  </a:lnTo>
                  <a:lnTo>
                    <a:pt x="55" y="172"/>
                  </a:lnTo>
                  <a:cubicBezTo>
                    <a:pt x="55" y="118"/>
                    <a:pt x="43" y="65"/>
                    <a:pt x="43" y="11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0" name="Google Shape;1410;p38"/>
            <p:cNvSpPr/>
            <p:nvPr/>
          </p:nvSpPr>
          <p:spPr>
            <a:xfrm flipH="1">
              <a:off x="7631292" y="3588301"/>
              <a:ext cx="415334" cy="40794"/>
            </a:xfrm>
            <a:custGeom>
              <a:avLst/>
              <a:gdLst/>
              <a:ahLst/>
              <a:cxnLst/>
              <a:rect l="l" t="t" r="r" b="b"/>
              <a:pathLst>
                <a:path w="1629" h="160" extrusionOk="0">
                  <a:moveTo>
                    <a:pt x="1614" y="0"/>
                  </a:moveTo>
                  <a:cubicBezTo>
                    <a:pt x="1612" y="0"/>
                    <a:pt x="1610" y="1"/>
                    <a:pt x="1607" y="5"/>
                  </a:cubicBezTo>
                  <a:cubicBezTo>
                    <a:pt x="1478" y="37"/>
                    <a:pt x="1350" y="59"/>
                    <a:pt x="1210" y="80"/>
                  </a:cubicBezTo>
                  <a:cubicBezTo>
                    <a:pt x="1116" y="96"/>
                    <a:pt x="1016" y="106"/>
                    <a:pt x="919" y="106"/>
                  </a:cubicBezTo>
                  <a:cubicBezTo>
                    <a:pt x="883" y="106"/>
                    <a:pt x="849" y="104"/>
                    <a:pt x="814" y="102"/>
                  </a:cubicBezTo>
                  <a:cubicBezTo>
                    <a:pt x="675" y="102"/>
                    <a:pt x="546" y="91"/>
                    <a:pt x="418" y="80"/>
                  </a:cubicBezTo>
                  <a:cubicBezTo>
                    <a:pt x="279" y="69"/>
                    <a:pt x="150" y="48"/>
                    <a:pt x="22" y="37"/>
                  </a:cubicBezTo>
                  <a:lnTo>
                    <a:pt x="1" y="37"/>
                  </a:lnTo>
                  <a:cubicBezTo>
                    <a:pt x="1" y="48"/>
                    <a:pt x="1" y="59"/>
                    <a:pt x="11" y="59"/>
                  </a:cubicBezTo>
                  <a:cubicBezTo>
                    <a:pt x="139" y="102"/>
                    <a:pt x="279" y="133"/>
                    <a:pt x="407" y="145"/>
                  </a:cubicBezTo>
                  <a:cubicBezTo>
                    <a:pt x="505" y="152"/>
                    <a:pt x="598" y="159"/>
                    <a:pt x="693" y="159"/>
                  </a:cubicBezTo>
                  <a:cubicBezTo>
                    <a:pt x="733" y="159"/>
                    <a:pt x="773" y="158"/>
                    <a:pt x="814" y="155"/>
                  </a:cubicBezTo>
                  <a:cubicBezTo>
                    <a:pt x="953" y="145"/>
                    <a:pt x="1082" y="133"/>
                    <a:pt x="1221" y="112"/>
                  </a:cubicBezTo>
                  <a:cubicBezTo>
                    <a:pt x="1350" y="91"/>
                    <a:pt x="1478" y="59"/>
                    <a:pt x="1617" y="26"/>
                  </a:cubicBezTo>
                  <a:cubicBezTo>
                    <a:pt x="1617" y="26"/>
                    <a:pt x="1628" y="16"/>
                    <a:pt x="1628" y="5"/>
                  </a:cubicBezTo>
                  <a:cubicBezTo>
                    <a:pt x="1621" y="5"/>
                    <a:pt x="1618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1" name="Google Shape;1411;p38"/>
            <p:cNvSpPr/>
            <p:nvPr/>
          </p:nvSpPr>
          <p:spPr>
            <a:xfrm flipH="1">
              <a:off x="7483922" y="3642863"/>
              <a:ext cx="93061" cy="275614"/>
            </a:xfrm>
            <a:custGeom>
              <a:avLst/>
              <a:gdLst/>
              <a:ahLst/>
              <a:cxnLst/>
              <a:rect l="l" t="t" r="r" b="b"/>
              <a:pathLst>
                <a:path w="365" h="1081" extrusionOk="0">
                  <a:moveTo>
                    <a:pt x="13" y="0"/>
                  </a:moveTo>
                  <a:cubicBezTo>
                    <a:pt x="12" y="0"/>
                    <a:pt x="11" y="2"/>
                    <a:pt x="11" y="5"/>
                  </a:cubicBezTo>
                  <a:cubicBezTo>
                    <a:pt x="0" y="5"/>
                    <a:pt x="0" y="16"/>
                    <a:pt x="0" y="16"/>
                  </a:cubicBezTo>
                  <a:cubicBezTo>
                    <a:pt x="64" y="91"/>
                    <a:pt x="118" y="176"/>
                    <a:pt x="172" y="262"/>
                  </a:cubicBezTo>
                  <a:cubicBezTo>
                    <a:pt x="225" y="348"/>
                    <a:pt x="268" y="445"/>
                    <a:pt x="289" y="530"/>
                  </a:cubicBezTo>
                  <a:cubicBezTo>
                    <a:pt x="310" y="626"/>
                    <a:pt x="321" y="733"/>
                    <a:pt x="300" y="819"/>
                  </a:cubicBezTo>
                  <a:cubicBezTo>
                    <a:pt x="279" y="916"/>
                    <a:pt x="236" y="1001"/>
                    <a:pt x="160" y="1066"/>
                  </a:cubicBezTo>
                  <a:cubicBezTo>
                    <a:pt x="150" y="1066"/>
                    <a:pt x="150" y="1076"/>
                    <a:pt x="160" y="1076"/>
                  </a:cubicBezTo>
                  <a:cubicBezTo>
                    <a:pt x="160" y="1076"/>
                    <a:pt x="160" y="1081"/>
                    <a:pt x="164" y="1081"/>
                  </a:cubicBezTo>
                  <a:cubicBezTo>
                    <a:pt x="165" y="1081"/>
                    <a:pt x="168" y="1080"/>
                    <a:pt x="172" y="1076"/>
                  </a:cubicBezTo>
                  <a:cubicBezTo>
                    <a:pt x="257" y="1033"/>
                    <a:pt x="321" y="926"/>
                    <a:pt x="343" y="830"/>
                  </a:cubicBezTo>
                  <a:cubicBezTo>
                    <a:pt x="364" y="733"/>
                    <a:pt x="353" y="626"/>
                    <a:pt x="321" y="530"/>
                  </a:cubicBezTo>
                  <a:cubicBezTo>
                    <a:pt x="289" y="423"/>
                    <a:pt x="236" y="337"/>
                    <a:pt x="193" y="252"/>
                  </a:cubicBezTo>
                  <a:cubicBezTo>
                    <a:pt x="139" y="166"/>
                    <a:pt x="75" y="80"/>
                    <a:pt x="22" y="5"/>
                  </a:cubicBezTo>
                  <a:cubicBezTo>
                    <a:pt x="22" y="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2" name="Google Shape;1412;p38"/>
            <p:cNvSpPr/>
            <p:nvPr/>
          </p:nvSpPr>
          <p:spPr>
            <a:xfrm flipH="1">
              <a:off x="7524971" y="3701505"/>
              <a:ext cx="46658" cy="141504"/>
            </a:xfrm>
            <a:custGeom>
              <a:avLst/>
              <a:gdLst/>
              <a:ahLst/>
              <a:cxnLst/>
              <a:rect l="l" t="t" r="r" b="b"/>
              <a:pathLst>
                <a:path w="183" h="555" extrusionOk="0">
                  <a:moveTo>
                    <a:pt x="11" y="0"/>
                  </a:moveTo>
                  <a:cubicBezTo>
                    <a:pt x="1" y="0"/>
                    <a:pt x="1" y="11"/>
                    <a:pt x="1" y="11"/>
                  </a:cubicBezTo>
                  <a:cubicBezTo>
                    <a:pt x="65" y="86"/>
                    <a:pt x="108" y="172"/>
                    <a:pt x="129" y="268"/>
                  </a:cubicBezTo>
                  <a:cubicBezTo>
                    <a:pt x="139" y="310"/>
                    <a:pt x="139" y="364"/>
                    <a:pt x="139" y="407"/>
                  </a:cubicBezTo>
                  <a:cubicBezTo>
                    <a:pt x="139" y="450"/>
                    <a:pt x="129" y="493"/>
                    <a:pt x="118" y="546"/>
                  </a:cubicBezTo>
                  <a:lnTo>
                    <a:pt x="129" y="546"/>
                  </a:lnTo>
                  <a:cubicBezTo>
                    <a:pt x="129" y="552"/>
                    <a:pt x="129" y="554"/>
                    <a:pt x="130" y="554"/>
                  </a:cubicBezTo>
                  <a:cubicBezTo>
                    <a:pt x="132" y="554"/>
                    <a:pt x="134" y="552"/>
                    <a:pt x="139" y="546"/>
                  </a:cubicBezTo>
                  <a:cubicBezTo>
                    <a:pt x="172" y="514"/>
                    <a:pt x="182" y="460"/>
                    <a:pt x="182" y="407"/>
                  </a:cubicBezTo>
                  <a:cubicBezTo>
                    <a:pt x="182" y="353"/>
                    <a:pt x="182" y="300"/>
                    <a:pt x="161" y="257"/>
                  </a:cubicBezTo>
                  <a:cubicBezTo>
                    <a:pt x="129" y="161"/>
                    <a:pt x="75" y="86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3" name="Google Shape;1413;p38"/>
            <p:cNvSpPr/>
            <p:nvPr/>
          </p:nvSpPr>
          <p:spPr>
            <a:xfrm flipH="1">
              <a:off x="8103738" y="3633175"/>
              <a:ext cx="82098" cy="281479"/>
            </a:xfrm>
            <a:custGeom>
              <a:avLst/>
              <a:gdLst/>
              <a:ahLst/>
              <a:cxnLst/>
              <a:rect l="l" t="t" r="r" b="b"/>
              <a:pathLst>
                <a:path w="322" h="1104" extrusionOk="0">
                  <a:moveTo>
                    <a:pt x="300" y="0"/>
                  </a:moveTo>
                  <a:cubicBezTo>
                    <a:pt x="268" y="97"/>
                    <a:pt x="225" y="183"/>
                    <a:pt x="182" y="279"/>
                  </a:cubicBezTo>
                  <a:cubicBezTo>
                    <a:pt x="140" y="364"/>
                    <a:pt x="97" y="450"/>
                    <a:pt x="64" y="547"/>
                  </a:cubicBezTo>
                  <a:cubicBezTo>
                    <a:pt x="21" y="632"/>
                    <a:pt x="0" y="739"/>
                    <a:pt x="11" y="847"/>
                  </a:cubicBezTo>
                  <a:cubicBezTo>
                    <a:pt x="21" y="889"/>
                    <a:pt x="33" y="943"/>
                    <a:pt x="64" y="985"/>
                  </a:cubicBezTo>
                  <a:cubicBezTo>
                    <a:pt x="75" y="1018"/>
                    <a:pt x="86" y="1028"/>
                    <a:pt x="107" y="1050"/>
                  </a:cubicBezTo>
                  <a:cubicBezTo>
                    <a:pt x="129" y="1071"/>
                    <a:pt x="150" y="1082"/>
                    <a:pt x="171" y="1104"/>
                  </a:cubicBezTo>
                  <a:lnTo>
                    <a:pt x="182" y="1092"/>
                  </a:lnTo>
                  <a:lnTo>
                    <a:pt x="182" y="1082"/>
                  </a:lnTo>
                  <a:cubicBezTo>
                    <a:pt x="107" y="1018"/>
                    <a:pt x="64" y="932"/>
                    <a:pt x="54" y="835"/>
                  </a:cubicBezTo>
                  <a:cubicBezTo>
                    <a:pt x="43" y="739"/>
                    <a:pt x="64" y="643"/>
                    <a:pt x="97" y="557"/>
                  </a:cubicBezTo>
                  <a:cubicBezTo>
                    <a:pt x="129" y="461"/>
                    <a:pt x="161" y="375"/>
                    <a:pt x="204" y="279"/>
                  </a:cubicBezTo>
                  <a:cubicBezTo>
                    <a:pt x="247" y="193"/>
                    <a:pt x="278" y="97"/>
                    <a:pt x="321" y="11"/>
                  </a:cubicBezTo>
                  <a:cubicBezTo>
                    <a:pt x="321" y="0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4" name="Google Shape;1414;p38"/>
            <p:cNvSpPr/>
            <p:nvPr/>
          </p:nvSpPr>
          <p:spPr>
            <a:xfrm flipH="1">
              <a:off x="8106542" y="3716548"/>
              <a:ext cx="35695" cy="121617"/>
            </a:xfrm>
            <a:custGeom>
              <a:avLst/>
              <a:gdLst/>
              <a:ahLst/>
              <a:cxnLst/>
              <a:rect l="l" t="t" r="r" b="b"/>
              <a:pathLst>
                <a:path w="140" h="477" extrusionOk="0">
                  <a:moveTo>
                    <a:pt x="128" y="1"/>
                  </a:moveTo>
                  <a:cubicBezTo>
                    <a:pt x="128" y="1"/>
                    <a:pt x="125" y="6"/>
                    <a:pt x="119" y="6"/>
                  </a:cubicBezTo>
                  <a:cubicBezTo>
                    <a:pt x="86" y="80"/>
                    <a:pt x="54" y="156"/>
                    <a:pt x="33" y="230"/>
                  </a:cubicBezTo>
                  <a:cubicBezTo>
                    <a:pt x="22" y="263"/>
                    <a:pt x="11" y="305"/>
                    <a:pt x="11" y="348"/>
                  </a:cubicBezTo>
                  <a:cubicBezTo>
                    <a:pt x="0" y="391"/>
                    <a:pt x="0" y="423"/>
                    <a:pt x="11" y="466"/>
                  </a:cubicBezTo>
                  <a:cubicBezTo>
                    <a:pt x="11" y="466"/>
                    <a:pt x="11" y="477"/>
                    <a:pt x="22" y="477"/>
                  </a:cubicBezTo>
                  <a:lnTo>
                    <a:pt x="33" y="466"/>
                  </a:lnTo>
                  <a:cubicBezTo>
                    <a:pt x="43" y="423"/>
                    <a:pt x="43" y="391"/>
                    <a:pt x="54" y="348"/>
                  </a:cubicBezTo>
                  <a:cubicBezTo>
                    <a:pt x="54" y="316"/>
                    <a:pt x="54" y="273"/>
                    <a:pt x="65" y="230"/>
                  </a:cubicBezTo>
                  <a:cubicBezTo>
                    <a:pt x="76" y="156"/>
                    <a:pt x="97" y="80"/>
                    <a:pt x="140" y="16"/>
                  </a:cubicBezTo>
                  <a:cubicBezTo>
                    <a:pt x="140" y="6"/>
                    <a:pt x="140" y="6"/>
                    <a:pt x="129" y="6"/>
                  </a:cubicBezTo>
                  <a:cubicBezTo>
                    <a:pt x="129" y="2"/>
                    <a:pt x="12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5" name="Google Shape;1415;p38"/>
            <p:cNvSpPr/>
            <p:nvPr/>
          </p:nvSpPr>
          <p:spPr>
            <a:xfrm flipH="1">
              <a:off x="7631292" y="3936326"/>
              <a:ext cx="418138" cy="38499"/>
            </a:xfrm>
            <a:custGeom>
              <a:avLst/>
              <a:gdLst/>
              <a:ahLst/>
              <a:cxnLst/>
              <a:rect l="l" t="t" r="r" b="b"/>
              <a:pathLst>
                <a:path w="1640" h="151" extrusionOk="0">
                  <a:moveTo>
                    <a:pt x="1628" y="0"/>
                  </a:moveTo>
                  <a:cubicBezTo>
                    <a:pt x="1499" y="43"/>
                    <a:pt x="1361" y="64"/>
                    <a:pt x="1232" y="86"/>
                  </a:cubicBezTo>
                  <a:cubicBezTo>
                    <a:pt x="1093" y="107"/>
                    <a:pt x="964" y="107"/>
                    <a:pt x="825" y="118"/>
                  </a:cubicBezTo>
                  <a:cubicBezTo>
                    <a:pt x="686" y="118"/>
                    <a:pt x="557" y="107"/>
                    <a:pt x="418" y="96"/>
                  </a:cubicBezTo>
                  <a:cubicBezTo>
                    <a:pt x="290" y="86"/>
                    <a:pt x="150" y="64"/>
                    <a:pt x="22" y="43"/>
                  </a:cubicBezTo>
                  <a:cubicBezTo>
                    <a:pt x="12" y="43"/>
                    <a:pt x="12" y="43"/>
                    <a:pt x="12" y="53"/>
                  </a:cubicBezTo>
                  <a:cubicBezTo>
                    <a:pt x="0" y="53"/>
                    <a:pt x="12" y="64"/>
                    <a:pt x="12" y="64"/>
                  </a:cubicBezTo>
                  <a:cubicBezTo>
                    <a:pt x="140" y="96"/>
                    <a:pt x="279" y="118"/>
                    <a:pt x="418" y="139"/>
                  </a:cubicBezTo>
                  <a:cubicBezTo>
                    <a:pt x="557" y="150"/>
                    <a:pt x="686" y="150"/>
                    <a:pt x="825" y="150"/>
                  </a:cubicBezTo>
                  <a:cubicBezTo>
                    <a:pt x="964" y="139"/>
                    <a:pt x="1104" y="129"/>
                    <a:pt x="1232" y="107"/>
                  </a:cubicBezTo>
                  <a:cubicBezTo>
                    <a:pt x="1371" y="86"/>
                    <a:pt x="1499" y="53"/>
                    <a:pt x="1628" y="22"/>
                  </a:cubicBezTo>
                  <a:cubicBezTo>
                    <a:pt x="1639" y="22"/>
                    <a:pt x="1639" y="10"/>
                    <a:pt x="1639" y="10"/>
                  </a:cubicBezTo>
                  <a:cubicBezTo>
                    <a:pt x="1639" y="0"/>
                    <a:pt x="1628" y="0"/>
                    <a:pt x="1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6" name="Google Shape;1416;p38"/>
            <p:cNvSpPr/>
            <p:nvPr/>
          </p:nvSpPr>
          <p:spPr>
            <a:xfrm flipH="1">
              <a:off x="7855149" y="3421810"/>
              <a:ext cx="186123" cy="34165"/>
            </a:xfrm>
            <a:custGeom>
              <a:avLst/>
              <a:gdLst/>
              <a:ahLst/>
              <a:cxnLst/>
              <a:rect l="l" t="t" r="r" b="b"/>
              <a:pathLst>
                <a:path w="730" h="134" extrusionOk="0">
                  <a:moveTo>
                    <a:pt x="9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" y="15"/>
                    <a:pt x="1" y="15"/>
                    <a:pt x="11" y="15"/>
                  </a:cubicBezTo>
                  <a:cubicBezTo>
                    <a:pt x="65" y="37"/>
                    <a:pt x="129" y="58"/>
                    <a:pt x="183" y="69"/>
                  </a:cubicBezTo>
                  <a:cubicBezTo>
                    <a:pt x="247" y="80"/>
                    <a:pt x="301" y="101"/>
                    <a:pt x="365" y="112"/>
                  </a:cubicBezTo>
                  <a:cubicBezTo>
                    <a:pt x="418" y="123"/>
                    <a:pt x="482" y="134"/>
                    <a:pt x="536" y="134"/>
                  </a:cubicBezTo>
                  <a:cubicBezTo>
                    <a:pt x="601" y="134"/>
                    <a:pt x="665" y="134"/>
                    <a:pt x="718" y="123"/>
                  </a:cubicBezTo>
                  <a:cubicBezTo>
                    <a:pt x="729" y="123"/>
                    <a:pt x="729" y="112"/>
                    <a:pt x="729" y="112"/>
                  </a:cubicBezTo>
                  <a:cubicBezTo>
                    <a:pt x="729" y="112"/>
                    <a:pt x="729" y="101"/>
                    <a:pt x="718" y="101"/>
                  </a:cubicBezTo>
                  <a:cubicBezTo>
                    <a:pt x="665" y="91"/>
                    <a:pt x="601" y="91"/>
                    <a:pt x="547" y="91"/>
                  </a:cubicBezTo>
                  <a:cubicBezTo>
                    <a:pt x="482" y="91"/>
                    <a:pt x="429" y="80"/>
                    <a:pt x="365" y="80"/>
                  </a:cubicBezTo>
                  <a:cubicBezTo>
                    <a:pt x="301" y="69"/>
                    <a:pt x="247" y="58"/>
                    <a:pt x="194" y="48"/>
                  </a:cubicBezTo>
                  <a:cubicBezTo>
                    <a:pt x="129" y="37"/>
                    <a:pt x="75" y="27"/>
                    <a:pt x="11" y="5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7" name="Google Shape;1417;p38"/>
            <p:cNvSpPr/>
            <p:nvPr/>
          </p:nvSpPr>
          <p:spPr>
            <a:xfrm flipH="1">
              <a:off x="8013481" y="3444757"/>
              <a:ext cx="55072" cy="23457"/>
            </a:xfrm>
            <a:custGeom>
              <a:avLst/>
              <a:gdLst/>
              <a:ahLst/>
              <a:cxnLst/>
              <a:rect l="l" t="t" r="r" b="b"/>
              <a:pathLst>
                <a:path w="216" h="92" extrusionOk="0">
                  <a:moveTo>
                    <a:pt x="11" y="1"/>
                  </a:moveTo>
                  <a:cubicBezTo>
                    <a:pt x="11" y="1"/>
                    <a:pt x="1" y="1"/>
                    <a:pt x="1" y="11"/>
                  </a:cubicBezTo>
                  <a:cubicBezTo>
                    <a:pt x="1" y="11"/>
                    <a:pt x="1" y="22"/>
                    <a:pt x="11" y="22"/>
                  </a:cubicBezTo>
                  <a:cubicBezTo>
                    <a:pt x="44" y="33"/>
                    <a:pt x="75" y="44"/>
                    <a:pt x="108" y="65"/>
                  </a:cubicBezTo>
                  <a:cubicBezTo>
                    <a:pt x="118" y="65"/>
                    <a:pt x="140" y="75"/>
                    <a:pt x="151" y="86"/>
                  </a:cubicBezTo>
                  <a:cubicBezTo>
                    <a:pt x="165" y="86"/>
                    <a:pt x="174" y="91"/>
                    <a:pt x="185" y="91"/>
                  </a:cubicBezTo>
                  <a:cubicBezTo>
                    <a:pt x="191" y="91"/>
                    <a:pt x="197" y="90"/>
                    <a:pt x="204" y="86"/>
                  </a:cubicBezTo>
                  <a:lnTo>
                    <a:pt x="215" y="86"/>
                  </a:lnTo>
                  <a:lnTo>
                    <a:pt x="215" y="75"/>
                  </a:lnTo>
                  <a:cubicBezTo>
                    <a:pt x="204" y="54"/>
                    <a:pt x="182" y="54"/>
                    <a:pt x="161" y="44"/>
                  </a:cubicBezTo>
                  <a:cubicBezTo>
                    <a:pt x="151" y="33"/>
                    <a:pt x="129" y="33"/>
                    <a:pt x="118" y="33"/>
                  </a:cubicBezTo>
                  <a:cubicBezTo>
                    <a:pt x="75" y="22"/>
                    <a:pt x="44" y="22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8" name="Google Shape;1418;p38"/>
            <p:cNvSpPr/>
            <p:nvPr/>
          </p:nvSpPr>
          <p:spPr>
            <a:xfrm flipH="1">
              <a:off x="7937247" y="3480197"/>
              <a:ext cx="150428" cy="43854"/>
            </a:xfrm>
            <a:custGeom>
              <a:avLst/>
              <a:gdLst/>
              <a:ahLst/>
              <a:cxnLst/>
              <a:rect l="l" t="t" r="r" b="b"/>
              <a:pathLst>
                <a:path w="590" h="172" extrusionOk="0">
                  <a:moveTo>
                    <a:pt x="0" y="1"/>
                  </a:moveTo>
                  <a:cubicBezTo>
                    <a:pt x="0" y="12"/>
                    <a:pt x="0" y="12"/>
                    <a:pt x="12" y="12"/>
                  </a:cubicBezTo>
                  <a:cubicBezTo>
                    <a:pt x="97" y="55"/>
                    <a:pt x="193" y="86"/>
                    <a:pt x="290" y="119"/>
                  </a:cubicBezTo>
                  <a:cubicBezTo>
                    <a:pt x="333" y="140"/>
                    <a:pt x="386" y="151"/>
                    <a:pt x="429" y="162"/>
                  </a:cubicBezTo>
                  <a:cubicBezTo>
                    <a:pt x="483" y="172"/>
                    <a:pt x="526" y="172"/>
                    <a:pt x="579" y="172"/>
                  </a:cubicBezTo>
                  <a:cubicBezTo>
                    <a:pt x="590" y="172"/>
                    <a:pt x="590" y="162"/>
                    <a:pt x="590" y="162"/>
                  </a:cubicBezTo>
                  <a:cubicBezTo>
                    <a:pt x="590" y="151"/>
                    <a:pt x="590" y="151"/>
                    <a:pt x="579" y="151"/>
                  </a:cubicBezTo>
                  <a:cubicBezTo>
                    <a:pt x="536" y="129"/>
                    <a:pt x="483" y="129"/>
                    <a:pt x="440" y="119"/>
                  </a:cubicBezTo>
                  <a:cubicBezTo>
                    <a:pt x="386" y="108"/>
                    <a:pt x="343" y="97"/>
                    <a:pt x="290" y="86"/>
                  </a:cubicBezTo>
                  <a:cubicBezTo>
                    <a:pt x="193" y="65"/>
                    <a:pt x="108" y="43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9" name="Google Shape;1419;p38"/>
            <p:cNvSpPr/>
            <p:nvPr/>
          </p:nvSpPr>
          <p:spPr>
            <a:xfrm flipH="1">
              <a:off x="7614973" y="3428439"/>
              <a:ext cx="161391" cy="33145"/>
            </a:xfrm>
            <a:custGeom>
              <a:avLst/>
              <a:gdLst/>
              <a:ahLst/>
              <a:cxnLst/>
              <a:rect l="l" t="t" r="r" b="b"/>
              <a:pathLst>
                <a:path w="633" h="130" extrusionOk="0">
                  <a:moveTo>
                    <a:pt x="621" y="1"/>
                  </a:moveTo>
                  <a:cubicBezTo>
                    <a:pt x="525" y="32"/>
                    <a:pt x="418" y="54"/>
                    <a:pt x="311" y="65"/>
                  </a:cubicBezTo>
                  <a:cubicBezTo>
                    <a:pt x="268" y="75"/>
                    <a:pt x="214" y="75"/>
                    <a:pt x="161" y="86"/>
                  </a:cubicBezTo>
                  <a:cubicBezTo>
                    <a:pt x="107" y="86"/>
                    <a:pt x="54" y="97"/>
                    <a:pt x="0" y="108"/>
                  </a:cubicBezTo>
                  <a:cubicBezTo>
                    <a:pt x="0" y="118"/>
                    <a:pt x="0" y="118"/>
                    <a:pt x="11" y="118"/>
                  </a:cubicBezTo>
                  <a:cubicBezTo>
                    <a:pt x="54" y="129"/>
                    <a:pt x="107" y="129"/>
                    <a:pt x="161" y="129"/>
                  </a:cubicBezTo>
                  <a:lnTo>
                    <a:pt x="321" y="97"/>
                  </a:lnTo>
                  <a:cubicBezTo>
                    <a:pt x="418" y="75"/>
                    <a:pt x="525" y="43"/>
                    <a:pt x="621" y="11"/>
                  </a:cubicBezTo>
                  <a:cubicBezTo>
                    <a:pt x="632" y="11"/>
                    <a:pt x="632" y="1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0" name="Google Shape;1420;p38"/>
            <p:cNvSpPr/>
            <p:nvPr/>
          </p:nvSpPr>
          <p:spPr>
            <a:xfrm flipH="1">
              <a:off x="7604010" y="3457250"/>
              <a:ext cx="68585" cy="22692"/>
            </a:xfrm>
            <a:custGeom>
              <a:avLst/>
              <a:gdLst/>
              <a:ahLst/>
              <a:cxnLst/>
              <a:rect l="l" t="t" r="r" b="b"/>
              <a:pathLst>
                <a:path w="269" h="89" extrusionOk="0">
                  <a:moveTo>
                    <a:pt x="260" y="0"/>
                  </a:moveTo>
                  <a:cubicBezTo>
                    <a:pt x="258" y="0"/>
                    <a:pt x="257" y="2"/>
                    <a:pt x="257" y="5"/>
                  </a:cubicBezTo>
                  <a:lnTo>
                    <a:pt x="129" y="37"/>
                  </a:lnTo>
                  <a:lnTo>
                    <a:pt x="64" y="37"/>
                  </a:lnTo>
                  <a:cubicBezTo>
                    <a:pt x="43" y="48"/>
                    <a:pt x="33" y="48"/>
                    <a:pt x="11" y="59"/>
                  </a:cubicBezTo>
                  <a:cubicBezTo>
                    <a:pt x="11" y="59"/>
                    <a:pt x="0" y="59"/>
                    <a:pt x="0" y="69"/>
                  </a:cubicBezTo>
                  <a:cubicBezTo>
                    <a:pt x="0" y="69"/>
                    <a:pt x="0" y="80"/>
                    <a:pt x="11" y="80"/>
                  </a:cubicBezTo>
                  <a:cubicBezTo>
                    <a:pt x="22" y="85"/>
                    <a:pt x="33" y="88"/>
                    <a:pt x="43" y="88"/>
                  </a:cubicBezTo>
                  <a:cubicBezTo>
                    <a:pt x="54" y="88"/>
                    <a:pt x="65" y="85"/>
                    <a:pt x="75" y="80"/>
                  </a:cubicBezTo>
                  <a:cubicBezTo>
                    <a:pt x="97" y="80"/>
                    <a:pt x="118" y="69"/>
                    <a:pt x="140" y="69"/>
                  </a:cubicBezTo>
                  <a:cubicBezTo>
                    <a:pt x="183" y="48"/>
                    <a:pt x="225" y="37"/>
                    <a:pt x="257" y="16"/>
                  </a:cubicBezTo>
                  <a:cubicBezTo>
                    <a:pt x="268" y="16"/>
                    <a:pt x="268" y="5"/>
                    <a:pt x="268" y="5"/>
                  </a:cubicBezTo>
                  <a:cubicBezTo>
                    <a:pt x="268" y="5"/>
                    <a:pt x="263" y="0"/>
                    <a:pt x="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1" name="Google Shape;1421;p38"/>
            <p:cNvSpPr/>
            <p:nvPr/>
          </p:nvSpPr>
          <p:spPr>
            <a:xfrm flipH="1">
              <a:off x="7593302" y="3488611"/>
              <a:ext cx="183063" cy="34930"/>
            </a:xfrm>
            <a:custGeom>
              <a:avLst/>
              <a:gdLst/>
              <a:ahLst/>
              <a:cxnLst/>
              <a:rect l="l" t="t" r="r" b="b"/>
              <a:pathLst>
                <a:path w="718" h="137" extrusionOk="0">
                  <a:moveTo>
                    <a:pt x="697" y="0"/>
                  </a:moveTo>
                  <a:cubicBezTo>
                    <a:pt x="643" y="22"/>
                    <a:pt x="590" y="32"/>
                    <a:pt x="536" y="43"/>
                  </a:cubicBezTo>
                  <a:cubicBezTo>
                    <a:pt x="471" y="53"/>
                    <a:pt x="418" y="64"/>
                    <a:pt x="354" y="75"/>
                  </a:cubicBezTo>
                  <a:cubicBezTo>
                    <a:pt x="300" y="86"/>
                    <a:pt x="247" y="86"/>
                    <a:pt x="183" y="86"/>
                  </a:cubicBezTo>
                  <a:cubicBezTo>
                    <a:pt x="129" y="96"/>
                    <a:pt x="76" y="96"/>
                    <a:pt x="11" y="107"/>
                  </a:cubicBezTo>
                  <a:lnTo>
                    <a:pt x="0" y="118"/>
                  </a:lnTo>
                  <a:lnTo>
                    <a:pt x="11" y="129"/>
                  </a:lnTo>
                  <a:cubicBezTo>
                    <a:pt x="43" y="134"/>
                    <a:pt x="73" y="136"/>
                    <a:pt x="102" y="136"/>
                  </a:cubicBezTo>
                  <a:cubicBezTo>
                    <a:pt x="131" y="136"/>
                    <a:pt x="161" y="134"/>
                    <a:pt x="193" y="129"/>
                  </a:cubicBezTo>
                  <a:cubicBezTo>
                    <a:pt x="247" y="129"/>
                    <a:pt x="311" y="118"/>
                    <a:pt x="364" y="107"/>
                  </a:cubicBezTo>
                  <a:cubicBezTo>
                    <a:pt x="418" y="96"/>
                    <a:pt x="482" y="75"/>
                    <a:pt x="536" y="64"/>
                  </a:cubicBezTo>
                  <a:cubicBezTo>
                    <a:pt x="590" y="53"/>
                    <a:pt x="654" y="32"/>
                    <a:pt x="707" y="22"/>
                  </a:cubicBezTo>
                  <a:cubicBezTo>
                    <a:pt x="707" y="10"/>
                    <a:pt x="718" y="1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2" name="Google Shape;1422;p38"/>
            <p:cNvSpPr/>
            <p:nvPr/>
          </p:nvSpPr>
          <p:spPr>
            <a:xfrm flipH="1">
              <a:off x="7885490" y="3348126"/>
              <a:ext cx="122892" cy="26006"/>
            </a:xfrm>
            <a:custGeom>
              <a:avLst/>
              <a:gdLst/>
              <a:ahLst/>
              <a:cxnLst/>
              <a:rect l="l" t="t" r="r" b="b"/>
              <a:pathLst>
                <a:path w="482" h="102" extrusionOk="0">
                  <a:moveTo>
                    <a:pt x="3" y="0"/>
                  </a:moveTo>
                  <a:cubicBezTo>
                    <a:pt x="0" y="0"/>
                    <a:pt x="0" y="5"/>
                    <a:pt x="0" y="5"/>
                  </a:cubicBezTo>
                  <a:lnTo>
                    <a:pt x="0" y="16"/>
                  </a:lnTo>
                  <a:cubicBezTo>
                    <a:pt x="75" y="37"/>
                    <a:pt x="150" y="59"/>
                    <a:pt x="236" y="80"/>
                  </a:cubicBezTo>
                  <a:cubicBezTo>
                    <a:pt x="279" y="90"/>
                    <a:pt x="311" y="101"/>
                    <a:pt x="353" y="101"/>
                  </a:cubicBezTo>
                  <a:cubicBezTo>
                    <a:pt x="396" y="101"/>
                    <a:pt x="439" y="101"/>
                    <a:pt x="482" y="90"/>
                  </a:cubicBezTo>
                  <a:lnTo>
                    <a:pt x="482" y="80"/>
                  </a:lnTo>
                  <a:cubicBezTo>
                    <a:pt x="439" y="69"/>
                    <a:pt x="396" y="69"/>
                    <a:pt x="353" y="69"/>
                  </a:cubicBezTo>
                  <a:cubicBezTo>
                    <a:pt x="322" y="69"/>
                    <a:pt x="279" y="59"/>
                    <a:pt x="236" y="59"/>
                  </a:cubicBezTo>
                  <a:cubicBezTo>
                    <a:pt x="161" y="47"/>
                    <a:pt x="75" y="26"/>
                    <a:pt x="11" y="5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3" name="Google Shape;1423;p38"/>
            <p:cNvSpPr/>
            <p:nvPr/>
          </p:nvSpPr>
          <p:spPr>
            <a:xfrm flipH="1">
              <a:off x="7956369" y="3373877"/>
              <a:ext cx="49463" cy="13768"/>
            </a:xfrm>
            <a:custGeom>
              <a:avLst/>
              <a:gdLst/>
              <a:ahLst/>
              <a:cxnLst/>
              <a:rect l="l" t="t" r="r" b="b"/>
              <a:pathLst>
                <a:path w="194" h="54" extrusionOk="0">
                  <a:moveTo>
                    <a:pt x="12" y="0"/>
                  </a:moveTo>
                  <a:cubicBezTo>
                    <a:pt x="12" y="0"/>
                    <a:pt x="1" y="0"/>
                    <a:pt x="1" y="11"/>
                  </a:cubicBezTo>
                  <a:lnTo>
                    <a:pt x="12" y="22"/>
                  </a:lnTo>
                  <a:cubicBezTo>
                    <a:pt x="33" y="22"/>
                    <a:pt x="65" y="32"/>
                    <a:pt x="98" y="43"/>
                  </a:cubicBezTo>
                  <a:cubicBezTo>
                    <a:pt x="108" y="43"/>
                    <a:pt x="129" y="54"/>
                    <a:pt x="140" y="54"/>
                  </a:cubicBezTo>
                  <a:cubicBezTo>
                    <a:pt x="151" y="54"/>
                    <a:pt x="172" y="54"/>
                    <a:pt x="183" y="43"/>
                  </a:cubicBezTo>
                  <a:lnTo>
                    <a:pt x="193" y="43"/>
                  </a:lnTo>
                  <a:cubicBezTo>
                    <a:pt x="193" y="43"/>
                    <a:pt x="193" y="32"/>
                    <a:pt x="183" y="32"/>
                  </a:cubicBezTo>
                  <a:cubicBezTo>
                    <a:pt x="172" y="22"/>
                    <a:pt x="162" y="22"/>
                    <a:pt x="140" y="22"/>
                  </a:cubicBezTo>
                  <a:lnTo>
                    <a:pt x="98" y="22"/>
                  </a:lnTo>
                  <a:cubicBezTo>
                    <a:pt x="76" y="22"/>
                    <a:pt x="44" y="11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4" name="Google Shape;1424;p38"/>
            <p:cNvSpPr/>
            <p:nvPr/>
          </p:nvSpPr>
          <p:spPr>
            <a:xfrm flipH="1">
              <a:off x="7669536" y="3349146"/>
              <a:ext cx="156037" cy="24986"/>
            </a:xfrm>
            <a:custGeom>
              <a:avLst/>
              <a:gdLst/>
              <a:ahLst/>
              <a:cxnLst/>
              <a:rect l="l" t="t" r="r" b="b"/>
              <a:pathLst>
                <a:path w="612" h="98" extrusionOk="0">
                  <a:moveTo>
                    <a:pt x="600" y="1"/>
                  </a:moveTo>
                  <a:cubicBezTo>
                    <a:pt x="504" y="33"/>
                    <a:pt x="407" y="55"/>
                    <a:pt x="311" y="65"/>
                  </a:cubicBezTo>
                  <a:lnTo>
                    <a:pt x="161" y="65"/>
                  </a:lnTo>
                  <a:cubicBezTo>
                    <a:pt x="108" y="65"/>
                    <a:pt x="65" y="65"/>
                    <a:pt x="12" y="76"/>
                  </a:cubicBezTo>
                  <a:lnTo>
                    <a:pt x="0" y="76"/>
                  </a:lnTo>
                  <a:cubicBezTo>
                    <a:pt x="0" y="86"/>
                    <a:pt x="12" y="86"/>
                    <a:pt x="12" y="86"/>
                  </a:cubicBezTo>
                  <a:cubicBezTo>
                    <a:pt x="65" y="97"/>
                    <a:pt x="108" y="97"/>
                    <a:pt x="161" y="97"/>
                  </a:cubicBezTo>
                  <a:cubicBezTo>
                    <a:pt x="215" y="97"/>
                    <a:pt x="257" y="97"/>
                    <a:pt x="311" y="86"/>
                  </a:cubicBezTo>
                  <a:cubicBezTo>
                    <a:pt x="407" y="65"/>
                    <a:pt x="504" y="43"/>
                    <a:pt x="600" y="12"/>
                  </a:cubicBezTo>
                  <a:lnTo>
                    <a:pt x="611" y="1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38"/>
            <p:cNvSpPr/>
            <p:nvPr/>
          </p:nvSpPr>
          <p:spPr>
            <a:xfrm flipH="1">
              <a:off x="7675145" y="3379231"/>
              <a:ext cx="84903" cy="16828"/>
            </a:xfrm>
            <a:custGeom>
              <a:avLst/>
              <a:gdLst/>
              <a:ahLst/>
              <a:cxnLst/>
              <a:rect l="l" t="t" r="r" b="b"/>
              <a:pathLst>
                <a:path w="333" h="66" extrusionOk="0">
                  <a:moveTo>
                    <a:pt x="322" y="1"/>
                  </a:moveTo>
                  <a:cubicBezTo>
                    <a:pt x="269" y="11"/>
                    <a:pt x="215" y="22"/>
                    <a:pt x="161" y="22"/>
                  </a:cubicBezTo>
                  <a:cubicBezTo>
                    <a:pt x="140" y="22"/>
                    <a:pt x="107" y="22"/>
                    <a:pt x="86" y="33"/>
                  </a:cubicBezTo>
                  <a:cubicBezTo>
                    <a:pt x="54" y="33"/>
                    <a:pt x="33" y="33"/>
                    <a:pt x="0" y="44"/>
                  </a:cubicBezTo>
                  <a:lnTo>
                    <a:pt x="0" y="54"/>
                  </a:lnTo>
                  <a:cubicBezTo>
                    <a:pt x="33" y="65"/>
                    <a:pt x="65" y="65"/>
                    <a:pt x="86" y="65"/>
                  </a:cubicBezTo>
                  <a:cubicBezTo>
                    <a:pt x="119" y="54"/>
                    <a:pt x="140" y="54"/>
                    <a:pt x="161" y="44"/>
                  </a:cubicBezTo>
                  <a:lnTo>
                    <a:pt x="322" y="11"/>
                  </a:lnTo>
                  <a:lnTo>
                    <a:pt x="333" y="11"/>
                  </a:lnTo>
                  <a:cubicBezTo>
                    <a:pt x="333" y="1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26" name="Google Shape;1426;p38"/>
          <p:cNvGrpSpPr/>
          <p:nvPr/>
        </p:nvGrpSpPr>
        <p:grpSpPr>
          <a:xfrm>
            <a:off x="865239" y="1952430"/>
            <a:ext cx="908123" cy="1647074"/>
            <a:chOff x="947208" y="1618454"/>
            <a:chExt cx="780951" cy="1436205"/>
          </a:xfrm>
        </p:grpSpPr>
        <p:sp>
          <p:nvSpPr>
            <p:cNvPr id="1427" name="Google Shape;1427;p38"/>
            <p:cNvSpPr/>
            <p:nvPr/>
          </p:nvSpPr>
          <p:spPr>
            <a:xfrm>
              <a:off x="947208" y="1618454"/>
              <a:ext cx="679985" cy="1283226"/>
            </a:xfrm>
            <a:custGeom>
              <a:avLst/>
              <a:gdLst/>
              <a:ahLst/>
              <a:cxnLst/>
              <a:rect l="l" t="t" r="r" b="b"/>
              <a:pathLst>
                <a:path w="2667" h="5033" extrusionOk="0">
                  <a:moveTo>
                    <a:pt x="525" y="0"/>
                  </a:moveTo>
                  <a:cubicBezTo>
                    <a:pt x="514" y="0"/>
                    <a:pt x="504" y="0"/>
                    <a:pt x="493" y="11"/>
                  </a:cubicBezTo>
                  <a:cubicBezTo>
                    <a:pt x="354" y="225"/>
                    <a:pt x="247" y="461"/>
                    <a:pt x="183" y="707"/>
                  </a:cubicBezTo>
                  <a:cubicBezTo>
                    <a:pt x="140" y="825"/>
                    <a:pt x="118" y="953"/>
                    <a:pt x="97" y="1082"/>
                  </a:cubicBezTo>
                  <a:cubicBezTo>
                    <a:pt x="97" y="1146"/>
                    <a:pt x="97" y="1210"/>
                    <a:pt x="107" y="1275"/>
                  </a:cubicBezTo>
                  <a:cubicBezTo>
                    <a:pt x="107" y="1306"/>
                    <a:pt x="118" y="1339"/>
                    <a:pt x="129" y="1371"/>
                  </a:cubicBezTo>
                  <a:cubicBezTo>
                    <a:pt x="134" y="1380"/>
                    <a:pt x="140" y="1391"/>
                    <a:pt x="147" y="1404"/>
                  </a:cubicBezTo>
                  <a:lnTo>
                    <a:pt x="147" y="1404"/>
                  </a:lnTo>
                  <a:lnTo>
                    <a:pt x="86" y="1382"/>
                  </a:lnTo>
                  <a:lnTo>
                    <a:pt x="86" y="1371"/>
                  </a:lnTo>
                  <a:cubicBezTo>
                    <a:pt x="76" y="1371"/>
                    <a:pt x="64" y="1382"/>
                    <a:pt x="54" y="1392"/>
                  </a:cubicBezTo>
                  <a:cubicBezTo>
                    <a:pt x="43" y="1499"/>
                    <a:pt x="22" y="1606"/>
                    <a:pt x="11" y="1713"/>
                  </a:cubicBezTo>
                  <a:cubicBezTo>
                    <a:pt x="0" y="1831"/>
                    <a:pt x="0" y="1939"/>
                    <a:pt x="11" y="2046"/>
                  </a:cubicBezTo>
                  <a:cubicBezTo>
                    <a:pt x="22" y="2163"/>
                    <a:pt x="54" y="2270"/>
                    <a:pt x="97" y="2367"/>
                  </a:cubicBezTo>
                  <a:cubicBezTo>
                    <a:pt x="135" y="2444"/>
                    <a:pt x="185" y="2509"/>
                    <a:pt x="241" y="2568"/>
                  </a:cubicBezTo>
                  <a:lnTo>
                    <a:pt x="241" y="2568"/>
                  </a:lnTo>
                  <a:cubicBezTo>
                    <a:pt x="220" y="2561"/>
                    <a:pt x="201" y="2551"/>
                    <a:pt x="183" y="2538"/>
                  </a:cubicBezTo>
                  <a:lnTo>
                    <a:pt x="172" y="2538"/>
                  </a:lnTo>
                  <a:cubicBezTo>
                    <a:pt x="169" y="2535"/>
                    <a:pt x="166" y="2534"/>
                    <a:pt x="163" y="2534"/>
                  </a:cubicBezTo>
                  <a:cubicBezTo>
                    <a:pt x="156" y="2534"/>
                    <a:pt x="150" y="2544"/>
                    <a:pt x="150" y="2560"/>
                  </a:cubicBezTo>
                  <a:cubicBezTo>
                    <a:pt x="140" y="2645"/>
                    <a:pt x="183" y="2720"/>
                    <a:pt x="225" y="2774"/>
                  </a:cubicBezTo>
                  <a:cubicBezTo>
                    <a:pt x="279" y="2838"/>
                    <a:pt x="343" y="2881"/>
                    <a:pt x="397" y="2924"/>
                  </a:cubicBezTo>
                  <a:cubicBezTo>
                    <a:pt x="461" y="2966"/>
                    <a:pt x="504" y="3020"/>
                    <a:pt x="547" y="3084"/>
                  </a:cubicBezTo>
                  <a:cubicBezTo>
                    <a:pt x="590" y="3138"/>
                    <a:pt x="611" y="3202"/>
                    <a:pt x="643" y="3277"/>
                  </a:cubicBezTo>
                  <a:cubicBezTo>
                    <a:pt x="697" y="3405"/>
                    <a:pt x="739" y="3555"/>
                    <a:pt x="825" y="3683"/>
                  </a:cubicBezTo>
                  <a:cubicBezTo>
                    <a:pt x="868" y="3748"/>
                    <a:pt x="911" y="3812"/>
                    <a:pt x="975" y="3866"/>
                  </a:cubicBezTo>
                  <a:cubicBezTo>
                    <a:pt x="987" y="3874"/>
                    <a:pt x="998" y="3882"/>
                    <a:pt x="1011" y="3889"/>
                  </a:cubicBezTo>
                  <a:lnTo>
                    <a:pt x="1011" y="3889"/>
                  </a:lnTo>
                  <a:cubicBezTo>
                    <a:pt x="965" y="3882"/>
                    <a:pt x="920" y="3867"/>
                    <a:pt x="878" y="3844"/>
                  </a:cubicBezTo>
                  <a:cubicBezTo>
                    <a:pt x="875" y="3841"/>
                    <a:pt x="872" y="3840"/>
                    <a:pt x="869" y="3840"/>
                  </a:cubicBezTo>
                  <a:cubicBezTo>
                    <a:pt x="860" y="3840"/>
                    <a:pt x="850" y="3848"/>
                    <a:pt x="835" y="3855"/>
                  </a:cubicBezTo>
                  <a:cubicBezTo>
                    <a:pt x="825" y="3866"/>
                    <a:pt x="825" y="3887"/>
                    <a:pt x="835" y="3898"/>
                  </a:cubicBezTo>
                  <a:cubicBezTo>
                    <a:pt x="900" y="3962"/>
                    <a:pt x="942" y="4037"/>
                    <a:pt x="985" y="4112"/>
                  </a:cubicBezTo>
                  <a:cubicBezTo>
                    <a:pt x="1028" y="4187"/>
                    <a:pt x="1082" y="4273"/>
                    <a:pt x="1146" y="4326"/>
                  </a:cubicBezTo>
                  <a:cubicBezTo>
                    <a:pt x="1221" y="4390"/>
                    <a:pt x="1307" y="4423"/>
                    <a:pt x="1392" y="4454"/>
                  </a:cubicBezTo>
                  <a:cubicBezTo>
                    <a:pt x="1434" y="4465"/>
                    <a:pt x="1478" y="4475"/>
                    <a:pt x="1523" y="4484"/>
                  </a:cubicBezTo>
                  <a:lnTo>
                    <a:pt x="1523" y="4484"/>
                  </a:lnTo>
                  <a:lnTo>
                    <a:pt x="1414" y="4508"/>
                  </a:lnTo>
                  <a:cubicBezTo>
                    <a:pt x="1403" y="4519"/>
                    <a:pt x="1392" y="4530"/>
                    <a:pt x="1392" y="4540"/>
                  </a:cubicBezTo>
                  <a:cubicBezTo>
                    <a:pt x="1392" y="4604"/>
                    <a:pt x="1425" y="4658"/>
                    <a:pt x="1468" y="4701"/>
                  </a:cubicBezTo>
                  <a:lnTo>
                    <a:pt x="1596" y="4797"/>
                  </a:lnTo>
                  <a:cubicBezTo>
                    <a:pt x="1692" y="4840"/>
                    <a:pt x="1789" y="4883"/>
                    <a:pt x="1896" y="4915"/>
                  </a:cubicBezTo>
                  <a:cubicBezTo>
                    <a:pt x="1992" y="4958"/>
                    <a:pt x="2099" y="4979"/>
                    <a:pt x="2206" y="5001"/>
                  </a:cubicBezTo>
                  <a:cubicBezTo>
                    <a:pt x="2303" y="5011"/>
                    <a:pt x="2410" y="5022"/>
                    <a:pt x="2517" y="5033"/>
                  </a:cubicBezTo>
                  <a:lnTo>
                    <a:pt x="2527" y="5022"/>
                  </a:lnTo>
                  <a:lnTo>
                    <a:pt x="2517" y="5011"/>
                  </a:lnTo>
                  <a:cubicBezTo>
                    <a:pt x="2313" y="4990"/>
                    <a:pt x="2099" y="4947"/>
                    <a:pt x="1906" y="4883"/>
                  </a:cubicBezTo>
                  <a:cubicBezTo>
                    <a:pt x="1810" y="4840"/>
                    <a:pt x="1713" y="4797"/>
                    <a:pt x="1628" y="4744"/>
                  </a:cubicBezTo>
                  <a:cubicBezTo>
                    <a:pt x="1585" y="4722"/>
                    <a:pt x="1542" y="4690"/>
                    <a:pt x="1499" y="4658"/>
                  </a:cubicBezTo>
                  <a:cubicBezTo>
                    <a:pt x="1472" y="4630"/>
                    <a:pt x="1452" y="4594"/>
                    <a:pt x="1447" y="4557"/>
                  </a:cubicBezTo>
                  <a:lnTo>
                    <a:pt x="1447" y="4557"/>
                  </a:lnTo>
                  <a:lnTo>
                    <a:pt x="1671" y="4508"/>
                  </a:lnTo>
                  <a:cubicBezTo>
                    <a:pt x="1682" y="4508"/>
                    <a:pt x="1682" y="4497"/>
                    <a:pt x="1682" y="4487"/>
                  </a:cubicBezTo>
                  <a:cubicBezTo>
                    <a:pt x="1692" y="4476"/>
                    <a:pt x="1682" y="4454"/>
                    <a:pt x="1660" y="4454"/>
                  </a:cubicBezTo>
                  <a:cubicBezTo>
                    <a:pt x="1575" y="4444"/>
                    <a:pt x="1489" y="4433"/>
                    <a:pt x="1403" y="4412"/>
                  </a:cubicBezTo>
                  <a:cubicBezTo>
                    <a:pt x="1328" y="4380"/>
                    <a:pt x="1242" y="4347"/>
                    <a:pt x="1178" y="4294"/>
                  </a:cubicBezTo>
                  <a:cubicBezTo>
                    <a:pt x="1114" y="4240"/>
                    <a:pt x="1071" y="4166"/>
                    <a:pt x="1028" y="4090"/>
                  </a:cubicBezTo>
                  <a:cubicBezTo>
                    <a:pt x="1004" y="4042"/>
                    <a:pt x="983" y="3997"/>
                    <a:pt x="958" y="3953"/>
                  </a:cubicBezTo>
                  <a:lnTo>
                    <a:pt x="958" y="3953"/>
                  </a:lnTo>
                  <a:cubicBezTo>
                    <a:pt x="999" y="3966"/>
                    <a:pt x="1043" y="3973"/>
                    <a:pt x="1087" y="3973"/>
                  </a:cubicBezTo>
                  <a:cubicBezTo>
                    <a:pt x="1122" y="3973"/>
                    <a:pt x="1157" y="3969"/>
                    <a:pt x="1192" y="3960"/>
                  </a:cubicBezTo>
                  <a:lnTo>
                    <a:pt x="1192" y="3960"/>
                  </a:lnTo>
                  <a:cubicBezTo>
                    <a:pt x="1195" y="3961"/>
                    <a:pt x="1197" y="3961"/>
                    <a:pt x="1199" y="3962"/>
                  </a:cubicBezTo>
                  <a:lnTo>
                    <a:pt x="1199" y="3958"/>
                  </a:lnTo>
                  <a:lnTo>
                    <a:pt x="1199" y="3958"/>
                  </a:lnTo>
                  <a:cubicBezTo>
                    <a:pt x="1206" y="3956"/>
                    <a:pt x="1214" y="3954"/>
                    <a:pt x="1221" y="3952"/>
                  </a:cubicBezTo>
                  <a:cubicBezTo>
                    <a:pt x="1232" y="3952"/>
                    <a:pt x="1242" y="3940"/>
                    <a:pt x="1253" y="3919"/>
                  </a:cubicBezTo>
                  <a:cubicBezTo>
                    <a:pt x="1253" y="3898"/>
                    <a:pt x="1242" y="3876"/>
                    <a:pt x="1211" y="3876"/>
                  </a:cubicBezTo>
                  <a:lnTo>
                    <a:pt x="1114" y="3844"/>
                  </a:lnTo>
                  <a:cubicBezTo>
                    <a:pt x="1092" y="3833"/>
                    <a:pt x="1061" y="3812"/>
                    <a:pt x="1028" y="3791"/>
                  </a:cubicBezTo>
                  <a:cubicBezTo>
                    <a:pt x="985" y="3748"/>
                    <a:pt x="932" y="3695"/>
                    <a:pt x="900" y="3641"/>
                  </a:cubicBezTo>
                  <a:cubicBezTo>
                    <a:pt x="825" y="3523"/>
                    <a:pt x="771" y="3384"/>
                    <a:pt x="707" y="3245"/>
                  </a:cubicBezTo>
                  <a:cubicBezTo>
                    <a:pt x="675" y="3181"/>
                    <a:pt x="643" y="3105"/>
                    <a:pt x="590" y="3041"/>
                  </a:cubicBezTo>
                  <a:cubicBezTo>
                    <a:pt x="547" y="2988"/>
                    <a:pt x="493" y="2924"/>
                    <a:pt x="428" y="2881"/>
                  </a:cubicBezTo>
                  <a:cubicBezTo>
                    <a:pt x="375" y="2838"/>
                    <a:pt x="311" y="2795"/>
                    <a:pt x="268" y="2741"/>
                  </a:cubicBezTo>
                  <a:cubicBezTo>
                    <a:pt x="237" y="2703"/>
                    <a:pt x="212" y="2659"/>
                    <a:pt x="200" y="2613"/>
                  </a:cubicBezTo>
                  <a:lnTo>
                    <a:pt x="200" y="2613"/>
                  </a:lnTo>
                  <a:cubicBezTo>
                    <a:pt x="232" y="2628"/>
                    <a:pt x="267" y="2637"/>
                    <a:pt x="304" y="2637"/>
                  </a:cubicBezTo>
                  <a:cubicBezTo>
                    <a:pt x="317" y="2637"/>
                    <a:pt x="330" y="2636"/>
                    <a:pt x="343" y="2634"/>
                  </a:cubicBezTo>
                  <a:cubicBezTo>
                    <a:pt x="343" y="2634"/>
                    <a:pt x="354" y="2634"/>
                    <a:pt x="354" y="2624"/>
                  </a:cubicBezTo>
                  <a:cubicBezTo>
                    <a:pt x="364" y="2613"/>
                    <a:pt x="364" y="2591"/>
                    <a:pt x="354" y="2581"/>
                  </a:cubicBezTo>
                  <a:cubicBezTo>
                    <a:pt x="268" y="2517"/>
                    <a:pt x="214" y="2431"/>
                    <a:pt x="172" y="2334"/>
                  </a:cubicBezTo>
                  <a:cubicBezTo>
                    <a:pt x="118" y="2249"/>
                    <a:pt x="97" y="2142"/>
                    <a:pt x="86" y="2046"/>
                  </a:cubicBezTo>
                  <a:cubicBezTo>
                    <a:pt x="64" y="1939"/>
                    <a:pt x="64" y="1831"/>
                    <a:pt x="76" y="1724"/>
                  </a:cubicBezTo>
                  <a:cubicBezTo>
                    <a:pt x="76" y="1627"/>
                    <a:pt x="84" y="1530"/>
                    <a:pt x="102" y="1432"/>
                  </a:cubicBezTo>
                  <a:lnTo>
                    <a:pt x="102" y="1432"/>
                  </a:lnTo>
                  <a:lnTo>
                    <a:pt x="170" y="1453"/>
                  </a:lnTo>
                  <a:lnTo>
                    <a:pt x="170" y="1453"/>
                  </a:lnTo>
                  <a:cubicBezTo>
                    <a:pt x="171" y="1454"/>
                    <a:pt x="171" y="1455"/>
                    <a:pt x="172" y="1456"/>
                  </a:cubicBezTo>
                  <a:lnTo>
                    <a:pt x="174" y="1454"/>
                  </a:lnTo>
                  <a:lnTo>
                    <a:pt x="174" y="1454"/>
                  </a:lnTo>
                  <a:lnTo>
                    <a:pt x="183" y="1456"/>
                  </a:lnTo>
                  <a:cubicBezTo>
                    <a:pt x="188" y="1462"/>
                    <a:pt x="193" y="1465"/>
                    <a:pt x="197" y="1465"/>
                  </a:cubicBezTo>
                  <a:cubicBezTo>
                    <a:pt x="201" y="1465"/>
                    <a:pt x="204" y="1462"/>
                    <a:pt x="204" y="1456"/>
                  </a:cubicBezTo>
                  <a:cubicBezTo>
                    <a:pt x="214" y="1456"/>
                    <a:pt x="214" y="1435"/>
                    <a:pt x="204" y="1435"/>
                  </a:cubicBezTo>
                  <a:cubicBezTo>
                    <a:pt x="203" y="1433"/>
                    <a:pt x="201" y="1431"/>
                    <a:pt x="200" y="1429"/>
                  </a:cubicBezTo>
                  <a:lnTo>
                    <a:pt x="200" y="1429"/>
                  </a:lnTo>
                  <a:lnTo>
                    <a:pt x="204" y="1425"/>
                  </a:lnTo>
                  <a:lnTo>
                    <a:pt x="194" y="1421"/>
                  </a:lnTo>
                  <a:lnTo>
                    <a:pt x="194" y="1421"/>
                  </a:lnTo>
                  <a:cubicBezTo>
                    <a:pt x="128" y="1326"/>
                    <a:pt x="119" y="1194"/>
                    <a:pt x="129" y="1082"/>
                  </a:cubicBezTo>
                  <a:cubicBezTo>
                    <a:pt x="140" y="953"/>
                    <a:pt x="172" y="835"/>
                    <a:pt x="204" y="707"/>
                  </a:cubicBezTo>
                  <a:cubicBezTo>
                    <a:pt x="271" y="496"/>
                    <a:pt x="363" y="295"/>
                    <a:pt x="489" y="102"/>
                  </a:cubicBezTo>
                  <a:lnTo>
                    <a:pt x="489" y="102"/>
                  </a:lnTo>
                  <a:cubicBezTo>
                    <a:pt x="490" y="167"/>
                    <a:pt x="502" y="228"/>
                    <a:pt x="525" y="290"/>
                  </a:cubicBezTo>
                  <a:cubicBezTo>
                    <a:pt x="547" y="385"/>
                    <a:pt x="590" y="461"/>
                    <a:pt x="621" y="547"/>
                  </a:cubicBezTo>
                  <a:cubicBezTo>
                    <a:pt x="654" y="632"/>
                    <a:pt x="685" y="707"/>
                    <a:pt x="697" y="792"/>
                  </a:cubicBezTo>
                  <a:cubicBezTo>
                    <a:pt x="707" y="878"/>
                    <a:pt x="707" y="964"/>
                    <a:pt x="664" y="1039"/>
                  </a:cubicBezTo>
                  <a:cubicBezTo>
                    <a:pt x="664" y="1060"/>
                    <a:pt x="664" y="1071"/>
                    <a:pt x="685" y="1082"/>
                  </a:cubicBezTo>
                  <a:cubicBezTo>
                    <a:pt x="690" y="1086"/>
                    <a:pt x="696" y="1089"/>
                    <a:pt x="703" y="1089"/>
                  </a:cubicBezTo>
                  <a:cubicBezTo>
                    <a:pt x="712" y="1089"/>
                    <a:pt x="722" y="1083"/>
                    <a:pt x="728" y="1071"/>
                  </a:cubicBezTo>
                  <a:lnTo>
                    <a:pt x="818" y="919"/>
                  </a:lnTo>
                  <a:lnTo>
                    <a:pt x="818" y="919"/>
                  </a:lnTo>
                  <a:cubicBezTo>
                    <a:pt x="843" y="1083"/>
                    <a:pt x="862" y="1252"/>
                    <a:pt x="889" y="1413"/>
                  </a:cubicBezTo>
                  <a:cubicBezTo>
                    <a:pt x="921" y="1617"/>
                    <a:pt x="954" y="1810"/>
                    <a:pt x="985" y="2003"/>
                  </a:cubicBezTo>
                  <a:lnTo>
                    <a:pt x="985" y="2013"/>
                  </a:lnTo>
                  <a:cubicBezTo>
                    <a:pt x="985" y="2024"/>
                    <a:pt x="996" y="2034"/>
                    <a:pt x="1007" y="2034"/>
                  </a:cubicBezTo>
                  <a:cubicBezTo>
                    <a:pt x="1012" y="2037"/>
                    <a:pt x="1018" y="2039"/>
                    <a:pt x="1024" y="2039"/>
                  </a:cubicBezTo>
                  <a:cubicBezTo>
                    <a:pt x="1038" y="2039"/>
                    <a:pt x="1050" y="2029"/>
                    <a:pt x="1050" y="2013"/>
                  </a:cubicBezTo>
                  <a:cubicBezTo>
                    <a:pt x="1066" y="1953"/>
                    <a:pt x="1077" y="1893"/>
                    <a:pt x="1085" y="1832"/>
                  </a:cubicBezTo>
                  <a:lnTo>
                    <a:pt x="1085" y="1832"/>
                  </a:lnTo>
                  <a:cubicBezTo>
                    <a:pt x="1097" y="1860"/>
                    <a:pt x="1110" y="1888"/>
                    <a:pt x="1125" y="1917"/>
                  </a:cubicBezTo>
                  <a:cubicBezTo>
                    <a:pt x="1157" y="1992"/>
                    <a:pt x="1199" y="2067"/>
                    <a:pt x="1232" y="2142"/>
                  </a:cubicBezTo>
                  <a:cubicBezTo>
                    <a:pt x="1264" y="2227"/>
                    <a:pt x="1296" y="2303"/>
                    <a:pt x="1318" y="2388"/>
                  </a:cubicBezTo>
                  <a:cubicBezTo>
                    <a:pt x="1328" y="2463"/>
                    <a:pt x="1328" y="2548"/>
                    <a:pt x="1307" y="2634"/>
                  </a:cubicBezTo>
                  <a:cubicBezTo>
                    <a:pt x="1307" y="2634"/>
                    <a:pt x="1307" y="2645"/>
                    <a:pt x="1318" y="2645"/>
                  </a:cubicBezTo>
                  <a:cubicBezTo>
                    <a:pt x="1318" y="2650"/>
                    <a:pt x="1320" y="2653"/>
                    <a:pt x="1324" y="2653"/>
                  </a:cubicBezTo>
                  <a:cubicBezTo>
                    <a:pt x="1328" y="2653"/>
                    <a:pt x="1334" y="2650"/>
                    <a:pt x="1339" y="2645"/>
                  </a:cubicBezTo>
                  <a:cubicBezTo>
                    <a:pt x="1427" y="2557"/>
                    <a:pt x="1493" y="2440"/>
                    <a:pt x="1514" y="2311"/>
                  </a:cubicBezTo>
                  <a:lnTo>
                    <a:pt x="1514" y="2311"/>
                  </a:lnTo>
                  <a:cubicBezTo>
                    <a:pt x="1541" y="2397"/>
                    <a:pt x="1574" y="2476"/>
                    <a:pt x="1606" y="2548"/>
                  </a:cubicBezTo>
                  <a:cubicBezTo>
                    <a:pt x="1649" y="2655"/>
                    <a:pt x="1703" y="2763"/>
                    <a:pt x="1756" y="2859"/>
                  </a:cubicBezTo>
                  <a:cubicBezTo>
                    <a:pt x="1810" y="2955"/>
                    <a:pt x="1853" y="3062"/>
                    <a:pt x="1896" y="3159"/>
                  </a:cubicBezTo>
                  <a:cubicBezTo>
                    <a:pt x="1917" y="3212"/>
                    <a:pt x="1928" y="3255"/>
                    <a:pt x="1917" y="3309"/>
                  </a:cubicBezTo>
                  <a:cubicBezTo>
                    <a:pt x="1906" y="3352"/>
                    <a:pt x="1885" y="3405"/>
                    <a:pt x="1853" y="3448"/>
                  </a:cubicBezTo>
                  <a:lnTo>
                    <a:pt x="1842" y="3448"/>
                  </a:lnTo>
                  <a:cubicBezTo>
                    <a:pt x="1842" y="3469"/>
                    <a:pt x="1842" y="3491"/>
                    <a:pt x="1863" y="3491"/>
                  </a:cubicBezTo>
                  <a:cubicBezTo>
                    <a:pt x="1883" y="3503"/>
                    <a:pt x="1909" y="3509"/>
                    <a:pt x="1934" y="3509"/>
                  </a:cubicBezTo>
                  <a:cubicBezTo>
                    <a:pt x="1951" y="3509"/>
                    <a:pt x="1968" y="3506"/>
                    <a:pt x="1982" y="3502"/>
                  </a:cubicBezTo>
                  <a:cubicBezTo>
                    <a:pt x="2005" y="3496"/>
                    <a:pt x="2025" y="3484"/>
                    <a:pt x="2040" y="3467"/>
                  </a:cubicBezTo>
                  <a:lnTo>
                    <a:pt x="2040" y="3467"/>
                  </a:lnTo>
                  <a:cubicBezTo>
                    <a:pt x="2087" y="3539"/>
                    <a:pt x="2140" y="3611"/>
                    <a:pt x="2185" y="3683"/>
                  </a:cubicBezTo>
                  <a:cubicBezTo>
                    <a:pt x="2206" y="3726"/>
                    <a:pt x="2239" y="3769"/>
                    <a:pt x="2239" y="3802"/>
                  </a:cubicBezTo>
                  <a:cubicBezTo>
                    <a:pt x="2239" y="3833"/>
                    <a:pt x="2206" y="3866"/>
                    <a:pt x="2163" y="3887"/>
                  </a:cubicBezTo>
                  <a:lnTo>
                    <a:pt x="2142" y="3909"/>
                  </a:lnTo>
                  <a:cubicBezTo>
                    <a:pt x="2142" y="3919"/>
                    <a:pt x="2142" y="3940"/>
                    <a:pt x="2163" y="3952"/>
                  </a:cubicBezTo>
                  <a:cubicBezTo>
                    <a:pt x="2185" y="3962"/>
                    <a:pt x="2206" y="3962"/>
                    <a:pt x="2227" y="3962"/>
                  </a:cubicBezTo>
                  <a:cubicBezTo>
                    <a:pt x="2249" y="3962"/>
                    <a:pt x="2270" y="3952"/>
                    <a:pt x="2292" y="3940"/>
                  </a:cubicBezTo>
                  <a:cubicBezTo>
                    <a:pt x="2312" y="3927"/>
                    <a:pt x="2328" y="3909"/>
                    <a:pt x="2343" y="3893"/>
                  </a:cubicBezTo>
                  <a:lnTo>
                    <a:pt x="2343" y="3893"/>
                  </a:lnTo>
                  <a:cubicBezTo>
                    <a:pt x="2390" y="3961"/>
                    <a:pt x="2437" y="4036"/>
                    <a:pt x="2484" y="4112"/>
                  </a:cubicBezTo>
                  <a:cubicBezTo>
                    <a:pt x="2527" y="4187"/>
                    <a:pt x="2581" y="4273"/>
                    <a:pt x="2603" y="4369"/>
                  </a:cubicBezTo>
                  <a:cubicBezTo>
                    <a:pt x="2624" y="4454"/>
                    <a:pt x="2624" y="4551"/>
                    <a:pt x="2603" y="4647"/>
                  </a:cubicBezTo>
                  <a:cubicBezTo>
                    <a:pt x="2591" y="4744"/>
                    <a:pt x="2560" y="4840"/>
                    <a:pt x="2527" y="4937"/>
                  </a:cubicBezTo>
                  <a:cubicBezTo>
                    <a:pt x="2527" y="4940"/>
                    <a:pt x="2528" y="4941"/>
                    <a:pt x="2530" y="4941"/>
                  </a:cubicBezTo>
                  <a:cubicBezTo>
                    <a:pt x="2533" y="4941"/>
                    <a:pt x="2538" y="4937"/>
                    <a:pt x="2538" y="4937"/>
                  </a:cubicBezTo>
                  <a:cubicBezTo>
                    <a:pt x="2570" y="4851"/>
                    <a:pt x="2613" y="4754"/>
                    <a:pt x="2634" y="4658"/>
                  </a:cubicBezTo>
                  <a:cubicBezTo>
                    <a:pt x="2656" y="4561"/>
                    <a:pt x="2667" y="4454"/>
                    <a:pt x="2645" y="4358"/>
                  </a:cubicBezTo>
                  <a:cubicBezTo>
                    <a:pt x="2624" y="4262"/>
                    <a:pt x="2581" y="4166"/>
                    <a:pt x="2527" y="4080"/>
                  </a:cubicBezTo>
                  <a:cubicBezTo>
                    <a:pt x="2474" y="3994"/>
                    <a:pt x="2431" y="3909"/>
                    <a:pt x="2367" y="3823"/>
                  </a:cubicBezTo>
                  <a:cubicBezTo>
                    <a:pt x="2356" y="3817"/>
                    <a:pt x="2348" y="3815"/>
                    <a:pt x="2341" y="3815"/>
                  </a:cubicBezTo>
                  <a:cubicBezTo>
                    <a:pt x="2335" y="3815"/>
                    <a:pt x="2329" y="3817"/>
                    <a:pt x="2324" y="3823"/>
                  </a:cubicBezTo>
                  <a:lnTo>
                    <a:pt x="2313" y="3823"/>
                  </a:lnTo>
                  <a:cubicBezTo>
                    <a:pt x="2306" y="3844"/>
                    <a:pt x="2294" y="3861"/>
                    <a:pt x="2281" y="3873"/>
                  </a:cubicBezTo>
                  <a:lnTo>
                    <a:pt x="2281" y="3873"/>
                  </a:lnTo>
                  <a:cubicBezTo>
                    <a:pt x="2293" y="3855"/>
                    <a:pt x="2303" y="3834"/>
                    <a:pt x="2303" y="3812"/>
                  </a:cubicBezTo>
                  <a:cubicBezTo>
                    <a:pt x="2313" y="3769"/>
                    <a:pt x="2292" y="3737"/>
                    <a:pt x="2281" y="3716"/>
                  </a:cubicBezTo>
                  <a:cubicBezTo>
                    <a:pt x="2270" y="3695"/>
                    <a:pt x="2260" y="3673"/>
                    <a:pt x="2239" y="3641"/>
                  </a:cubicBezTo>
                  <a:cubicBezTo>
                    <a:pt x="2185" y="3555"/>
                    <a:pt x="2131" y="3469"/>
                    <a:pt x="2067" y="3384"/>
                  </a:cubicBezTo>
                  <a:lnTo>
                    <a:pt x="2056" y="3373"/>
                  </a:lnTo>
                  <a:cubicBezTo>
                    <a:pt x="2050" y="3370"/>
                    <a:pt x="2045" y="3369"/>
                    <a:pt x="2039" y="3369"/>
                  </a:cubicBezTo>
                  <a:cubicBezTo>
                    <a:pt x="2024" y="3369"/>
                    <a:pt x="2010" y="3379"/>
                    <a:pt x="2003" y="3395"/>
                  </a:cubicBezTo>
                  <a:cubicBezTo>
                    <a:pt x="1992" y="3405"/>
                    <a:pt x="1982" y="3426"/>
                    <a:pt x="1960" y="3438"/>
                  </a:cubicBezTo>
                  <a:lnTo>
                    <a:pt x="1935" y="3438"/>
                  </a:lnTo>
                  <a:cubicBezTo>
                    <a:pt x="1956" y="3403"/>
                    <a:pt x="1974" y="3364"/>
                    <a:pt x="1982" y="3319"/>
                  </a:cubicBezTo>
                  <a:cubicBezTo>
                    <a:pt x="1992" y="3288"/>
                    <a:pt x="1992" y="3255"/>
                    <a:pt x="1982" y="3223"/>
                  </a:cubicBezTo>
                  <a:cubicBezTo>
                    <a:pt x="1982" y="3191"/>
                    <a:pt x="1970" y="3159"/>
                    <a:pt x="1960" y="3138"/>
                  </a:cubicBezTo>
                  <a:cubicBezTo>
                    <a:pt x="1917" y="3031"/>
                    <a:pt x="1853" y="2934"/>
                    <a:pt x="1799" y="2838"/>
                  </a:cubicBezTo>
                  <a:cubicBezTo>
                    <a:pt x="1746" y="2731"/>
                    <a:pt x="1692" y="2634"/>
                    <a:pt x="1649" y="2538"/>
                  </a:cubicBezTo>
                  <a:cubicBezTo>
                    <a:pt x="1596" y="2431"/>
                    <a:pt x="1553" y="2334"/>
                    <a:pt x="1521" y="2227"/>
                  </a:cubicBezTo>
                  <a:cubicBezTo>
                    <a:pt x="1521" y="2217"/>
                    <a:pt x="1510" y="2206"/>
                    <a:pt x="1510" y="2206"/>
                  </a:cubicBezTo>
                  <a:cubicBezTo>
                    <a:pt x="1499" y="2206"/>
                    <a:pt x="1489" y="2217"/>
                    <a:pt x="1489" y="2227"/>
                  </a:cubicBezTo>
                  <a:cubicBezTo>
                    <a:pt x="1489" y="2359"/>
                    <a:pt x="1439" y="2483"/>
                    <a:pt x="1354" y="2584"/>
                  </a:cubicBezTo>
                  <a:lnTo>
                    <a:pt x="1354" y="2584"/>
                  </a:lnTo>
                  <a:cubicBezTo>
                    <a:pt x="1370" y="2515"/>
                    <a:pt x="1367" y="2446"/>
                    <a:pt x="1349" y="2377"/>
                  </a:cubicBezTo>
                  <a:cubicBezTo>
                    <a:pt x="1339" y="2291"/>
                    <a:pt x="1307" y="2206"/>
                    <a:pt x="1275" y="2131"/>
                  </a:cubicBezTo>
                  <a:cubicBezTo>
                    <a:pt x="1232" y="2046"/>
                    <a:pt x="1199" y="1970"/>
                    <a:pt x="1168" y="1896"/>
                  </a:cubicBezTo>
                  <a:cubicBezTo>
                    <a:pt x="1139" y="1830"/>
                    <a:pt x="1120" y="1757"/>
                    <a:pt x="1101" y="1690"/>
                  </a:cubicBezTo>
                  <a:lnTo>
                    <a:pt x="1101" y="1690"/>
                  </a:lnTo>
                  <a:cubicBezTo>
                    <a:pt x="1102" y="1680"/>
                    <a:pt x="1103" y="1670"/>
                    <a:pt x="1104" y="1660"/>
                  </a:cubicBezTo>
                  <a:lnTo>
                    <a:pt x="1104" y="1660"/>
                  </a:lnTo>
                  <a:lnTo>
                    <a:pt x="1093" y="1662"/>
                  </a:lnTo>
                  <a:lnTo>
                    <a:pt x="1093" y="1662"/>
                  </a:lnTo>
                  <a:cubicBezTo>
                    <a:pt x="1093" y="1661"/>
                    <a:pt x="1093" y="1661"/>
                    <a:pt x="1092" y="1660"/>
                  </a:cubicBezTo>
                  <a:cubicBezTo>
                    <a:pt x="1092" y="1639"/>
                    <a:pt x="1082" y="1628"/>
                    <a:pt x="1071" y="1628"/>
                  </a:cubicBezTo>
                  <a:cubicBezTo>
                    <a:pt x="1050" y="1628"/>
                    <a:pt x="1039" y="1639"/>
                    <a:pt x="1039" y="1660"/>
                  </a:cubicBezTo>
                  <a:cubicBezTo>
                    <a:pt x="1035" y="1700"/>
                    <a:pt x="1029" y="1742"/>
                    <a:pt x="1023" y="1784"/>
                  </a:cubicBezTo>
                  <a:lnTo>
                    <a:pt x="1023" y="1784"/>
                  </a:lnTo>
                  <a:cubicBezTo>
                    <a:pt x="1005" y="1659"/>
                    <a:pt x="985" y="1533"/>
                    <a:pt x="964" y="1403"/>
                  </a:cubicBezTo>
                  <a:cubicBezTo>
                    <a:pt x="932" y="1210"/>
                    <a:pt x="911" y="1007"/>
                    <a:pt x="878" y="814"/>
                  </a:cubicBezTo>
                  <a:cubicBezTo>
                    <a:pt x="878" y="804"/>
                    <a:pt x="868" y="792"/>
                    <a:pt x="857" y="782"/>
                  </a:cubicBezTo>
                  <a:cubicBezTo>
                    <a:pt x="851" y="779"/>
                    <a:pt x="845" y="778"/>
                    <a:pt x="840" y="778"/>
                  </a:cubicBezTo>
                  <a:cubicBezTo>
                    <a:pt x="825" y="778"/>
                    <a:pt x="811" y="788"/>
                    <a:pt x="804" y="804"/>
                  </a:cubicBezTo>
                  <a:lnTo>
                    <a:pt x="766" y="872"/>
                  </a:lnTo>
                  <a:lnTo>
                    <a:pt x="766" y="872"/>
                  </a:lnTo>
                  <a:cubicBezTo>
                    <a:pt x="766" y="842"/>
                    <a:pt x="764" y="812"/>
                    <a:pt x="761" y="782"/>
                  </a:cubicBezTo>
                  <a:cubicBezTo>
                    <a:pt x="739" y="696"/>
                    <a:pt x="707" y="611"/>
                    <a:pt x="675" y="525"/>
                  </a:cubicBezTo>
                  <a:cubicBezTo>
                    <a:pt x="643" y="439"/>
                    <a:pt x="600" y="364"/>
                    <a:pt x="568" y="278"/>
                  </a:cubicBezTo>
                  <a:cubicBezTo>
                    <a:pt x="548" y="197"/>
                    <a:pt x="527" y="116"/>
                    <a:pt x="534" y="34"/>
                  </a:cubicBezTo>
                  <a:lnTo>
                    <a:pt x="534" y="34"/>
                  </a:lnTo>
                  <a:cubicBezTo>
                    <a:pt x="535" y="34"/>
                    <a:pt x="535" y="33"/>
                    <a:pt x="536" y="33"/>
                  </a:cubicBezTo>
                  <a:lnTo>
                    <a:pt x="534" y="32"/>
                  </a:lnTo>
                  <a:lnTo>
                    <a:pt x="534" y="32"/>
                  </a:lnTo>
                  <a:cubicBezTo>
                    <a:pt x="535" y="29"/>
                    <a:pt x="535" y="25"/>
                    <a:pt x="536" y="21"/>
                  </a:cubicBezTo>
                  <a:cubicBezTo>
                    <a:pt x="536" y="11"/>
                    <a:pt x="536" y="11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1056333" y="1965204"/>
              <a:ext cx="671826" cy="1089455"/>
            </a:xfrm>
            <a:custGeom>
              <a:avLst/>
              <a:gdLst/>
              <a:ahLst/>
              <a:cxnLst/>
              <a:rect l="l" t="t" r="r" b="b"/>
              <a:pathLst>
                <a:path w="2635" h="4273" extrusionOk="0">
                  <a:moveTo>
                    <a:pt x="22" y="0"/>
                  </a:moveTo>
                  <a:cubicBezTo>
                    <a:pt x="12" y="0"/>
                    <a:pt x="0" y="22"/>
                    <a:pt x="12" y="32"/>
                  </a:cubicBezTo>
                  <a:cubicBezTo>
                    <a:pt x="129" y="429"/>
                    <a:pt x="269" y="824"/>
                    <a:pt x="429" y="1210"/>
                  </a:cubicBezTo>
                  <a:cubicBezTo>
                    <a:pt x="504" y="1403"/>
                    <a:pt x="590" y="1595"/>
                    <a:pt x="697" y="1778"/>
                  </a:cubicBezTo>
                  <a:cubicBezTo>
                    <a:pt x="793" y="1959"/>
                    <a:pt x="921" y="2142"/>
                    <a:pt x="1028" y="2313"/>
                  </a:cubicBezTo>
                  <a:lnTo>
                    <a:pt x="1382" y="2827"/>
                  </a:lnTo>
                  <a:cubicBezTo>
                    <a:pt x="1511" y="2998"/>
                    <a:pt x="1628" y="3170"/>
                    <a:pt x="1757" y="3330"/>
                  </a:cubicBezTo>
                  <a:cubicBezTo>
                    <a:pt x="2014" y="3662"/>
                    <a:pt x="2292" y="3984"/>
                    <a:pt x="2592" y="4262"/>
                  </a:cubicBezTo>
                  <a:cubicBezTo>
                    <a:pt x="2603" y="4272"/>
                    <a:pt x="2613" y="4272"/>
                    <a:pt x="2624" y="4272"/>
                  </a:cubicBezTo>
                  <a:cubicBezTo>
                    <a:pt x="2635" y="4262"/>
                    <a:pt x="2635" y="4241"/>
                    <a:pt x="2635" y="4229"/>
                  </a:cubicBezTo>
                  <a:cubicBezTo>
                    <a:pt x="2570" y="4155"/>
                    <a:pt x="2496" y="4069"/>
                    <a:pt x="2432" y="3994"/>
                  </a:cubicBezTo>
                  <a:cubicBezTo>
                    <a:pt x="2367" y="3919"/>
                    <a:pt x="2303" y="3834"/>
                    <a:pt x="2228" y="3758"/>
                  </a:cubicBezTo>
                  <a:cubicBezTo>
                    <a:pt x="2099" y="3598"/>
                    <a:pt x="1971" y="3427"/>
                    <a:pt x="1842" y="3266"/>
                  </a:cubicBezTo>
                  <a:cubicBezTo>
                    <a:pt x="1714" y="3106"/>
                    <a:pt x="1596" y="2934"/>
                    <a:pt x="1468" y="2763"/>
                  </a:cubicBezTo>
                  <a:lnTo>
                    <a:pt x="1104" y="2259"/>
                  </a:lnTo>
                  <a:cubicBezTo>
                    <a:pt x="975" y="2088"/>
                    <a:pt x="857" y="1928"/>
                    <a:pt x="750" y="1745"/>
                  </a:cubicBezTo>
                  <a:cubicBezTo>
                    <a:pt x="643" y="1574"/>
                    <a:pt x="547" y="1381"/>
                    <a:pt x="472" y="1188"/>
                  </a:cubicBezTo>
                  <a:cubicBezTo>
                    <a:pt x="311" y="814"/>
                    <a:pt x="172" y="417"/>
                    <a:pt x="54" y="22"/>
                  </a:cubicBezTo>
                  <a:cubicBezTo>
                    <a:pt x="54" y="0"/>
                    <a:pt x="33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974490" y="2090646"/>
              <a:ext cx="163941" cy="106829"/>
            </a:xfrm>
            <a:custGeom>
              <a:avLst/>
              <a:gdLst/>
              <a:ahLst/>
              <a:cxnLst/>
              <a:rect l="l" t="t" r="r" b="b"/>
              <a:pathLst>
                <a:path w="643" h="419" extrusionOk="0">
                  <a:moveTo>
                    <a:pt x="11" y="1"/>
                  </a:moveTo>
                  <a:cubicBezTo>
                    <a:pt x="0" y="11"/>
                    <a:pt x="0" y="11"/>
                    <a:pt x="11" y="22"/>
                  </a:cubicBezTo>
                  <a:cubicBezTo>
                    <a:pt x="43" y="65"/>
                    <a:pt x="86" y="108"/>
                    <a:pt x="140" y="151"/>
                  </a:cubicBezTo>
                  <a:cubicBezTo>
                    <a:pt x="183" y="194"/>
                    <a:pt x="236" y="225"/>
                    <a:pt x="290" y="268"/>
                  </a:cubicBezTo>
                  <a:cubicBezTo>
                    <a:pt x="386" y="332"/>
                    <a:pt x="504" y="386"/>
                    <a:pt x="621" y="418"/>
                  </a:cubicBezTo>
                  <a:cubicBezTo>
                    <a:pt x="632" y="418"/>
                    <a:pt x="632" y="418"/>
                    <a:pt x="632" y="408"/>
                  </a:cubicBezTo>
                  <a:cubicBezTo>
                    <a:pt x="643" y="408"/>
                    <a:pt x="632" y="397"/>
                    <a:pt x="632" y="397"/>
                  </a:cubicBezTo>
                  <a:cubicBezTo>
                    <a:pt x="514" y="354"/>
                    <a:pt x="407" y="301"/>
                    <a:pt x="300" y="236"/>
                  </a:cubicBezTo>
                  <a:cubicBezTo>
                    <a:pt x="257" y="204"/>
                    <a:pt x="204" y="161"/>
                    <a:pt x="161" y="129"/>
                  </a:cubicBezTo>
                  <a:cubicBezTo>
                    <a:pt x="107" y="87"/>
                    <a:pt x="65" y="44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1064747" y="2202575"/>
              <a:ext cx="93061" cy="32890"/>
            </a:xfrm>
            <a:custGeom>
              <a:avLst/>
              <a:gdLst/>
              <a:ahLst/>
              <a:cxnLst/>
              <a:rect l="l" t="t" r="r" b="b"/>
              <a:pathLst>
                <a:path w="365" h="129" extrusionOk="0">
                  <a:moveTo>
                    <a:pt x="0" y="0"/>
                  </a:moveTo>
                  <a:lnTo>
                    <a:pt x="0" y="22"/>
                  </a:lnTo>
                  <a:cubicBezTo>
                    <a:pt x="53" y="43"/>
                    <a:pt x="107" y="65"/>
                    <a:pt x="171" y="86"/>
                  </a:cubicBezTo>
                  <a:cubicBezTo>
                    <a:pt x="224" y="108"/>
                    <a:pt x="289" y="119"/>
                    <a:pt x="343" y="129"/>
                  </a:cubicBezTo>
                  <a:cubicBezTo>
                    <a:pt x="353" y="129"/>
                    <a:pt x="353" y="119"/>
                    <a:pt x="353" y="119"/>
                  </a:cubicBezTo>
                  <a:cubicBezTo>
                    <a:pt x="364" y="119"/>
                    <a:pt x="353" y="108"/>
                    <a:pt x="353" y="108"/>
                  </a:cubicBezTo>
                  <a:cubicBezTo>
                    <a:pt x="289" y="86"/>
                    <a:pt x="236" y="76"/>
                    <a:pt x="182" y="54"/>
                  </a:cubicBezTo>
                  <a:cubicBezTo>
                    <a:pt x="129" y="33"/>
                    <a:pt x="64" y="22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1009929" y="2231386"/>
              <a:ext cx="158587" cy="45128"/>
            </a:xfrm>
            <a:custGeom>
              <a:avLst/>
              <a:gdLst/>
              <a:ahLst/>
              <a:cxnLst/>
              <a:rect l="l" t="t" r="r" b="b"/>
              <a:pathLst>
                <a:path w="622" h="177" extrusionOk="0">
                  <a:moveTo>
                    <a:pt x="9" y="1"/>
                  </a:moveTo>
                  <a:cubicBezTo>
                    <a:pt x="5" y="1"/>
                    <a:pt x="1" y="6"/>
                    <a:pt x="1" y="6"/>
                  </a:cubicBezTo>
                  <a:cubicBezTo>
                    <a:pt x="1" y="16"/>
                    <a:pt x="1" y="16"/>
                    <a:pt x="11" y="16"/>
                  </a:cubicBezTo>
                  <a:cubicBezTo>
                    <a:pt x="97" y="70"/>
                    <a:pt x="204" y="102"/>
                    <a:pt x="301" y="123"/>
                  </a:cubicBezTo>
                  <a:cubicBezTo>
                    <a:pt x="408" y="144"/>
                    <a:pt x="515" y="166"/>
                    <a:pt x="611" y="177"/>
                  </a:cubicBezTo>
                  <a:cubicBezTo>
                    <a:pt x="622" y="177"/>
                    <a:pt x="622" y="177"/>
                    <a:pt x="622" y="166"/>
                  </a:cubicBezTo>
                  <a:lnTo>
                    <a:pt x="622" y="156"/>
                  </a:lnTo>
                  <a:cubicBezTo>
                    <a:pt x="515" y="134"/>
                    <a:pt x="408" y="113"/>
                    <a:pt x="311" y="91"/>
                  </a:cubicBezTo>
                  <a:cubicBezTo>
                    <a:pt x="215" y="70"/>
                    <a:pt x="108" y="37"/>
                    <a:pt x="11" y="6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1108345" y="2341785"/>
              <a:ext cx="106574" cy="27791"/>
            </a:xfrm>
            <a:custGeom>
              <a:avLst/>
              <a:gdLst/>
              <a:ahLst/>
              <a:cxnLst/>
              <a:rect l="l" t="t" r="r" b="b"/>
              <a:pathLst>
                <a:path w="418" h="109" extrusionOk="0">
                  <a:moveTo>
                    <a:pt x="22" y="1"/>
                  </a:moveTo>
                  <a:cubicBezTo>
                    <a:pt x="11" y="1"/>
                    <a:pt x="11" y="11"/>
                    <a:pt x="11" y="11"/>
                  </a:cubicBezTo>
                  <a:cubicBezTo>
                    <a:pt x="0" y="22"/>
                    <a:pt x="11" y="22"/>
                    <a:pt x="11" y="22"/>
                  </a:cubicBezTo>
                  <a:cubicBezTo>
                    <a:pt x="75" y="54"/>
                    <a:pt x="139" y="65"/>
                    <a:pt x="203" y="75"/>
                  </a:cubicBezTo>
                  <a:cubicBezTo>
                    <a:pt x="246" y="87"/>
                    <a:pt x="279" y="97"/>
                    <a:pt x="310" y="97"/>
                  </a:cubicBezTo>
                  <a:lnTo>
                    <a:pt x="364" y="108"/>
                  </a:lnTo>
                  <a:lnTo>
                    <a:pt x="396" y="108"/>
                  </a:lnTo>
                  <a:cubicBezTo>
                    <a:pt x="407" y="108"/>
                    <a:pt x="407" y="108"/>
                    <a:pt x="417" y="97"/>
                  </a:cubicBezTo>
                  <a:lnTo>
                    <a:pt x="417" y="97"/>
                  </a:lnTo>
                  <a:lnTo>
                    <a:pt x="407" y="108"/>
                  </a:lnTo>
                  <a:lnTo>
                    <a:pt x="418" y="108"/>
                  </a:lnTo>
                  <a:lnTo>
                    <a:pt x="418" y="97"/>
                  </a:lnTo>
                  <a:cubicBezTo>
                    <a:pt x="418" y="97"/>
                    <a:pt x="418" y="87"/>
                    <a:pt x="407" y="87"/>
                  </a:cubicBezTo>
                  <a:lnTo>
                    <a:pt x="386" y="87"/>
                  </a:lnTo>
                  <a:lnTo>
                    <a:pt x="364" y="75"/>
                  </a:lnTo>
                  <a:lnTo>
                    <a:pt x="310" y="65"/>
                  </a:lnTo>
                  <a:lnTo>
                    <a:pt x="215" y="44"/>
                  </a:lnTo>
                  <a:cubicBezTo>
                    <a:pt x="150" y="33"/>
                    <a:pt x="86" y="22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1086418" y="2378755"/>
              <a:ext cx="147623" cy="28811"/>
            </a:xfrm>
            <a:custGeom>
              <a:avLst/>
              <a:gdLst/>
              <a:ahLst/>
              <a:cxnLst/>
              <a:rect l="l" t="t" r="r" b="b"/>
              <a:pathLst>
                <a:path w="579" h="113" extrusionOk="0">
                  <a:moveTo>
                    <a:pt x="14" y="1"/>
                  </a:moveTo>
                  <a:cubicBezTo>
                    <a:pt x="11" y="1"/>
                    <a:pt x="11" y="6"/>
                    <a:pt x="11" y="6"/>
                  </a:cubicBezTo>
                  <a:cubicBezTo>
                    <a:pt x="1" y="16"/>
                    <a:pt x="11" y="16"/>
                    <a:pt x="11" y="27"/>
                  </a:cubicBezTo>
                  <a:cubicBezTo>
                    <a:pt x="108" y="59"/>
                    <a:pt x="193" y="80"/>
                    <a:pt x="289" y="92"/>
                  </a:cubicBezTo>
                  <a:cubicBezTo>
                    <a:pt x="386" y="102"/>
                    <a:pt x="482" y="113"/>
                    <a:pt x="568" y="113"/>
                  </a:cubicBezTo>
                  <a:cubicBezTo>
                    <a:pt x="579" y="113"/>
                    <a:pt x="579" y="102"/>
                    <a:pt x="579" y="102"/>
                  </a:cubicBezTo>
                  <a:cubicBezTo>
                    <a:pt x="579" y="92"/>
                    <a:pt x="579" y="92"/>
                    <a:pt x="568" y="92"/>
                  </a:cubicBezTo>
                  <a:cubicBezTo>
                    <a:pt x="482" y="80"/>
                    <a:pt x="386" y="70"/>
                    <a:pt x="289" y="59"/>
                  </a:cubicBezTo>
                  <a:cubicBezTo>
                    <a:pt x="204" y="38"/>
                    <a:pt x="108" y="27"/>
                    <a:pt x="22" y="6"/>
                  </a:cubicBezTo>
                  <a:cubicBezTo>
                    <a:pt x="18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1162907" y="2440201"/>
              <a:ext cx="101220" cy="13768"/>
            </a:xfrm>
            <a:custGeom>
              <a:avLst/>
              <a:gdLst/>
              <a:ahLst/>
              <a:cxnLst/>
              <a:rect l="l" t="t" r="r" b="b"/>
              <a:pathLst>
                <a:path w="397" h="54" extrusionOk="0">
                  <a:moveTo>
                    <a:pt x="11" y="0"/>
                  </a:moveTo>
                  <a:cubicBezTo>
                    <a:pt x="1" y="0"/>
                    <a:pt x="1" y="0"/>
                    <a:pt x="1" y="11"/>
                  </a:cubicBezTo>
                  <a:cubicBezTo>
                    <a:pt x="1" y="11"/>
                    <a:pt x="1" y="22"/>
                    <a:pt x="11" y="22"/>
                  </a:cubicBezTo>
                  <a:cubicBezTo>
                    <a:pt x="65" y="32"/>
                    <a:pt x="129" y="43"/>
                    <a:pt x="193" y="54"/>
                  </a:cubicBezTo>
                  <a:lnTo>
                    <a:pt x="375" y="54"/>
                  </a:lnTo>
                  <a:lnTo>
                    <a:pt x="375" y="43"/>
                  </a:lnTo>
                  <a:cubicBezTo>
                    <a:pt x="375" y="48"/>
                    <a:pt x="378" y="51"/>
                    <a:pt x="380" y="51"/>
                  </a:cubicBezTo>
                  <a:cubicBezTo>
                    <a:pt x="383" y="51"/>
                    <a:pt x="386" y="48"/>
                    <a:pt x="386" y="43"/>
                  </a:cubicBezTo>
                  <a:lnTo>
                    <a:pt x="386" y="43"/>
                  </a:lnTo>
                  <a:cubicBezTo>
                    <a:pt x="386" y="54"/>
                    <a:pt x="386" y="54"/>
                    <a:pt x="375" y="54"/>
                  </a:cubicBezTo>
                  <a:lnTo>
                    <a:pt x="396" y="54"/>
                  </a:lnTo>
                  <a:lnTo>
                    <a:pt x="396" y="43"/>
                  </a:lnTo>
                  <a:lnTo>
                    <a:pt x="396" y="32"/>
                  </a:lnTo>
                  <a:lnTo>
                    <a:pt x="343" y="32"/>
                  </a:lnTo>
                  <a:lnTo>
                    <a:pt x="300" y="22"/>
                  </a:lnTo>
                  <a:lnTo>
                    <a:pt x="204" y="11"/>
                  </a:lnTo>
                  <a:cubicBezTo>
                    <a:pt x="139" y="11"/>
                    <a:pt x="75" y="0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1143785" y="2489409"/>
              <a:ext cx="147623" cy="13768"/>
            </a:xfrm>
            <a:custGeom>
              <a:avLst/>
              <a:gdLst/>
              <a:ahLst/>
              <a:cxnLst/>
              <a:rect l="l" t="t" r="r" b="b"/>
              <a:pathLst>
                <a:path w="579" h="54" extrusionOk="0">
                  <a:moveTo>
                    <a:pt x="11" y="0"/>
                  </a:moveTo>
                  <a:cubicBezTo>
                    <a:pt x="0" y="10"/>
                    <a:pt x="11" y="10"/>
                    <a:pt x="11" y="22"/>
                  </a:cubicBezTo>
                  <a:cubicBezTo>
                    <a:pt x="107" y="43"/>
                    <a:pt x="193" y="53"/>
                    <a:pt x="290" y="53"/>
                  </a:cubicBezTo>
                  <a:cubicBezTo>
                    <a:pt x="386" y="53"/>
                    <a:pt x="471" y="53"/>
                    <a:pt x="568" y="43"/>
                  </a:cubicBezTo>
                  <a:cubicBezTo>
                    <a:pt x="568" y="32"/>
                    <a:pt x="578" y="32"/>
                    <a:pt x="578" y="32"/>
                  </a:cubicBezTo>
                  <a:cubicBezTo>
                    <a:pt x="578" y="22"/>
                    <a:pt x="568" y="22"/>
                    <a:pt x="568" y="22"/>
                  </a:cubicBezTo>
                  <a:lnTo>
                    <a:pt x="290" y="22"/>
                  </a:lnTo>
                  <a:cubicBezTo>
                    <a:pt x="204" y="22"/>
                    <a:pt x="107" y="1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1228433" y="2537087"/>
              <a:ext cx="93061" cy="10963"/>
            </a:xfrm>
            <a:custGeom>
              <a:avLst/>
              <a:gdLst/>
              <a:ahLst/>
              <a:cxnLst/>
              <a:rect l="l" t="t" r="r" b="b"/>
              <a:pathLst>
                <a:path w="365" h="43" extrusionOk="0">
                  <a:moveTo>
                    <a:pt x="361" y="1"/>
                  </a:moveTo>
                  <a:cubicBezTo>
                    <a:pt x="360" y="1"/>
                    <a:pt x="357" y="2"/>
                    <a:pt x="353" y="6"/>
                  </a:cubicBezTo>
                  <a:lnTo>
                    <a:pt x="182" y="6"/>
                  </a:lnTo>
                  <a:cubicBezTo>
                    <a:pt x="129" y="6"/>
                    <a:pt x="65" y="6"/>
                    <a:pt x="11" y="16"/>
                  </a:cubicBezTo>
                  <a:lnTo>
                    <a:pt x="1" y="16"/>
                  </a:lnTo>
                  <a:cubicBezTo>
                    <a:pt x="1" y="27"/>
                    <a:pt x="1" y="27"/>
                    <a:pt x="11" y="38"/>
                  </a:cubicBezTo>
                  <a:cubicBezTo>
                    <a:pt x="47" y="38"/>
                    <a:pt x="87" y="43"/>
                    <a:pt x="126" y="43"/>
                  </a:cubicBezTo>
                  <a:cubicBezTo>
                    <a:pt x="145" y="43"/>
                    <a:pt x="164" y="41"/>
                    <a:pt x="182" y="38"/>
                  </a:cubicBezTo>
                  <a:cubicBezTo>
                    <a:pt x="236" y="38"/>
                    <a:pt x="300" y="38"/>
                    <a:pt x="353" y="16"/>
                  </a:cubicBezTo>
                  <a:cubicBezTo>
                    <a:pt x="365" y="16"/>
                    <a:pt x="365" y="16"/>
                    <a:pt x="365" y="6"/>
                  </a:cubicBezTo>
                  <a:cubicBezTo>
                    <a:pt x="365" y="6"/>
                    <a:pt x="365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1094577" y="1943277"/>
              <a:ext cx="54817" cy="136915"/>
            </a:xfrm>
            <a:custGeom>
              <a:avLst/>
              <a:gdLst/>
              <a:ahLst/>
              <a:cxnLst/>
              <a:rect l="l" t="t" r="r" b="b"/>
              <a:pathLst>
                <a:path w="215" h="537" extrusionOk="0">
                  <a:moveTo>
                    <a:pt x="193" y="1"/>
                  </a:moveTo>
                  <a:lnTo>
                    <a:pt x="97" y="258"/>
                  </a:lnTo>
                  <a:cubicBezTo>
                    <a:pt x="65" y="343"/>
                    <a:pt x="33" y="429"/>
                    <a:pt x="0" y="525"/>
                  </a:cubicBezTo>
                  <a:cubicBezTo>
                    <a:pt x="0" y="525"/>
                    <a:pt x="0" y="536"/>
                    <a:pt x="12" y="536"/>
                  </a:cubicBezTo>
                  <a:cubicBezTo>
                    <a:pt x="12" y="536"/>
                    <a:pt x="22" y="536"/>
                    <a:pt x="22" y="525"/>
                  </a:cubicBezTo>
                  <a:cubicBezTo>
                    <a:pt x="65" y="439"/>
                    <a:pt x="97" y="354"/>
                    <a:pt x="129" y="268"/>
                  </a:cubicBezTo>
                  <a:cubicBezTo>
                    <a:pt x="161" y="182"/>
                    <a:pt x="193" y="97"/>
                    <a:pt x="215" y="11"/>
                  </a:cubicBezTo>
                  <a:cubicBezTo>
                    <a:pt x="215" y="1"/>
                    <a:pt x="215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1110895" y="2055206"/>
              <a:ext cx="33145" cy="62976"/>
            </a:xfrm>
            <a:custGeom>
              <a:avLst/>
              <a:gdLst/>
              <a:ahLst/>
              <a:cxnLst/>
              <a:rect l="l" t="t" r="r" b="b"/>
              <a:pathLst>
                <a:path w="130" h="247" extrusionOk="0">
                  <a:moveTo>
                    <a:pt x="108" y="0"/>
                  </a:moveTo>
                  <a:cubicBezTo>
                    <a:pt x="86" y="43"/>
                    <a:pt x="76" y="86"/>
                    <a:pt x="55" y="118"/>
                  </a:cubicBezTo>
                  <a:cubicBezTo>
                    <a:pt x="43" y="161"/>
                    <a:pt x="22" y="193"/>
                    <a:pt x="12" y="236"/>
                  </a:cubicBezTo>
                  <a:cubicBezTo>
                    <a:pt x="1" y="236"/>
                    <a:pt x="12" y="247"/>
                    <a:pt x="12" y="247"/>
                  </a:cubicBezTo>
                  <a:lnTo>
                    <a:pt x="22" y="247"/>
                  </a:lnTo>
                  <a:cubicBezTo>
                    <a:pt x="55" y="214"/>
                    <a:pt x="76" y="172"/>
                    <a:pt x="86" y="129"/>
                  </a:cubicBezTo>
                  <a:cubicBezTo>
                    <a:pt x="108" y="97"/>
                    <a:pt x="119" y="54"/>
                    <a:pt x="129" y="11"/>
                  </a:cubicBezTo>
                  <a:cubicBezTo>
                    <a:pt x="129" y="0"/>
                    <a:pt x="129" y="0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1130272" y="2092176"/>
              <a:ext cx="41049" cy="77764"/>
            </a:xfrm>
            <a:custGeom>
              <a:avLst/>
              <a:gdLst/>
              <a:ahLst/>
              <a:cxnLst/>
              <a:rect l="l" t="t" r="r" b="b"/>
              <a:pathLst>
                <a:path w="161" h="305" extrusionOk="0">
                  <a:moveTo>
                    <a:pt x="150" y="1"/>
                  </a:moveTo>
                  <a:cubicBezTo>
                    <a:pt x="144" y="1"/>
                    <a:pt x="139" y="5"/>
                    <a:pt x="139" y="5"/>
                  </a:cubicBezTo>
                  <a:cubicBezTo>
                    <a:pt x="117" y="48"/>
                    <a:pt x="86" y="102"/>
                    <a:pt x="64" y="145"/>
                  </a:cubicBezTo>
                  <a:cubicBezTo>
                    <a:pt x="43" y="198"/>
                    <a:pt x="21" y="241"/>
                    <a:pt x="0" y="295"/>
                  </a:cubicBezTo>
                  <a:lnTo>
                    <a:pt x="0" y="305"/>
                  </a:lnTo>
                  <a:lnTo>
                    <a:pt x="10" y="305"/>
                  </a:lnTo>
                  <a:cubicBezTo>
                    <a:pt x="43" y="262"/>
                    <a:pt x="75" y="209"/>
                    <a:pt x="96" y="166"/>
                  </a:cubicBezTo>
                  <a:cubicBezTo>
                    <a:pt x="117" y="112"/>
                    <a:pt x="139" y="69"/>
                    <a:pt x="160" y="16"/>
                  </a:cubicBezTo>
                  <a:lnTo>
                    <a:pt x="160" y="5"/>
                  </a:lnTo>
                  <a:cubicBezTo>
                    <a:pt x="157" y="2"/>
                    <a:pt x="15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1307472" y="2374675"/>
              <a:ext cx="33145" cy="150173"/>
            </a:xfrm>
            <a:custGeom>
              <a:avLst/>
              <a:gdLst/>
              <a:ahLst/>
              <a:cxnLst/>
              <a:rect l="l" t="t" r="r" b="b"/>
              <a:pathLst>
                <a:path w="130" h="589" extrusionOk="0">
                  <a:moveTo>
                    <a:pt x="119" y="0"/>
                  </a:moveTo>
                  <a:cubicBezTo>
                    <a:pt x="108" y="0"/>
                    <a:pt x="108" y="0"/>
                    <a:pt x="97" y="11"/>
                  </a:cubicBezTo>
                  <a:cubicBezTo>
                    <a:pt x="86" y="96"/>
                    <a:pt x="76" y="193"/>
                    <a:pt x="55" y="289"/>
                  </a:cubicBezTo>
                  <a:cubicBezTo>
                    <a:pt x="43" y="386"/>
                    <a:pt x="22" y="482"/>
                    <a:pt x="12" y="568"/>
                  </a:cubicBezTo>
                  <a:cubicBezTo>
                    <a:pt x="1" y="579"/>
                    <a:pt x="12" y="579"/>
                    <a:pt x="12" y="589"/>
                  </a:cubicBezTo>
                  <a:cubicBezTo>
                    <a:pt x="22" y="589"/>
                    <a:pt x="22" y="579"/>
                    <a:pt x="22" y="579"/>
                  </a:cubicBezTo>
                  <a:cubicBezTo>
                    <a:pt x="55" y="482"/>
                    <a:pt x="76" y="386"/>
                    <a:pt x="86" y="300"/>
                  </a:cubicBezTo>
                  <a:cubicBezTo>
                    <a:pt x="108" y="203"/>
                    <a:pt x="119" y="108"/>
                    <a:pt x="119" y="11"/>
                  </a:cubicBezTo>
                  <a:cubicBezTo>
                    <a:pt x="129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1280191" y="2333626"/>
              <a:ext cx="27536" cy="145074"/>
            </a:xfrm>
            <a:custGeom>
              <a:avLst/>
              <a:gdLst/>
              <a:ahLst/>
              <a:cxnLst/>
              <a:rect l="l" t="t" r="r" b="b"/>
              <a:pathLst>
                <a:path w="108" h="569" extrusionOk="0">
                  <a:moveTo>
                    <a:pt x="97" y="0"/>
                  </a:moveTo>
                  <a:cubicBezTo>
                    <a:pt x="97" y="0"/>
                    <a:pt x="86" y="0"/>
                    <a:pt x="86" y="12"/>
                  </a:cubicBezTo>
                  <a:cubicBezTo>
                    <a:pt x="65" y="97"/>
                    <a:pt x="54" y="193"/>
                    <a:pt x="43" y="279"/>
                  </a:cubicBezTo>
                  <a:cubicBezTo>
                    <a:pt x="22" y="376"/>
                    <a:pt x="12" y="461"/>
                    <a:pt x="1" y="557"/>
                  </a:cubicBezTo>
                  <a:cubicBezTo>
                    <a:pt x="1" y="568"/>
                    <a:pt x="12" y="568"/>
                    <a:pt x="12" y="568"/>
                  </a:cubicBezTo>
                  <a:cubicBezTo>
                    <a:pt x="22" y="568"/>
                    <a:pt x="22" y="568"/>
                    <a:pt x="22" y="557"/>
                  </a:cubicBezTo>
                  <a:cubicBezTo>
                    <a:pt x="43" y="472"/>
                    <a:pt x="54" y="376"/>
                    <a:pt x="76" y="290"/>
                  </a:cubicBezTo>
                  <a:cubicBezTo>
                    <a:pt x="86" y="193"/>
                    <a:pt x="97" y="97"/>
                    <a:pt x="108" y="12"/>
                  </a:cubicBezTo>
                  <a:cubicBezTo>
                    <a:pt x="108" y="0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1247555" y="2328017"/>
              <a:ext cx="24731" cy="101475"/>
            </a:xfrm>
            <a:custGeom>
              <a:avLst/>
              <a:gdLst/>
              <a:ahLst/>
              <a:cxnLst/>
              <a:rect l="l" t="t" r="r" b="b"/>
              <a:pathLst>
                <a:path w="97" h="398" extrusionOk="0">
                  <a:moveTo>
                    <a:pt x="97" y="1"/>
                  </a:moveTo>
                  <a:cubicBezTo>
                    <a:pt x="86" y="1"/>
                    <a:pt x="75" y="12"/>
                    <a:pt x="75" y="12"/>
                  </a:cubicBezTo>
                  <a:lnTo>
                    <a:pt x="43" y="205"/>
                  </a:lnTo>
                  <a:lnTo>
                    <a:pt x="0" y="386"/>
                  </a:lnTo>
                  <a:cubicBezTo>
                    <a:pt x="0" y="386"/>
                    <a:pt x="0" y="398"/>
                    <a:pt x="11" y="398"/>
                  </a:cubicBezTo>
                  <a:cubicBezTo>
                    <a:pt x="11" y="398"/>
                    <a:pt x="21" y="398"/>
                    <a:pt x="21" y="386"/>
                  </a:cubicBezTo>
                  <a:cubicBezTo>
                    <a:pt x="43" y="333"/>
                    <a:pt x="64" y="269"/>
                    <a:pt x="75" y="205"/>
                  </a:cubicBezTo>
                  <a:cubicBezTo>
                    <a:pt x="86" y="141"/>
                    <a:pt x="97" y="76"/>
                    <a:pt x="97" y="12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1184834" y="2178099"/>
              <a:ext cx="32890" cy="142269"/>
            </a:xfrm>
            <a:custGeom>
              <a:avLst/>
              <a:gdLst/>
              <a:ahLst/>
              <a:cxnLst/>
              <a:rect l="l" t="t" r="r" b="b"/>
              <a:pathLst>
                <a:path w="129" h="558" extrusionOk="0">
                  <a:moveTo>
                    <a:pt x="118" y="0"/>
                  </a:moveTo>
                  <a:lnTo>
                    <a:pt x="107" y="11"/>
                  </a:lnTo>
                  <a:lnTo>
                    <a:pt x="53" y="279"/>
                  </a:lnTo>
                  <a:cubicBezTo>
                    <a:pt x="43" y="365"/>
                    <a:pt x="22" y="450"/>
                    <a:pt x="0" y="546"/>
                  </a:cubicBezTo>
                  <a:lnTo>
                    <a:pt x="10" y="557"/>
                  </a:lnTo>
                  <a:lnTo>
                    <a:pt x="22" y="546"/>
                  </a:lnTo>
                  <a:cubicBezTo>
                    <a:pt x="53" y="460"/>
                    <a:pt x="75" y="375"/>
                    <a:pt x="96" y="279"/>
                  </a:cubicBezTo>
                  <a:cubicBezTo>
                    <a:pt x="107" y="193"/>
                    <a:pt x="129" y="108"/>
                    <a:pt x="129" y="11"/>
                  </a:cubicBezTo>
                  <a:cubicBezTo>
                    <a:pt x="129" y="11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1370448" y="2519240"/>
              <a:ext cx="19122" cy="84903"/>
            </a:xfrm>
            <a:custGeom>
              <a:avLst/>
              <a:gdLst/>
              <a:ahLst/>
              <a:cxnLst/>
              <a:rect l="l" t="t" r="r" b="b"/>
              <a:pathLst>
                <a:path w="75" h="333" extrusionOk="0">
                  <a:moveTo>
                    <a:pt x="65" y="1"/>
                  </a:moveTo>
                  <a:cubicBezTo>
                    <a:pt x="65" y="1"/>
                    <a:pt x="53" y="1"/>
                    <a:pt x="53" y="12"/>
                  </a:cubicBezTo>
                  <a:lnTo>
                    <a:pt x="32" y="162"/>
                  </a:lnTo>
                  <a:lnTo>
                    <a:pt x="0" y="322"/>
                  </a:lnTo>
                  <a:lnTo>
                    <a:pt x="11" y="333"/>
                  </a:lnTo>
                  <a:cubicBezTo>
                    <a:pt x="11" y="333"/>
                    <a:pt x="22" y="333"/>
                    <a:pt x="22" y="322"/>
                  </a:cubicBezTo>
                  <a:cubicBezTo>
                    <a:pt x="43" y="279"/>
                    <a:pt x="53" y="226"/>
                    <a:pt x="65" y="172"/>
                  </a:cubicBezTo>
                  <a:cubicBezTo>
                    <a:pt x="75" y="119"/>
                    <a:pt x="75" y="65"/>
                    <a:pt x="75" y="12"/>
                  </a:cubicBezTo>
                  <a:cubicBezTo>
                    <a:pt x="75" y="1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1403083" y="2533008"/>
              <a:ext cx="27536" cy="106574"/>
            </a:xfrm>
            <a:custGeom>
              <a:avLst/>
              <a:gdLst/>
              <a:ahLst/>
              <a:cxnLst/>
              <a:rect l="l" t="t" r="r" b="b"/>
              <a:pathLst>
                <a:path w="108" h="418" extrusionOk="0">
                  <a:moveTo>
                    <a:pt x="97" y="0"/>
                  </a:moveTo>
                  <a:cubicBezTo>
                    <a:pt x="86" y="0"/>
                    <a:pt x="86" y="0"/>
                    <a:pt x="86" y="11"/>
                  </a:cubicBezTo>
                  <a:cubicBezTo>
                    <a:pt x="65" y="75"/>
                    <a:pt x="44" y="139"/>
                    <a:pt x="32" y="204"/>
                  </a:cubicBezTo>
                  <a:cubicBezTo>
                    <a:pt x="22" y="279"/>
                    <a:pt x="11" y="343"/>
                    <a:pt x="1" y="407"/>
                  </a:cubicBezTo>
                  <a:cubicBezTo>
                    <a:pt x="1" y="418"/>
                    <a:pt x="1" y="418"/>
                    <a:pt x="11" y="418"/>
                  </a:cubicBezTo>
                  <a:lnTo>
                    <a:pt x="22" y="418"/>
                  </a:lnTo>
                  <a:cubicBezTo>
                    <a:pt x="32" y="343"/>
                    <a:pt x="54" y="279"/>
                    <a:pt x="65" y="215"/>
                  </a:cubicBezTo>
                  <a:cubicBezTo>
                    <a:pt x="75" y="150"/>
                    <a:pt x="97" y="75"/>
                    <a:pt x="97" y="11"/>
                  </a:cubicBezTo>
                  <a:cubicBezTo>
                    <a:pt x="108" y="0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1430364" y="2579411"/>
              <a:ext cx="22182" cy="95866"/>
            </a:xfrm>
            <a:custGeom>
              <a:avLst/>
              <a:gdLst/>
              <a:ahLst/>
              <a:cxnLst/>
              <a:rect l="l" t="t" r="r" b="b"/>
              <a:pathLst>
                <a:path w="87" h="376" extrusionOk="0">
                  <a:moveTo>
                    <a:pt x="87" y="0"/>
                  </a:moveTo>
                  <a:cubicBezTo>
                    <a:pt x="75" y="0"/>
                    <a:pt x="75" y="0"/>
                    <a:pt x="65" y="11"/>
                  </a:cubicBezTo>
                  <a:cubicBezTo>
                    <a:pt x="54" y="64"/>
                    <a:pt x="44" y="129"/>
                    <a:pt x="33" y="183"/>
                  </a:cubicBezTo>
                  <a:cubicBezTo>
                    <a:pt x="22" y="247"/>
                    <a:pt x="11" y="300"/>
                    <a:pt x="1" y="364"/>
                  </a:cubicBezTo>
                  <a:cubicBezTo>
                    <a:pt x="1" y="364"/>
                    <a:pt x="11" y="364"/>
                    <a:pt x="11" y="375"/>
                  </a:cubicBezTo>
                  <a:lnTo>
                    <a:pt x="22" y="364"/>
                  </a:lnTo>
                  <a:cubicBezTo>
                    <a:pt x="44" y="311"/>
                    <a:pt x="54" y="247"/>
                    <a:pt x="65" y="193"/>
                  </a:cubicBezTo>
                  <a:cubicBezTo>
                    <a:pt x="75" y="129"/>
                    <a:pt x="87" y="64"/>
                    <a:pt x="87" y="11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1296508" y="2664059"/>
              <a:ext cx="120342" cy="15808"/>
            </a:xfrm>
            <a:custGeom>
              <a:avLst/>
              <a:gdLst/>
              <a:ahLst/>
              <a:cxnLst/>
              <a:rect l="l" t="t" r="r" b="b"/>
              <a:pathLst>
                <a:path w="472" h="62" extrusionOk="0">
                  <a:moveTo>
                    <a:pt x="12" y="0"/>
                  </a:moveTo>
                  <a:cubicBezTo>
                    <a:pt x="12" y="0"/>
                    <a:pt x="1" y="0"/>
                    <a:pt x="1" y="11"/>
                  </a:cubicBezTo>
                  <a:cubicBezTo>
                    <a:pt x="1" y="22"/>
                    <a:pt x="12" y="22"/>
                    <a:pt x="12" y="22"/>
                  </a:cubicBezTo>
                  <a:cubicBezTo>
                    <a:pt x="86" y="43"/>
                    <a:pt x="162" y="54"/>
                    <a:pt x="236" y="54"/>
                  </a:cubicBezTo>
                  <a:cubicBezTo>
                    <a:pt x="274" y="59"/>
                    <a:pt x="311" y="62"/>
                    <a:pt x="349" y="62"/>
                  </a:cubicBezTo>
                  <a:cubicBezTo>
                    <a:pt x="386" y="62"/>
                    <a:pt x="424" y="59"/>
                    <a:pt x="462" y="54"/>
                  </a:cubicBezTo>
                  <a:cubicBezTo>
                    <a:pt x="472" y="54"/>
                    <a:pt x="472" y="54"/>
                    <a:pt x="472" y="43"/>
                  </a:cubicBezTo>
                  <a:cubicBezTo>
                    <a:pt x="472" y="43"/>
                    <a:pt x="472" y="32"/>
                    <a:pt x="462" y="32"/>
                  </a:cubicBezTo>
                  <a:cubicBezTo>
                    <a:pt x="386" y="32"/>
                    <a:pt x="312" y="32"/>
                    <a:pt x="236" y="22"/>
                  </a:cubicBezTo>
                  <a:cubicBezTo>
                    <a:pt x="162" y="22"/>
                    <a:pt x="86" y="11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1332203" y="2699499"/>
              <a:ext cx="104025" cy="11218"/>
            </a:xfrm>
            <a:custGeom>
              <a:avLst/>
              <a:gdLst/>
              <a:ahLst/>
              <a:cxnLst/>
              <a:rect l="l" t="t" r="r" b="b"/>
              <a:pathLst>
                <a:path w="408" h="44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0" y="22"/>
                  </a:lnTo>
                  <a:cubicBezTo>
                    <a:pt x="75" y="33"/>
                    <a:pt x="139" y="43"/>
                    <a:pt x="203" y="43"/>
                  </a:cubicBezTo>
                  <a:cubicBezTo>
                    <a:pt x="268" y="43"/>
                    <a:pt x="332" y="43"/>
                    <a:pt x="407" y="33"/>
                  </a:cubicBezTo>
                  <a:lnTo>
                    <a:pt x="407" y="22"/>
                  </a:lnTo>
                  <a:cubicBezTo>
                    <a:pt x="407" y="22"/>
                    <a:pt x="407" y="11"/>
                    <a:pt x="396" y="11"/>
                  </a:cubicBezTo>
                  <a:lnTo>
                    <a:pt x="203" y="11"/>
                  </a:lnTo>
                  <a:cubicBezTo>
                    <a:pt x="139" y="11"/>
                    <a:pt x="75" y="0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1405888" y="2786696"/>
              <a:ext cx="93061" cy="11218"/>
            </a:xfrm>
            <a:custGeom>
              <a:avLst/>
              <a:gdLst/>
              <a:ahLst/>
              <a:cxnLst/>
              <a:rect l="l" t="t" r="r" b="b"/>
              <a:pathLst>
                <a:path w="365" h="44" extrusionOk="0">
                  <a:moveTo>
                    <a:pt x="11" y="1"/>
                  </a:moveTo>
                  <a:lnTo>
                    <a:pt x="0" y="12"/>
                  </a:lnTo>
                  <a:cubicBezTo>
                    <a:pt x="0" y="22"/>
                    <a:pt x="0" y="22"/>
                    <a:pt x="11" y="22"/>
                  </a:cubicBezTo>
                  <a:cubicBezTo>
                    <a:pt x="64" y="44"/>
                    <a:pt x="129" y="44"/>
                    <a:pt x="183" y="44"/>
                  </a:cubicBezTo>
                  <a:lnTo>
                    <a:pt x="321" y="44"/>
                  </a:lnTo>
                  <a:cubicBezTo>
                    <a:pt x="332" y="33"/>
                    <a:pt x="332" y="33"/>
                    <a:pt x="343" y="33"/>
                  </a:cubicBezTo>
                  <a:cubicBezTo>
                    <a:pt x="354" y="33"/>
                    <a:pt x="364" y="22"/>
                    <a:pt x="364" y="12"/>
                  </a:cubicBezTo>
                  <a:lnTo>
                    <a:pt x="364" y="1"/>
                  </a:lnTo>
                  <a:cubicBezTo>
                    <a:pt x="354" y="1"/>
                    <a:pt x="354" y="1"/>
                    <a:pt x="354" y="12"/>
                  </a:cubicBezTo>
                  <a:lnTo>
                    <a:pt x="183" y="12"/>
                  </a:lnTo>
                  <a:cubicBezTo>
                    <a:pt x="129" y="12"/>
                    <a:pt x="75" y="12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1394924" y="2817037"/>
              <a:ext cx="136660" cy="13768"/>
            </a:xfrm>
            <a:custGeom>
              <a:avLst/>
              <a:gdLst/>
              <a:ahLst/>
              <a:cxnLst/>
              <a:rect l="l" t="t" r="r" b="b"/>
              <a:pathLst>
                <a:path w="536" h="54" extrusionOk="0">
                  <a:moveTo>
                    <a:pt x="22" y="0"/>
                  </a:moveTo>
                  <a:cubicBezTo>
                    <a:pt x="11" y="0"/>
                    <a:pt x="11" y="0"/>
                    <a:pt x="11" y="10"/>
                  </a:cubicBezTo>
                  <a:cubicBezTo>
                    <a:pt x="0" y="10"/>
                    <a:pt x="11" y="21"/>
                    <a:pt x="11" y="21"/>
                  </a:cubicBezTo>
                  <a:cubicBezTo>
                    <a:pt x="97" y="43"/>
                    <a:pt x="183" y="53"/>
                    <a:pt x="268" y="53"/>
                  </a:cubicBezTo>
                  <a:cubicBezTo>
                    <a:pt x="354" y="53"/>
                    <a:pt x="440" y="53"/>
                    <a:pt x="525" y="43"/>
                  </a:cubicBezTo>
                  <a:lnTo>
                    <a:pt x="536" y="32"/>
                  </a:lnTo>
                  <a:lnTo>
                    <a:pt x="525" y="21"/>
                  </a:lnTo>
                  <a:lnTo>
                    <a:pt x="268" y="21"/>
                  </a:lnTo>
                  <a:cubicBezTo>
                    <a:pt x="183" y="21"/>
                    <a:pt x="97" y="1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1556061" y="2713267"/>
              <a:ext cx="24731" cy="133855"/>
            </a:xfrm>
            <a:custGeom>
              <a:avLst/>
              <a:gdLst/>
              <a:ahLst/>
              <a:cxnLst/>
              <a:rect l="l" t="t" r="r" b="b"/>
              <a:pathLst>
                <a:path w="97" h="525" extrusionOk="0">
                  <a:moveTo>
                    <a:pt x="75" y="0"/>
                  </a:moveTo>
                  <a:lnTo>
                    <a:pt x="65" y="10"/>
                  </a:lnTo>
                  <a:cubicBezTo>
                    <a:pt x="65" y="96"/>
                    <a:pt x="54" y="182"/>
                    <a:pt x="43" y="267"/>
                  </a:cubicBezTo>
                  <a:cubicBezTo>
                    <a:pt x="32" y="353"/>
                    <a:pt x="11" y="428"/>
                    <a:pt x="0" y="514"/>
                  </a:cubicBezTo>
                  <a:lnTo>
                    <a:pt x="0" y="524"/>
                  </a:lnTo>
                  <a:lnTo>
                    <a:pt x="22" y="524"/>
                  </a:lnTo>
                  <a:cubicBezTo>
                    <a:pt x="43" y="439"/>
                    <a:pt x="65" y="353"/>
                    <a:pt x="75" y="267"/>
                  </a:cubicBezTo>
                  <a:cubicBezTo>
                    <a:pt x="86" y="182"/>
                    <a:pt x="96" y="96"/>
                    <a:pt x="86" y="10"/>
                  </a:cubicBezTo>
                  <a:cubicBezTo>
                    <a:pt x="86" y="10"/>
                    <a:pt x="86" y="0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1523171" y="2729584"/>
              <a:ext cx="22182" cy="84648"/>
            </a:xfrm>
            <a:custGeom>
              <a:avLst/>
              <a:gdLst/>
              <a:ahLst/>
              <a:cxnLst/>
              <a:rect l="l" t="t" r="r" b="b"/>
              <a:pathLst>
                <a:path w="87" h="332" extrusionOk="0">
                  <a:moveTo>
                    <a:pt x="65" y="0"/>
                  </a:moveTo>
                  <a:lnTo>
                    <a:pt x="54" y="11"/>
                  </a:lnTo>
                  <a:lnTo>
                    <a:pt x="33" y="172"/>
                  </a:lnTo>
                  <a:cubicBezTo>
                    <a:pt x="22" y="215"/>
                    <a:pt x="11" y="268"/>
                    <a:pt x="11" y="322"/>
                  </a:cubicBezTo>
                  <a:cubicBezTo>
                    <a:pt x="1" y="322"/>
                    <a:pt x="11" y="332"/>
                    <a:pt x="11" y="332"/>
                  </a:cubicBezTo>
                  <a:cubicBezTo>
                    <a:pt x="22" y="332"/>
                    <a:pt x="22" y="332"/>
                    <a:pt x="22" y="322"/>
                  </a:cubicBezTo>
                  <a:cubicBezTo>
                    <a:pt x="44" y="279"/>
                    <a:pt x="54" y="225"/>
                    <a:pt x="65" y="172"/>
                  </a:cubicBezTo>
                  <a:cubicBezTo>
                    <a:pt x="75" y="118"/>
                    <a:pt x="87" y="65"/>
                    <a:pt x="75" y="11"/>
                  </a:cubicBezTo>
                  <a:cubicBezTo>
                    <a:pt x="75" y="11"/>
                    <a:pt x="75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1476767" y="2664059"/>
              <a:ext cx="19377" cy="90257"/>
            </a:xfrm>
            <a:custGeom>
              <a:avLst/>
              <a:gdLst/>
              <a:ahLst/>
              <a:cxnLst/>
              <a:rect l="l" t="t" r="r" b="b"/>
              <a:pathLst>
                <a:path w="76" h="354" extrusionOk="0">
                  <a:moveTo>
                    <a:pt x="65" y="0"/>
                  </a:moveTo>
                  <a:cubicBezTo>
                    <a:pt x="54" y="0"/>
                    <a:pt x="54" y="0"/>
                    <a:pt x="54" y="11"/>
                  </a:cubicBezTo>
                  <a:cubicBezTo>
                    <a:pt x="33" y="65"/>
                    <a:pt x="33" y="118"/>
                    <a:pt x="22" y="172"/>
                  </a:cubicBezTo>
                  <a:cubicBezTo>
                    <a:pt x="12" y="236"/>
                    <a:pt x="0" y="289"/>
                    <a:pt x="0" y="343"/>
                  </a:cubicBezTo>
                  <a:cubicBezTo>
                    <a:pt x="0" y="353"/>
                    <a:pt x="0" y="353"/>
                    <a:pt x="12" y="353"/>
                  </a:cubicBezTo>
                  <a:cubicBezTo>
                    <a:pt x="12" y="353"/>
                    <a:pt x="22" y="353"/>
                    <a:pt x="22" y="343"/>
                  </a:cubicBezTo>
                  <a:lnTo>
                    <a:pt x="54" y="182"/>
                  </a:lnTo>
                  <a:cubicBezTo>
                    <a:pt x="65" y="129"/>
                    <a:pt x="65" y="75"/>
                    <a:pt x="76" y="11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1018088" y="2052402"/>
              <a:ext cx="90512" cy="52012"/>
            </a:xfrm>
            <a:custGeom>
              <a:avLst/>
              <a:gdLst/>
              <a:ahLst/>
              <a:cxnLst/>
              <a:rect l="l" t="t" r="r" b="b"/>
              <a:pathLst>
                <a:path w="355" h="204" extrusionOk="0">
                  <a:moveTo>
                    <a:pt x="12" y="1"/>
                  </a:moveTo>
                  <a:cubicBezTo>
                    <a:pt x="12" y="1"/>
                    <a:pt x="1" y="1"/>
                    <a:pt x="1" y="11"/>
                  </a:cubicBezTo>
                  <a:lnTo>
                    <a:pt x="1" y="22"/>
                  </a:lnTo>
                  <a:cubicBezTo>
                    <a:pt x="43" y="65"/>
                    <a:pt x="97" y="108"/>
                    <a:pt x="162" y="140"/>
                  </a:cubicBezTo>
                  <a:cubicBezTo>
                    <a:pt x="215" y="172"/>
                    <a:pt x="279" y="194"/>
                    <a:pt x="343" y="204"/>
                  </a:cubicBezTo>
                  <a:lnTo>
                    <a:pt x="354" y="204"/>
                  </a:lnTo>
                  <a:cubicBezTo>
                    <a:pt x="354" y="194"/>
                    <a:pt x="354" y="194"/>
                    <a:pt x="343" y="183"/>
                  </a:cubicBezTo>
                  <a:cubicBezTo>
                    <a:pt x="290" y="161"/>
                    <a:pt x="226" y="140"/>
                    <a:pt x="172" y="108"/>
                  </a:cubicBezTo>
                  <a:cubicBezTo>
                    <a:pt x="119" y="75"/>
                    <a:pt x="65" y="44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1029052" y="2020531"/>
              <a:ext cx="63231" cy="43089"/>
            </a:xfrm>
            <a:custGeom>
              <a:avLst/>
              <a:gdLst/>
              <a:ahLst/>
              <a:cxnLst/>
              <a:rect l="l" t="t" r="r" b="b"/>
              <a:pathLst>
                <a:path w="248" h="169" extrusionOk="0">
                  <a:moveTo>
                    <a:pt x="6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19"/>
                  </a:lnTo>
                  <a:cubicBezTo>
                    <a:pt x="33" y="62"/>
                    <a:pt x="65" y="83"/>
                    <a:pt x="107" y="115"/>
                  </a:cubicBezTo>
                  <a:cubicBezTo>
                    <a:pt x="140" y="136"/>
                    <a:pt x="183" y="158"/>
                    <a:pt x="236" y="169"/>
                  </a:cubicBezTo>
                  <a:lnTo>
                    <a:pt x="247" y="169"/>
                  </a:lnTo>
                  <a:cubicBezTo>
                    <a:pt x="247" y="158"/>
                    <a:pt x="247" y="158"/>
                    <a:pt x="236" y="147"/>
                  </a:cubicBezTo>
                  <a:cubicBezTo>
                    <a:pt x="204" y="126"/>
                    <a:pt x="161" y="105"/>
                    <a:pt x="119" y="83"/>
                  </a:cubicBezTo>
                  <a:cubicBezTo>
                    <a:pt x="86" y="62"/>
                    <a:pt x="54" y="29"/>
                    <a:pt x="12" y="8"/>
                  </a:cubicBezTo>
                  <a:cubicBezTo>
                    <a:pt x="12" y="3"/>
                    <a:pt x="9" y="0"/>
                    <a:pt x="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1456" name="Google Shape;1456;p38"/>
          <p:cNvCxnSpPr/>
          <p:nvPr/>
        </p:nvCxnSpPr>
        <p:spPr>
          <a:xfrm>
            <a:off x="3050800" y="5018367"/>
            <a:ext cx="609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38"/>
          <p:cNvCxnSpPr/>
          <p:nvPr/>
        </p:nvCxnSpPr>
        <p:spPr>
          <a:xfrm>
            <a:off x="3050800" y="2775967"/>
            <a:ext cx="609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40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10C933-504E-4B95-BFB9-F14E53267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1955" r="3735" b="4171"/>
          <a:stretch/>
        </p:blipFill>
        <p:spPr>
          <a:xfrm>
            <a:off x="4305865" y="595631"/>
            <a:ext cx="3491117" cy="5688548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B535166F-52A1-45AF-9F65-9D8CFC41D8DA}"/>
              </a:ext>
            </a:extLst>
          </p:cNvPr>
          <p:cNvSpPr/>
          <p:nvPr/>
        </p:nvSpPr>
        <p:spPr>
          <a:xfrm flipH="1">
            <a:off x="3441291" y="595631"/>
            <a:ext cx="422787" cy="1606795"/>
          </a:xfrm>
          <a:prstGeom prst="rightBrace">
            <a:avLst>
              <a:gd name="adj1" fmla="val 84195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Brace 125">
            <a:extLst>
              <a:ext uri="{FF2B5EF4-FFF2-40B4-BE49-F238E27FC236}">
                <a16:creationId xmlns:a16="http://schemas.microsoft.com/office/drawing/2014/main" id="{C00042A7-7CA7-4ABB-BCE6-AC8133A53925}"/>
              </a:ext>
            </a:extLst>
          </p:cNvPr>
          <p:cNvSpPr/>
          <p:nvPr/>
        </p:nvSpPr>
        <p:spPr>
          <a:xfrm>
            <a:off x="8127936" y="2202426"/>
            <a:ext cx="661907" cy="4081753"/>
          </a:xfrm>
          <a:prstGeom prst="rightBrace">
            <a:avLst>
              <a:gd name="adj1" fmla="val 84195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Google Shape;4379;p58">
            <a:extLst>
              <a:ext uri="{FF2B5EF4-FFF2-40B4-BE49-F238E27FC236}">
                <a16:creationId xmlns:a16="http://schemas.microsoft.com/office/drawing/2014/main" id="{39F916CE-8CE6-4C66-9ADA-453F0429E527}"/>
              </a:ext>
            </a:extLst>
          </p:cNvPr>
          <p:cNvSpPr txBox="1">
            <a:spLocks/>
          </p:cNvSpPr>
          <p:nvPr/>
        </p:nvSpPr>
        <p:spPr>
          <a:xfrm>
            <a:off x="984604" y="1311522"/>
            <a:ext cx="2235794" cy="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</a:t>
            </a:r>
            <a:r>
              <a:rPr 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</a:t>
            </a:r>
            <a:r>
              <a:rPr 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pô</a:t>
            </a:r>
            <a:endParaRPr lang="en-US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8" name="Google Shape;4379;p58">
            <a:extLst>
              <a:ext uri="{FF2B5EF4-FFF2-40B4-BE49-F238E27FC236}">
                <a16:creationId xmlns:a16="http://schemas.microsoft.com/office/drawing/2014/main" id="{EBD87FFC-840B-4C0E-A534-18F5FE6BBC3E}"/>
              </a:ext>
            </a:extLst>
          </p:cNvPr>
          <p:cNvSpPr txBox="1">
            <a:spLocks/>
          </p:cNvSpPr>
          <p:nvPr/>
        </p:nvSpPr>
        <p:spPr>
          <a:xfrm>
            <a:off x="9120797" y="4007302"/>
            <a:ext cx="2235794" cy="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sz="3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endParaRPr lang="en-US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6" grpId="0" animBg="1"/>
      <p:bldP spid="127" grpId="0"/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4" name="Google Shape;3594;p51"/>
          <p:cNvGrpSpPr/>
          <p:nvPr/>
        </p:nvGrpSpPr>
        <p:grpSpPr>
          <a:xfrm>
            <a:off x="677527" y="1998055"/>
            <a:ext cx="10836912" cy="3930797"/>
            <a:chOff x="508145" y="1422341"/>
            <a:chExt cx="8127684" cy="2666852"/>
          </a:xfrm>
        </p:grpSpPr>
        <p:sp>
          <p:nvSpPr>
            <p:cNvPr id="3595" name="Google Shape;3595;p51"/>
            <p:cNvSpPr/>
            <p:nvPr/>
          </p:nvSpPr>
          <p:spPr>
            <a:xfrm rot="5400000">
              <a:off x="922549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6" name="Google Shape;3596;p51"/>
            <p:cNvSpPr/>
            <p:nvPr/>
          </p:nvSpPr>
          <p:spPr>
            <a:xfrm rot="5400000">
              <a:off x="5554574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7" name="Google Shape;3597;p51"/>
            <p:cNvSpPr/>
            <p:nvPr/>
          </p:nvSpPr>
          <p:spPr>
            <a:xfrm rot="5400000">
              <a:off x="3344699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98" name="Google Shape;3598;p51"/>
          <p:cNvSpPr txBox="1">
            <a:spLocks noGrp="1"/>
          </p:cNvSpPr>
          <p:nvPr>
            <p:ph type="title"/>
          </p:nvPr>
        </p:nvSpPr>
        <p:spPr>
          <a:xfrm>
            <a:off x="989496" y="783325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dirty="0">
                <a:solidFill>
                  <a:srgbClr val="0070C0"/>
                </a:solidFill>
                <a:latin typeface="#9Slide05 SVNBulgary" pitchFamily="2" charset="0"/>
              </a:rPr>
              <a:t>1. 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</a:rPr>
              <a:t>N</a:t>
            </a:r>
            <a:r>
              <a:rPr lang="en" sz="4800" dirty="0">
                <a:solidFill>
                  <a:srgbClr val="0070C0"/>
                </a:solidFill>
                <a:latin typeface="#9Slide05 SVNBulgary" pitchFamily="2" charset="0"/>
              </a:rPr>
              <a:t>han đề và sa pô</a:t>
            </a:r>
            <a:endParaRPr sz="48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  <p:graphicFrame>
        <p:nvGraphicFramePr>
          <p:cNvPr id="3599" name="Google Shape;3599;p51"/>
          <p:cNvGraphicFramePr/>
          <p:nvPr>
            <p:extLst>
              <p:ext uri="{D42A27DB-BD31-4B8C-83A1-F6EECF244321}">
                <p14:modId xmlns:p14="http://schemas.microsoft.com/office/powerpoint/2010/main" val="3505697376"/>
              </p:ext>
            </p:extLst>
          </p:nvPr>
        </p:nvGraphicFramePr>
        <p:xfrm>
          <a:off x="3205315" y="2556387"/>
          <a:ext cx="7816646" cy="28710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2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4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654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Vị trí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C</a:t>
                      </a: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ách trình bày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N</a:t>
                      </a: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ội dung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2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Lato"/>
                          <a:cs typeface="#9Slide03 Arima Madurai" panose="00000500000000000000" pitchFamily="2" charset="0"/>
                          <a:sym typeface="Lato"/>
                        </a:rPr>
                        <a:t>Nhan đề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2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Lato"/>
                          <a:cs typeface="#9Slide03 Arima Madurai" panose="00000500000000000000" pitchFamily="2" charset="0"/>
                          <a:sym typeface="Lato"/>
                        </a:rPr>
                        <a:t>Sapo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68C20EC-F83F-42FB-B692-F91454A37F9A}"/>
              </a:ext>
            </a:extLst>
          </p:cNvPr>
          <p:cNvSpPr txBox="1"/>
          <p:nvPr/>
        </p:nvSpPr>
        <p:spPr>
          <a:xfrm>
            <a:off x="1084232" y="2537227"/>
            <a:ext cx="17143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Quan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sát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nhan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sa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pô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bản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họa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tin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hoàn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thiện</a:t>
            </a:r>
            <a:r>
              <a:rPr lang="en-US" sz="2400" b="1" dirty="0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Lato"/>
                <a:cs typeface="#9Slide03 Arima Madurai" panose="00000500000000000000" pitchFamily="2" charset="0"/>
                <a:sym typeface="Lato"/>
              </a:rPr>
              <a:t>phiếu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ea typeface="Lato"/>
              <a:cs typeface="#9Slide03 Arima Madurai" panose="00000500000000000000" pitchFamily="2" charset="0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594;p51">
            <a:extLst>
              <a:ext uri="{FF2B5EF4-FFF2-40B4-BE49-F238E27FC236}">
                <a16:creationId xmlns:a16="http://schemas.microsoft.com/office/drawing/2014/main" id="{B3AE42AA-997D-4F34-ADDB-AF6D202E7F8F}"/>
              </a:ext>
            </a:extLst>
          </p:cNvPr>
          <p:cNvGrpSpPr/>
          <p:nvPr/>
        </p:nvGrpSpPr>
        <p:grpSpPr>
          <a:xfrm>
            <a:off x="530043" y="612859"/>
            <a:ext cx="11317827" cy="5758444"/>
            <a:chOff x="508145" y="1422341"/>
            <a:chExt cx="8127684" cy="2666852"/>
          </a:xfrm>
        </p:grpSpPr>
        <p:sp>
          <p:nvSpPr>
            <p:cNvPr id="8" name="Google Shape;3595;p51">
              <a:extLst>
                <a:ext uri="{FF2B5EF4-FFF2-40B4-BE49-F238E27FC236}">
                  <a16:creationId xmlns:a16="http://schemas.microsoft.com/office/drawing/2014/main" id="{514FB689-ABCB-4DA4-940B-165567A107B3}"/>
                </a:ext>
              </a:extLst>
            </p:cNvPr>
            <p:cNvSpPr/>
            <p:nvPr/>
          </p:nvSpPr>
          <p:spPr>
            <a:xfrm rot="5400000">
              <a:off x="922549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3596;p51">
              <a:extLst>
                <a:ext uri="{FF2B5EF4-FFF2-40B4-BE49-F238E27FC236}">
                  <a16:creationId xmlns:a16="http://schemas.microsoft.com/office/drawing/2014/main" id="{63CC8272-2B33-47D3-8670-0385FB921686}"/>
                </a:ext>
              </a:extLst>
            </p:cNvPr>
            <p:cNvSpPr/>
            <p:nvPr/>
          </p:nvSpPr>
          <p:spPr>
            <a:xfrm rot="5400000">
              <a:off x="5554574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597;p51">
              <a:extLst>
                <a:ext uri="{FF2B5EF4-FFF2-40B4-BE49-F238E27FC236}">
                  <a16:creationId xmlns:a16="http://schemas.microsoft.com/office/drawing/2014/main" id="{81795DFB-0072-4E77-A882-75CEF14CA08E}"/>
                </a:ext>
              </a:extLst>
            </p:cNvPr>
            <p:cNvSpPr/>
            <p:nvPr/>
          </p:nvSpPr>
          <p:spPr>
            <a:xfrm rot="5400000">
              <a:off x="3344699" y="1007938"/>
              <a:ext cx="2666852" cy="3495659"/>
            </a:xfrm>
            <a:custGeom>
              <a:avLst/>
              <a:gdLst/>
              <a:ahLst/>
              <a:cxnLst/>
              <a:rect l="l" t="t" r="r" b="b"/>
              <a:pathLst>
                <a:path w="20420" h="19918" extrusionOk="0">
                  <a:moveTo>
                    <a:pt x="19009" y="0"/>
                  </a:moveTo>
                  <a:cubicBezTo>
                    <a:pt x="18879" y="0"/>
                    <a:pt x="18734" y="42"/>
                    <a:pt x="18610" y="87"/>
                  </a:cubicBezTo>
                  <a:cubicBezTo>
                    <a:pt x="18696" y="302"/>
                    <a:pt x="18406" y="580"/>
                    <a:pt x="18182" y="591"/>
                  </a:cubicBezTo>
                  <a:cubicBezTo>
                    <a:pt x="17957" y="591"/>
                    <a:pt x="17742" y="473"/>
                    <a:pt x="17528" y="398"/>
                  </a:cubicBezTo>
                  <a:cubicBezTo>
                    <a:pt x="17451" y="376"/>
                    <a:pt x="17367" y="363"/>
                    <a:pt x="17285" y="363"/>
                  </a:cubicBezTo>
                  <a:cubicBezTo>
                    <a:pt x="17130" y="363"/>
                    <a:pt x="16981" y="411"/>
                    <a:pt x="16897" y="537"/>
                  </a:cubicBezTo>
                  <a:cubicBezTo>
                    <a:pt x="16681" y="235"/>
                    <a:pt x="16297" y="177"/>
                    <a:pt x="15921" y="177"/>
                  </a:cubicBezTo>
                  <a:cubicBezTo>
                    <a:pt x="15831" y="177"/>
                    <a:pt x="15742" y="180"/>
                    <a:pt x="15655" y="184"/>
                  </a:cubicBezTo>
                  <a:cubicBezTo>
                    <a:pt x="15023" y="227"/>
                    <a:pt x="14295" y="313"/>
                    <a:pt x="13952" y="858"/>
                  </a:cubicBezTo>
                  <a:cubicBezTo>
                    <a:pt x="13821" y="474"/>
                    <a:pt x="13383" y="300"/>
                    <a:pt x="12974" y="300"/>
                  </a:cubicBezTo>
                  <a:cubicBezTo>
                    <a:pt x="12950" y="300"/>
                    <a:pt x="12926" y="300"/>
                    <a:pt x="12903" y="302"/>
                  </a:cubicBezTo>
                  <a:cubicBezTo>
                    <a:pt x="12485" y="323"/>
                    <a:pt x="12067" y="484"/>
                    <a:pt x="11650" y="505"/>
                  </a:cubicBezTo>
                  <a:cubicBezTo>
                    <a:pt x="11601" y="509"/>
                    <a:pt x="11551" y="510"/>
                    <a:pt x="11501" y="510"/>
                  </a:cubicBezTo>
                  <a:cubicBezTo>
                    <a:pt x="11039" y="510"/>
                    <a:pt x="10550" y="386"/>
                    <a:pt x="10101" y="386"/>
                  </a:cubicBezTo>
                  <a:cubicBezTo>
                    <a:pt x="9796" y="386"/>
                    <a:pt x="9510" y="443"/>
                    <a:pt x="9262" y="634"/>
                  </a:cubicBezTo>
                  <a:cubicBezTo>
                    <a:pt x="9219" y="677"/>
                    <a:pt x="9166" y="720"/>
                    <a:pt x="9102" y="730"/>
                  </a:cubicBezTo>
                  <a:cubicBezTo>
                    <a:pt x="9097" y="730"/>
                    <a:pt x="9091" y="731"/>
                    <a:pt x="9086" y="731"/>
                  </a:cubicBezTo>
                  <a:cubicBezTo>
                    <a:pt x="8977" y="731"/>
                    <a:pt x="8906" y="619"/>
                    <a:pt x="8834" y="537"/>
                  </a:cubicBezTo>
                  <a:cubicBezTo>
                    <a:pt x="8623" y="286"/>
                    <a:pt x="8280" y="205"/>
                    <a:pt x="7955" y="205"/>
                  </a:cubicBezTo>
                  <a:cubicBezTo>
                    <a:pt x="7934" y="205"/>
                    <a:pt x="7913" y="205"/>
                    <a:pt x="7891" y="206"/>
                  </a:cubicBezTo>
                  <a:cubicBezTo>
                    <a:pt x="7549" y="216"/>
                    <a:pt x="7217" y="313"/>
                    <a:pt x="6863" y="323"/>
                  </a:cubicBezTo>
                  <a:cubicBezTo>
                    <a:pt x="6808" y="327"/>
                    <a:pt x="6753" y="328"/>
                    <a:pt x="6698" y="328"/>
                  </a:cubicBezTo>
                  <a:cubicBezTo>
                    <a:pt x="6516" y="328"/>
                    <a:pt x="6331" y="313"/>
                    <a:pt x="6148" y="313"/>
                  </a:cubicBezTo>
                  <a:cubicBezTo>
                    <a:pt x="6072" y="313"/>
                    <a:pt x="5996" y="315"/>
                    <a:pt x="5921" y="323"/>
                  </a:cubicBezTo>
                  <a:cubicBezTo>
                    <a:pt x="5611" y="356"/>
                    <a:pt x="5279" y="494"/>
                    <a:pt x="5119" y="773"/>
                  </a:cubicBezTo>
                  <a:cubicBezTo>
                    <a:pt x="5065" y="570"/>
                    <a:pt x="4850" y="452"/>
                    <a:pt x="4647" y="441"/>
                  </a:cubicBezTo>
                  <a:cubicBezTo>
                    <a:pt x="4629" y="440"/>
                    <a:pt x="4610" y="440"/>
                    <a:pt x="4591" y="440"/>
                  </a:cubicBezTo>
                  <a:cubicBezTo>
                    <a:pt x="4406" y="440"/>
                    <a:pt x="4222" y="485"/>
                    <a:pt x="4037" y="494"/>
                  </a:cubicBezTo>
                  <a:cubicBezTo>
                    <a:pt x="4022" y="495"/>
                    <a:pt x="4008" y="495"/>
                    <a:pt x="3993" y="495"/>
                  </a:cubicBezTo>
                  <a:cubicBezTo>
                    <a:pt x="3551" y="495"/>
                    <a:pt x="3081" y="278"/>
                    <a:pt x="2663" y="278"/>
                  </a:cubicBezTo>
                  <a:cubicBezTo>
                    <a:pt x="2485" y="278"/>
                    <a:pt x="2316" y="317"/>
                    <a:pt x="2163" y="430"/>
                  </a:cubicBezTo>
                  <a:cubicBezTo>
                    <a:pt x="2066" y="489"/>
                    <a:pt x="1977" y="583"/>
                    <a:pt x="1864" y="583"/>
                  </a:cubicBezTo>
                  <a:cubicBezTo>
                    <a:pt x="1853" y="583"/>
                    <a:pt x="1842" y="582"/>
                    <a:pt x="1831" y="580"/>
                  </a:cubicBezTo>
                  <a:cubicBezTo>
                    <a:pt x="1735" y="570"/>
                    <a:pt x="1671" y="473"/>
                    <a:pt x="1606" y="409"/>
                  </a:cubicBezTo>
                  <a:cubicBezTo>
                    <a:pt x="1503" y="316"/>
                    <a:pt x="1385" y="282"/>
                    <a:pt x="1262" y="282"/>
                  </a:cubicBezTo>
                  <a:cubicBezTo>
                    <a:pt x="1144" y="282"/>
                    <a:pt x="1020" y="314"/>
                    <a:pt x="900" y="356"/>
                  </a:cubicBezTo>
                  <a:cubicBezTo>
                    <a:pt x="664" y="430"/>
                    <a:pt x="567" y="858"/>
                    <a:pt x="514" y="1051"/>
                  </a:cubicBezTo>
                  <a:cubicBezTo>
                    <a:pt x="268" y="1940"/>
                    <a:pt x="353" y="2936"/>
                    <a:pt x="300" y="3846"/>
                  </a:cubicBezTo>
                  <a:cubicBezTo>
                    <a:pt x="225" y="4970"/>
                    <a:pt x="129" y="6095"/>
                    <a:pt x="182" y="7219"/>
                  </a:cubicBezTo>
                  <a:cubicBezTo>
                    <a:pt x="225" y="8194"/>
                    <a:pt x="386" y="9157"/>
                    <a:pt x="439" y="10142"/>
                  </a:cubicBezTo>
                  <a:cubicBezTo>
                    <a:pt x="503" y="11566"/>
                    <a:pt x="332" y="12991"/>
                    <a:pt x="310" y="14425"/>
                  </a:cubicBezTo>
                  <a:cubicBezTo>
                    <a:pt x="310" y="15111"/>
                    <a:pt x="332" y="15828"/>
                    <a:pt x="589" y="16470"/>
                  </a:cubicBezTo>
                  <a:cubicBezTo>
                    <a:pt x="653" y="16641"/>
                    <a:pt x="750" y="16834"/>
                    <a:pt x="696" y="17017"/>
                  </a:cubicBezTo>
                  <a:cubicBezTo>
                    <a:pt x="653" y="17220"/>
                    <a:pt x="450" y="17348"/>
                    <a:pt x="375" y="17552"/>
                  </a:cubicBezTo>
                  <a:cubicBezTo>
                    <a:pt x="193" y="18002"/>
                    <a:pt x="696" y="18601"/>
                    <a:pt x="364" y="18965"/>
                  </a:cubicBezTo>
                  <a:cubicBezTo>
                    <a:pt x="289" y="19051"/>
                    <a:pt x="160" y="19115"/>
                    <a:pt x="118" y="19233"/>
                  </a:cubicBezTo>
                  <a:cubicBezTo>
                    <a:pt x="0" y="19233"/>
                    <a:pt x="139" y="19501"/>
                    <a:pt x="22" y="19511"/>
                  </a:cubicBezTo>
                  <a:cubicBezTo>
                    <a:pt x="450" y="19565"/>
                    <a:pt x="867" y="19629"/>
                    <a:pt x="1295" y="19694"/>
                  </a:cubicBezTo>
                  <a:cubicBezTo>
                    <a:pt x="1363" y="19703"/>
                    <a:pt x="1434" y="19713"/>
                    <a:pt x="1503" y="19713"/>
                  </a:cubicBezTo>
                  <a:cubicBezTo>
                    <a:pt x="1588" y="19713"/>
                    <a:pt x="1670" y="19698"/>
                    <a:pt x="1735" y="19651"/>
                  </a:cubicBezTo>
                  <a:cubicBezTo>
                    <a:pt x="1849" y="19568"/>
                    <a:pt x="1923" y="19393"/>
                    <a:pt x="2054" y="19393"/>
                  </a:cubicBezTo>
                  <a:cubicBezTo>
                    <a:pt x="2058" y="19393"/>
                    <a:pt x="2062" y="19393"/>
                    <a:pt x="2066" y="19394"/>
                  </a:cubicBezTo>
                  <a:cubicBezTo>
                    <a:pt x="2195" y="19394"/>
                    <a:pt x="2270" y="19533"/>
                    <a:pt x="2366" y="19597"/>
                  </a:cubicBezTo>
                  <a:cubicBezTo>
                    <a:pt x="2426" y="19640"/>
                    <a:pt x="2489" y="19660"/>
                    <a:pt x="2553" y="19660"/>
                  </a:cubicBezTo>
                  <a:cubicBezTo>
                    <a:pt x="2788" y="19660"/>
                    <a:pt x="3037" y="19404"/>
                    <a:pt x="3180" y="19168"/>
                  </a:cubicBezTo>
                  <a:cubicBezTo>
                    <a:pt x="3244" y="19308"/>
                    <a:pt x="3309" y="19447"/>
                    <a:pt x="3373" y="19575"/>
                  </a:cubicBezTo>
                  <a:lnTo>
                    <a:pt x="6104" y="19608"/>
                  </a:lnTo>
                  <a:cubicBezTo>
                    <a:pt x="6489" y="19608"/>
                    <a:pt x="6896" y="19608"/>
                    <a:pt x="7249" y="19437"/>
                  </a:cubicBezTo>
                  <a:cubicBezTo>
                    <a:pt x="7478" y="19337"/>
                    <a:pt x="7697" y="19155"/>
                    <a:pt x="7941" y="19155"/>
                  </a:cubicBezTo>
                  <a:cubicBezTo>
                    <a:pt x="7960" y="19155"/>
                    <a:pt x="7979" y="19156"/>
                    <a:pt x="7998" y="19158"/>
                  </a:cubicBezTo>
                  <a:cubicBezTo>
                    <a:pt x="8234" y="19190"/>
                    <a:pt x="8395" y="19404"/>
                    <a:pt x="8609" y="19511"/>
                  </a:cubicBezTo>
                  <a:cubicBezTo>
                    <a:pt x="8668" y="19541"/>
                    <a:pt x="8738" y="19555"/>
                    <a:pt x="8807" y="19555"/>
                  </a:cubicBezTo>
                  <a:cubicBezTo>
                    <a:pt x="8981" y="19555"/>
                    <a:pt x="9153" y="19465"/>
                    <a:pt x="9146" y="19307"/>
                  </a:cubicBezTo>
                  <a:lnTo>
                    <a:pt x="9146" y="19307"/>
                  </a:lnTo>
                  <a:cubicBezTo>
                    <a:pt x="9167" y="19462"/>
                    <a:pt x="9329" y="19561"/>
                    <a:pt x="9488" y="19561"/>
                  </a:cubicBezTo>
                  <a:cubicBezTo>
                    <a:pt x="9535" y="19561"/>
                    <a:pt x="9583" y="19552"/>
                    <a:pt x="9626" y="19533"/>
                  </a:cubicBezTo>
                  <a:cubicBezTo>
                    <a:pt x="9830" y="19458"/>
                    <a:pt x="9947" y="19254"/>
                    <a:pt x="10001" y="19051"/>
                  </a:cubicBezTo>
                  <a:lnTo>
                    <a:pt x="10001" y="19051"/>
                  </a:lnTo>
                  <a:cubicBezTo>
                    <a:pt x="9958" y="19318"/>
                    <a:pt x="10183" y="19575"/>
                    <a:pt x="10451" y="19661"/>
                  </a:cubicBezTo>
                  <a:cubicBezTo>
                    <a:pt x="10578" y="19702"/>
                    <a:pt x="10707" y="19713"/>
                    <a:pt x="10838" y="19713"/>
                  </a:cubicBezTo>
                  <a:cubicBezTo>
                    <a:pt x="10982" y="19713"/>
                    <a:pt x="11129" y="19699"/>
                    <a:pt x="11275" y="19694"/>
                  </a:cubicBezTo>
                  <a:cubicBezTo>
                    <a:pt x="11423" y="19682"/>
                    <a:pt x="11571" y="19677"/>
                    <a:pt x="11719" y="19677"/>
                  </a:cubicBezTo>
                  <a:cubicBezTo>
                    <a:pt x="12280" y="19677"/>
                    <a:pt x="12843" y="19757"/>
                    <a:pt x="13385" y="19918"/>
                  </a:cubicBezTo>
                  <a:cubicBezTo>
                    <a:pt x="13545" y="19651"/>
                    <a:pt x="13706" y="19383"/>
                    <a:pt x="13866" y="19104"/>
                  </a:cubicBezTo>
                  <a:cubicBezTo>
                    <a:pt x="13973" y="19490"/>
                    <a:pt x="14466" y="19565"/>
                    <a:pt x="14862" y="19565"/>
                  </a:cubicBezTo>
                  <a:cubicBezTo>
                    <a:pt x="15049" y="19567"/>
                    <a:pt x="15236" y="19569"/>
                    <a:pt x="15423" y="19569"/>
                  </a:cubicBezTo>
                  <a:cubicBezTo>
                    <a:pt x="16139" y="19569"/>
                    <a:pt x="16856" y="19544"/>
                    <a:pt x="17561" y="19425"/>
                  </a:cubicBezTo>
                  <a:cubicBezTo>
                    <a:pt x="17665" y="19402"/>
                    <a:pt x="17775" y="19383"/>
                    <a:pt x="17881" y="19383"/>
                  </a:cubicBezTo>
                  <a:cubicBezTo>
                    <a:pt x="17972" y="19383"/>
                    <a:pt x="18060" y="19397"/>
                    <a:pt x="18139" y="19437"/>
                  </a:cubicBezTo>
                  <a:cubicBezTo>
                    <a:pt x="18192" y="19468"/>
                    <a:pt x="18246" y="19511"/>
                    <a:pt x="18310" y="19522"/>
                  </a:cubicBezTo>
                  <a:cubicBezTo>
                    <a:pt x="18321" y="19524"/>
                    <a:pt x="18331" y="19525"/>
                    <a:pt x="18341" y="19525"/>
                  </a:cubicBezTo>
                  <a:cubicBezTo>
                    <a:pt x="18465" y="19525"/>
                    <a:pt x="18562" y="19406"/>
                    <a:pt x="18632" y="19297"/>
                  </a:cubicBezTo>
                  <a:cubicBezTo>
                    <a:pt x="18739" y="19575"/>
                    <a:pt x="19017" y="19747"/>
                    <a:pt x="19306" y="19811"/>
                  </a:cubicBezTo>
                  <a:cubicBezTo>
                    <a:pt x="19416" y="19835"/>
                    <a:pt x="19526" y="19844"/>
                    <a:pt x="19636" y="19844"/>
                  </a:cubicBezTo>
                  <a:cubicBezTo>
                    <a:pt x="19825" y="19844"/>
                    <a:pt x="20012" y="19817"/>
                    <a:pt x="20195" y="19789"/>
                  </a:cubicBezTo>
                  <a:cubicBezTo>
                    <a:pt x="20195" y="19618"/>
                    <a:pt x="20088" y="19447"/>
                    <a:pt x="20098" y="19265"/>
                  </a:cubicBezTo>
                  <a:cubicBezTo>
                    <a:pt x="20195" y="18355"/>
                    <a:pt x="20291" y="17488"/>
                    <a:pt x="20366" y="16556"/>
                  </a:cubicBezTo>
                  <a:cubicBezTo>
                    <a:pt x="20398" y="16213"/>
                    <a:pt x="20419" y="15839"/>
                    <a:pt x="20248" y="15539"/>
                  </a:cubicBezTo>
                  <a:cubicBezTo>
                    <a:pt x="20131" y="15325"/>
                    <a:pt x="19916" y="15164"/>
                    <a:pt x="19852" y="14918"/>
                  </a:cubicBezTo>
                  <a:cubicBezTo>
                    <a:pt x="19809" y="14731"/>
                    <a:pt x="19976" y="14503"/>
                    <a:pt x="20138" y="14503"/>
                  </a:cubicBezTo>
                  <a:cubicBezTo>
                    <a:pt x="20180" y="14503"/>
                    <a:pt x="20222" y="14519"/>
                    <a:pt x="20259" y="14554"/>
                  </a:cubicBezTo>
                  <a:cubicBezTo>
                    <a:pt x="20162" y="12615"/>
                    <a:pt x="20066" y="10688"/>
                    <a:pt x="19981" y="8761"/>
                  </a:cubicBezTo>
                  <a:cubicBezTo>
                    <a:pt x="19970" y="8568"/>
                    <a:pt x="19959" y="8354"/>
                    <a:pt x="20066" y="8204"/>
                  </a:cubicBezTo>
                  <a:cubicBezTo>
                    <a:pt x="20152" y="8075"/>
                    <a:pt x="20281" y="8001"/>
                    <a:pt x="20323" y="7861"/>
                  </a:cubicBezTo>
                  <a:cubicBezTo>
                    <a:pt x="20345" y="7776"/>
                    <a:pt x="20334" y="7680"/>
                    <a:pt x="20312" y="7583"/>
                  </a:cubicBezTo>
                  <a:cubicBezTo>
                    <a:pt x="19991" y="5859"/>
                    <a:pt x="20066" y="4082"/>
                    <a:pt x="20141" y="2326"/>
                  </a:cubicBezTo>
                  <a:lnTo>
                    <a:pt x="20173" y="1362"/>
                  </a:lnTo>
                  <a:cubicBezTo>
                    <a:pt x="20184" y="1212"/>
                    <a:pt x="20184" y="1051"/>
                    <a:pt x="20109" y="923"/>
                  </a:cubicBezTo>
                  <a:cubicBezTo>
                    <a:pt x="19981" y="698"/>
                    <a:pt x="19638" y="473"/>
                    <a:pt x="19381" y="463"/>
                  </a:cubicBezTo>
                  <a:cubicBezTo>
                    <a:pt x="19381" y="344"/>
                    <a:pt x="19370" y="227"/>
                    <a:pt x="19295" y="130"/>
                  </a:cubicBezTo>
                  <a:cubicBezTo>
                    <a:pt x="19229" y="34"/>
                    <a:pt x="19125" y="0"/>
                    <a:pt x="19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12" name="Google Shape;3599;p51">
            <a:extLst>
              <a:ext uri="{FF2B5EF4-FFF2-40B4-BE49-F238E27FC236}">
                <a16:creationId xmlns:a16="http://schemas.microsoft.com/office/drawing/2014/main" id="{B32E3632-D979-4241-AD4A-8BBB0FEE4C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87683"/>
              </p:ext>
            </p:extLst>
          </p:nvPr>
        </p:nvGraphicFramePr>
        <p:xfrm>
          <a:off x="762323" y="858108"/>
          <a:ext cx="10899632" cy="52477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36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4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8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Vị trí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C</a:t>
                      </a: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ách trình bày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N</a:t>
                      </a: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Merriweather"/>
                          <a:cs typeface="#9Slide03 Arima Madurai" panose="00000500000000000000" pitchFamily="2" charset="0"/>
                          <a:sym typeface="Merriweather"/>
                        </a:rPr>
                        <a:t>ội dung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Merriweather"/>
                        <a:cs typeface="#9Slide03 Arima Madurai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3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Lato"/>
                          <a:cs typeface="#9Slide03 Arima Madurai" panose="00000500000000000000" pitchFamily="2" charset="0"/>
                          <a:sym typeface="Lato"/>
                        </a:rPr>
                        <a:t>Nhan đề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5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ea typeface="Lato"/>
                          <a:cs typeface="#9Slide03 Arima Madurai" panose="00000500000000000000" pitchFamily="2" charset="0"/>
                          <a:sym typeface="Lato"/>
                        </a:rPr>
                        <a:t>Sapo</a:t>
                      </a:r>
                      <a:endParaRPr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#9Slide03 Arima Madurai" panose="00000500000000000000" pitchFamily="2" charset="0"/>
                        <a:ea typeface="Lato"/>
                        <a:cs typeface="#9Slide03 Arima Madurai" panose="00000500000000000000" pitchFamily="2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 Box 5">
            <a:extLst>
              <a:ext uri="{FF2B5EF4-FFF2-40B4-BE49-F238E27FC236}">
                <a16:creationId xmlns:a16="http://schemas.microsoft.com/office/drawing/2014/main" id="{B24B41DA-CE86-4746-B21D-A3D100C71ECD}"/>
              </a:ext>
            </a:extLst>
          </p:cNvPr>
          <p:cNvSpPr txBox="1"/>
          <p:nvPr/>
        </p:nvSpPr>
        <p:spPr>
          <a:xfrm>
            <a:off x="1811331" y="1780803"/>
            <a:ext cx="132515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Ngay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A94D4C8-1A0C-4A76-957A-77C9028CFB45}"/>
              </a:ext>
            </a:extLst>
          </p:cNvPr>
          <p:cNvSpPr txBox="1"/>
          <p:nvPr/>
        </p:nvSpPr>
        <p:spPr>
          <a:xfrm>
            <a:off x="3368770" y="1965468"/>
            <a:ext cx="18401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A1CEA857-35A3-43CA-8AE1-FAB7EC81115D}"/>
              </a:ext>
            </a:extLst>
          </p:cNvPr>
          <p:cNvSpPr txBox="1"/>
          <p:nvPr/>
        </p:nvSpPr>
        <p:spPr>
          <a:xfrm>
            <a:off x="5441185" y="1604049"/>
            <a:ext cx="617071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- “</a:t>
            </a:r>
            <a:r>
              <a:rPr lang="en-US" sz="2400" b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biến</a:t>
            </a:r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“</a:t>
            </a:r>
            <a:r>
              <a:rPr lang="en-US" sz="24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ĐBP”: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29C814E2-9D0C-4090-921C-6579C5F5335B}"/>
              </a:ext>
            </a:extLst>
          </p:cNvPr>
          <p:cNvSpPr txBox="1"/>
          <p:nvPr/>
        </p:nvSpPr>
        <p:spPr>
          <a:xfrm>
            <a:off x="1808252" y="3891552"/>
            <a:ext cx="132515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Ngay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449F7D17-5378-4AB5-8680-6DE69DFF7AD7}"/>
              </a:ext>
            </a:extLst>
          </p:cNvPr>
          <p:cNvSpPr txBox="1"/>
          <p:nvPr/>
        </p:nvSpPr>
        <p:spPr>
          <a:xfrm>
            <a:off x="3272802" y="3638060"/>
            <a:ext cx="203207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đủ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7D663EE-AD1C-45EB-84E4-03962C74AD81}"/>
              </a:ext>
            </a:extLst>
          </p:cNvPr>
          <p:cNvSpPr txBox="1"/>
          <p:nvPr/>
        </p:nvSpPr>
        <p:spPr>
          <a:xfrm>
            <a:off x="5446104" y="3349275"/>
            <a:ext cx="617071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“</a:t>
            </a:r>
            <a:r>
              <a:rPr lang="en-US" sz="2400" b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Chiến</a:t>
            </a:r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dịch</a:t>
            </a:r>
            <a:r>
              <a:rPr lang="en-US" sz="2400" b="1" dirty="0">
                <a:latin typeface="#9Slide03 Arima Madurai Bold" panose="00000800000000000000" charset="0"/>
                <a:cs typeface="#9Slide03 Arima Madurai Bold" panose="00000800000000000000" charset="0"/>
              </a:rPr>
              <a:t> ĐBP”: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Đỉnh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lược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1953-1954”: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“56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“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ĐBP”: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kẻ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thù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“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lợi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598;p51">
            <a:extLst>
              <a:ext uri="{FF2B5EF4-FFF2-40B4-BE49-F238E27FC236}">
                <a16:creationId xmlns:a16="http://schemas.microsoft.com/office/drawing/2014/main" id="{6CA36A92-F55C-4024-8F84-8909971DCF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7045" y="783325"/>
            <a:ext cx="443791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dirty="0">
                <a:solidFill>
                  <a:srgbClr val="0070C0"/>
                </a:solidFill>
                <a:latin typeface="#9Slide05 SVNBulgary" pitchFamily="2" charset="0"/>
              </a:rPr>
              <a:t>1. 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</a:rPr>
              <a:t>N</a:t>
            </a:r>
            <a:r>
              <a:rPr lang="en" sz="4800" dirty="0">
                <a:solidFill>
                  <a:srgbClr val="0070C0"/>
                </a:solidFill>
                <a:latin typeface="#9Slide05 SVNBulgary" pitchFamily="2" charset="0"/>
              </a:rPr>
              <a:t>han đề và sa pô</a:t>
            </a:r>
            <a:endParaRPr sz="48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09D68-24B0-4030-98F7-CE1962497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7" b="50000"/>
          <a:stretch/>
        </p:blipFill>
        <p:spPr>
          <a:xfrm>
            <a:off x="657225" y="2921309"/>
            <a:ext cx="4781003" cy="1834993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FC07DF43-A086-4E9B-99B4-4C399AA999ED}"/>
              </a:ext>
            </a:extLst>
          </p:cNvPr>
          <p:cNvSpPr/>
          <p:nvPr/>
        </p:nvSpPr>
        <p:spPr>
          <a:xfrm>
            <a:off x="5664371" y="1975697"/>
            <a:ext cx="806245" cy="3785419"/>
          </a:xfrm>
          <a:prstGeom prst="leftBrace">
            <a:avLst>
              <a:gd name="adj1" fmla="val 656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B44D46B9-C6FC-444B-8CCB-A6365F1B1E92}"/>
              </a:ext>
            </a:extLst>
          </p:cNvPr>
          <p:cNvSpPr txBox="1"/>
          <p:nvPr/>
        </p:nvSpPr>
        <p:spPr>
          <a:xfrm>
            <a:off x="6391958" y="2064187"/>
            <a:ext cx="5064159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Nhan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đề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: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Nằm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ngay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đầu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văn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bản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được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in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lớn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có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màu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+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Nêu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lên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sự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kiện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thông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tin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diễn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biến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của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chiến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dịch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Điện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Biên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Phủ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.</a:t>
            </a:r>
            <a:endParaRPr lang="en-US" sz="2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8675285-2DC2-44B5-9705-9195D2CB0731}"/>
              </a:ext>
            </a:extLst>
          </p:cNvPr>
          <p:cNvSpPr txBox="1"/>
          <p:nvPr/>
        </p:nvSpPr>
        <p:spPr>
          <a:xfrm>
            <a:off x="6391957" y="4014701"/>
            <a:ext cx="5064159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Sa </a:t>
            </a: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pô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: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Tóm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tắt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nội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dung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bài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viết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và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đánh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giá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chung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về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chiến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dịch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Điện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Biên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Phủ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ea"/>
              </a:rPr>
              <a:t> 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Ngắn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gọn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đầy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đủ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thông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tin</a:t>
            </a:r>
            <a:endParaRPr lang="en-US" sz="2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5245" y="569709"/>
            <a:ext cx="83215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 BIÊN PHỦ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1086</Words>
  <Application>Microsoft Office PowerPoint</Application>
  <PresentationFormat>Widescreen</PresentationFormat>
  <Paragraphs>91</Paragraphs>
  <Slides>19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#9Slide03 Arima Madurai</vt:lpstr>
      <vt:lpstr>#9Slide03 Arima Madurai Black</vt:lpstr>
      <vt:lpstr>#9Slide03 Arima Madurai Bold</vt:lpstr>
      <vt:lpstr>#9Slide03 Arima Madurai ExtraBo</vt:lpstr>
      <vt:lpstr>#9Slide04 SFU CenturySchoolbook</vt:lpstr>
      <vt:lpstr>#9Slide05 Gullever Font</vt:lpstr>
      <vt:lpstr>#9Slide05 SVNBulgary</vt:lpstr>
      <vt:lpstr>#9Slide05 SVNCoco FY</vt:lpstr>
      <vt:lpstr>Arial</vt:lpstr>
      <vt:lpstr>Calibri</vt:lpstr>
      <vt:lpstr>Fira Sans Extra Condensed</vt:lpstr>
      <vt:lpstr>Fira Sans Extra Condensed SemiBold</vt:lpstr>
      <vt:lpstr>Lato</vt:lpstr>
      <vt:lpstr>Merriweather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Nhan đề và sa pô</vt:lpstr>
      <vt:lpstr>PowerPoint Presentation</vt:lpstr>
      <vt:lpstr>1. Nhan đề và sa pô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Tớ biết tuốt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DELL-PC</dc:creator>
  <cp:lastModifiedBy>Administrator</cp:lastModifiedBy>
  <cp:revision>55</cp:revision>
  <dcterms:created xsi:type="dcterms:W3CDTF">2017-08-08T01:53:15Z</dcterms:created>
  <dcterms:modified xsi:type="dcterms:W3CDTF">2025-05-17T07:54:17Z</dcterms:modified>
</cp:coreProperties>
</file>