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3" r:id="rId2"/>
    <p:sldId id="18847" r:id="rId3"/>
    <p:sldId id="18853" r:id="rId4"/>
    <p:sldId id="297" r:id="rId5"/>
    <p:sldId id="18849" r:id="rId6"/>
    <p:sldId id="18851" r:id="rId7"/>
    <p:sldId id="294" r:id="rId8"/>
    <p:sldId id="295" r:id="rId9"/>
    <p:sldId id="18673" r:id="rId10"/>
    <p:sldId id="18835" r:id="rId11"/>
    <p:sldId id="18836" r:id="rId12"/>
    <p:sldId id="18690" r:id="rId13"/>
    <p:sldId id="309" r:id="rId14"/>
    <p:sldId id="359" r:id="rId15"/>
    <p:sldId id="270" r:id="rId16"/>
    <p:sldId id="271" r:id="rId17"/>
    <p:sldId id="256" r:id="rId18"/>
    <p:sldId id="257" r:id="rId19"/>
    <p:sldId id="258" r:id="rId20"/>
    <p:sldId id="259" r:id="rId21"/>
    <p:sldId id="260" r:id="rId22"/>
    <p:sldId id="262" r:id="rId23"/>
    <p:sldId id="263" r:id="rId24"/>
    <p:sldId id="264" r:id="rId25"/>
    <p:sldId id="266" r:id="rId26"/>
    <p:sldId id="267" r:id="rId27"/>
    <p:sldId id="268" r:id="rId28"/>
    <p:sldId id="18679" r:id="rId29"/>
    <p:sldId id="18837" r:id="rId30"/>
    <p:sldId id="18842" r:id="rId31"/>
    <p:sldId id="18843" r:id="rId32"/>
    <p:sldId id="18844" r:id="rId33"/>
    <p:sldId id="274" r:id="rId34"/>
    <p:sldId id="54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6667" autoAdjust="0"/>
  </p:normalViewPr>
  <p:slideViewPr>
    <p:cSldViewPr snapToGrid="0">
      <p:cViewPr varScale="1">
        <p:scale>
          <a:sx n="78" d="100"/>
          <a:sy n="7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0995-D2C0-478E-9438-385FDEABEE9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641B-133A-4248-9D3D-0A542C0F2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3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4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82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2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86B9F1E-D8DF-4B5F-8AAE-CF14D4D7B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D944B6-2B3A-4A7F-9CDB-F4D4A4D3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86F5434-8A30-4F2A-B650-87E350266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0EDAD9-EBCF-4E24-A659-0DFC639BC34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426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3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5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48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9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0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1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4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86B9F1E-D8DF-4B5F-8AAE-CF14D4D7B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D944B6-2B3A-4A7F-9CDB-F4D4A4D3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86F5434-8A30-4F2A-B650-87E350266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0EDAD9-EBCF-4E24-A659-0DFC639BC34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4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3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24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0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21F989E-1E48-4DC4-85EA-58E898ECF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7B6EEBC-FD0E-4879-8B38-A7DFDD25D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FA54DA-1FBA-4727-B890-27DC1EA45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9873EB-469D-41E2-9923-2F59F52CE70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86B9F1E-D8DF-4B5F-8AAE-CF14D4D7B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D944B6-2B3A-4A7F-9CDB-F4D4A4D3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86F5434-8A30-4F2A-B650-87E350266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0EDAD9-EBCF-4E24-A659-0DFC639BC34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4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21F989E-1E48-4DC4-85EA-58E898ECF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7B6EEBC-FD0E-4879-8B38-A7DFDD25D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FA54DA-1FBA-4727-B890-27DC1EA45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9873EB-469D-41E2-9923-2F59F52CE70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9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86B9F1E-D8DF-4B5F-8AAE-CF14D4D7B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6D944B6-2B3A-4A7F-9CDB-F4D4A4D38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86F5434-8A30-4F2A-B650-87E350266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0EDAD9-EBCF-4E24-A659-0DFC639BC34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HẠNH NGUYỄN: 0975152531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F641B-133A-4248-9D3D-0A542C0F2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1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3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27400" y="2655751"/>
            <a:ext cx="873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69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5" name="Google Shape;55;p12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88807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77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8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0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9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slide" Target="slide21.xml"/><Relationship Id="rId26" Type="http://schemas.microsoft.com/office/2007/relationships/hdphoto" Target="../media/hdphoto1.wdp"/><Relationship Id="rId3" Type="http://schemas.openxmlformats.org/officeDocument/2006/relationships/image" Target="../media/image24.png"/><Relationship Id="rId21" Type="http://schemas.openxmlformats.org/officeDocument/2006/relationships/slide" Target="slide24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slide" Target="slide20.xml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slide" Target="slide27.xml"/><Relationship Id="rId5" Type="http://schemas.openxmlformats.org/officeDocument/2006/relationships/image" Target="../media/image25.png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slide" Target="slide22.xml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slide" Target="slide25.xml"/><Relationship Id="rId27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7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09991" y="1208870"/>
            <a:ext cx="3714309" cy="50133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24A042-D392-4111-A447-766AAF65F5AD}"/>
              </a:ext>
            </a:extLst>
          </p:cNvPr>
          <p:cNvSpPr txBox="1"/>
          <p:nvPr/>
        </p:nvSpPr>
        <p:spPr>
          <a:xfrm flipH="1">
            <a:off x="4279901" y="662477"/>
            <a:ext cx="63246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38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SG" sz="138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30E15583-A63C-4D73-88DC-D58A4B87648D}"/>
              </a:ext>
            </a:extLst>
          </p:cNvPr>
          <p:cNvGrpSpPr>
            <a:grpSpLocks/>
          </p:cNvGrpSpPr>
          <p:nvPr/>
        </p:nvGrpSpPr>
        <p:grpSpPr bwMode="auto">
          <a:xfrm>
            <a:off x="3924301" y="3190339"/>
            <a:ext cx="7531100" cy="2550061"/>
            <a:chOff x="457200" y="1239996"/>
            <a:chExt cx="2177144" cy="2804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BC8E33-1F13-44F3-BE51-7724CB312765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360086-3171-4D98-BA08-F9D5944B6F71}"/>
                </a:ext>
              </a:extLst>
            </p:cNvPr>
            <p:cNvSpPr/>
            <p:nvPr/>
          </p:nvSpPr>
          <p:spPr>
            <a:xfrm>
              <a:off x="486764" y="1352663"/>
              <a:ext cx="2119264" cy="2602501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6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C868CBA-DED5-452C-AFEE-BC968FAA9B2A}"/>
              </a:ext>
            </a:extLst>
          </p:cNvPr>
          <p:cNvSpPr txBox="1"/>
          <p:nvPr/>
        </p:nvSpPr>
        <p:spPr>
          <a:xfrm>
            <a:off x="4026567" y="3814081"/>
            <a:ext cx="72885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406400" y="279400"/>
            <a:ext cx="10566400" cy="775936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TRUYỀN THUYẾT / CỔ TÍCH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6400" y="1701800"/>
            <a:ext cx="2540000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342584-0F29-403A-86B2-D219EFF31238}"/>
              </a:ext>
            </a:extLst>
          </p:cNvPr>
          <p:cNvSpPr/>
          <p:nvPr/>
        </p:nvSpPr>
        <p:spPr>
          <a:xfrm>
            <a:off x="4064000" y="1701800"/>
            <a:ext cx="4064000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9143997" y="1706071"/>
            <a:ext cx="2743203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6400" y="1055336"/>
            <a:ext cx="4013200" cy="646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4BC508-35EE-4BB6-8A97-F0C141ABA87B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5689600" y="1055336"/>
            <a:ext cx="406400" cy="646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5689600" y="1055336"/>
            <a:ext cx="4825999" cy="6507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6400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4EB6E3-35B2-4DC5-9A2C-7F63F38047D4}"/>
              </a:ext>
            </a:extLst>
          </p:cNvPr>
          <p:cNvSpPr/>
          <p:nvPr/>
        </p:nvSpPr>
        <p:spPr>
          <a:xfrm>
            <a:off x="3454400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4C3DF9-A57F-4179-9106-72DCE2B438B3}"/>
              </a:ext>
            </a:extLst>
          </p:cNvPr>
          <p:cNvSpPr/>
          <p:nvPr/>
        </p:nvSpPr>
        <p:spPr>
          <a:xfrm>
            <a:off x="6243005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9245600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</a:t>
            </a:r>
            <a:endParaRPr lang="en-US" sz="3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6400" y="2477736"/>
            <a:ext cx="0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454D98-17BF-494D-A78C-94DD1A95BF47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 flipH="1">
            <a:off x="4724400" y="2477736"/>
            <a:ext cx="1371600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FBA1F5-3BB8-4D3B-9E69-62C15DF3390C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6096000" y="2477736"/>
            <a:ext cx="1417005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>
            <a:off x="10515600" y="2482008"/>
            <a:ext cx="1" cy="559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966C-4DDA-446F-B21C-32D3791FA570}"/>
              </a:ext>
            </a:extLst>
          </p:cNvPr>
          <p:cNvSpPr/>
          <p:nvPr/>
        </p:nvSpPr>
        <p:spPr>
          <a:xfrm>
            <a:off x="889686" y="279400"/>
            <a:ext cx="10799806" cy="775936"/>
          </a:xfrm>
          <a:prstGeom prst="roundRect">
            <a:avLst>
              <a:gd name="adj" fmla="val 4304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TRUYỀN THUYẾT / CỔ TÍCH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EDF6C6-E770-4A9D-B01E-47D156A03765}"/>
              </a:ext>
            </a:extLst>
          </p:cNvPr>
          <p:cNvSpPr/>
          <p:nvPr/>
        </p:nvSpPr>
        <p:spPr>
          <a:xfrm>
            <a:off x="406400" y="1701800"/>
            <a:ext cx="2540000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342584-0F29-403A-86B2-D219EFF31238}"/>
              </a:ext>
            </a:extLst>
          </p:cNvPr>
          <p:cNvSpPr/>
          <p:nvPr/>
        </p:nvSpPr>
        <p:spPr>
          <a:xfrm>
            <a:off x="4064000" y="1701800"/>
            <a:ext cx="4064000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F40EC0-827D-4ABD-B7CB-D3764EAD8948}"/>
              </a:ext>
            </a:extLst>
          </p:cNvPr>
          <p:cNvSpPr/>
          <p:nvPr/>
        </p:nvSpPr>
        <p:spPr>
          <a:xfrm>
            <a:off x="9143997" y="1706071"/>
            <a:ext cx="2743203" cy="775936"/>
          </a:xfrm>
          <a:prstGeom prst="roundRect">
            <a:avLst>
              <a:gd name="adj" fmla="val 347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81DF43-57A9-49F4-8154-62439595513C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76400" y="1055336"/>
            <a:ext cx="4613189" cy="646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4BC508-35EE-4BB6-8A97-F0C141ABA87B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6096000" y="1055336"/>
            <a:ext cx="193589" cy="6464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481DA-F7C2-4665-9917-8D492A451FAF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289589" y="1055336"/>
            <a:ext cx="4226010" cy="6507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170B7B-3C03-49B7-A565-F751FC84DBAE}"/>
              </a:ext>
            </a:extLst>
          </p:cNvPr>
          <p:cNvSpPr/>
          <p:nvPr/>
        </p:nvSpPr>
        <p:spPr>
          <a:xfrm>
            <a:off x="406400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4EB6E3-35B2-4DC5-9A2C-7F63F38047D4}"/>
              </a:ext>
            </a:extLst>
          </p:cNvPr>
          <p:cNvSpPr/>
          <p:nvPr/>
        </p:nvSpPr>
        <p:spPr>
          <a:xfrm>
            <a:off x="3454649" y="3041032"/>
            <a:ext cx="2326011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4C3DF9-A57F-4179-9106-72DCE2B438B3}"/>
              </a:ext>
            </a:extLst>
          </p:cNvPr>
          <p:cNvSpPr/>
          <p:nvPr/>
        </p:nvSpPr>
        <p:spPr>
          <a:xfrm>
            <a:off x="5994400" y="3041032"/>
            <a:ext cx="2788605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667" dirty="0">
                <a:solidFill>
                  <a:srgbClr val="492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thay đổi từ ngữ, cách đặt câu, thêm 1 vài chi tiết hoặc nêu ra 1 kết thúc khác theo hình hung của mình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BCB8B0-41E6-4D60-9F7C-017E572AC481}"/>
              </a:ext>
            </a:extLst>
          </p:cNvPr>
          <p:cNvSpPr/>
          <p:nvPr/>
        </p:nvSpPr>
        <p:spPr>
          <a:xfrm>
            <a:off x="9245600" y="3041032"/>
            <a:ext cx="2540000" cy="3537568"/>
          </a:xfrm>
          <a:prstGeom prst="roundRect">
            <a:avLst>
              <a:gd name="adj" fmla="val 130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2625BF-C0C7-432A-933E-B053F197B2A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>
            <a:off x="1676400" y="2477736"/>
            <a:ext cx="0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454D98-17BF-494D-A78C-94DD1A95BF4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617655" y="2477736"/>
            <a:ext cx="1478595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FBA1F5-3BB8-4D3B-9E69-62C15DF3390C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6096001" y="2477736"/>
            <a:ext cx="1292703" cy="563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2D4FBD-5EFB-4514-9344-1011D940635C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10512003" y="2482008"/>
            <a:ext cx="3597" cy="559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50292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20233" y="2673043"/>
            <a:ext cx="10951535" cy="3385937"/>
            <a:chOff x="1273372" y="1843785"/>
            <a:chExt cx="10951535" cy="3385936"/>
          </a:xfrm>
        </p:grpSpPr>
        <p:grpSp>
          <p:nvGrpSpPr>
            <p:cNvPr id="36" name="组 19"/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flipV="1">
                <a:off x="2730658" y="3095461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7" name="TextBox 23"/>
            <p:cNvSpPr txBox="1"/>
            <p:nvPr/>
          </p:nvSpPr>
          <p:spPr>
            <a:xfrm>
              <a:off x="6603954" y="2168846"/>
              <a:ext cx="101470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02</a:t>
              </a:r>
              <a:endParaRPr lang="zh-CN" altLang="en-US" sz="6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73372" y="3906282"/>
              <a:ext cx="109515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HÀNH</a:t>
              </a:r>
              <a:endParaRPr lang="zh-CN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42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5" r="19475"/>
          <a:stretch/>
        </p:blipFill>
        <p:spPr>
          <a:xfrm>
            <a:off x="4748727" y="23"/>
            <a:ext cx="7443296" cy="6858016"/>
          </a:xfrm>
          <a:custGeom>
            <a:avLst/>
            <a:gdLst/>
            <a:ahLst/>
            <a:cxnLst/>
            <a:rect l="l" t="t" r="r" b="b"/>
            <a:pathLst>
              <a:path w="21590" h="21586" extrusionOk="0">
                <a:moveTo>
                  <a:pt x="6051" y="0"/>
                </a:moveTo>
                <a:lnTo>
                  <a:pt x="5818" y="36"/>
                </a:lnTo>
                <a:cubicBezTo>
                  <a:pt x="5767" y="-14"/>
                  <a:pt x="5689" y="-9"/>
                  <a:pt x="5643" y="47"/>
                </a:cubicBezTo>
                <a:cubicBezTo>
                  <a:pt x="5639" y="51"/>
                  <a:pt x="5636" y="58"/>
                  <a:pt x="5633" y="62"/>
                </a:cubicBezTo>
                <a:lnTo>
                  <a:pt x="5714" y="181"/>
                </a:lnTo>
                <a:lnTo>
                  <a:pt x="5833" y="140"/>
                </a:lnTo>
                <a:cubicBezTo>
                  <a:pt x="5916" y="258"/>
                  <a:pt x="6029" y="160"/>
                  <a:pt x="6142" y="171"/>
                </a:cubicBezTo>
                <a:lnTo>
                  <a:pt x="6099" y="232"/>
                </a:lnTo>
                <a:lnTo>
                  <a:pt x="6170" y="294"/>
                </a:lnTo>
                <a:lnTo>
                  <a:pt x="6260" y="196"/>
                </a:lnTo>
                <a:lnTo>
                  <a:pt x="6318" y="263"/>
                </a:lnTo>
                <a:lnTo>
                  <a:pt x="6318" y="428"/>
                </a:lnTo>
                <a:cubicBezTo>
                  <a:pt x="6118" y="666"/>
                  <a:pt x="5800" y="669"/>
                  <a:pt x="5524" y="753"/>
                </a:cubicBezTo>
                <a:lnTo>
                  <a:pt x="5452" y="722"/>
                </a:lnTo>
                <a:lnTo>
                  <a:pt x="5424" y="805"/>
                </a:lnTo>
                <a:cubicBezTo>
                  <a:pt x="5210" y="810"/>
                  <a:pt x="5176" y="831"/>
                  <a:pt x="5153" y="975"/>
                </a:cubicBezTo>
                <a:cubicBezTo>
                  <a:pt x="5432" y="856"/>
                  <a:pt x="5716" y="759"/>
                  <a:pt x="6009" y="686"/>
                </a:cubicBezTo>
                <a:cubicBezTo>
                  <a:pt x="6030" y="749"/>
                  <a:pt x="6137" y="717"/>
                  <a:pt x="6137" y="831"/>
                </a:cubicBezTo>
                <a:cubicBezTo>
                  <a:pt x="6048" y="879"/>
                  <a:pt x="5932" y="894"/>
                  <a:pt x="5852" y="960"/>
                </a:cubicBezTo>
                <a:lnTo>
                  <a:pt x="5852" y="944"/>
                </a:lnTo>
                <a:lnTo>
                  <a:pt x="5210" y="1135"/>
                </a:lnTo>
                <a:cubicBezTo>
                  <a:pt x="5214" y="1160"/>
                  <a:pt x="5219" y="1179"/>
                  <a:pt x="5229" y="1243"/>
                </a:cubicBezTo>
                <a:cubicBezTo>
                  <a:pt x="5302" y="1094"/>
                  <a:pt x="5389" y="1212"/>
                  <a:pt x="5476" y="1192"/>
                </a:cubicBezTo>
                <a:lnTo>
                  <a:pt x="5424" y="1120"/>
                </a:lnTo>
                <a:cubicBezTo>
                  <a:pt x="5555" y="1144"/>
                  <a:pt x="5691" y="1102"/>
                  <a:pt x="5790" y="1006"/>
                </a:cubicBezTo>
                <a:lnTo>
                  <a:pt x="5833" y="1047"/>
                </a:lnTo>
                <a:cubicBezTo>
                  <a:pt x="5833" y="1025"/>
                  <a:pt x="5839" y="1008"/>
                  <a:pt x="5847" y="965"/>
                </a:cubicBezTo>
                <a:cubicBezTo>
                  <a:pt x="6006" y="976"/>
                  <a:pt x="6144" y="863"/>
                  <a:pt x="6308" y="888"/>
                </a:cubicBezTo>
                <a:lnTo>
                  <a:pt x="6322" y="820"/>
                </a:lnTo>
                <a:lnTo>
                  <a:pt x="6417" y="769"/>
                </a:lnTo>
                <a:lnTo>
                  <a:pt x="6394" y="800"/>
                </a:lnTo>
                <a:lnTo>
                  <a:pt x="6522" y="867"/>
                </a:lnTo>
                <a:cubicBezTo>
                  <a:pt x="6195" y="976"/>
                  <a:pt x="5957" y="1231"/>
                  <a:pt x="5624" y="1269"/>
                </a:cubicBezTo>
                <a:lnTo>
                  <a:pt x="5643" y="1295"/>
                </a:lnTo>
                <a:lnTo>
                  <a:pt x="5581" y="1388"/>
                </a:lnTo>
                <a:lnTo>
                  <a:pt x="5438" y="1372"/>
                </a:lnTo>
                <a:lnTo>
                  <a:pt x="5438" y="1393"/>
                </a:lnTo>
                <a:lnTo>
                  <a:pt x="5543" y="1445"/>
                </a:lnTo>
                <a:lnTo>
                  <a:pt x="5343" y="1445"/>
                </a:lnTo>
                <a:cubicBezTo>
                  <a:pt x="5321" y="1637"/>
                  <a:pt x="5135" y="1506"/>
                  <a:pt x="5148" y="1687"/>
                </a:cubicBezTo>
                <a:lnTo>
                  <a:pt x="5329" y="1599"/>
                </a:lnTo>
                <a:cubicBezTo>
                  <a:pt x="5329" y="1659"/>
                  <a:pt x="5326" y="1694"/>
                  <a:pt x="5324" y="1728"/>
                </a:cubicBezTo>
                <a:cubicBezTo>
                  <a:pt x="5180" y="1697"/>
                  <a:pt x="5143" y="1867"/>
                  <a:pt x="5105" y="1966"/>
                </a:cubicBezTo>
                <a:lnTo>
                  <a:pt x="5034" y="1981"/>
                </a:lnTo>
                <a:lnTo>
                  <a:pt x="5034" y="2007"/>
                </a:lnTo>
                <a:lnTo>
                  <a:pt x="5105" y="1996"/>
                </a:lnTo>
                <a:lnTo>
                  <a:pt x="5105" y="1971"/>
                </a:lnTo>
                <a:cubicBezTo>
                  <a:pt x="5152" y="1971"/>
                  <a:pt x="5204" y="1984"/>
                  <a:pt x="5234" y="1935"/>
                </a:cubicBezTo>
                <a:lnTo>
                  <a:pt x="5324" y="1986"/>
                </a:lnTo>
                <a:lnTo>
                  <a:pt x="5324" y="2089"/>
                </a:lnTo>
                <a:lnTo>
                  <a:pt x="5258" y="2048"/>
                </a:lnTo>
                <a:lnTo>
                  <a:pt x="5134" y="2115"/>
                </a:lnTo>
                <a:lnTo>
                  <a:pt x="5172" y="2192"/>
                </a:lnTo>
                <a:lnTo>
                  <a:pt x="5001" y="2285"/>
                </a:lnTo>
                <a:lnTo>
                  <a:pt x="5110" y="2347"/>
                </a:lnTo>
                <a:lnTo>
                  <a:pt x="5029" y="2388"/>
                </a:lnTo>
                <a:lnTo>
                  <a:pt x="5110" y="2435"/>
                </a:lnTo>
                <a:cubicBezTo>
                  <a:pt x="4942" y="2552"/>
                  <a:pt x="4803" y="2707"/>
                  <a:pt x="4701" y="2894"/>
                </a:cubicBezTo>
                <a:lnTo>
                  <a:pt x="4796" y="2853"/>
                </a:lnTo>
                <a:lnTo>
                  <a:pt x="4820" y="2925"/>
                </a:lnTo>
                <a:cubicBezTo>
                  <a:pt x="5145" y="2829"/>
                  <a:pt x="5066" y="2995"/>
                  <a:pt x="5338" y="2961"/>
                </a:cubicBezTo>
                <a:cubicBezTo>
                  <a:pt x="5403" y="2949"/>
                  <a:pt x="5411" y="2817"/>
                  <a:pt x="5514" y="2863"/>
                </a:cubicBezTo>
                <a:lnTo>
                  <a:pt x="5467" y="2920"/>
                </a:lnTo>
                <a:lnTo>
                  <a:pt x="5571" y="2920"/>
                </a:lnTo>
                <a:cubicBezTo>
                  <a:pt x="5588" y="2902"/>
                  <a:pt x="5614" y="2874"/>
                  <a:pt x="5614" y="2873"/>
                </a:cubicBezTo>
                <a:lnTo>
                  <a:pt x="5700" y="2909"/>
                </a:lnTo>
                <a:cubicBezTo>
                  <a:pt x="5496" y="3238"/>
                  <a:pt x="5322" y="3156"/>
                  <a:pt x="5072" y="3348"/>
                </a:cubicBezTo>
                <a:lnTo>
                  <a:pt x="5158" y="3394"/>
                </a:lnTo>
                <a:lnTo>
                  <a:pt x="5262" y="3363"/>
                </a:lnTo>
                <a:cubicBezTo>
                  <a:pt x="5240" y="3406"/>
                  <a:pt x="5231" y="3425"/>
                  <a:pt x="5219" y="3446"/>
                </a:cubicBezTo>
                <a:lnTo>
                  <a:pt x="5286" y="3446"/>
                </a:lnTo>
                <a:lnTo>
                  <a:pt x="5286" y="3472"/>
                </a:lnTo>
                <a:lnTo>
                  <a:pt x="5215" y="3487"/>
                </a:lnTo>
                <a:cubicBezTo>
                  <a:pt x="4936" y="3766"/>
                  <a:pt x="4558" y="3941"/>
                  <a:pt x="4259" y="4204"/>
                </a:cubicBezTo>
                <a:lnTo>
                  <a:pt x="4335" y="4204"/>
                </a:lnTo>
                <a:lnTo>
                  <a:pt x="4302" y="4271"/>
                </a:lnTo>
                <a:lnTo>
                  <a:pt x="4331" y="4307"/>
                </a:lnTo>
                <a:cubicBezTo>
                  <a:pt x="4307" y="4335"/>
                  <a:pt x="4287" y="4360"/>
                  <a:pt x="4245" y="4405"/>
                </a:cubicBezTo>
                <a:cubicBezTo>
                  <a:pt x="4300" y="4415"/>
                  <a:pt x="4356" y="4403"/>
                  <a:pt x="4402" y="4369"/>
                </a:cubicBezTo>
                <a:lnTo>
                  <a:pt x="4402" y="4431"/>
                </a:lnTo>
                <a:lnTo>
                  <a:pt x="4326" y="4462"/>
                </a:lnTo>
                <a:lnTo>
                  <a:pt x="4392" y="4539"/>
                </a:lnTo>
                <a:lnTo>
                  <a:pt x="4616" y="4390"/>
                </a:lnTo>
                <a:lnTo>
                  <a:pt x="4407" y="4756"/>
                </a:lnTo>
                <a:lnTo>
                  <a:pt x="4426" y="4777"/>
                </a:lnTo>
                <a:lnTo>
                  <a:pt x="4564" y="4679"/>
                </a:lnTo>
                <a:cubicBezTo>
                  <a:pt x="4599" y="4723"/>
                  <a:pt x="4555" y="4724"/>
                  <a:pt x="4554" y="4730"/>
                </a:cubicBezTo>
                <a:lnTo>
                  <a:pt x="4611" y="4895"/>
                </a:lnTo>
                <a:lnTo>
                  <a:pt x="4668" y="4859"/>
                </a:lnTo>
                <a:cubicBezTo>
                  <a:pt x="4651" y="4818"/>
                  <a:pt x="4636" y="4779"/>
                  <a:pt x="4621" y="4740"/>
                </a:cubicBezTo>
                <a:cubicBezTo>
                  <a:pt x="4709" y="4678"/>
                  <a:pt x="4734" y="4784"/>
                  <a:pt x="4811" y="4751"/>
                </a:cubicBezTo>
                <a:lnTo>
                  <a:pt x="4763" y="4679"/>
                </a:lnTo>
                <a:cubicBezTo>
                  <a:pt x="4852" y="4624"/>
                  <a:pt x="4772" y="4552"/>
                  <a:pt x="4849" y="4519"/>
                </a:cubicBezTo>
                <a:lnTo>
                  <a:pt x="4901" y="4560"/>
                </a:lnTo>
                <a:cubicBezTo>
                  <a:pt x="4936" y="4549"/>
                  <a:pt x="4994" y="4469"/>
                  <a:pt x="5029" y="4498"/>
                </a:cubicBezTo>
                <a:cubicBezTo>
                  <a:pt x="5006" y="4631"/>
                  <a:pt x="4909" y="4602"/>
                  <a:pt x="4934" y="4756"/>
                </a:cubicBezTo>
                <a:cubicBezTo>
                  <a:pt x="5001" y="4706"/>
                  <a:pt x="5056" y="4642"/>
                  <a:pt x="5096" y="4565"/>
                </a:cubicBezTo>
                <a:lnTo>
                  <a:pt x="5148" y="4586"/>
                </a:lnTo>
                <a:cubicBezTo>
                  <a:pt x="5117" y="4643"/>
                  <a:pt x="5093" y="4708"/>
                  <a:pt x="5077" y="4771"/>
                </a:cubicBezTo>
                <a:lnTo>
                  <a:pt x="5210" y="4761"/>
                </a:lnTo>
                <a:cubicBezTo>
                  <a:pt x="5217" y="4728"/>
                  <a:pt x="5221" y="4711"/>
                  <a:pt x="5224" y="4694"/>
                </a:cubicBezTo>
                <a:lnTo>
                  <a:pt x="5391" y="4782"/>
                </a:lnTo>
                <a:cubicBezTo>
                  <a:pt x="5417" y="4717"/>
                  <a:pt x="5436" y="4664"/>
                  <a:pt x="5462" y="4601"/>
                </a:cubicBezTo>
                <a:lnTo>
                  <a:pt x="5614" y="4653"/>
                </a:lnTo>
                <a:lnTo>
                  <a:pt x="5852" y="4519"/>
                </a:lnTo>
                <a:lnTo>
                  <a:pt x="5899" y="4565"/>
                </a:lnTo>
                <a:cubicBezTo>
                  <a:pt x="6045" y="4470"/>
                  <a:pt x="6200" y="4386"/>
                  <a:pt x="6360" y="4323"/>
                </a:cubicBezTo>
                <a:lnTo>
                  <a:pt x="6360" y="4240"/>
                </a:lnTo>
                <a:lnTo>
                  <a:pt x="6432" y="4240"/>
                </a:lnTo>
                <a:lnTo>
                  <a:pt x="6398" y="4173"/>
                </a:lnTo>
                <a:cubicBezTo>
                  <a:pt x="6664" y="4082"/>
                  <a:pt x="6758" y="3837"/>
                  <a:pt x="7064" y="3807"/>
                </a:cubicBezTo>
                <a:lnTo>
                  <a:pt x="7031" y="3905"/>
                </a:lnTo>
                <a:lnTo>
                  <a:pt x="7078" y="4003"/>
                </a:lnTo>
                <a:cubicBezTo>
                  <a:pt x="7165" y="4014"/>
                  <a:pt x="7253" y="3977"/>
                  <a:pt x="7311" y="3905"/>
                </a:cubicBezTo>
                <a:lnTo>
                  <a:pt x="7263" y="3807"/>
                </a:lnTo>
                <a:lnTo>
                  <a:pt x="7154" y="3895"/>
                </a:lnTo>
                <a:cubicBezTo>
                  <a:pt x="7132" y="3845"/>
                  <a:pt x="7115" y="3807"/>
                  <a:pt x="7102" y="3776"/>
                </a:cubicBezTo>
                <a:cubicBezTo>
                  <a:pt x="7997" y="3530"/>
                  <a:pt x="8880" y="3015"/>
                  <a:pt x="9778" y="2672"/>
                </a:cubicBezTo>
                <a:cubicBezTo>
                  <a:pt x="9778" y="2674"/>
                  <a:pt x="9778" y="2679"/>
                  <a:pt x="9778" y="2688"/>
                </a:cubicBezTo>
                <a:lnTo>
                  <a:pt x="9783" y="2688"/>
                </a:lnTo>
                <a:lnTo>
                  <a:pt x="9783" y="2667"/>
                </a:lnTo>
                <a:cubicBezTo>
                  <a:pt x="9802" y="2655"/>
                  <a:pt x="9826" y="2646"/>
                  <a:pt x="9849" y="2646"/>
                </a:cubicBezTo>
                <a:lnTo>
                  <a:pt x="9849" y="2672"/>
                </a:lnTo>
                <a:lnTo>
                  <a:pt x="9783" y="2688"/>
                </a:lnTo>
                <a:lnTo>
                  <a:pt x="9783" y="2724"/>
                </a:lnTo>
                <a:cubicBezTo>
                  <a:pt x="10088" y="2692"/>
                  <a:pt x="10360" y="2472"/>
                  <a:pt x="10648" y="2363"/>
                </a:cubicBezTo>
                <a:cubicBezTo>
                  <a:pt x="10687" y="2459"/>
                  <a:pt x="10687" y="2493"/>
                  <a:pt x="10786" y="2543"/>
                </a:cubicBezTo>
                <a:cubicBezTo>
                  <a:pt x="10775" y="2438"/>
                  <a:pt x="10763" y="2364"/>
                  <a:pt x="10757" y="2301"/>
                </a:cubicBezTo>
                <a:lnTo>
                  <a:pt x="11099" y="2131"/>
                </a:lnTo>
                <a:lnTo>
                  <a:pt x="11128" y="2223"/>
                </a:lnTo>
                <a:lnTo>
                  <a:pt x="11366" y="2141"/>
                </a:lnTo>
                <a:cubicBezTo>
                  <a:pt x="11350" y="2267"/>
                  <a:pt x="11211" y="2256"/>
                  <a:pt x="11147" y="2352"/>
                </a:cubicBezTo>
                <a:lnTo>
                  <a:pt x="11361" y="2440"/>
                </a:lnTo>
                <a:lnTo>
                  <a:pt x="11185" y="2548"/>
                </a:lnTo>
                <a:cubicBezTo>
                  <a:pt x="11233" y="2602"/>
                  <a:pt x="11161" y="2720"/>
                  <a:pt x="11175" y="2811"/>
                </a:cubicBezTo>
                <a:lnTo>
                  <a:pt x="11114" y="2791"/>
                </a:lnTo>
                <a:cubicBezTo>
                  <a:pt x="11108" y="2723"/>
                  <a:pt x="11106" y="2663"/>
                  <a:pt x="11099" y="2584"/>
                </a:cubicBezTo>
                <a:lnTo>
                  <a:pt x="11019" y="2636"/>
                </a:lnTo>
                <a:lnTo>
                  <a:pt x="10876" y="2554"/>
                </a:lnTo>
                <a:lnTo>
                  <a:pt x="10743" y="2621"/>
                </a:lnTo>
                <a:cubicBezTo>
                  <a:pt x="10719" y="2732"/>
                  <a:pt x="10854" y="2742"/>
                  <a:pt x="10838" y="2848"/>
                </a:cubicBezTo>
                <a:lnTo>
                  <a:pt x="10643" y="2935"/>
                </a:lnTo>
                <a:cubicBezTo>
                  <a:pt x="10628" y="2970"/>
                  <a:pt x="10613" y="2997"/>
                  <a:pt x="10605" y="3018"/>
                </a:cubicBezTo>
                <a:lnTo>
                  <a:pt x="10657" y="3193"/>
                </a:lnTo>
                <a:cubicBezTo>
                  <a:pt x="10627" y="3172"/>
                  <a:pt x="10579" y="3229"/>
                  <a:pt x="10562" y="3167"/>
                </a:cubicBezTo>
                <a:cubicBezTo>
                  <a:pt x="10561" y="3163"/>
                  <a:pt x="10558" y="3167"/>
                  <a:pt x="10557" y="3162"/>
                </a:cubicBezTo>
                <a:lnTo>
                  <a:pt x="10448" y="3162"/>
                </a:lnTo>
                <a:cubicBezTo>
                  <a:pt x="10445" y="3189"/>
                  <a:pt x="10450" y="3215"/>
                  <a:pt x="10462" y="3240"/>
                </a:cubicBezTo>
                <a:cubicBezTo>
                  <a:pt x="10459" y="3239"/>
                  <a:pt x="10457" y="3245"/>
                  <a:pt x="10453" y="3245"/>
                </a:cubicBezTo>
                <a:cubicBezTo>
                  <a:pt x="10466" y="3267"/>
                  <a:pt x="10477" y="3295"/>
                  <a:pt x="10477" y="3322"/>
                </a:cubicBezTo>
                <a:lnTo>
                  <a:pt x="10453" y="3322"/>
                </a:lnTo>
                <a:lnTo>
                  <a:pt x="10439" y="3245"/>
                </a:lnTo>
                <a:cubicBezTo>
                  <a:pt x="10336" y="3246"/>
                  <a:pt x="10254" y="3304"/>
                  <a:pt x="10149" y="3332"/>
                </a:cubicBezTo>
                <a:lnTo>
                  <a:pt x="10177" y="3162"/>
                </a:lnTo>
                <a:lnTo>
                  <a:pt x="10035" y="3162"/>
                </a:lnTo>
                <a:cubicBezTo>
                  <a:pt x="9927" y="3076"/>
                  <a:pt x="9860" y="2879"/>
                  <a:pt x="9745" y="2894"/>
                </a:cubicBezTo>
                <a:lnTo>
                  <a:pt x="9968" y="3198"/>
                </a:lnTo>
                <a:cubicBezTo>
                  <a:pt x="9962" y="3229"/>
                  <a:pt x="9952" y="3277"/>
                  <a:pt x="9940" y="3338"/>
                </a:cubicBezTo>
                <a:lnTo>
                  <a:pt x="10030" y="3286"/>
                </a:lnTo>
                <a:lnTo>
                  <a:pt x="10082" y="3343"/>
                </a:lnTo>
                <a:lnTo>
                  <a:pt x="9992" y="3389"/>
                </a:lnTo>
                <a:cubicBezTo>
                  <a:pt x="9953" y="3378"/>
                  <a:pt x="9923" y="3347"/>
                  <a:pt x="9897" y="3384"/>
                </a:cubicBezTo>
                <a:lnTo>
                  <a:pt x="9925" y="3420"/>
                </a:lnTo>
                <a:lnTo>
                  <a:pt x="9488" y="3606"/>
                </a:lnTo>
                <a:lnTo>
                  <a:pt x="9364" y="3513"/>
                </a:lnTo>
                <a:lnTo>
                  <a:pt x="9326" y="3606"/>
                </a:lnTo>
                <a:lnTo>
                  <a:pt x="9293" y="3575"/>
                </a:lnTo>
                <a:lnTo>
                  <a:pt x="9208" y="3621"/>
                </a:lnTo>
                <a:lnTo>
                  <a:pt x="9170" y="3719"/>
                </a:lnTo>
                <a:cubicBezTo>
                  <a:pt x="9139" y="3637"/>
                  <a:pt x="9124" y="3582"/>
                  <a:pt x="9103" y="3523"/>
                </a:cubicBezTo>
                <a:cubicBezTo>
                  <a:pt x="9067" y="3591"/>
                  <a:pt x="9123" y="3698"/>
                  <a:pt x="9027" y="3730"/>
                </a:cubicBezTo>
                <a:lnTo>
                  <a:pt x="8998" y="3699"/>
                </a:lnTo>
                <a:lnTo>
                  <a:pt x="8932" y="3740"/>
                </a:lnTo>
                <a:lnTo>
                  <a:pt x="8861" y="3688"/>
                </a:lnTo>
                <a:lnTo>
                  <a:pt x="8775" y="3740"/>
                </a:lnTo>
                <a:lnTo>
                  <a:pt x="8737" y="3652"/>
                </a:lnTo>
                <a:lnTo>
                  <a:pt x="8713" y="3652"/>
                </a:lnTo>
                <a:cubicBezTo>
                  <a:pt x="8721" y="3701"/>
                  <a:pt x="8734" y="3751"/>
                  <a:pt x="8742" y="3802"/>
                </a:cubicBezTo>
                <a:lnTo>
                  <a:pt x="8699" y="3848"/>
                </a:lnTo>
                <a:lnTo>
                  <a:pt x="8661" y="3812"/>
                </a:lnTo>
                <a:cubicBezTo>
                  <a:pt x="8631" y="3912"/>
                  <a:pt x="8543" y="3972"/>
                  <a:pt x="8447" y="3962"/>
                </a:cubicBezTo>
                <a:lnTo>
                  <a:pt x="8495" y="3905"/>
                </a:lnTo>
                <a:cubicBezTo>
                  <a:pt x="8477" y="3885"/>
                  <a:pt x="8461" y="3867"/>
                  <a:pt x="8438" y="3843"/>
                </a:cubicBezTo>
                <a:lnTo>
                  <a:pt x="8290" y="4085"/>
                </a:lnTo>
                <a:cubicBezTo>
                  <a:pt x="8193" y="4104"/>
                  <a:pt x="8084" y="4070"/>
                  <a:pt x="7948" y="4106"/>
                </a:cubicBezTo>
                <a:cubicBezTo>
                  <a:pt x="8100" y="4164"/>
                  <a:pt x="8253" y="4105"/>
                  <a:pt x="8338" y="4220"/>
                </a:cubicBezTo>
                <a:cubicBezTo>
                  <a:pt x="8190" y="4396"/>
                  <a:pt x="7983" y="4447"/>
                  <a:pt x="7805" y="4560"/>
                </a:cubicBezTo>
                <a:lnTo>
                  <a:pt x="7805" y="4550"/>
                </a:lnTo>
                <a:lnTo>
                  <a:pt x="7729" y="4524"/>
                </a:lnTo>
                <a:lnTo>
                  <a:pt x="7705" y="4606"/>
                </a:lnTo>
                <a:cubicBezTo>
                  <a:pt x="7580" y="4596"/>
                  <a:pt x="7485" y="4679"/>
                  <a:pt x="7378" y="4720"/>
                </a:cubicBezTo>
                <a:cubicBezTo>
                  <a:pt x="7335" y="4735"/>
                  <a:pt x="7537" y="4817"/>
                  <a:pt x="7492" y="4838"/>
                </a:cubicBezTo>
                <a:lnTo>
                  <a:pt x="7325" y="4838"/>
                </a:lnTo>
                <a:cubicBezTo>
                  <a:pt x="7334" y="4774"/>
                  <a:pt x="7359" y="4760"/>
                  <a:pt x="7382" y="4761"/>
                </a:cubicBezTo>
                <a:cubicBezTo>
                  <a:pt x="7322" y="4764"/>
                  <a:pt x="7269" y="4766"/>
                  <a:pt x="7244" y="4766"/>
                </a:cubicBezTo>
                <a:cubicBezTo>
                  <a:pt x="7233" y="4731"/>
                  <a:pt x="7228" y="4707"/>
                  <a:pt x="7216" y="4668"/>
                </a:cubicBezTo>
                <a:cubicBezTo>
                  <a:pt x="7155" y="5005"/>
                  <a:pt x="7054" y="4681"/>
                  <a:pt x="6812" y="5132"/>
                </a:cubicBezTo>
                <a:lnTo>
                  <a:pt x="6712" y="5122"/>
                </a:lnTo>
                <a:lnTo>
                  <a:pt x="6760" y="5065"/>
                </a:lnTo>
                <a:lnTo>
                  <a:pt x="6707" y="5009"/>
                </a:lnTo>
                <a:cubicBezTo>
                  <a:pt x="6663" y="5074"/>
                  <a:pt x="6605" y="5132"/>
                  <a:pt x="6541" y="5174"/>
                </a:cubicBezTo>
                <a:lnTo>
                  <a:pt x="6836" y="5174"/>
                </a:lnTo>
                <a:lnTo>
                  <a:pt x="6836" y="5199"/>
                </a:lnTo>
                <a:lnTo>
                  <a:pt x="6593" y="5199"/>
                </a:lnTo>
                <a:cubicBezTo>
                  <a:pt x="6550" y="5310"/>
                  <a:pt x="6521" y="5420"/>
                  <a:pt x="6403" y="5457"/>
                </a:cubicBezTo>
                <a:cubicBezTo>
                  <a:pt x="6395" y="5397"/>
                  <a:pt x="6390" y="5342"/>
                  <a:pt x="6384" y="5292"/>
                </a:cubicBezTo>
                <a:cubicBezTo>
                  <a:pt x="6292" y="5339"/>
                  <a:pt x="6206" y="5402"/>
                  <a:pt x="6137" y="5483"/>
                </a:cubicBezTo>
                <a:lnTo>
                  <a:pt x="6132" y="5447"/>
                </a:lnTo>
                <a:lnTo>
                  <a:pt x="6056" y="5463"/>
                </a:lnTo>
                <a:lnTo>
                  <a:pt x="6070" y="5483"/>
                </a:lnTo>
                <a:lnTo>
                  <a:pt x="6132" y="5483"/>
                </a:lnTo>
                <a:lnTo>
                  <a:pt x="6009" y="5607"/>
                </a:lnTo>
                <a:lnTo>
                  <a:pt x="5947" y="5555"/>
                </a:lnTo>
                <a:lnTo>
                  <a:pt x="5871" y="5628"/>
                </a:lnTo>
                <a:lnTo>
                  <a:pt x="5742" y="5602"/>
                </a:lnTo>
                <a:cubicBezTo>
                  <a:pt x="5732" y="5636"/>
                  <a:pt x="5725" y="5660"/>
                  <a:pt x="5714" y="5700"/>
                </a:cubicBezTo>
                <a:lnTo>
                  <a:pt x="5638" y="5653"/>
                </a:lnTo>
                <a:lnTo>
                  <a:pt x="5538" y="5715"/>
                </a:lnTo>
                <a:cubicBezTo>
                  <a:pt x="5555" y="5749"/>
                  <a:pt x="5564" y="5775"/>
                  <a:pt x="5581" y="5813"/>
                </a:cubicBezTo>
                <a:lnTo>
                  <a:pt x="5462" y="5803"/>
                </a:lnTo>
                <a:lnTo>
                  <a:pt x="5524" y="5731"/>
                </a:lnTo>
                <a:cubicBezTo>
                  <a:pt x="5448" y="5743"/>
                  <a:pt x="5371" y="5719"/>
                  <a:pt x="5310" y="5669"/>
                </a:cubicBezTo>
                <a:lnTo>
                  <a:pt x="5362" y="5818"/>
                </a:lnTo>
                <a:lnTo>
                  <a:pt x="5181" y="5772"/>
                </a:lnTo>
                <a:cubicBezTo>
                  <a:pt x="5105" y="5949"/>
                  <a:pt x="4912" y="5954"/>
                  <a:pt x="4796" y="6087"/>
                </a:cubicBezTo>
                <a:lnTo>
                  <a:pt x="4763" y="6056"/>
                </a:lnTo>
                <a:lnTo>
                  <a:pt x="4659" y="6112"/>
                </a:lnTo>
                <a:lnTo>
                  <a:pt x="4687" y="6216"/>
                </a:lnTo>
                <a:cubicBezTo>
                  <a:pt x="4661" y="6255"/>
                  <a:pt x="4630" y="6297"/>
                  <a:pt x="4616" y="6319"/>
                </a:cubicBezTo>
                <a:lnTo>
                  <a:pt x="4416" y="6283"/>
                </a:lnTo>
                <a:cubicBezTo>
                  <a:pt x="4410" y="6365"/>
                  <a:pt x="4405" y="6426"/>
                  <a:pt x="4397" y="6525"/>
                </a:cubicBezTo>
                <a:lnTo>
                  <a:pt x="4316" y="6422"/>
                </a:lnTo>
                <a:lnTo>
                  <a:pt x="4079" y="6510"/>
                </a:lnTo>
                <a:cubicBezTo>
                  <a:pt x="4079" y="6547"/>
                  <a:pt x="4076" y="6580"/>
                  <a:pt x="4074" y="6608"/>
                </a:cubicBezTo>
                <a:cubicBezTo>
                  <a:pt x="4009" y="6608"/>
                  <a:pt x="3950" y="6626"/>
                  <a:pt x="3931" y="6597"/>
                </a:cubicBezTo>
                <a:lnTo>
                  <a:pt x="3855" y="6680"/>
                </a:lnTo>
                <a:lnTo>
                  <a:pt x="4031" y="6695"/>
                </a:lnTo>
                <a:cubicBezTo>
                  <a:pt x="3875" y="6867"/>
                  <a:pt x="3652" y="6845"/>
                  <a:pt x="3537" y="7010"/>
                </a:cubicBezTo>
                <a:lnTo>
                  <a:pt x="3427" y="6963"/>
                </a:lnTo>
                <a:lnTo>
                  <a:pt x="3385" y="7159"/>
                </a:lnTo>
                <a:lnTo>
                  <a:pt x="3152" y="7386"/>
                </a:lnTo>
                <a:lnTo>
                  <a:pt x="3456" y="7639"/>
                </a:lnTo>
                <a:cubicBezTo>
                  <a:pt x="3426" y="7710"/>
                  <a:pt x="3397" y="7780"/>
                  <a:pt x="3361" y="7866"/>
                </a:cubicBezTo>
                <a:cubicBezTo>
                  <a:pt x="3282" y="7800"/>
                  <a:pt x="3210" y="7765"/>
                  <a:pt x="3157" y="7876"/>
                </a:cubicBezTo>
                <a:lnTo>
                  <a:pt x="3256" y="7995"/>
                </a:lnTo>
                <a:lnTo>
                  <a:pt x="3166" y="8036"/>
                </a:lnTo>
                <a:cubicBezTo>
                  <a:pt x="3117" y="7970"/>
                  <a:pt x="3065" y="8011"/>
                  <a:pt x="3004" y="8036"/>
                </a:cubicBezTo>
                <a:lnTo>
                  <a:pt x="2943" y="7866"/>
                </a:lnTo>
                <a:cubicBezTo>
                  <a:pt x="2916" y="7907"/>
                  <a:pt x="2898" y="7940"/>
                  <a:pt x="2890" y="7954"/>
                </a:cubicBezTo>
                <a:lnTo>
                  <a:pt x="2634" y="7913"/>
                </a:lnTo>
                <a:lnTo>
                  <a:pt x="2634" y="8093"/>
                </a:lnTo>
                <a:lnTo>
                  <a:pt x="2572" y="8036"/>
                </a:lnTo>
                <a:lnTo>
                  <a:pt x="2410" y="8124"/>
                </a:lnTo>
                <a:lnTo>
                  <a:pt x="2315" y="8315"/>
                </a:lnTo>
                <a:lnTo>
                  <a:pt x="2348" y="8439"/>
                </a:lnTo>
                <a:lnTo>
                  <a:pt x="2206" y="8609"/>
                </a:lnTo>
                <a:cubicBezTo>
                  <a:pt x="2127" y="8583"/>
                  <a:pt x="2066" y="8482"/>
                  <a:pt x="1949" y="8552"/>
                </a:cubicBezTo>
                <a:lnTo>
                  <a:pt x="2201" y="8805"/>
                </a:lnTo>
                <a:lnTo>
                  <a:pt x="2268" y="8743"/>
                </a:lnTo>
                <a:lnTo>
                  <a:pt x="2230" y="8686"/>
                </a:lnTo>
                <a:lnTo>
                  <a:pt x="2291" y="8681"/>
                </a:lnTo>
                <a:cubicBezTo>
                  <a:pt x="2310" y="8755"/>
                  <a:pt x="2323" y="8822"/>
                  <a:pt x="2253" y="8872"/>
                </a:cubicBezTo>
                <a:lnTo>
                  <a:pt x="1973" y="8872"/>
                </a:lnTo>
                <a:lnTo>
                  <a:pt x="1921" y="8712"/>
                </a:lnTo>
                <a:lnTo>
                  <a:pt x="1759" y="8712"/>
                </a:lnTo>
                <a:cubicBezTo>
                  <a:pt x="1734" y="8628"/>
                  <a:pt x="1622" y="8651"/>
                  <a:pt x="1607" y="8557"/>
                </a:cubicBezTo>
                <a:lnTo>
                  <a:pt x="1712" y="8557"/>
                </a:lnTo>
                <a:lnTo>
                  <a:pt x="1712" y="8403"/>
                </a:lnTo>
                <a:cubicBezTo>
                  <a:pt x="1598" y="8412"/>
                  <a:pt x="1596" y="8415"/>
                  <a:pt x="1569" y="8521"/>
                </a:cubicBezTo>
                <a:lnTo>
                  <a:pt x="1217" y="8310"/>
                </a:lnTo>
                <a:lnTo>
                  <a:pt x="1269" y="8423"/>
                </a:lnTo>
                <a:lnTo>
                  <a:pt x="1013" y="8568"/>
                </a:lnTo>
                <a:cubicBezTo>
                  <a:pt x="1065" y="8646"/>
                  <a:pt x="1086" y="8742"/>
                  <a:pt x="1184" y="8758"/>
                </a:cubicBezTo>
                <a:lnTo>
                  <a:pt x="1250" y="8609"/>
                </a:lnTo>
                <a:lnTo>
                  <a:pt x="1317" y="8578"/>
                </a:lnTo>
                <a:cubicBezTo>
                  <a:pt x="1285" y="8544"/>
                  <a:pt x="1262" y="8525"/>
                  <a:pt x="1241" y="8501"/>
                </a:cubicBezTo>
                <a:lnTo>
                  <a:pt x="1279" y="8444"/>
                </a:lnTo>
                <a:cubicBezTo>
                  <a:pt x="1420" y="8515"/>
                  <a:pt x="1703" y="8686"/>
                  <a:pt x="1754" y="8841"/>
                </a:cubicBezTo>
                <a:lnTo>
                  <a:pt x="1645" y="8841"/>
                </a:lnTo>
                <a:cubicBezTo>
                  <a:pt x="1704" y="8901"/>
                  <a:pt x="1759" y="8968"/>
                  <a:pt x="1830" y="8898"/>
                </a:cubicBezTo>
                <a:lnTo>
                  <a:pt x="1944" y="8985"/>
                </a:lnTo>
                <a:lnTo>
                  <a:pt x="1892" y="9109"/>
                </a:lnTo>
                <a:lnTo>
                  <a:pt x="1735" y="9161"/>
                </a:lnTo>
                <a:cubicBezTo>
                  <a:pt x="1688" y="9084"/>
                  <a:pt x="1616" y="9135"/>
                  <a:pt x="1555" y="9119"/>
                </a:cubicBezTo>
                <a:cubicBezTo>
                  <a:pt x="1485" y="9198"/>
                  <a:pt x="1389" y="9243"/>
                  <a:pt x="1288" y="9243"/>
                </a:cubicBezTo>
                <a:lnTo>
                  <a:pt x="1255" y="9145"/>
                </a:lnTo>
                <a:lnTo>
                  <a:pt x="1027" y="9192"/>
                </a:lnTo>
                <a:lnTo>
                  <a:pt x="960" y="9119"/>
                </a:lnTo>
                <a:cubicBezTo>
                  <a:pt x="914" y="9165"/>
                  <a:pt x="843" y="9186"/>
                  <a:pt x="842" y="9290"/>
                </a:cubicBezTo>
                <a:cubicBezTo>
                  <a:pt x="1004" y="9338"/>
                  <a:pt x="1174" y="9351"/>
                  <a:pt x="1341" y="9326"/>
                </a:cubicBezTo>
                <a:lnTo>
                  <a:pt x="1298" y="9450"/>
                </a:lnTo>
                <a:lnTo>
                  <a:pt x="1488" y="9408"/>
                </a:lnTo>
                <a:lnTo>
                  <a:pt x="1555" y="9444"/>
                </a:lnTo>
                <a:lnTo>
                  <a:pt x="1517" y="9609"/>
                </a:lnTo>
                <a:cubicBezTo>
                  <a:pt x="1251" y="9868"/>
                  <a:pt x="866" y="9829"/>
                  <a:pt x="552" y="9976"/>
                </a:cubicBezTo>
                <a:lnTo>
                  <a:pt x="556" y="10001"/>
                </a:lnTo>
                <a:lnTo>
                  <a:pt x="395" y="10001"/>
                </a:lnTo>
                <a:lnTo>
                  <a:pt x="343" y="10120"/>
                </a:lnTo>
                <a:cubicBezTo>
                  <a:pt x="671" y="10095"/>
                  <a:pt x="955" y="9830"/>
                  <a:pt x="1298" y="9883"/>
                </a:cubicBezTo>
                <a:lnTo>
                  <a:pt x="1350" y="9991"/>
                </a:lnTo>
                <a:cubicBezTo>
                  <a:pt x="1066" y="10157"/>
                  <a:pt x="702" y="10138"/>
                  <a:pt x="442" y="10363"/>
                </a:cubicBezTo>
                <a:lnTo>
                  <a:pt x="594" y="10326"/>
                </a:lnTo>
                <a:lnTo>
                  <a:pt x="647" y="10352"/>
                </a:lnTo>
                <a:lnTo>
                  <a:pt x="666" y="10275"/>
                </a:lnTo>
                <a:cubicBezTo>
                  <a:pt x="791" y="10304"/>
                  <a:pt x="921" y="10263"/>
                  <a:pt x="1008" y="10161"/>
                </a:cubicBezTo>
                <a:cubicBezTo>
                  <a:pt x="1173" y="10161"/>
                  <a:pt x="1321" y="10062"/>
                  <a:pt x="1488" y="10074"/>
                </a:cubicBezTo>
                <a:lnTo>
                  <a:pt x="1593" y="9960"/>
                </a:lnTo>
                <a:lnTo>
                  <a:pt x="1664" y="9960"/>
                </a:lnTo>
                <a:cubicBezTo>
                  <a:pt x="1692" y="10001"/>
                  <a:pt x="1754" y="10021"/>
                  <a:pt x="1764" y="10120"/>
                </a:cubicBezTo>
                <a:lnTo>
                  <a:pt x="1635" y="10079"/>
                </a:lnTo>
                <a:lnTo>
                  <a:pt x="1588" y="10115"/>
                </a:lnTo>
                <a:lnTo>
                  <a:pt x="1545" y="10074"/>
                </a:lnTo>
                <a:cubicBezTo>
                  <a:pt x="1487" y="10154"/>
                  <a:pt x="1513" y="10239"/>
                  <a:pt x="1464" y="10316"/>
                </a:cubicBezTo>
                <a:lnTo>
                  <a:pt x="1697" y="10270"/>
                </a:lnTo>
                <a:lnTo>
                  <a:pt x="1612" y="10383"/>
                </a:lnTo>
                <a:cubicBezTo>
                  <a:pt x="1716" y="10363"/>
                  <a:pt x="1820" y="10358"/>
                  <a:pt x="1925" y="10368"/>
                </a:cubicBezTo>
                <a:lnTo>
                  <a:pt x="1830" y="10512"/>
                </a:lnTo>
                <a:lnTo>
                  <a:pt x="1921" y="10512"/>
                </a:lnTo>
                <a:lnTo>
                  <a:pt x="2030" y="10646"/>
                </a:lnTo>
                <a:cubicBezTo>
                  <a:pt x="2073" y="10604"/>
                  <a:pt x="2108" y="10569"/>
                  <a:pt x="2116" y="10517"/>
                </a:cubicBezTo>
                <a:cubicBezTo>
                  <a:pt x="2103" y="10469"/>
                  <a:pt x="2310" y="10456"/>
                  <a:pt x="2334" y="10517"/>
                </a:cubicBezTo>
                <a:cubicBezTo>
                  <a:pt x="2412" y="10488"/>
                  <a:pt x="2439" y="10580"/>
                  <a:pt x="2491" y="10600"/>
                </a:cubicBezTo>
                <a:lnTo>
                  <a:pt x="2553" y="10559"/>
                </a:lnTo>
                <a:cubicBezTo>
                  <a:pt x="2613" y="10613"/>
                  <a:pt x="2517" y="10663"/>
                  <a:pt x="2553" y="10729"/>
                </a:cubicBezTo>
                <a:cubicBezTo>
                  <a:pt x="2581" y="10776"/>
                  <a:pt x="2570" y="10852"/>
                  <a:pt x="2577" y="10914"/>
                </a:cubicBezTo>
                <a:lnTo>
                  <a:pt x="2596" y="10914"/>
                </a:lnTo>
                <a:cubicBezTo>
                  <a:pt x="2602" y="10861"/>
                  <a:pt x="2607" y="10808"/>
                  <a:pt x="2615" y="10734"/>
                </a:cubicBezTo>
                <a:cubicBezTo>
                  <a:pt x="2711" y="10759"/>
                  <a:pt x="2736" y="10830"/>
                  <a:pt x="2829" y="10837"/>
                </a:cubicBezTo>
                <a:cubicBezTo>
                  <a:pt x="2759" y="10741"/>
                  <a:pt x="2770" y="10671"/>
                  <a:pt x="2862" y="10620"/>
                </a:cubicBezTo>
                <a:lnTo>
                  <a:pt x="2819" y="10559"/>
                </a:lnTo>
                <a:lnTo>
                  <a:pt x="2938" y="10559"/>
                </a:lnTo>
                <a:cubicBezTo>
                  <a:pt x="2915" y="10663"/>
                  <a:pt x="2913" y="10770"/>
                  <a:pt x="2829" y="10837"/>
                </a:cubicBezTo>
                <a:cubicBezTo>
                  <a:pt x="2836" y="10878"/>
                  <a:pt x="2850" y="10916"/>
                  <a:pt x="2862" y="10956"/>
                </a:cubicBezTo>
                <a:cubicBezTo>
                  <a:pt x="2836" y="11009"/>
                  <a:pt x="2823" y="11076"/>
                  <a:pt x="2733" y="11090"/>
                </a:cubicBezTo>
                <a:lnTo>
                  <a:pt x="2857" y="11172"/>
                </a:lnTo>
                <a:lnTo>
                  <a:pt x="2829" y="11214"/>
                </a:lnTo>
                <a:lnTo>
                  <a:pt x="2881" y="11270"/>
                </a:lnTo>
                <a:cubicBezTo>
                  <a:pt x="2926" y="11229"/>
                  <a:pt x="2964" y="11158"/>
                  <a:pt x="3042" y="11208"/>
                </a:cubicBezTo>
                <a:lnTo>
                  <a:pt x="2900" y="11394"/>
                </a:lnTo>
                <a:lnTo>
                  <a:pt x="3066" y="11440"/>
                </a:lnTo>
                <a:cubicBezTo>
                  <a:pt x="3059" y="11490"/>
                  <a:pt x="3050" y="11539"/>
                  <a:pt x="3038" y="11616"/>
                </a:cubicBezTo>
                <a:lnTo>
                  <a:pt x="3157" y="11538"/>
                </a:lnTo>
                <a:lnTo>
                  <a:pt x="3114" y="11482"/>
                </a:lnTo>
                <a:cubicBezTo>
                  <a:pt x="3133" y="11438"/>
                  <a:pt x="3153" y="11396"/>
                  <a:pt x="3171" y="11358"/>
                </a:cubicBezTo>
                <a:lnTo>
                  <a:pt x="3266" y="11410"/>
                </a:lnTo>
                <a:cubicBezTo>
                  <a:pt x="3241" y="11513"/>
                  <a:pt x="3198" y="11611"/>
                  <a:pt x="3142" y="11698"/>
                </a:cubicBezTo>
                <a:cubicBezTo>
                  <a:pt x="3425" y="11662"/>
                  <a:pt x="3589" y="11337"/>
                  <a:pt x="3855" y="11332"/>
                </a:cubicBezTo>
                <a:cubicBezTo>
                  <a:pt x="3855" y="11346"/>
                  <a:pt x="3855" y="11361"/>
                  <a:pt x="3855" y="11389"/>
                </a:cubicBezTo>
                <a:cubicBezTo>
                  <a:pt x="3728" y="11372"/>
                  <a:pt x="3657" y="11471"/>
                  <a:pt x="3580" y="11554"/>
                </a:cubicBezTo>
                <a:lnTo>
                  <a:pt x="3504" y="11554"/>
                </a:lnTo>
                <a:cubicBezTo>
                  <a:pt x="3488" y="11594"/>
                  <a:pt x="3471" y="11630"/>
                  <a:pt x="3456" y="11667"/>
                </a:cubicBezTo>
                <a:cubicBezTo>
                  <a:pt x="3676" y="11667"/>
                  <a:pt x="3803" y="11408"/>
                  <a:pt x="4036" y="11425"/>
                </a:cubicBezTo>
                <a:cubicBezTo>
                  <a:pt x="4036" y="11389"/>
                  <a:pt x="4042" y="11356"/>
                  <a:pt x="4045" y="11327"/>
                </a:cubicBezTo>
                <a:cubicBezTo>
                  <a:pt x="4194" y="11270"/>
                  <a:pt x="4309" y="11144"/>
                  <a:pt x="4478" y="11147"/>
                </a:cubicBezTo>
                <a:lnTo>
                  <a:pt x="4411" y="11002"/>
                </a:lnTo>
                <a:lnTo>
                  <a:pt x="4511" y="11002"/>
                </a:lnTo>
                <a:cubicBezTo>
                  <a:pt x="4517" y="11044"/>
                  <a:pt x="4523" y="11079"/>
                  <a:pt x="4526" y="11100"/>
                </a:cubicBezTo>
                <a:cubicBezTo>
                  <a:pt x="4640" y="11050"/>
                  <a:pt x="4764" y="11055"/>
                  <a:pt x="4839" y="10945"/>
                </a:cubicBezTo>
                <a:cubicBezTo>
                  <a:pt x="4860" y="10916"/>
                  <a:pt x="4890" y="10896"/>
                  <a:pt x="4920" y="10878"/>
                </a:cubicBezTo>
                <a:cubicBezTo>
                  <a:pt x="4920" y="10905"/>
                  <a:pt x="4919" y="10923"/>
                  <a:pt x="4925" y="10951"/>
                </a:cubicBezTo>
                <a:lnTo>
                  <a:pt x="4849" y="10956"/>
                </a:lnTo>
                <a:lnTo>
                  <a:pt x="4839" y="10945"/>
                </a:lnTo>
                <a:cubicBezTo>
                  <a:pt x="4846" y="10974"/>
                  <a:pt x="4850" y="11004"/>
                  <a:pt x="4849" y="11033"/>
                </a:cubicBezTo>
                <a:cubicBezTo>
                  <a:pt x="5015" y="11033"/>
                  <a:pt x="4908" y="10839"/>
                  <a:pt x="5124" y="10878"/>
                </a:cubicBezTo>
                <a:cubicBezTo>
                  <a:pt x="5193" y="10798"/>
                  <a:pt x="5290" y="10751"/>
                  <a:pt x="5391" y="10749"/>
                </a:cubicBezTo>
                <a:lnTo>
                  <a:pt x="5405" y="10693"/>
                </a:lnTo>
                <a:lnTo>
                  <a:pt x="5614" y="10626"/>
                </a:lnTo>
                <a:cubicBezTo>
                  <a:pt x="5638" y="10495"/>
                  <a:pt x="5636" y="10491"/>
                  <a:pt x="5790" y="10476"/>
                </a:cubicBezTo>
                <a:cubicBezTo>
                  <a:pt x="5790" y="10486"/>
                  <a:pt x="5807" y="10525"/>
                  <a:pt x="5818" y="10564"/>
                </a:cubicBezTo>
                <a:lnTo>
                  <a:pt x="5899" y="10471"/>
                </a:lnTo>
                <a:cubicBezTo>
                  <a:pt x="5925" y="10511"/>
                  <a:pt x="5947" y="10552"/>
                  <a:pt x="5971" y="10589"/>
                </a:cubicBezTo>
                <a:lnTo>
                  <a:pt x="6042" y="10522"/>
                </a:lnTo>
                <a:lnTo>
                  <a:pt x="5928" y="10409"/>
                </a:lnTo>
                <a:cubicBezTo>
                  <a:pt x="5938" y="10388"/>
                  <a:pt x="5958" y="10354"/>
                  <a:pt x="5975" y="10316"/>
                </a:cubicBezTo>
                <a:lnTo>
                  <a:pt x="6047" y="10445"/>
                </a:lnTo>
                <a:lnTo>
                  <a:pt x="6165" y="10393"/>
                </a:lnTo>
                <a:cubicBezTo>
                  <a:pt x="6165" y="10475"/>
                  <a:pt x="6171" y="10538"/>
                  <a:pt x="6175" y="10595"/>
                </a:cubicBezTo>
                <a:lnTo>
                  <a:pt x="6275" y="10620"/>
                </a:lnTo>
                <a:lnTo>
                  <a:pt x="6080" y="10713"/>
                </a:lnTo>
                <a:cubicBezTo>
                  <a:pt x="6130" y="10789"/>
                  <a:pt x="6186" y="10750"/>
                  <a:pt x="6232" y="10755"/>
                </a:cubicBezTo>
                <a:cubicBezTo>
                  <a:pt x="6310" y="10607"/>
                  <a:pt x="6327" y="10578"/>
                  <a:pt x="6384" y="10657"/>
                </a:cubicBezTo>
                <a:cubicBezTo>
                  <a:pt x="6364" y="10804"/>
                  <a:pt x="6234" y="10812"/>
                  <a:pt x="6156" y="10873"/>
                </a:cubicBezTo>
                <a:lnTo>
                  <a:pt x="6056" y="10837"/>
                </a:lnTo>
                <a:lnTo>
                  <a:pt x="6132" y="11002"/>
                </a:lnTo>
                <a:lnTo>
                  <a:pt x="5961" y="10956"/>
                </a:lnTo>
                <a:cubicBezTo>
                  <a:pt x="6050" y="11016"/>
                  <a:pt x="5993" y="11179"/>
                  <a:pt x="6108" y="11208"/>
                </a:cubicBezTo>
                <a:cubicBezTo>
                  <a:pt x="6156" y="11076"/>
                  <a:pt x="6152" y="11073"/>
                  <a:pt x="6246" y="11012"/>
                </a:cubicBezTo>
                <a:lnTo>
                  <a:pt x="6213" y="10935"/>
                </a:lnTo>
                <a:cubicBezTo>
                  <a:pt x="6279" y="10897"/>
                  <a:pt x="6318" y="10938"/>
                  <a:pt x="6356" y="10987"/>
                </a:cubicBezTo>
                <a:cubicBezTo>
                  <a:pt x="6288" y="11043"/>
                  <a:pt x="6332" y="11119"/>
                  <a:pt x="6318" y="11188"/>
                </a:cubicBezTo>
                <a:lnTo>
                  <a:pt x="6451" y="11291"/>
                </a:lnTo>
                <a:cubicBezTo>
                  <a:pt x="6339" y="11339"/>
                  <a:pt x="6298" y="11438"/>
                  <a:pt x="6184" y="11389"/>
                </a:cubicBezTo>
                <a:lnTo>
                  <a:pt x="6303" y="11260"/>
                </a:lnTo>
                <a:cubicBezTo>
                  <a:pt x="6215" y="11238"/>
                  <a:pt x="6278" y="11165"/>
                  <a:pt x="6156" y="11172"/>
                </a:cubicBezTo>
                <a:cubicBezTo>
                  <a:pt x="6179" y="11220"/>
                  <a:pt x="6192" y="11244"/>
                  <a:pt x="6208" y="11275"/>
                </a:cubicBezTo>
                <a:lnTo>
                  <a:pt x="6099" y="11353"/>
                </a:lnTo>
                <a:lnTo>
                  <a:pt x="6360" y="11590"/>
                </a:lnTo>
                <a:lnTo>
                  <a:pt x="6222" y="11760"/>
                </a:lnTo>
                <a:cubicBezTo>
                  <a:pt x="6311" y="11913"/>
                  <a:pt x="6370" y="12122"/>
                  <a:pt x="6455" y="12281"/>
                </a:cubicBezTo>
                <a:cubicBezTo>
                  <a:pt x="6494" y="12257"/>
                  <a:pt x="6508" y="12169"/>
                  <a:pt x="6588" y="12240"/>
                </a:cubicBezTo>
                <a:cubicBezTo>
                  <a:pt x="6541" y="12298"/>
                  <a:pt x="6504" y="12351"/>
                  <a:pt x="6465" y="12400"/>
                </a:cubicBezTo>
                <a:cubicBezTo>
                  <a:pt x="6497" y="12488"/>
                  <a:pt x="6525" y="12569"/>
                  <a:pt x="6546" y="12627"/>
                </a:cubicBezTo>
                <a:lnTo>
                  <a:pt x="6798" y="12714"/>
                </a:lnTo>
                <a:lnTo>
                  <a:pt x="6641" y="12843"/>
                </a:lnTo>
                <a:cubicBezTo>
                  <a:pt x="6681" y="12911"/>
                  <a:pt x="6698" y="12990"/>
                  <a:pt x="6688" y="13070"/>
                </a:cubicBezTo>
                <a:lnTo>
                  <a:pt x="6855" y="13158"/>
                </a:lnTo>
                <a:lnTo>
                  <a:pt x="6750" y="13241"/>
                </a:lnTo>
                <a:lnTo>
                  <a:pt x="6793" y="13313"/>
                </a:lnTo>
                <a:lnTo>
                  <a:pt x="6655" y="13447"/>
                </a:lnTo>
                <a:lnTo>
                  <a:pt x="6541" y="13447"/>
                </a:lnTo>
                <a:lnTo>
                  <a:pt x="6451" y="13323"/>
                </a:lnTo>
                <a:lnTo>
                  <a:pt x="6346" y="13333"/>
                </a:lnTo>
                <a:cubicBezTo>
                  <a:pt x="6397" y="13466"/>
                  <a:pt x="6529" y="13527"/>
                  <a:pt x="6541" y="13664"/>
                </a:cubicBezTo>
                <a:lnTo>
                  <a:pt x="6508" y="13705"/>
                </a:lnTo>
                <a:lnTo>
                  <a:pt x="6536" y="13746"/>
                </a:lnTo>
                <a:cubicBezTo>
                  <a:pt x="6401" y="13893"/>
                  <a:pt x="6246" y="13723"/>
                  <a:pt x="6123" y="13720"/>
                </a:cubicBezTo>
                <a:cubicBezTo>
                  <a:pt x="6085" y="13657"/>
                  <a:pt x="6077" y="13593"/>
                  <a:pt x="6004" y="13612"/>
                </a:cubicBezTo>
                <a:cubicBezTo>
                  <a:pt x="5958" y="13699"/>
                  <a:pt x="6023" y="13737"/>
                  <a:pt x="6056" y="13803"/>
                </a:cubicBezTo>
                <a:cubicBezTo>
                  <a:pt x="5980" y="13767"/>
                  <a:pt x="5893" y="13769"/>
                  <a:pt x="5818" y="13808"/>
                </a:cubicBezTo>
                <a:lnTo>
                  <a:pt x="5795" y="13736"/>
                </a:lnTo>
                <a:lnTo>
                  <a:pt x="5704" y="13736"/>
                </a:lnTo>
                <a:cubicBezTo>
                  <a:pt x="5695" y="13764"/>
                  <a:pt x="5685" y="13788"/>
                  <a:pt x="5671" y="13834"/>
                </a:cubicBezTo>
                <a:cubicBezTo>
                  <a:pt x="5631" y="13779"/>
                  <a:pt x="5598" y="13733"/>
                  <a:pt x="5571" y="13694"/>
                </a:cubicBezTo>
                <a:lnTo>
                  <a:pt x="5448" y="13694"/>
                </a:lnTo>
                <a:lnTo>
                  <a:pt x="5419" y="13612"/>
                </a:lnTo>
                <a:lnTo>
                  <a:pt x="5357" y="13627"/>
                </a:lnTo>
                <a:lnTo>
                  <a:pt x="5400" y="13679"/>
                </a:lnTo>
                <a:cubicBezTo>
                  <a:pt x="5341" y="13717"/>
                  <a:pt x="5292" y="13774"/>
                  <a:pt x="5258" y="13839"/>
                </a:cubicBezTo>
                <a:cubicBezTo>
                  <a:pt x="5296" y="13886"/>
                  <a:pt x="5326" y="13934"/>
                  <a:pt x="5258" y="13973"/>
                </a:cubicBezTo>
                <a:lnTo>
                  <a:pt x="5243" y="13896"/>
                </a:lnTo>
                <a:lnTo>
                  <a:pt x="5219" y="13896"/>
                </a:lnTo>
                <a:cubicBezTo>
                  <a:pt x="5219" y="13921"/>
                  <a:pt x="5218" y="13948"/>
                  <a:pt x="5224" y="13973"/>
                </a:cubicBezTo>
                <a:lnTo>
                  <a:pt x="5253" y="13973"/>
                </a:lnTo>
                <a:cubicBezTo>
                  <a:pt x="5269" y="13999"/>
                  <a:pt x="5289" y="14023"/>
                  <a:pt x="5305" y="14050"/>
                </a:cubicBezTo>
                <a:lnTo>
                  <a:pt x="5367" y="14004"/>
                </a:lnTo>
                <a:lnTo>
                  <a:pt x="5467" y="14097"/>
                </a:lnTo>
                <a:lnTo>
                  <a:pt x="5528" y="14061"/>
                </a:lnTo>
                <a:lnTo>
                  <a:pt x="5595" y="14117"/>
                </a:lnTo>
                <a:cubicBezTo>
                  <a:pt x="5571" y="14168"/>
                  <a:pt x="5548" y="14210"/>
                  <a:pt x="5514" y="14277"/>
                </a:cubicBezTo>
                <a:lnTo>
                  <a:pt x="5410" y="14117"/>
                </a:lnTo>
                <a:lnTo>
                  <a:pt x="5381" y="14184"/>
                </a:lnTo>
                <a:lnTo>
                  <a:pt x="5305" y="14071"/>
                </a:lnTo>
                <a:lnTo>
                  <a:pt x="5082" y="14164"/>
                </a:lnTo>
                <a:cubicBezTo>
                  <a:pt x="5094" y="14228"/>
                  <a:pt x="5104" y="14290"/>
                  <a:pt x="5115" y="14350"/>
                </a:cubicBezTo>
                <a:lnTo>
                  <a:pt x="5177" y="14370"/>
                </a:lnTo>
                <a:lnTo>
                  <a:pt x="5096" y="14468"/>
                </a:lnTo>
                <a:lnTo>
                  <a:pt x="5143" y="14566"/>
                </a:lnTo>
                <a:lnTo>
                  <a:pt x="4972" y="14509"/>
                </a:lnTo>
                <a:cubicBezTo>
                  <a:pt x="5011" y="14571"/>
                  <a:pt x="5054" y="14560"/>
                  <a:pt x="5006" y="14607"/>
                </a:cubicBezTo>
                <a:lnTo>
                  <a:pt x="4849" y="14427"/>
                </a:lnTo>
                <a:lnTo>
                  <a:pt x="4735" y="14530"/>
                </a:lnTo>
                <a:lnTo>
                  <a:pt x="4644" y="14448"/>
                </a:lnTo>
                <a:cubicBezTo>
                  <a:pt x="4561" y="14529"/>
                  <a:pt x="4502" y="14636"/>
                  <a:pt x="4468" y="14752"/>
                </a:cubicBezTo>
                <a:lnTo>
                  <a:pt x="4340" y="14778"/>
                </a:lnTo>
                <a:lnTo>
                  <a:pt x="4449" y="14860"/>
                </a:lnTo>
                <a:cubicBezTo>
                  <a:pt x="4342" y="14900"/>
                  <a:pt x="4350" y="14993"/>
                  <a:pt x="4245" y="15030"/>
                </a:cubicBezTo>
                <a:cubicBezTo>
                  <a:pt x="4156" y="14997"/>
                  <a:pt x="4128" y="15130"/>
                  <a:pt x="4055" y="15118"/>
                </a:cubicBezTo>
                <a:cubicBezTo>
                  <a:pt x="3946" y="15150"/>
                  <a:pt x="3845" y="15203"/>
                  <a:pt x="3755" y="15278"/>
                </a:cubicBezTo>
                <a:lnTo>
                  <a:pt x="3698" y="15128"/>
                </a:lnTo>
                <a:lnTo>
                  <a:pt x="3998" y="15061"/>
                </a:lnTo>
                <a:lnTo>
                  <a:pt x="3998" y="14963"/>
                </a:lnTo>
                <a:lnTo>
                  <a:pt x="3855" y="14922"/>
                </a:lnTo>
                <a:lnTo>
                  <a:pt x="3808" y="15005"/>
                </a:lnTo>
                <a:lnTo>
                  <a:pt x="3755" y="14984"/>
                </a:lnTo>
                <a:lnTo>
                  <a:pt x="3774" y="14860"/>
                </a:lnTo>
                <a:lnTo>
                  <a:pt x="3518" y="14963"/>
                </a:lnTo>
                <a:cubicBezTo>
                  <a:pt x="3528" y="15070"/>
                  <a:pt x="3582" y="15168"/>
                  <a:pt x="3665" y="15226"/>
                </a:cubicBezTo>
                <a:cubicBezTo>
                  <a:pt x="3701" y="15370"/>
                  <a:pt x="3568" y="15334"/>
                  <a:pt x="3508" y="15386"/>
                </a:cubicBezTo>
                <a:lnTo>
                  <a:pt x="3556" y="15458"/>
                </a:lnTo>
                <a:cubicBezTo>
                  <a:pt x="3508" y="15514"/>
                  <a:pt x="3445" y="15550"/>
                  <a:pt x="3375" y="15556"/>
                </a:cubicBezTo>
                <a:lnTo>
                  <a:pt x="3304" y="15618"/>
                </a:lnTo>
                <a:lnTo>
                  <a:pt x="3095" y="15593"/>
                </a:lnTo>
                <a:lnTo>
                  <a:pt x="3033" y="15680"/>
                </a:lnTo>
                <a:lnTo>
                  <a:pt x="3080" y="15737"/>
                </a:lnTo>
                <a:cubicBezTo>
                  <a:pt x="2903" y="15852"/>
                  <a:pt x="2691" y="15845"/>
                  <a:pt x="2496" y="15892"/>
                </a:cubicBezTo>
                <a:lnTo>
                  <a:pt x="2477" y="15959"/>
                </a:lnTo>
                <a:cubicBezTo>
                  <a:pt x="2398" y="15946"/>
                  <a:pt x="2317" y="15957"/>
                  <a:pt x="2244" y="15990"/>
                </a:cubicBezTo>
                <a:lnTo>
                  <a:pt x="2177" y="15918"/>
                </a:lnTo>
                <a:lnTo>
                  <a:pt x="2135" y="16010"/>
                </a:lnTo>
                <a:cubicBezTo>
                  <a:pt x="2149" y="16090"/>
                  <a:pt x="2155" y="16138"/>
                  <a:pt x="2163" y="16186"/>
                </a:cubicBezTo>
                <a:lnTo>
                  <a:pt x="1550" y="16588"/>
                </a:lnTo>
                <a:lnTo>
                  <a:pt x="1498" y="16536"/>
                </a:lnTo>
                <a:lnTo>
                  <a:pt x="1550" y="16464"/>
                </a:lnTo>
                <a:lnTo>
                  <a:pt x="1460" y="16402"/>
                </a:lnTo>
                <a:lnTo>
                  <a:pt x="1450" y="16588"/>
                </a:lnTo>
                <a:lnTo>
                  <a:pt x="1384" y="16604"/>
                </a:lnTo>
                <a:lnTo>
                  <a:pt x="1422" y="16665"/>
                </a:lnTo>
                <a:lnTo>
                  <a:pt x="1241" y="16774"/>
                </a:lnTo>
                <a:lnTo>
                  <a:pt x="1279" y="16825"/>
                </a:lnTo>
                <a:lnTo>
                  <a:pt x="1160" y="16841"/>
                </a:lnTo>
                <a:lnTo>
                  <a:pt x="1198" y="16892"/>
                </a:lnTo>
                <a:lnTo>
                  <a:pt x="1117" y="16934"/>
                </a:lnTo>
                <a:lnTo>
                  <a:pt x="1165" y="17099"/>
                </a:lnTo>
                <a:cubicBezTo>
                  <a:pt x="1068" y="17224"/>
                  <a:pt x="856" y="17152"/>
                  <a:pt x="832" y="17238"/>
                </a:cubicBezTo>
                <a:lnTo>
                  <a:pt x="994" y="17238"/>
                </a:lnTo>
                <a:lnTo>
                  <a:pt x="956" y="17377"/>
                </a:lnTo>
                <a:lnTo>
                  <a:pt x="1056" y="17449"/>
                </a:lnTo>
                <a:cubicBezTo>
                  <a:pt x="968" y="17506"/>
                  <a:pt x="881" y="17549"/>
                  <a:pt x="870" y="17666"/>
                </a:cubicBezTo>
                <a:lnTo>
                  <a:pt x="799" y="17682"/>
                </a:lnTo>
                <a:lnTo>
                  <a:pt x="799" y="17707"/>
                </a:lnTo>
                <a:lnTo>
                  <a:pt x="870" y="17702"/>
                </a:lnTo>
                <a:lnTo>
                  <a:pt x="870" y="17671"/>
                </a:lnTo>
                <a:cubicBezTo>
                  <a:pt x="1136" y="17503"/>
                  <a:pt x="1704" y="17226"/>
                  <a:pt x="1807" y="17702"/>
                </a:cubicBezTo>
                <a:lnTo>
                  <a:pt x="1645" y="17774"/>
                </a:lnTo>
                <a:cubicBezTo>
                  <a:pt x="1699" y="17824"/>
                  <a:pt x="1613" y="17898"/>
                  <a:pt x="1645" y="17986"/>
                </a:cubicBezTo>
                <a:lnTo>
                  <a:pt x="1764" y="18048"/>
                </a:lnTo>
                <a:lnTo>
                  <a:pt x="1906" y="17862"/>
                </a:lnTo>
                <a:cubicBezTo>
                  <a:pt x="1995" y="17970"/>
                  <a:pt x="2119" y="17974"/>
                  <a:pt x="2230" y="18022"/>
                </a:cubicBezTo>
                <a:lnTo>
                  <a:pt x="2244" y="17950"/>
                </a:lnTo>
                <a:lnTo>
                  <a:pt x="2382" y="17960"/>
                </a:lnTo>
                <a:lnTo>
                  <a:pt x="2382" y="18074"/>
                </a:lnTo>
                <a:lnTo>
                  <a:pt x="2496" y="18074"/>
                </a:lnTo>
                <a:lnTo>
                  <a:pt x="2482" y="17986"/>
                </a:lnTo>
                <a:lnTo>
                  <a:pt x="2425" y="18037"/>
                </a:lnTo>
                <a:lnTo>
                  <a:pt x="2425" y="17929"/>
                </a:lnTo>
                <a:lnTo>
                  <a:pt x="2567" y="17836"/>
                </a:lnTo>
                <a:lnTo>
                  <a:pt x="2681" y="17898"/>
                </a:lnTo>
                <a:cubicBezTo>
                  <a:pt x="2550" y="17930"/>
                  <a:pt x="2551" y="17933"/>
                  <a:pt x="2539" y="18043"/>
                </a:cubicBezTo>
                <a:lnTo>
                  <a:pt x="2634" y="18001"/>
                </a:lnTo>
                <a:lnTo>
                  <a:pt x="2638" y="18053"/>
                </a:lnTo>
                <a:lnTo>
                  <a:pt x="2453" y="18130"/>
                </a:lnTo>
                <a:lnTo>
                  <a:pt x="2491" y="18171"/>
                </a:lnTo>
                <a:lnTo>
                  <a:pt x="2458" y="18223"/>
                </a:lnTo>
                <a:lnTo>
                  <a:pt x="2539" y="18254"/>
                </a:lnTo>
                <a:lnTo>
                  <a:pt x="2425" y="18342"/>
                </a:lnTo>
                <a:lnTo>
                  <a:pt x="2510" y="18383"/>
                </a:lnTo>
                <a:lnTo>
                  <a:pt x="2386" y="18404"/>
                </a:lnTo>
                <a:lnTo>
                  <a:pt x="2386" y="18502"/>
                </a:lnTo>
                <a:lnTo>
                  <a:pt x="2491" y="18522"/>
                </a:lnTo>
                <a:lnTo>
                  <a:pt x="2491" y="18589"/>
                </a:lnTo>
                <a:lnTo>
                  <a:pt x="2301" y="18775"/>
                </a:lnTo>
                <a:cubicBezTo>
                  <a:pt x="2415" y="18810"/>
                  <a:pt x="2535" y="18825"/>
                  <a:pt x="2653" y="18827"/>
                </a:cubicBezTo>
                <a:cubicBezTo>
                  <a:pt x="2893" y="18746"/>
                  <a:pt x="3122" y="18640"/>
                  <a:pt x="3342" y="18507"/>
                </a:cubicBezTo>
                <a:lnTo>
                  <a:pt x="3413" y="18553"/>
                </a:lnTo>
                <a:lnTo>
                  <a:pt x="3413" y="18481"/>
                </a:lnTo>
                <a:lnTo>
                  <a:pt x="3589" y="18471"/>
                </a:lnTo>
                <a:lnTo>
                  <a:pt x="3494" y="18553"/>
                </a:lnTo>
                <a:lnTo>
                  <a:pt x="3413" y="18553"/>
                </a:lnTo>
                <a:lnTo>
                  <a:pt x="3413" y="18610"/>
                </a:lnTo>
                <a:cubicBezTo>
                  <a:pt x="3361" y="18661"/>
                  <a:pt x="3261" y="18651"/>
                  <a:pt x="3233" y="18754"/>
                </a:cubicBezTo>
                <a:cubicBezTo>
                  <a:pt x="3602" y="18612"/>
                  <a:pt x="3926" y="18437"/>
                  <a:pt x="4297" y="18337"/>
                </a:cubicBezTo>
                <a:cubicBezTo>
                  <a:pt x="4319" y="18323"/>
                  <a:pt x="4344" y="18311"/>
                  <a:pt x="4369" y="18311"/>
                </a:cubicBezTo>
                <a:lnTo>
                  <a:pt x="4369" y="18337"/>
                </a:lnTo>
                <a:lnTo>
                  <a:pt x="4297" y="18352"/>
                </a:lnTo>
                <a:cubicBezTo>
                  <a:pt x="4297" y="18343"/>
                  <a:pt x="4297" y="18339"/>
                  <a:pt x="4297" y="18337"/>
                </a:cubicBezTo>
                <a:cubicBezTo>
                  <a:pt x="4218" y="18470"/>
                  <a:pt x="4083" y="18469"/>
                  <a:pt x="3984" y="18543"/>
                </a:cubicBezTo>
                <a:lnTo>
                  <a:pt x="3950" y="18512"/>
                </a:lnTo>
                <a:cubicBezTo>
                  <a:pt x="3902" y="18555"/>
                  <a:pt x="3862" y="18601"/>
                  <a:pt x="3912" y="18672"/>
                </a:cubicBezTo>
                <a:lnTo>
                  <a:pt x="3965" y="18672"/>
                </a:lnTo>
                <a:lnTo>
                  <a:pt x="3993" y="18708"/>
                </a:lnTo>
                <a:lnTo>
                  <a:pt x="4036" y="18672"/>
                </a:lnTo>
                <a:lnTo>
                  <a:pt x="3969" y="18672"/>
                </a:lnTo>
                <a:lnTo>
                  <a:pt x="3969" y="18610"/>
                </a:lnTo>
                <a:cubicBezTo>
                  <a:pt x="4030" y="18591"/>
                  <a:pt x="4076" y="18516"/>
                  <a:pt x="4150" y="18563"/>
                </a:cubicBezTo>
                <a:lnTo>
                  <a:pt x="4117" y="18631"/>
                </a:lnTo>
                <a:cubicBezTo>
                  <a:pt x="4294" y="18617"/>
                  <a:pt x="4369" y="18395"/>
                  <a:pt x="4568" y="18445"/>
                </a:cubicBezTo>
                <a:cubicBezTo>
                  <a:pt x="4377" y="18597"/>
                  <a:pt x="4157" y="18672"/>
                  <a:pt x="3969" y="18832"/>
                </a:cubicBezTo>
                <a:cubicBezTo>
                  <a:pt x="4183" y="18796"/>
                  <a:pt x="4388" y="18649"/>
                  <a:pt x="4597" y="18594"/>
                </a:cubicBezTo>
                <a:lnTo>
                  <a:pt x="4701" y="18708"/>
                </a:lnTo>
                <a:lnTo>
                  <a:pt x="4958" y="18600"/>
                </a:lnTo>
                <a:cubicBezTo>
                  <a:pt x="4973" y="18713"/>
                  <a:pt x="5056" y="18785"/>
                  <a:pt x="5129" y="18863"/>
                </a:cubicBezTo>
                <a:lnTo>
                  <a:pt x="5110" y="18883"/>
                </a:lnTo>
                <a:cubicBezTo>
                  <a:pt x="5126" y="18935"/>
                  <a:pt x="5144" y="18980"/>
                  <a:pt x="5158" y="19028"/>
                </a:cubicBezTo>
                <a:lnTo>
                  <a:pt x="5200" y="19038"/>
                </a:lnTo>
                <a:cubicBezTo>
                  <a:pt x="5200" y="19105"/>
                  <a:pt x="5206" y="19166"/>
                  <a:pt x="5210" y="19239"/>
                </a:cubicBezTo>
                <a:lnTo>
                  <a:pt x="5167" y="19208"/>
                </a:lnTo>
                <a:lnTo>
                  <a:pt x="5072" y="19296"/>
                </a:lnTo>
                <a:cubicBezTo>
                  <a:pt x="5118" y="19335"/>
                  <a:pt x="5150" y="19390"/>
                  <a:pt x="5167" y="19451"/>
                </a:cubicBezTo>
                <a:cubicBezTo>
                  <a:pt x="5277" y="19337"/>
                  <a:pt x="5431" y="19379"/>
                  <a:pt x="5533" y="19239"/>
                </a:cubicBezTo>
                <a:cubicBezTo>
                  <a:pt x="5550" y="19386"/>
                  <a:pt x="5688" y="19444"/>
                  <a:pt x="5647" y="19590"/>
                </a:cubicBezTo>
                <a:lnTo>
                  <a:pt x="5600" y="19564"/>
                </a:lnTo>
                <a:lnTo>
                  <a:pt x="5533" y="19672"/>
                </a:lnTo>
                <a:cubicBezTo>
                  <a:pt x="5461" y="19686"/>
                  <a:pt x="5388" y="19633"/>
                  <a:pt x="5357" y="19714"/>
                </a:cubicBezTo>
                <a:lnTo>
                  <a:pt x="5448" y="19822"/>
                </a:lnTo>
                <a:lnTo>
                  <a:pt x="5448" y="19946"/>
                </a:lnTo>
                <a:lnTo>
                  <a:pt x="5605" y="20101"/>
                </a:lnTo>
                <a:lnTo>
                  <a:pt x="5509" y="20162"/>
                </a:lnTo>
                <a:cubicBezTo>
                  <a:pt x="5610" y="20386"/>
                  <a:pt x="5793" y="20238"/>
                  <a:pt x="5866" y="20591"/>
                </a:cubicBezTo>
                <a:lnTo>
                  <a:pt x="5928" y="20472"/>
                </a:lnTo>
                <a:lnTo>
                  <a:pt x="6032" y="20730"/>
                </a:lnTo>
                <a:lnTo>
                  <a:pt x="5871" y="20704"/>
                </a:lnTo>
                <a:lnTo>
                  <a:pt x="5990" y="20823"/>
                </a:lnTo>
                <a:lnTo>
                  <a:pt x="5942" y="20931"/>
                </a:lnTo>
                <a:lnTo>
                  <a:pt x="6013" y="20957"/>
                </a:lnTo>
                <a:lnTo>
                  <a:pt x="6056" y="21173"/>
                </a:lnTo>
                <a:lnTo>
                  <a:pt x="5990" y="21199"/>
                </a:lnTo>
                <a:lnTo>
                  <a:pt x="6104" y="21287"/>
                </a:lnTo>
                <a:lnTo>
                  <a:pt x="6237" y="21271"/>
                </a:lnTo>
                <a:cubicBezTo>
                  <a:pt x="6191" y="21337"/>
                  <a:pt x="6167" y="21376"/>
                  <a:pt x="6127" y="21431"/>
                </a:cubicBezTo>
                <a:lnTo>
                  <a:pt x="6284" y="21431"/>
                </a:lnTo>
                <a:cubicBezTo>
                  <a:pt x="6268" y="21493"/>
                  <a:pt x="6259" y="21539"/>
                  <a:pt x="6246" y="21586"/>
                </a:cubicBezTo>
                <a:lnTo>
                  <a:pt x="21590" y="21586"/>
                </a:lnTo>
                <a:lnTo>
                  <a:pt x="21590" y="6"/>
                </a:lnTo>
                <a:cubicBezTo>
                  <a:pt x="16537" y="6"/>
                  <a:pt x="11486" y="6"/>
                  <a:pt x="6432" y="6"/>
                </a:cubicBezTo>
                <a:cubicBezTo>
                  <a:pt x="6308" y="19"/>
                  <a:pt x="6186" y="43"/>
                  <a:pt x="6066" y="73"/>
                </a:cubicBezTo>
                <a:lnTo>
                  <a:pt x="6051" y="0"/>
                </a:lnTo>
                <a:close/>
                <a:moveTo>
                  <a:pt x="3375" y="15556"/>
                </a:moveTo>
                <a:cubicBezTo>
                  <a:pt x="3375" y="15530"/>
                  <a:pt x="3370" y="15500"/>
                  <a:pt x="3366" y="15474"/>
                </a:cubicBezTo>
                <a:lnTo>
                  <a:pt x="3337" y="15474"/>
                </a:lnTo>
                <a:cubicBezTo>
                  <a:pt x="3339" y="15501"/>
                  <a:pt x="3345" y="15530"/>
                  <a:pt x="3347" y="15556"/>
                </a:cubicBezTo>
                <a:lnTo>
                  <a:pt x="3375" y="15556"/>
                </a:lnTo>
                <a:close/>
                <a:moveTo>
                  <a:pt x="1645" y="8841"/>
                </a:moveTo>
                <a:cubicBezTo>
                  <a:pt x="1633" y="8761"/>
                  <a:pt x="1597" y="8733"/>
                  <a:pt x="1526" y="8697"/>
                </a:cubicBezTo>
                <a:lnTo>
                  <a:pt x="1422" y="8774"/>
                </a:lnTo>
                <a:lnTo>
                  <a:pt x="1426" y="8877"/>
                </a:lnTo>
                <a:cubicBezTo>
                  <a:pt x="1503" y="8877"/>
                  <a:pt x="1578" y="8900"/>
                  <a:pt x="1645" y="8841"/>
                </a:cubicBezTo>
                <a:close/>
                <a:moveTo>
                  <a:pt x="2634" y="7913"/>
                </a:moveTo>
                <a:lnTo>
                  <a:pt x="2486" y="7820"/>
                </a:lnTo>
                <a:lnTo>
                  <a:pt x="2486" y="7830"/>
                </a:lnTo>
                <a:lnTo>
                  <a:pt x="2491" y="7830"/>
                </a:lnTo>
                <a:lnTo>
                  <a:pt x="2496" y="7913"/>
                </a:lnTo>
                <a:lnTo>
                  <a:pt x="2634" y="7913"/>
                </a:lnTo>
                <a:close/>
                <a:moveTo>
                  <a:pt x="2486" y="7830"/>
                </a:moveTo>
                <a:lnTo>
                  <a:pt x="2434" y="7717"/>
                </a:lnTo>
                <a:cubicBezTo>
                  <a:pt x="2407" y="7749"/>
                  <a:pt x="2390" y="7773"/>
                  <a:pt x="2358" y="7815"/>
                </a:cubicBezTo>
                <a:lnTo>
                  <a:pt x="2448" y="7861"/>
                </a:lnTo>
                <a:lnTo>
                  <a:pt x="2486" y="7830"/>
                </a:lnTo>
                <a:close/>
                <a:moveTo>
                  <a:pt x="10562" y="3167"/>
                </a:moveTo>
                <a:cubicBezTo>
                  <a:pt x="10572" y="3144"/>
                  <a:pt x="10582" y="3118"/>
                  <a:pt x="10596" y="3069"/>
                </a:cubicBezTo>
                <a:lnTo>
                  <a:pt x="10591" y="3069"/>
                </a:lnTo>
                <a:cubicBezTo>
                  <a:pt x="10532" y="3116"/>
                  <a:pt x="10548" y="3116"/>
                  <a:pt x="10562" y="3167"/>
                </a:cubicBezTo>
                <a:close/>
                <a:moveTo>
                  <a:pt x="4259" y="4204"/>
                </a:moveTo>
                <a:lnTo>
                  <a:pt x="4240" y="4183"/>
                </a:lnTo>
                <a:lnTo>
                  <a:pt x="4183" y="4281"/>
                </a:lnTo>
                <a:lnTo>
                  <a:pt x="4255" y="4287"/>
                </a:lnTo>
                <a:cubicBezTo>
                  <a:pt x="4255" y="4255"/>
                  <a:pt x="4254" y="4228"/>
                  <a:pt x="4259" y="4204"/>
                </a:cubicBezTo>
                <a:close/>
                <a:moveTo>
                  <a:pt x="5519" y="47"/>
                </a:moveTo>
                <a:lnTo>
                  <a:pt x="5519" y="129"/>
                </a:lnTo>
                <a:lnTo>
                  <a:pt x="5538" y="129"/>
                </a:lnTo>
                <a:lnTo>
                  <a:pt x="5538" y="47"/>
                </a:lnTo>
                <a:lnTo>
                  <a:pt x="5519" y="47"/>
                </a:lnTo>
                <a:close/>
                <a:moveTo>
                  <a:pt x="5215" y="258"/>
                </a:moveTo>
                <a:lnTo>
                  <a:pt x="5215" y="279"/>
                </a:lnTo>
                <a:lnTo>
                  <a:pt x="5286" y="279"/>
                </a:lnTo>
                <a:lnTo>
                  <a:pt x="5286" y="258"/>
                </a:lnTo>
                <a:lnTo>
                  <a:pt x="5215" y="258"/>
                </a:lnTo>
                <a:close/>
                <a:moveTo>
                  <a:pt x="4901" y="300"/>
                </a:moveTo>
                <a:cubicBezTo>
                  <a:pt x="4839" y="270"/>
                  <a:pt x="4756" y="297"/>
                  <a:pt x="4777" y="434"/>
                </a:cubicBezTo>
                <a:lnTo>
                  <a:pt x="4892" y="496"/>
                </a:lnTo>
                <a:cubicBezTo>
                  <a:pt x="5001" y="413"/>
                  <a:pt x="4963" y="329"/>
                  <a:pt x="4901" y="300"/>
                </a:cubicBezTo>
                <a:close/>
                <a:moveTo>
                  <a:pt x="6099" y="305"/>
                </a:moveTo>
                <a:lnTo>
                  <a:pt x="5899" y="428"/>
                </a:lnTo>
                <a:lnTo>
                  <a:pt x="6066" y="532"/>
                </a:lnTo>
                <a:lnTo>
                  <a:pt x="6213" y="439"/>
                </a:lnTo>
                <a:lnTo>
                  <a:pt x="6099" y="305"/>
                </a:lnTo>
                <a:close/>
                <a:moveTo>
                  <a:pt x="5547" y="449"/>
                </a:moveTo>
                <a:lnTo>
                  <a:pt x="5438" y="501"/>
                </a:lnTo>
                <a:lnTo>
                  <a:pt x="5438" y="686"/>
                </a:lnTo>
                <a:lnTo>
                  <a:pt x="5562" y="686"/>
                </a:lnTo>
                <a:lnTo>
                  <a:pt x="5543" y="661"/>
                </a:lnTo>
                <a:lnTo>
                  <a:pt x="5681" y="578"/>
                </a:lnTo>
                <a:cubicBezTo>
                  <a:pt x="5625" y="524"/>
                  <a:pt x="5587" y="489"/>
                  <a:pt x="5547" y="449"/>
                </a:cubicBezTo>
                <a:close/>
                <a:moveTo>
                  <a:pt x="7126" y="650"/>
                </a:moveTo>
                <a:lnTo>
                  <a:pt x="7126" y="676"/>
                </a:lnTo>
                <a:lnTo>
                  <a:pt x="7069" y="692"/>
                </a:lnTo>
                <a:cubicBezTo>
                  <a:pt x="7078" y="667"/>
                  <a:pt x="7101" y="649"/>
                  <a:pt x="7126" y="650"/>
                </a:cubicBezTo>
                <a:close/>
                <a:moveTo>
                  <a:pt x="7045" y="686"/>
                </a:moveTo>
                <a:cubicBezTo>
                  <a:pt x="7035" y="712"/>
                  <a:pt x="7008" y="730"/>
                  <a:pt x="6983" y="728"/>
                </a:cubicBezTo>
                <a:lnTo>
                  <a:pt x="6983" y="702"/>
                </a:lnTo>
                <a:lnTo>
                  <a:pt x="7045" y="686"/>
                </a:lnTo>
                <a:close/>
                <a:moveTo>
                  <a:pt x="5795" y="1285"/>
                </a:moveTo>
                <a:lnTo>
                  <a:pt x="5809" y="1357"/>
                </a:lnTo>
                <a:lnTo>
                  <a:pt x="5728" y="1357"/>
                </a:lnTo>
                <a:lnTo>
                  <a:pt x="5728" y="1300"/>
                </a:lnTo>
                <a:lnTo>
                  <a:pt x="5795" y="1285"/>
                </a:lnTo>
                <a:close/>
                <a:moveTo>
                  <a:pt x="5334" y="1290"/>
                </a:moveTo>
                <a:lnTo>
                  <a:pt x="5334" y="1367"/>
                </a:lnTo>
                <a:lnTo>
                  <a:pt x="5353" y="1367"/>
                </a:lnTo>
                <a:lnTo>
                  <a:pt x="5353" y="1290"/>
                </a:lnTo>
                <a:lnTo>
                  <a:pt x="5334" y="1290"/>
                </a:lnTo>
                <a:close/>
                <a:moveTo>
                  <a:pt x="5947" y="1692"/>
                </a:moveTo>
                <a:lnTo>
                  <a:pt x="5947" y="1718"/>
                </a:lnTo>
                <a:lnTo>
                  <a:pt x="5890" y="1728"/>
                </a:lnTo>
                <a:cubicBezTo>
                  <a:pt x="5899" y="1704"/>
                  <a:pt x="5923" y="1691"/>
                  <a:pt x="5947" y="1692"/>
                </a:cubicBezTo>
                <a:close/>
                <a:moveTo>
                  <a:pt x="6099" y="1697"/>
                </a:moveTo>
                <a:lnTo>
                  <a:pt x="6170" y="1697"/>
                </a:lnTo>
                <a:lnTo>
                  <a:pt x="6170" y="1718"/>
                </a:lnTo>
                <a:lnTo>
                  <a:pt x="6099" y="1718"/>
                </a:lnTo>
                <a:lnTo>
                  <a:pt x="6099" y="1697"/>
                </a:lnTo>
                <a:close/>
                <a:moveTo>
                  <a:pt x="5866" y="1728"/>
                </a:moveTo>
                <a:cubicBezTo>
                  <a:pt x="5856" y="1754"/>
                  <a:pt x="5834" y="1767"/>
                  <a:pt x="5809" y="1764"/>
                </a:cubicBezTo>
                <a:lnTo>
                  <a:pt x="5809" y="1739"/>
                </a:lnTo>
                <a:lnTo>
                  <a:pt x="5866" y="1728"/>
                </a:lnTo>
                <a:close/>
                <a:moveTo>
                  <a:pt x="5357" y="2172"/>
                </a:moveTo>
                <a:cubicBezTo>
                  <a:pt x="5327" y="2287"/>
                  <a:pt x="5327" y="2286"/>
                  <a:pt x="5219" y="2275"/>
                </a:cubicBezTo>
                <a:cubicBezTo>
                  <a:pt x="5219" y="2263"/>
                  <a:pt x="5218" y="2250"/>
                  <a:pt x="5210" y="2223"/>
                </a:cubicBezTo>
                <a:cubicBezTo>
                  <a:pt x="5262" y="2218"/>
                  <a:pt x="5313" y="2201"/>
                  <a:pt x="5357" y="2172"/>
                </a:cubicBezTo>
                <a:close/>
                <a:moveTo>
                  <a:pt x="11361" y="2290"/>
                </a:moveTo>
                <a:lnTo>
                  <a:pt x="11432" y="2290"/>
                </a:lnTo>
                <a:lnTo>
                  <a:pt x="11432" y="2311"/>
                </a:lnTo>
                <a:lnTo>
                  <a:pt x="11361" y="2311"/>
                </a:lnTo>
                <a:lnTo>
                  <a:pt x="11361" y="2290"/>
                </a:lnTo>
                <a:close/>
                <a:moveTo>
                  <a:pt x="9778" y="2724"/>
                </a:moveTo>
                <a:lnTo>
                  <a:pt x="9707" y="2739"/>
                </a:lnTo>
                <a:lnTo>
                  <a:pt x="9707" y="2765"/>
                </a:lnTo>
                <a:lnTo>
                  <a:pt x="9778" y="2760"/>
                </a:lnTo>
                <a:lnTo>
                  <a:pt x="9778" y="2724"/>
                </a:lnTo>
                <a:close/>
                <a:moveTo>
                  <a:pt x="10358" y="3002"/>
                </a:moveTo>
                <a:lnTo>
                  <a:pt x="10296" y="3023"/>
                </a:lnTo>
                <a:lnTo>
                  <a:pt x="10296" y="3038"/>
                </a:lnTo>
                <a:lnTo>
                  <a:pt x="10358" y="3038"/>
                </a:lnTo>
                <a:lnTo>
                  <a:pt x="10358" y="3002"/>
                </a:lnTo>
                <a:close/>
                <a:moveTo>
                  <a:pt x="10415" y="3044"/>
                </a:moveTo>
                <a:lnTo>
                  <a:pt x="10415" y="3126"/>
                </a:lnTo>
                <a:lnTo>
                  <a:pt x="10429" y="3126"/>
                </a:lnTo>
                <a:lnTo>
                  <a:pt x="10429" y="3044"/>
                </a:lnTo>
                <a:lnTo>
                  <a:pt x="10415" y="3044"/>
                </a:lnTo>
                <a:close/>
                <a:moveTo>
                  <a:pt x="10168" y="3080"/>
                </a:moveTo>
                <a:cubicBezTo>
                  <a:pt x="10192" y="3110"/>
                  <a:pt x="10200" y="3127"/>
                  <a:pt x="10206" y="3126"/>
                </a:cubicBezTo>
                <a:cubicBezTo>
                  <a:pt x="10223" y="3122"/>
                  <a:pt x="10241" y="3113"/>
                  <a:pt x="10258" y="3105"/>
                </a:cubicBezTo>
                <a:lnTo>
                  <a:pt x="10168" y="3080"/>
                </a:lnTo>
                <a:close/>
                <a:moveTo>
                  <a:pt x="10244" y="3131"/>
                </a:moveTo>
                <a:lnTo>
                  <a:pt x="10344" y="3229"/>
                </a:lnTo>
                <a:lnTo>
                  <a:pt x="10372" y="3131"/>
                </a:lnTo>
                <a:lnTo>
                  <a:pt x="10244" y="3131"/>
                </a:lnTo>
                <a:close/>
                <a:moveTo>
                  <a:pt x="9783" y="3332"/>
                </a:moveTo>
                <a:cubicBezTo>
                  <a:pt x="9783" y="3344"/>
                  <a:pt x="9783" y="3357"/>
                  <a:pt x="9783" y="3368"/>
                </a:cubicBezTo>
                <a:lnTo>
                  <a:pt x="9844" y="3353"/>
                </a:lnTo>
                <a:lnTo>
                  <a:pt x="9844" y="3332"/>
                </a:lnTo>
                <a:lnTo>
                  <a:pt x="9783" y="3332"/>
                </a:lnTo>
                <a:close/>
                <a:moveTo>
                  <a:pt x="9697" y="3405"/>
                </a:moveTo>
                <a:lnTo>
                  <a:pt x="9635" y="3420"/>
                </a:lnTo>
                <a:lnTo>
                  <a:pt x="9635" y="3441"/>
                </a:lnTo>
                <a:lnTo>
                  <a:pt x="9697" y="3441"/>
                </a:lnTo>
                <a:lnTo>
                  <a:pt x="9697" y="3405"/>
                </a:lnTo>
                <a:close/>
                <a:moveTo>
                  <a:pt x="9531" y="3446"/>
                </a:moveTo>
                <a:lnTo>
                  <a:pt x="9531" y="3523"/>
                </a:lnTo>
                <a:lnTo>
                  <a:pt x="9550" y="3523"/>
                </a:lnTo>
                <a:lnTo>
                  <a:pt x="9550" y="3446"/>
                </a:lnTo>
                <a:lnTo>
                  <a:pt x="9531" y="3446"/>
                </a:lnTo>
                <a:close/>
                <a:moveTo>
                  <a:pt x="8937" y="3451"/>
                </a:moveTo>
                <a:lnTo>
                  <a:pt x="8937" y="3559"/>
                </a:lnTo>
                <a:lnTo>
                  <a:pt x="8970" y="3559"/>
                </a:lnTo>
                <a:cubicBezTo>
                  <a:pt x="8965" y="3524"/>
                  <a:pt x="8960" y="3487"/>
                  <a:pt x="8956" y="3451"/>
                </a:cubicBezTo>
                <a:lnTo>
                  <a:pt x="8937" y="3451"/>
                </a:lnTo>
                <a:close/>
                <a:moveTo>
                  <a:pt x="8580" y="3503"/>
                </a:moveTo>
                <a:cubicBezTo>
                  <a:pt x="8555" y="3561"/>
                  <a:pt x="8540" y="3598"/>
                  <a:pt x="8518" y="3647"/>
                </a:cubicBezTo>
                <a:lnTo>
                  <a:pt x="8656" y="3637"/>
                </a:lnTo>
                <a:lnTo>
                  <a:pt x="8580" y="3503"/>
                </a:lnTo>
                <a:close/>
                <a:moveTo>
                  <a:pt x="7458" y="3776"/>
                </a:moveTo>
                <a:lnTo>
                  <a:pt x="7458" y="3797"/>
                </a:lnTo>
                <a:lnTo>
                  <a:pt x="7534" y="3797"/>
                </a:lnTo>
                <a:lnTo>
                  <a:pt x="7534" y="3776"/>
                </a:lnTo>
                <a:lnTo>
                  <a:pt x="7458" y="3776"/>
                </a:lnTo>
                <a:close/>
                <a:moveTo>
                  <a:pt x="8000" y="3802"/>
                </a:moveTo>
                <a:lnTo>
                  <a:pt x="7953" y="3812"/>
                </a:lnTo>
                <a:lnTo>
                  <a:pt x="8000" y="3864"/>
                </a:lnTo>
                <a:lnTo>
                  <a:pt x="8000" y="3802"/>
                </a:lnTo>
                <a:close/>
                <a:moveTo>
                  <a:pt x="8167" y="3926"/>
                </a:moveTo>
                <a:lnTo>
                  <a:pt x="8167" y="4049"/>
                </a:lnTo>
                <a:lnTo>
                  <a:pt x="8186" y="4049"/>
                </a:lnTo>
                <a:lnTo>
                  <a:pt x="8186" y="3926"/>
                </a:lnTo>
                <a:lnTo>
                  <a:pt x="8167" y="3926"/>
                </a:lnTo>
                <a:close/>
                <a:moveTo>
                  <a:pt x="6969" y="3993"/>
                </a:moveTo>
                <a:lnTo>
                  <a:pt x="6836" y="4065"/>
                </a:lnTo>
                <a:lnTo>
                  <a:pt x="6836" y="4132"/>
                </a:lnTo>
                <a:lnTo>
                  <a:pt x="6836" y="4137"/>
                </a:lnTo>
                <a:cubicBezTo>
                  <a:pt x="6884" y="4117"/>
                  <a:pt x="6932" y="4091"/>
                  <a:pt x="6978" y="4065"/>
                </a:cubicBezTo>
                <a:cubicBezTo>
                  <a:pt x="6984" y="4065"/>
                  <a:pt x="6977" y="4027"/>
                  <a:pt x="6969" y="3993"/>
                </a:cubicBezTo>
                <a:close/>
                <a:moveTo>
                  <a:pt x="6836" y="4132"/>
                </a:moveTo>
                <a:cubicBezTo>
                  <a:pt x="6776" y="4132"/>
                  <a:pt x="6715" y="4144"/>
                  <a:pt x="6660" y="4096"/>
                </a:cubicBezTo>
                <a:lnTo>
                  <a:pt x="6636" y="4178"/>
                </a:lnTo>
                <a:lnTo>
                  <a:pt x="6541" y="4132"/>
                </a:lnTo>
                <a:cubicBezTo>
                  <a:pt x="6479" y="4184"/>
                  <a:pt x="6430" y="4247"/>
                  <a:pt x="6394" y="4323"/>
                </a:cubicBezTo>
                <a:lnTo>
                  <a:pt x="6503" y="4323"/>
                </a:lnTo>
                <a:lnTo>
                  <a:pt x="6565" y="4240"/>
                </a:lnTo>
                <a:lnTo>
                  <a:pt x="6684" y="4240"/>
                </a:lnTo>
                <a:lnTo>
                  <a:pt x="6698" y="4183"/>
                </a:lnTo>
                <a:cubicBezTo>
                  <a:pt x="6743" y="4146"/>
                  <a:pt x="6811" y="4217"/>
                  <a:pt x="6836" y="4132"/>
                </a:cubicBezTo>
                <a:close/>
                <a:moveTo>
                  <a:pt x="7881" y="4085"/>
                </a:moveTo>
                <a:cubicBezTo>
                  <a:pt x="7864" y="4089"/>
                  <a:pt x="7846" y="4098"/>
                  <a:pt x="7829" y="4106"/>
                </a:cubicBezTo>
                <a:lnTo>
                  <a:pt x="7915" y="4132"/>
                </a:lnTo>
                <a:cubicBezTo>
                  <a:pt x="7892" y="4102"/>
                  <a:pt x="7887" y="4084"/>
                  <a:pt x="7881" y="4085"/>
                </a:cubicBezTo>
                <a:close/>
                <a:moveTo>
                  <a:pt x="4754" y="4323"/>
                </a:moveTo>
                <a:cubicBezTo>
                  <a:pt x="4768" y="4434"/>
                  <a:pt x="4771" y="4434"/>
                  <a:pt x="4668" y="4493"/>
                </a:cubicBezTo>
                <a:lnTo>
                  <a:pt x="4668" y="4488"/>
                </a:lnTo>
                <a:cubicBezTo>
                  <a:pt x="4674" y="4367"/>
                  <a:pt x="4671" y="4370"/>
                  <a:pt x="4754" y="4323"/>
                </a:cubicBezTo>
                <a:close/>
                <a:moveTo>
                  <a:pt x="7682" y="4416"/>
                </a:moveTo>
                <a:lnTo>
                  <a:pt x="7682" y="4431"/>
                </a:lnTo>
                <a:lnTo>
                  <a:pt x="7753" y="4431"/>
                </a:lnTo>
                <a:lnTo>
                  <a:pt x="7753" y="4416"/>
                </a:lnTo>
                <a:lnTo>
                  <a:pt x="7682" y="4416"/>
                </a:lnTo>
                <a:close/>
                <a:moveTo>
                  <a:pt x="5538" y="4519"/>
                </a:moveTo>
                <a:lnTo>
                  <a:pt x="5538" y="4555"/>
                </a:lnTo>
                <a:lnTo>
                  <a:pt x="5476" y="4555"/>
                </a:lnTo>
                <a:lnTo>
                  <a:pt x="5476" y="4534"/>
                </a:lnTo>
                <a:lnTo>
                  <a:pt x="5538" y="4519"/>
                </a:lnTo>
                <a:close/>
                <a:moveTo>
                  <a:pt x="4801" y="4844"/>
                </a:moveTo>
                <a:lnTo>
                  <a:pt x="4739" y="4859"/>
                </a:lnTo>
                <a:lnTo>
                  <a:pt x="4739" y="4880"/>
                </a:lnTo>
                <a:lnTo>
                  <a:pt x="4801" y="4880"/>
                </a:lnTo>
                <a:lnTo>
                  <a:pt x="4801" y="4844"/>
                </a:lnTo>
                <a:close/>
                <a:moveTo>
                  <a:pt x="4915" y="4854"/>
                </a:moveTo>
                <a:lnTo>
                  <a:pt x="4915" y="4875"/>
                </a:lnTo>
                <a:lnTo>
                  <a:pt x="4991" y="4875"/>
                </a:lnTo>
                <a:lnTo>
                  <a:pt x="4991" y="4854"/>
                </a:lnTo>
                <a:lnTo>
                  <a:pt x="4915" y="4854"/>
                </a:lnTo>
                <a:close/>
                <a:moveTo>
                  <a:pt x="4597" y="4921"/>
                </a:moveTo>
                <a:lnTo>
                  <a:pt x="4597" y="5003"/>
                </a:lnTo>
                <a:lnTo>
                  <a:pt x="4616" y="5003"/>
                </a:lnTo>
                <a:lnTo>
                  <a:pt x="4616" y="4921"/>
                </a:lnTo>
                <a:lnTo>
                  <a:pt x="4597" y="4921"/>
                </a:lnTo>
                <a:close/>
                <a:moveTo>
                  <a:pt x="4749" y="4926"/>
                </a:moveTo>
                <a:lnTo>
                  <a:pt x="4682" y="5091"/>
                </a:lnTo>
                <a:cubicBezTo>
                  <a:pt x="4711" y="5073"/>
                  <a:pt x="4742" y="5059"/>
                  <a:pt x="4773" y="5045"/>
                </a:cubicBezTo>
                <a:cubicBezTo>
                  <a:pt x="4809" y="5035"/>
                  <a:pt x="4845" y="5030"/>
                  <a:pt x="4882" y="5024"/>
                </a:cubicBezTo>
                <a:lnTo>
                  <a:pt x="4749" y="4926"/>
                </a:lnTo>
                <a:close/>
                <a:moveTo>
                  <a:pt x="4445" y="5091"/>
                </a:moveTo>
                <a:lnTo>
                  <a:pt x="4445" y="5127"/>
                </a:lnTo>
                <a:lnTo>
                  <a:pt x="4506" y="5112"/>
                </a:lnTo>
                <a:lnTo>
                  <a:pt x="4506" y="5091"/>
                </a:lnTo>
                <a:lnTo>
                  <a:pt x="4445" y="5091"/>
                </a:lnTo>
                <a:close/>
                <a:moveTo>
                  <a:pt x="5771" y="5493"/>
                </a:moveTo>
                <a:lnTo>
                  <a:pt x="5771" y="5530"/>
                </a:lnTo>
                <a:lnTo>
                  <a:pt x="5833" y="5514"/>
                </a:lnTo>
                <a:lnTo>
                  <a:pt x="5833" y="5493"/>
                </a:lnTo>
                <a:lnTo>
                  <a:pt x="5771" y="5493"/>
                </a:lnTo>
                <a:close/>
                <a:moveTo>
                  <a:pt x="4844" y="6118"/>
                </a:moveTo>
                <a:lnTo>
                  <a:pt x="4844" y="6241"/>
                </a:lnTo>
                <a:lnTo>
                  <a:pt x="4763" y="6133"/>
                </a:lnTo>
                <a:lnTo>
                  <a:pt x="4844" y="6118"/>
                </a:lnTo>
                <a:close/>
                <a:moveTo>
                  <a:pt x="3394" y="6958"/>
                </a:moveTo>
                <a:lnTo>
                  <a:pt x="3247" y="6969"/>
                </a:lnTo>
                <a:lnTo>
                  <a:pt x="3323" y="7041"/>
                </a:lnTo>
                <a:lnTo>
                  <a:pt x="3394" y="6958"/>
                </a:lnTo>
                <a:close/>
                <a:moveTo>
                  <a:pt x="2396" y="7041"/>
                </a:moveTo>
                <a:lnTo>
                  <a:pt x="2396" y="7134"/>
                </a:lnTo>
                <a:lnTo>
                  <a:pt x="2463" y="7118"/>
                </a:lnTo>
                <a:lnTo>
                  <a:pt x="2444" y="7041"/>
                </a:lnTo>
                <a:lnTo>
                  <a:pt x="2396" y="7041"/>
                </a:lnTo>
                <a:close/>
                <a:moveTo>
                  <a:pt x="3080" y="7484"/>
                </a:moveTo>
                <a:cubicBezTo>
                  <a:pt x="3074" y="7484"/>
                  <a:pt x="3060" y="7488"/>
                  <a:pt x="3033" y="7500"/>
                </a:cubicBezTo>
                <a:cubicBezTo>
                  <a:pt x="3060" y="7538"/>
                  <a:pt x="3080" y="7577"/>
                  <a:pt x="3119" y="7639"/>
                </a:cubicBezTo>
                <a:cubicBezTo>
                  <a:pt x="3174" y="7529"/>
                  <a:pt x="3125" y="7509"/>
                  <a:pt x="3080" y="7484"/>
                </a:cubicBezTo>
                <a:close/>
                <a:moveTo>
                  <a:pt x="2049" y="7526"/>
                </a:moveTo>
                <a:lnTo>
                  <a:pt x="2049" y="7619"/>
                </a:lnTo>
                <a:lnTo>
                  <a:pt x="2078" y="7593"/>
                </a:lnTo>
                <a:cubicBezTo>
                  <a:pt x="2098" y="7635"/>
                  <a:pt x="2117" y="7682"/>
                  <a:pt x="2154" y="7758"/>
                </a:cubicBezTo>
                <a:lnTo>
                  <a:pt x="2154" y="7526"/>
                </a:lnTo>
                <a:lnTo>
                  <a:pt x="2049" y="7526"/>
                </a:lnTo>
                <a:close/>
                <a:moveTo>
                  <a:pt x="3014" y="7861"/>
                </a:moveTo>
                <a:lnTo>
                  <a:pt x="3014" y="7923"/>
                </a:lnTo>
                <a:lnTo>
                  <a:pt x="3109" y="7907"/>
                </a:lnTo>
                <a:lnTo>
                  <a:pt x="3014" y="7861"/>
                </a:lnTo>
                <a:close/>
                <a:moveTo>
                  <a:pt x="1887" y="7995"/>
                </a:moveTo>
                <a:cubicBezTo>
                  <a:pt x="1808" y="8071"/>
                  <a:pt x="1809" y="8132"/>
                  <a:pt x="1878" y="8191"/>
                </a:cubicBezTo>
                <a:lnTo>
                  <a:pt x="2035" y="8191"/>
                </a:lnTo>
                <a:lnTo>
                  <a:pt x="2006" y="8165"/>
                </a:lnTo>
                <a:lnTo>
                  <a:pt x="2078" y="8145"/>
                </a:lnTo>
                <a:lnTo>
                  <a:pt x="1987" y="7995"/>
                </a:lnTo>
                <a:lnTo>
                  <a:pt x="1887" y="7995"/>
                </a:lnTo>
                <a:close/>
                <a:moveTo>
                  <a:pt x="2215" y="8000"/>
                </a:moveTo>
                <a:lnTo>
                  <a:pt x="2130" y="8011"/>
                </a:lnTo>
                <a:lnTo>
                  <a:pt x="2120" y="8139"/>
                </a:lnTo>
                <a:lnTo>
                  <a:pt x="2282" y="8072"/>
                </a:lnTo>
                <a:lnTo>
                  <a:pt x="2215" y="8000"/>
                </a:lnTo>
                <a:close/>
                <a:moveTo>
                  <a:pt x="1654" y="8047"/>
                </a:moveTo>
                <a:lnTo>
                  <a:pt x="1654" y="8165"/>
                </a:lnTo>
                <a:lnTo>
                  <a:pt x="1731" y="8150"/>
                </a:lnTo>
                <a:lnTo>
                  <a:pt x="1654" y="8047"/>
                </a:lnTo>
                <a:close/>
                <a:moveTo>
                  <a:pt x="1517" y="8052"/>
                </a:moveTo>
                <a:lnTo>
                  <a:pt x="1455" y="8134"/>
                </a:lnTo>
                <a:lnTo>
                  <a:pt x="1479" y="8160"/>
                </a:lnTo>
                <a:lnTo>
                  <a:pt x="1536" y="8145"/>
                </a:lnTo>
                <a:lnTo>
                  <a:pt x="1517" y="8052"/>
                </a:lnTo>
                <a:close/>
                <a:moveTo>
                  <a:pt x="2044" y="8279"/>
                </a:moveTo>
                <a:cubicBezTo>
                  <a:pt x="1962" y="8275"/>
                  <a:pt x="1963" y="8308"/>
                  <a:pt x="1992" y="8361"/>
                </a:cubicBezTo>
                <a:lnTo>
                  <a:pt x="2044" y="8351"/>
                </a:lnTo>
                <a:lnTo>
                  <a:pt x="2044" y="8279"/>
                </a:lnTo>
                <a:close/>
                <a:moveTo>
                  <a:pt x="2211" y="8310"/>
                </a:moveTo>
                <a:cubicBezTo>
                  <a:pt x="2128" y="8352"/>
                  <a:pt x="2108" y="8403"/>
                  <a:pt x="2135" y="8480"/>
                </a:cubicBezTo>
                <a:cubicBezTo>
                  <a:pt x="2198" y="8471"/>
                  <a:pt x="2269" y="8506"/>
                  <a:pt x="2301" y="8423"/>
                </a:cubicBezTo>
                <a:lnTo>
                  <a:pt x="2211" y="8310"/>
                </a:lnTo>
                <a:close/>
                <a:moveTo>
                  <a:pt x="3708" y="8330"/>
                </a:moveTo>
                <a:cubicBezTo>
                  <a:pt x="3704" y="8427"/>
                  <a:pt x="3631" y="8444"/>
                  <a:pt x="3599" y="8501"/>
                </a:cubicBezTo>
                <a:lnTo>
                  <a:pt x="3565" y="8480"/>
                </a:lnTo>
                <a:cubicBezTo>
                  <a:pt x="3565" y="8445"/>
                  <a:pt x="3559" y="8411"/>
                  <a:pt x="3556" y="8377"/>
                </a:cubicBezTo>
                <a:lnTo>
                  <a:pt x="3708" y="8330"/>
                </a:lnTo>
                <a:close/>
                <a:moveTo>
                  <a:pt x="3651" y="8521"/>
                </a:moveTo>
                <a:lnTo>
                  <a:pt x="3703" y="8629"/>
                </a:lnTo>
                <a:lnTo>
                  <a:pt x="3527" y="8666"/>
                </a:lnTo>
                <a:cubicBezTo>
                  <a:pt x="3514" y="8650"/>
                  <a:pt x="3502" y="8637"/>
                  <a:pt x="3480" y="8614"/>
                </a:cubicBezTo>
                <a:lnTo>
                  <a:pt x="3584" y="8593"/>
                </a:lnTo>
                <a:lnTo>
                  <a:pt x="3651" y="8521"/>
                </a:lnTo>
                <a:close/>
                <a:moveTo>
                  <a:pt x="623" y="8588"/>
                </a:moveTo>
                <a:lnTo>
                  <a:pt x="542" y="8655"/>
                </a:lnTo>
                <a:lnTo>
                  <a:pt x="599" y="8733"/>
                </a:lnTo>
                <a:lnTo>
                  <a:pt x="652" y="8614"/>
                </a:lnTo>
                <a:lnTo>
                  <a:pt x="623" y="8588"/>
                </a:lnTo>
                <a:close/>
                <a:moveTo>
                  <a:pt x="333" y="8671"/>
                </a:moveTo>
                <a:lnTo>
                  <a:pt x="267" y="8805"/>
                </a:lnTo>
                <a:lnTo>
                  <a:pt x="442" y="8789"/>
                </a:lnTo>
                <a:lnTo>
                  <a:pt x="333" y="8671"/>
                </a:lnTo>
                <a:close/>
                <a:moveTo>
                  <a:pt x="2020" y="8681"/>
                </a:moveTo>
                <a:lnTo>
                  <a:pt x="2020" y="8805"/>
                </a:lnTo>
                <a:lnTo>
                  <a:pt x="2101" y="8789"/>
                </a:lnTo>
                <a:lnTo>
                  <a:pt x="2020" y="8681"/>
                </a:lnTo>
                <a:close/>
                <a:moveTo>
                  <a:pt x="100" y="8929"/>
                </a:moveTo>
                <a:lnTo>
                  <a:pt x="100" y="8991"/>
                </a:lnTo>
                <a:lnTo>
                  <a:pt x="205" y="8991"/>
                </a:lnTo>
                <a:lnTo>
                  <a:pt x="205" y="8929"/>
                </a:lnTo>
                <a:lnTo>
                  <a:pt x="100" y="8929"/>
                </a:lnTo>
                <a:close/>
                <a:moveTo>
                  <a:pt x="300" y="8949"/>
                </a:moveTo>
                <a:lnTo>
                  <a:pt x="238" y="9058"/>
                </a:lnTo>
                <a:cubicBezTo>
                  <a:pt x="304" y="9120"/>
                  <a:pt x="323" y="9051"/>
                  <a:pt x="343" y="9037"/>
                </a:cubicBezTo>
                <a:lnTo>
                  <a:pt x="300" y="8949"/>
                </a:lnTo>
                <a:close/>
                <a:moveTo>
                  <a:pt x="694" y="9248"/>
                </a:moveTo>
                <a:lnTo>
                  <a:pt x="694" y="9279"/>
                </a:lnTo>
                <a:lnTo>
                  <a:pt x="756" y="9264"/>
                </a:lnTo>
                <a:lnTo>
                  <a:pt x="756" y="9248"/>
                </a:lnTo>
                <a:lnTo>
                  <a:pt x="694" y="9248"/>
                </a:lnTo>
                <a:close/>
                <a:moveTo>
                  <a:pt x="171" y="9367"/>
                </a:moveTo>
                <a:lnTo>
                  <a:pt x="186" y="9434"/>
                </a:lnTo>
                <a:lnTo>
                  <a:pt x="205" y="9434"/>
                </a:lnTo>
                <a:lnTo>
                  <a:pt x="205" y="9367"/>
                </a:lnTo>
                <a:lnTo>
                  <a:pt x="171" y="9367"/>
                </a:lnTo>
                <a:close/>
                <a:moveTo>
                  <a:pt x="499" y="9398"/>
                </a:moveTo>
                <a:cubicBezTo>
                  <a:pt x="420" y="9395"/>
                  <a:pt x="416" y="9428"/>
                  <a:pt x="442" y="9481"/>
                </a:cubicBezTo>
                <a:lnTo>
                  <a:pt x="499" y="9470"/>
                </a:lnTo>
                <a:lnTo>
                  <a:pt x="499" y="9398"/>
                </a:lnTo>
                <a:close/>
                <a:moveTo>
                  <a:pt x="5" y="9486"/>
                </a:moveTo>
                <a:cubicBezTo>
                  <a:pt x="-10" y="9589"/>
                  <a:pt x="4" y="9626"/>
                  <a:pt x="62" y="9635"/>
                </a:cubicBezTo>
                <a:cubicBezTo>
                  <a:pt x="131" y="9650"/>
                  <a:pt x="164" y="9611"/>
                  <a:pt x="167" y="9486"/>
                </a:cubicBezTo>
                <a:lnTo>
                  <a:pt x="5" y="9486"/>
                </a:lnTo>
                <a:close/>
                <a:moveTo>
                  <a:pt x="1374" y="9522"/>
                </a:moveTo>
                <a:cubicBezTo>
                  <a:pt x="1212" y="9522"/>
                  <a:pt x="1210" y="9523"/>
                  <a:pt x="1136" y="9573"/>
                </a:cubicBezTo>
                <a:lnTo>
                  <a:pt x="1217" y="9677"/>
                </a:lnTo>
                <a:lnTo>
                  <a:pt x="1331" y="9677"/>
                </a:lnTo>
                <a:lnTo>
                  <a:pt x="1426" y="9579"/>
                </a:lnTo>
                <a:lnTo>
                  <a:pt x="1374" y="9522"/>
                </a:lnTo>
                <a:close/>
                <a:moveTo>
                  <a:pt x="818" y="9640"/>
                </a:moveTo>
                <a:cubicBezTo>
                  <a:pt x="679" y="9604"/>
                  <a:pt x="572" y="9749"/>
                  <a:pt x="709" y="9878"/>
                </a:cubicBezTo>
                <a:cubicBezTo>
                  <a:pt x="816" y="9801"/>
                  <a:pt x="953" y="9810"/>
                  <a:pt x="818" y="9640"/>
                </a:cubicBezTo>
                <a:close/>
                <a:moveTo>
                  <a:pt x="2463" y="10239"/>
                </a:moveTo>
                <a:lnTo>
                  <a:pt x="2482" y="10239"/>
                </a:lnTo>
                <a:lnTo>
                  <a:pt x="2482" y="10316"/>
                </a:lnTo>
                <a:lnTo>
                  <a:pt x="2467" y="10316"/>
                </a:lnTo>
                <a:lnTo>
                  <a:pt x="2463" y="10239"/>
                </a:lnTo>
                <a:close/>
                <a:moveTo>
                  <a:pt x="1460" y="10316"/>
                </a:moveTo>
                <a:lnTo>
                  <a:pt x="1350" y="10332"/>
                </a:lnTo>
                <a:cubicBezTo>
                  <a:pt x="1383" y="10377"/>
                  <a:pt x="1419" y="10353"/>
                  <a:pt x="1460" y="10347"/>
                </a:cubicBezTo>
                <a:lnTo>
                  <a:pt x="1460" y="10316"/>
                </a:lnTo>
                <a:close/>
                <a:moveTo>
                  <a:pt x="2130" y="10321"/>
                </a:moveTo>
                <a:lnTo>
                  <a:pt x="2187" y="10321"/>
                </a:lnTo>
                <a:lnTo>
                  <a:pt x="2192" y="10440"/>
                </a:lnTo>
                <a:lnTo>
                  <a:pt x="2130" y="10321"/>
                </a:lnTo>
                <a:close/>
                <a:moveTo>
                  <a:pt x="2277" y="10363"/>
                </a:moveTo>
                <a:cubicBezTo>
                  <a:pt x="2324" y="10353"/>
                  <a:pt x="2366" y="10344"/>
                  <a:pt x="2325" y="10450"/>
                </a:cubicBezTo>
                <a:lnTo>
                  <a:pt x="2277" y="10363"/>
                </a:lnTo>
                <a:close/>
                <a:moveTo>
                  <a:pt x="1498" y="10440"/>
                </a:moveTo>
                <a:lnTo>
                  <a:pt x="1426" y="10445"/>
                </a:lnTo>
                <a:lnTo>
                  <a:pt x="1426" y="10481"/>
                </a:lnTo>
                <a:lnTo>
                  <a:pt x="1498" y="10466"/>
                </a:lnTo>
                <a:lnTo>
                  <a:pt x="1498" y="10440"/>
                </a:lnTo>
                <a:close/>
                <a:moveTo>
                  <a:pt x="1422" y="10466"/>
                </a:moveTo>
                <a:cubicBezTo>
                  <a:pt x="1270" y="10534"/>
                  <a:pt x="1094" y="10511"/>
                  <a:pt x="1003" y="10698"/>
                </a:cubicBezTo>
                <a:cubicBezTo>
                  <a:pt x="1174" y="10646"/>
                  <a:pt x="1290" y="10553"/>
                  <a:pt x="1426" y="10512"/>
                </a:cubicBezTo>
                <a:lnTo>
                  <a:pt x="1422" y="10466"/>
                </a:lnTo>
                <a:close/>
                <a:moveTo>
                  <a:pt x="1721" y="10569"/>
                </a:moveTo>
                <a:lnTo>
                  <a:pt x="1721" y="10589"/>
                </a:lnTo>
                <a:lnTo>
                  <a:pt x="1792" y="10589"/>
                </a:lnTo>
                <a:lnTo>
                  <a:pt x="1792" y="10569"/>
                </a:lnTo>
                <a:lnTo>
                  <a:pt x="1721" y="10569"/>
                </a:lnTo>
                <a:close/>
                <a:moveTo>
                  <a:pt x="1925" y="10631"/>
                </a:moveTo>
                <a:lnTo>
                  <a:pt x="1826" y="10729"/>
                </a:lnTo>
                <a:lnTo>
                  <a:pt x="1826" y="10904"/>
                </a:lnTo>
                <a:lnTo>
                  <a:pt x="1997" y="10904"/>
                </a:lnTo>
                <a:lnTo>
                  <a:pt x="2054" y="10837"/>
                </a:lnTo>
                <a:lnTo>
                  <a:pt x="2016" y="10775"/>
                </a:lnTo>
                <a:lnTo>
                  <a:pt x="2054" y="10698"/>
                </a:lnTo>
                <a:lnTo>
                  <a:pt x="1925" y="10631"/>
                </a:lnTo>
                <a:close/>
                <a:moveTo>
                  <a:pt x="5913" y="10636"/>
                </a:moveTo>
                <a:cubicBezTo>
                  <a:pt x="5895" y="10629"/>
                  <a:pt x="5866" y="10640"/>
                  <a:pt x="5837" y="10646"/>
                </a:cubicBezTo>
                <a:cubicBezTo>
                  <a:pt x="5882" y="10708"/>
                  <a:pt x="5926" y="10733"/>
                  <a:pt x="5990" y="10693"/>
                </a:cubicBezTo>
                <a:cubicBezTo>
                  <a:pt x="5965" y="10671"/>
                  <a:pt x="5942" y="10655"/>
                  <a:pt x="5913" y="10641"/>
                </a:cubicBezTo>
                <a:lnTo>
                  <a:pt x="5913" y="10636"/>
                </a:lnTo>
                <a:close/>
                <a:moveTo>
                  <a:pt x="880" y="10646"/>
                </a:moveTo>
                <a:lnTo>
                  <a:pt x="880" y="10713"/>
                </a:lnTo>
                <a:lnTo>
                  <a:pt x="908" y="10713"/>
                </a:lnTo>
                <a:lnTo>
                  <a:pt x="894" y="10646"/>
                </a:lnTo>
                <a:lnTo>
                  <a:pt x="880" y="10646"/>
                </a:lnTo>
                <a:close/>
                <a:moveTo>
                  <a:pt x="2643" y="10651"/>
                </a:moveTo>
                <a:cubicBezTo>
                  <a:pt x="2651" y="10639"/>
                  <a:pt x="2675" y="10635"/>
                  <a:pt x="2724" y="10657"/>
                </a:cubicBezTo>
                <a:lnTo>
                  <a:pt x="2643" y="10713"/>
                </a:lnTo>
                <a:cubicBezTo>
                  <a:pt x="2639" y="10688"/>
                  <a:pt x="2635" y="10664"/>
                  <a:pt x="2643" y="10651"/>
                </a:cubicBezTo>
                <a:close/>
                <a:moveTo>
                  <a:pt x="1659" y="10698"/>
                </a:moveTo>
                <a:lnTo>
                  <a:pt x="1536" y="10822"/>
                </a:lnTo>
                <a:cubicBezTo>
                  <a:pt x="1681" y="10835"/>
                  <a:pt x="1683" y="10836"/>
                  <a:pt x="1659" y="10698"/>
                </a:cubicBezTo>
                <a:close/>
                <a:moveTo>
                  <a:pt x="2572" y="11007"/>
                </a:moveTo>
                <a:lnTo>
                  <a:pt x="2572" y="11069"/>
                </a:lnTo>
                <a:lnTo>
                  <a:pt x="2605" y="11069"/>
                </a:lnTo>
                <a:lnTo>
                  <a:pt x="2591" y="11007"/>
                </a:lnTo>
                <a:lnTo>
                  <a:pt x="2572" y="11007"/>
                </a:lnTo>
                <a:close/>
                <a:moveTo>
                  <a:pt x="1536" y="11043"/>
                </a:moveTo>
                <a:lnTo>
                  <a:pt x="1536" y="11177"/>
                </a:lnTo>
                <a:lnTo>
                  <a:pt x="1626" y="11224"/>
                </a:lnTo>
                <a:lnTo>
                  <a:pt x="1716" y="11141"/>
                </a:lnTo>
                <a:lnTo>
                  <a:pt x="1673" y="11043"/>
                </a:lnTo>
                <a:lnTo>
                  <a:pt x="1536" y="11043"/>
                </a:lnTo>
                <a:close/>
                <a:moveTo>
                  <a:pt x="2467" y="11074"/>
                </a:moveTo>
                <a:cubicBezTo>
                  <a:pt x="2449" y="11134"/>
                  <a:pt x="2433" y="11183"/>
                  <a:pt x="2410" y="11255"/>
                </a:cubicBezTo>
                <a:lnTo>
                  <a:pt x="2510" y="11121"/>
                </a:lnTo>
                <a:lnTo>
                  <a:pt x="2467" y="11074"/>
                </a:lnTo>
                <a:close/>
                <a:moveTo>
                  <a:pt x="4388" y="11208"/>
                </a:moveTo>
                <a:cubicBezTo>
                  <a:pt x="4373" y="11267"/>
                  <a:pt x="4370" y="11268"/>
                  <a:pt x="4459" y="11260"/>
                </a:cubicBezTo>
                <a:lnTo>
                  <a:pt x="4388" y="11208"/>
                </a:lnTo>
                <a:close/>
                <a:moveTo>
                  <a:pt x="1136" y="11291"/>
                </a:moveTo>
                <a:lnTo>
                  <a:pt x="1136" y="11322"/>
                </a:lnTo>
                <a:lnTo>
                  <a:pt x="1198" y="11306"/>
                </a:lnTo>
                <a:lnTo>
                  <a:pt x="1198" y="11291"/>
                </a:lnTo>
                <a:lnTo>
                  <a:pt x="1136" y="11291"/>
                </a:lnTo>
                <a:close/>
                <a:moveTo>
                  <a:pt x="2895" y="11410"/>
                </a:moveTo>
                <a:lnTo>
                  <a:pt x="2805" y="11523"/>
                </a:lnTo>
                <a:lnTo>
                  <a:pt x="2933" y="11466"/>
                </a:lnTo>
                <a:lnTo>
                  <a:pt x="2895" y="11410"/>
                </a:lnTo>
                <a:close/>
                <a:moveTo>
                  <a:pt x="1807" y="11420"/>
                </a:moveTo>
                <a:lnTo>
                  <a:pt x="1745" y="11564"/>
                </a:lnTo>
                <a:lnTo>
                  <a:pt x="1883" y="11554"/>
                </a:lnTo>
                <a:lnTo>
                  <a:pt x="1807" y="11420"/>
                </a:lnTo>
                <a:close/>
                <a:moveTo>
                  <a:pt x="3337" y="11446"/>
                </a:moveTo>
                <a:lnTo>
                  <a:pt x="3370" y="11446"/>
                </a:lnTo>
                <a:lnTo>
                  <a:pt x="3370" y="11513"/>
                </a:lnTo>
                <a:lnTo>
                  <a:pt x="3351" y="11513"/>
                </a:lnTo>
                <a:lnTo>
                  <a:pt x="3337" y="11446"/>
                </a:lnTo>
                <a:close/>
                <a:moveTo>
                  <a:pt x="6199" y="11471"/>
                </a:moveTo>
                <a:lnTo>
                  <a:pt x="6123" y="11487"/>
                </a:lnTo>
                <a:lnTo>
                  <a:pt x="6218" y="11585"/>
                </a:lnTo>
                <a:cubicBezTo>
                  <a:pt x="6204" y="11518"/>
                  <a:pt x="6203" y="11496"/>
                  <a:pt x="6199" y="11471"/>
                </a:cubicBezTo>
                <a:close/>
                <a:moveTo>
                  <a:pt x="2572" y="11497"/>
                </a:moveTo>
                <a:lnTo>
                  <a:pt x="2572" y="11678"/>
                </a:lnTo>
                <a:lnTo>
                  <a:pt x="2634" y="11631"/>
                </a:lnTo>
                <a:lnTo>
                  <a:pt x="2572" y="11497"/>
                </a:lnTo>
                <a:close/>
                <a:moveTo>
                  <a:pt x="2928" y="11678"/>
                </a:moveTo>
                <a:lnTo>
                  <a:pt x="2867" y="11693"/>
                </a:lnTo>
                <a:lnTo>
                  <a:pt x="2867" y="11714"/>
                </a:lnTo>
                <a:lnTo>
                  <a:pt x="2928" y="11714"/>
                </a:lnTo>
                <a:lnTo>
                  <a:pt x="2928" y="11678"/>
                </a:lnTo>
                <a:close/>
                <a:moveTo>
                  <a:pt x="3009" y="11693"/>
                </a:moveTo>
                <a:cubicBezTo>
                  <a:pt x="2994" y="11707"/>
                  <a:pt x="2983" y="11726"/>
                  <a:pt x="2966" y="11740"/>
                </a:cubicBezTo>
                <a:cubicBezTo>
                  <a:pt x="3036" y="11782"/>
                  <a:pt x="3047" y="11720"/>
                  <a:pt x="3080" y="11693"/>
                </a:cubicBezTo>
                <a:cubicBezTo>
                  <a:pt x="3046" y="11672"/>
                  <a:pt x="3025" y="11680"/>
                  <a:pt x="3009" y="11693"/>
                </a:cubicBezTo>
                <a:close/>
                <a:moveTo>
                  <a:pt x="3313" y="11745"/>
                </a:moveTo>
                <a:cubicBezTo>
                  <a:pt x="3293" y="11789"/>
                  <a:pt x="3273" y="11822"/>
                  <a:pt x="3256" y="11853"/>
                </a:cubicBezTo>
                <a:lnTo>
                  <a:pt x="3290" y="11884"/>
                </a:lnTo>
                <a:lnTo>
                  <a:pt x="3370" y="11817"/>
                </a:lnTo>
                <a:lnTo>
                  <a:pt x="3313" y="11745"/>
                </a:lnTo>
                <a:close/>
                <a:moveTo>
                  <a:pt x="2648" y="11869"/>
                </a:moveTo>
                <a:cubicBezTo>
                  <a:pt x="2627" y="11865"/>
                  <a:pt x="2614" y="11875"/>
                  <a:pt x="2619" y="11915"/>
                </a:cubicBezTo>
                <a:lnTo>
                  <a:pt x="2657" y="12013"/>
                </a:lnTo>
                <a:lnTo>
                  <a:pt x="2729" y="11884"/>
                </a:lnTo>
                <a:cubicBezTo>
                  <a:pt x="2699" y="11885"/>
                  <a:pt x="2669" y="11872"/>
                  <a:pt x="2648" y="11869"/>
                </a:cubicBezTo>
                <a:close/>
                <a:moveTo>
                  <a:pt x="3190" y="11900"/>
                </a:moveTo>
                <a:lnTo>
                  <a:pt x="3114" y="11930"/>
                </a:lnTo>
                <a:cubicBezTo>
                  <a:pt x="3183" y="11957"/>
                  <a:pt x="3202" y="11938"/>
                  <a:pt x="3190" y="11900"/>
                </a:cubicBezTo>
                <a:close/>
                <a:moveTo>
                  <a:pt x="2082" y="11967"/>
                </a:moveTo>
                <a:lnTo>
                  <a:pt x="2082" y="11987"/>
                </a:lnTo>
                <a:lnTo>
                  <a:pt x="2158" y="11987"/>
                </a:lnTo>
                <a:lnTo>
                  <a:pt x="2158" y="11967"/>
                </a:lnTo>
                <a:lnTo>
                  <a:pt x="2082" y="11967"/>
                </a:lnTo>
                <a:close/>
                <a:moveTo>
                  <a:pt x="5662" y="12482"/>
                </a:moveTo>
                <a:lnTo>
                  <a:pt x="5581" y="12539"/>
                </a:lnTo>
                <a:cubicBezTo>
                  <a:pt x="5616" y="12607"/>
                  <a:pt x="5605" y="12654"/>
                  <a:pt x="5662" y="12689"/>
                </a:cubicBezTo>
                <a:lnTo>
                  <a:pt x="5776" y="12632"/>
                </a:lnTo>
                <a:cubicBezTo>
                  <a:pt x="5707" y="12496"/>
                  <a:pt x="5694" y="12484"/>
                  <a:pt x="5662" y="12482"/>
                </a:cubicBezTo>
                <a:close/>
                <a:moveTo>
                  <a:pt x="6246" y="12529"/>
                </a:moveTo>
                <a:lnTo>
                  <a:pt x="6246" y="12591"/>
                </a:lnTo>
                <a:lnTo>
                  <a:pt x="6356" y="12529"/>
                </a:lnTo>
                <a:lnTo>
                  <a:pt x="6246" y="12529"/>
                </a:lnTo>
                <a:close/>
                <a:moveTo>
                  <a:pt x="6279" y="12653"/>
                </a:moveTo>
                <a:cubicBezTo>
                  <a:pt x="6295" y="12735"/>
                  <a:pt x="6308" y="12818"/>
                  <a:pt x="6322" y="12900"/>
                </a:cubicBezTo>
                <a:lnTo>
                  <a:pt x="6246" y="12941"/>
                </a:lnTo>
                <a:lnTo>
                  <a:pt x="6260" y="13008"/>
                </a:lnTo>
                <a:lnTo>
                  <a:pt x="6351" y="12967"/>
                </a:lnTo>
                <a:cubicBezTo>
                  <a:pt x="6389" y="12847"/>
                  <a:pt x="6330" y="12750"/>
                  <a:pt x="6279" y="12653"/>
                </a:cubicBezTo>
                <a:close/>
                <a:moveTo>
                  <a:pt x="6650" y="12704"/>
                </a:moveTo>
                <a:cubicBezTo>
                  <a:pt x="6667" y="12747"/>
                  <a:pt x="6636" y="12752"/>
                  <a:pt x="6574" y="12730"/>
                </a:cubicBezTo>
                <a:lnTo>
                  <a:pt x="6650" y="12704"/>
                </a:lnTo>
                <a:close/>
                <a:moveTo>
                  <a:pt x="6474" y="12838"/>
                </a:moveTo>
                <a:lnTo>
                  <a:pt x="6474" y="12874"/>
                </a:lnTo>
                <a:lnTo>
                  <a:pt x="6536" y="12859"/>
                </a:lnTo>
                <a:lnTo>
                  <a:pt x="6536" y="12838"/>
                </a:lnTo>
                <a:lnTo>
                  <a:pt x="6474" y="12838"/>
                </a:lnTo>
                <a:close/>
                <a:moveTo>
                  <a:pt x="6360" y="12957"/>
                </a:moveTo>
                <a:cubicBezTo>
                  <a:pt x="6374" y="12995"/>
                  <a:pt x="6324" y="13053"/>
                  <a:pt x="6389" y="13076"/>
                </a:cubicBezTo>
                <a:cubicBezTo>
                  <a:pt x="6394" y="13104"/>
                  <a:pt x="6402" y="13128"/>
                  <a:pt x="6403" y="13132"/>
                </a:cubicBezTo>
                <a:lnTo>
                  <a:pt x="6474" y="13106"/>
                </a:lnTo>
                <a:lnTo>
                  <a:pt x="6460" y="13086"/>
                </a:lnTo>
                <a:lnTo>
                  <a:pt x="6394" y="13081"/>
                </a:lnTo>
                <a:lnTo>
                  <a:pt x="6427" y="12962"/>
                </a:lnTo>
                <a:lnTo>
                  <a:pt x="6360" y="12957"/>
                </a:lnTo>
                <a:close/>
                <a:moveTo>
                  <a:pt x="6170" y="12993"/>
                </a:moveTo>
                <a:lnTo>
                  <a:pt x="6108" y="13008"/>
                </a:lnTo>
                <a:lnTo>
                  <a:pt x="6108" y="13024"/>
                </a:lnTo>
                <a:lnTo>
                  <a:pt x="6170" y="13024"/>
                </a:lnTo>
                <a:lnTo>
                  <a:pt x="6170" y="12993"/>
                </a:lnTo>
                <a:close/>
                <a:moveTo>
                  <a:pt x="6227" y="13008"/>
                </a:moveTo>
                <a:cubicBezTo>
                  <a:pt x="6217" y="13055"/>
                  <a:pt x="6208" y="13080"/>
                  <a:pt x="6208" y="13106"/>
                </a:cubicBezTo>
                <a:lnTo>
                  <a:pt x="6341" y="13106"/>
                </a:lnTo>
                <a:lnTo>
                  <a:pt x="6227" y="13008"/>
                </a:lnTo>
                <a:close/>
                <a:moveTo>
                  <a:pt x="6066" y="13091"/>
                </a:moveTo>
                <a:lnTo>
                  <a:pt x="6070" y="13199"/>
                </a:lnTo>
                <a:lnTo>
                  <a:pt x="6161" y="13199"/>
                </a:lnTo>
                <a:lnTo>
                  <a:pt x="6175" y="13272"/>
                </a:lnTo>
                <a:cubicBezTo>
                  <a:pt x="6219" y="13255"/>
                  <a:pt x="6298" y="13288"/>
                  <a:pt x="6318" y="13230"/>
                </a:cubicBezTo>
                <a:cubicBezTo>
                  <a:pt x="6259" y="13143"/>
                  <a:pt x="6150" y="13166"/>
                  <a:pt x="6066" y="13091"/>
                </a:cubicBezTo>
                <a:close/>
                <a:moveTo>
                  <a:pt x="5952" y="13158"/>
                </a:moveTo>
                <a:lnTo>
                  <a:pt x="5952" y="13179"/>
                </a:lnTo>
                <a:lnTo>
                  <a:pt x="6023" y="13179"/>
                </a:lnTo>
                <a:lnTo>
                  <a:pt x="6023" y="13158"/>
                </a:lnTo>
                <a:lnTo>
                  <a:pt x="5952" y="13158"/>
                </a:lnTo>
                <a:close/>
                <a:moveTo>
                  <a:pt x="5676" y="13204"/>
                </a:moveTo>
                <a:lnTo>
                  <a:pt x="5662" y="13215"/>
                </a:lnTo>
                <a:lnTo>
                  <a:pt x="5662" y="13287"/>
                </a:lnTo>
                <a:lnTo>
                  <a:pt x="5700" y="13277"/>
                </a:lnTo>
                <a:lnTo>
                  <a:pt x="5676" y="13204"/>
                </a:lnTo>
                <a:close/>
                <a:moveTo>
                  <a:pt x="5904" y="13204"/>
                </a:moveTo>
                <a:lnTo>
                  <a:pt x="5814" y="13241"/>
                </a:lnTo>
                <a:lnTo>
                  <a:pt x="5814" y="13246"/>
                </a:lnTo>
                <a:cubicBezTo>
                  <a:pt x="5805" y="13202"/>
                  <a:pt x="5806" y="13202"/>
                  <a:pt x="5904" y="13204"/>
                </a:cubicBezTo>
                <a:close/>
                <a:moveTo>
                  <a:pt x="6018" y="13272"/>
                </a:moveTo>
                <a:cubicBezTo>
                  <a:pt x="6027" y="13329"/>
                  <a:pt x="6031" y="13362"/>
                  <a:pt x="6042" y="13426"/>
                </a:cubicBezTo>
                <a:lnTo>
                  <a:pt x="6165" y="13287"/>
                </a:lnTo>
                <a:lnTo>
                  <a:pt x="6018" y="13272"/>
                </a:lnTo>
                <a:close/>
                <a:moveTo>
                  <a:pt x="5571" y="13308"/>
                </a:moveTo>
                <a:lnTo>
                  <a:pt x="5514" y="13323"/>
                </a:lnTo>
                <a:lnTo>
                  <a:pt x="5514" y="13344"/>
                </a:lnTo>
                <a:lnTo>
                  <a:pt x="5576" y="13344"/>
                </a:lnTo>
                <a:lnTo>
                  <a:pt x="5571" y="13308"/>
                </a:lnTo>
                <a:close/>
                <a:moveTo>
                  <a:pt x="6213" y="13359"/>
                </a:moveTo>
                <a:lnTo>
                  <a:pt x="6213" y="13395"/>
                </a:lnTo>
                <a:lnTo>
                  <a:pt x="6275" y="13380"/>
                </a:lnTo>
                <a:lnTo>
                  <a:pt x="6275" y="13359"/>
                </a:lnTo>
                <a:lnTo>
                  <a:pt x="6213" y="13359"/>
                </a:lnTo>
                <a:close/>
                <a:moveTo>
                  <a:pt x="5690" y="13385"/>
                </a:moveTo>
                <a:lnTo>
                  <a:pt x="5628" y="13400"/>
                </a:lnTo>
                <a:lnTo>
                  <a:pt x="5628" y="13421"/>
                </a:lnTo>
                <a:lnTo>
                  <a:pt x="5690" y="13421"/>
                </a:lnTo>
                <a:lnTo>
                  <a:pt x="5690" y="13385"/>
                </a:lnTo>
                <a:close/>
                <a:moveTo>
                  <a:pt x="5766" y="13395"/>
                </a:moveTo>
                <a:cubicBezTo>
                  <a:pt x="5766" y="13421"/>
                  <a:pt x="5766" y="13425"/>
                  <a:pt x="5766" y="13431"/>
                </a:cubicBezTo>
                <a:lnTo>
                  <a:pt x="5766" y="13498"/>
                </a:lnTo>
                <a:lnTo>
                  <a:pt x="5980" y="13555"/>
                </a:lnTo>
                <a:cubicBezTo>
                  <a:pt x="5996" y="13522"/>
                  <a:pt x="6013" y="13486"/>
                  <a:pt x="6032" y="13447"/>
                </a:cubicBezTo>
                <a:lnTo>
                  <a:pt x="5766" y="13395"/>
                </a:lnTo>
                <a:close/>
                <a:moveTo>
                  <a:pt x="6113" y="13395"/>
                </a:moveTo>
                <a:cubicBezTo>
                  <a:pt x="6101" y="13557"/>
                  <a:pt x="6100" y="13554"/>
                  <a:pt x="6227" y="13529"/>
                </a:cubicBezTo>
                <a:lnTo>
                  <a:pt x="6232" y="13529"/>
                </a:lnTo>
                <a:lnTo>
                  <a:pt x="6113" y="13395"/>
                </a:lnTo>
                <a:close/>
                <a:moveTo>
                  <a:pt x="5495" y="13437"/>
                </a:moveTo>
                <a:lnTo>
                  <a:pt x="5524" y="13519"/>
                </a:lnTo>
                <a:lnTo>
                  <a:pt x="5543" y="13509"/>
                </a:lnTo>
                <a:lnTo>
                  <a:pt x="5543" y="13437"/>
                </a:lnTo>
                <a:lnTo>
                  <a:pt x="5495" y="13437"/>
                </a:lnTo>
                <a:close/>
                <a:moveTo>
                  <a:pt x="6298" y="13478"/>
                </a:moveTo>
                <a:cubicBezTo>
                  <a:pt x="6282" y="13518"/>
                  <a:pt x="6263" y="13557"/>
                  <a:pt x="6246" y="13596"/>
                </a:cubicBezTo>
                <a:lnTo>
                  <a:pt x="6298" y="13715"/>
                </a:lnTo>
                <a:cubicBezTo>
                  <a:pt x="6418" y="13701"/>
                  <a:pt x="6417" y="13698"/>
                  <a:pt x="6422" y="13560"/>
                </a:cubicBezTo>
                <a:lnTo>
                  <a:pt x="6427" y="13555"/>
                </a:lnTo>
                <a:lnTo>
                  <a:pt x="6298" y="13478"/>
                </a:lnTo>
                <a:close/>
                <a:moveTo>
                  <a:pt x="5913" y="13550"/>
                </a:moveTo>
                <a:cubicBezTo>
                  <a:pt x="5851" y="13550"/>
                  <a:pt x="5809" y="13578"/>
                  <a:pt x="5804" y="13664"/>
                </a:cubicBezTo>
                <a:lnTo>
                  <a:pt x="5913" y="13664"/>
                </a:lnTo>
                <a:lnTo>
                  <a:pt x="5913" y="13550"/>
                </a:lnTo>
                <a:close/>
                <a:moveTo>
                  <a:pt x="5671" y="13560"/>
                </a:moveTo>
                <a:lnTo>
                  <a:pt x="5704" y="13643"/>
                </a:lnTo>
                <a:lnTo>
                  <a:pt x="5723" y="13627"/>
                </a:lnTo>
                <a:lnTo>
                  <a:pt x="5723" y="13560"/>
                </a:lnTo>
                <a:lnTo>
                  <a:pt x="5671" y="13560"/>
                </a:lnTo>
                <a:close/>
                <a:moveTo>
                  <a:pt x="5524" y="13571"/>
                </a:moveTo>
                <a:cubicBezTo>
                  <a:pt x="5518" y="13581"/>
                  <a:pt x="5520" y="13610"/>
                  <a:pt x="5524" y="13658"/>
                </a:cubicBezTo>
                <a:lnTo>
                  <a:pt x="5571" y="13571"/>
                </a:lnTo>
                <a:cubicBezTo>
                  <a:pt x="5544" y="13564"/>
                  <a:pt x="5530" y="13560"/>
                  <a:pt x="5524" y="13571"/>
                </a:cubicBezTo>
                <a:close/>
                <a:moveTo>
                  <a:pt x="5234" y="13669"/>
                </a:moveTo>
                <a:cubicBezTo>
                  <a:pt x="5260" y="13700"/>
                  <a:pt x="5266" y="13716"/>
                  <a:pt x="5272" y="13715"/>
                </a:cubicBezTo>
                <a:cubicBezTo>
                  <a:pt x="5289" y="13710"/>
                  <a:pt x="5307" y="13701"/>
                  <a:pt x="5324" y="13694"/>
                </a:cubicBezTo>
                <a:lnTo>
                  <a:pt x="5234" y="13669"/>
                </a:lnTo>
                <a:close/>
                <a:moveTo>
                  <a:pt x="4901" y="13994"/>
                </a:moveTo>
                <a:cubicBezTo>
                  <a:pt x="4876" y="14030"/>
                  <a:pt x="4818" y="14043"/>
                  <a:pt x="4858" y="14117"/>
                </a:cubicBezTo>
                <a:cubicBezTo>
                  <a:pt x="4886" y="14080"/>
                  <a:pt x="4946" y="14070"/>
                  <a:pt x="4906" y="13994"/>
                </a:cubicBezTo>
                <a:lnTo>
                  <a:pt x="4901" y="13994"/>
                </a:lnTo>
                <a:close/>
                <a:moveTo>
                  <a:pt x="5143" y="13999"/>
                </a:moveTo>
                <a:lnTo>
                  <a:pt x="5143" y="14035"/>
                </a:lnTo>
                <a:lnTo>
                  <a:pt x="5205" y="14019"/>
                </a:lnTo>
                <a:lnTo>
                  <a:pt x="5210" y="13999"/>
                </a:lnTo>
                <a:lnTo>
                  <a:pt x="5143" y="13999"/>
                </a:lnTo>
                <a:close/>
                <a:moveTo>
                  <a:pt x="4896" y="14313"/>
                </a:moveTo>
                <a:lnTo>
                  <a:pt x="4896" y="14396"/>
                </a:lnTo>
                <a:lnTo>
                  <a:pt x="4915" y="14396"/>
                </a:lnTo>
                <a:lnTo>
                  <a:pt x="4915" y="14313"/>
                </a:lnTo>
                <a:lnTo>
                  <a:pt x="4896" y="14313"/>
                </a:lnTo>
                <a:close/>
                <a:moveTo>
                  <a:pt x="5053" y="14391"/>
                </a:moveTo>
                <a:lnTo>
                  <a:pt x="4996" y="14406"/>
                </a:lnTo>
                <a:lnTo>
                  <a:pt x="4996" y="14427"/>
                </a:lnTo>
                <a:lnTo>
                  <a:pt x="5058" y="14427"/>
                </a:lnTo>
                <a:lnTo>
                  <a:pt x="5053" y="14391"/>
                </a:lnTo>
                <a:close/>
                <a:moveTo>
                  <a:pt x="4236" y="14437"/>
                </a:moveTo>
                <a:lnTo>
                  <a:pt x="4236" y="14515"/>
                </a:lnTo>
                <a:lnTo>
                  <a:pt x="4255" y="14515"/>
                </a:lnTo>
                <a:lnTo>
                  <a:pt x="4255" y="14437"/>
                </a:lnTo>
                <a:lnTo>
                  <a:pt x="4236" y="14437"/>
                </a:lnTo>
                <a:close/>
                <a:moveTo>
                  <a:pt x="4140" y="14509"/>
                </a:moveTo>
                <a:lnTo>
                  <a:pt x="4079" y="14525"/>
                </a:lnTo>
                <a:lnTo>
                  <a:pt x="4079" y="14546"/>
                </a:lnTo>
                <a:lnTo>
                  <a:pt x="4140" y="14546"/>
                </a:lnTo>
                <a:lnTo>
                  <a:pt x="4140" y="14509"/>
                </a:lnTo>
                <a:close/>
                <a:moveTo>
                  <a:pt x="3922" y="14602"/>
                </a:moveTo>
                <a:lnTo>
                  <a:pt x="3922" y="14623"/>
                </a:lnTo>
                <a:lnTo>
                  <a:pt x="3998" y="14623"/>
                </a:lnTo>
                <a:lnTo>
                  <a:pt x="3998" y="14602"/>
                </a:lnTo>
                <a:lnTo>
                  <a:pt x="3922" y="14602"/>
                </a:lnTo>
                <a:close/>
                <a:moveTo>
                  <a:pt x="4297" y="14607"/>
                </a:moveTo>
                <a:lnTo>
                  <a:pt x="4297" y="14623"/>
                </a:lnTo>
                <a:lnTo>
                  <a:pt x="4369" y="14623"/>
                </a:lnTo>
                <a:lnTo>
                  <a:pt x="4369" y="14607"/>
                </a:lnTo>
                <a:lnTo>
                  <a:pt x="4297" y="14607"/>
                </a:lnTo>
                <a:close/>
                <a:moveTo>
                  <a:pt x="3779" y="14638"/>
                </a:moveTo>
                <a:cubicBezTo>
                  <a:pt x="3785" y="14660"/>
                  <a:pt x="3789" y="14684"/>
                  <a:pt x="3793" y="14705"/>
                </a:cubicBezTo>
                <a:lnTo>
                  <a:pt x="3813" y="14705"/>
                </a:lnTo>
                <a:lnTo>
                  <a:pt x="3813" y="14638"/>
                </a:lnTo>
                <a:lnTo>
                  <a:pt x="3779" y="14638"/>
                </a:lnTo>
                <a:close/>
                <a:moveTo>
                  <a:pt x="4217" y="14664"/>
                </a:moveTo>
                <a:lnTo>
                  <a:pt x="4136" y="14680"/>
                </a:lnTo>
                <a:lnTo>
                  <a:pt x="4217" y="14788"/>
                </a:lnTo>
                <a:lnTo>
                  <a:pt x="4217" y="14664"/>
                </a:lnTo>
                <a:close/>
                <a:moveTo>
                  <a:pt x="3993" y="14685"/>
                </a:moveTo>
                <a:lnTo>
                  <a:pt x="4012" y="14793"/>
                </a:lnTo>
                <a:lnTo>
                  <a:pt x="4088" y="14778"/>
                </a:lnTo>
                <a:lnTo>
                  <a:pt x="3993" y="14685"/>
                </a:lnTo>
                <a:close/>
                <a:moveTo>
                  <a:pt x="3637" y="14716"/>
                </a:moveTo>
                <a:lnTo>
                  <a:pt x="3641" y="14752"/>
                </a:lnTo>
                <a:lnTo>
                  <a:pt x="3698" y="14736"/>
                </a:lnTo>
                <a:lnTo>
                  <a:pt x="3703" y="14716"/>
                </a:lnTo>
                <a:lnTo>
                  <a:pt x="3637" y="14716"/>
                </a:lnTo>
                <a:close/>
                <a:moveTo>
                  <a:pt x="3546" y="14793"/>
                </a:moveTo>
                <a:lnTo>
                  <a:pt x="3485" y="14809"/>
                </a:lnTo>
                <a:lnTo>
                  <a:pt x="3485" y="14824"/>
                </a:lnTo>
                <a:lnTo>
                  <a:pt x="3546" y="14824"/>
                </a:lnTo>
                <a:lnTo>
                  <a:pt x="3546" y="14793"/>
                </a:lnTo>
                <a:close/>
                <a:moveTo>
                  <a:pt x="3922" y="14793"/>
                </a:moveTo>
                <a:lnTo>
                  <a:pt x="3860" y="14809"/>
                </a:lnTo>
                <a:lnTo>
                  <a:pt x="3860" y="14865"/>
                </a:lnTo>
                <a:lnTo>
                  <a:pt x="3936" y="14865"/>
                </a:lnTo>
                <a:lnTo>
                  <a:pt x="3922" y="14793"/>
                </a:lnTo>
                <a:close/>
                <a:moveTo>
                  <a:pt x="4283" y="14829"/>
                </a:moveTo>
                <a:lnTo>
                  <a:pt x="4231" y="14845"/>
                </a:lnTo>
                <a:lnTo>
                  <a:pt x="4231" y="14912"/>
                </a:lnTo>
                <a:cubicBezTo>
                  <a:pt x="4313" y="14912"/>
                  <a:pt x="4312" y="14882"/>
                  <a:pt x="4283" y="14829"/>
                </a:cubicBezTo>
                <a:close/>
                <a:moveTo>
                  <a:pt x="4145" y="14850"/>
                </a:moveTo>
                <a:lnTo>
                  <a:pt x="4017" y="14932"/>
                </a:lnTo>
                <a:lnTo>
                  <a:pt x="4155" y="14999"/>
                </a:lnTo>
                <a:cubicBezTo>
                  <a:pt x="4155" y="14940"/>
                  <a:pt x="4148" y="14903"/>
                  <a:pt x="4145" y="14850"/>
                </a:cubicBezTo>
                <a:close/>
                <a:moveTo>
                  <a:pt x="3342" y="14886"/>
                </a:moveTo>
                <a:lnTo>
                  <a:pt x="3342" y="14907"/>
                </a:lnTo>
                <a:lnTo>
                  <a:pt x="3413" y="14907"/>
                </a:lnTo>
                <a:lnTo>
                  <a:pt x="3413" y="14886"/>
                </a:lnTo>
                <a:lnTo>
                  <a:pt x="3342" y="14886"/>
                </a:lnTo>
                <a:close/>
                <a:moveTo>
                  <a:pt x="3256" y="14953"/>
                </a:moveTo>
                <a:lnTo>
                  <a:pt x="3157" y="14963"/>
                </a:lnTo>
                <a:lnTo>
                  <a:pt x="3157" y="14989"/>
                </a:lnTo>
                <a:lnTo>
                  <a:pt x="3256" y="14989"/>
                </a:lnTo>
                <a:lnTo>
                  <a:pt x="3256" y="14953"/>
                </a:lnTo>
                <a:close/>
                <a:moveTo>
                  <a:pt x="3408" y="14958"/>
                </a:moveTo>
                <a:lnTo>
                  <a:pt x="3337" y="14963"/>
                </a:lnTo>
                <a:lnTo>
                  <a:pt x="3342" y="15030"/>
                </a:lnTo>
                <a:lnTo>
                  <a:pt x="3413" y="15041"/>
                </a:lnTo>
                <a:cubicBezTo>
                  <a:pt x="3413" y="15015"/>
                  <a:pt x="3414" y="14991"/>
                  <a:pt x="3408" y="14958"/>
                </a:cubicBezTo>
                <a:close/>
                <a:moveTo>
                  <a:pt x="3461" y="15030"/>
                </a:moveTo>
                <a:cubicBezTo>
                  <a:pt x="3443" y="15034"/>
                  <a:pt x="3425" y="15043"/>
                  <a:pt x="3408" y="15051"/>
                </a:cubicBezTo>
                <a:lnTo>
                  <a:pt x="3494" y="15077"/>
                </a:lnTo>
                <a:cubicBezTo>
                  <a:pt x="3473" y="15049"/>
                  <a:pt x="3470" y="15030"/>
                  <a:pt x="3461" y="15030"/>
                </a:cubicBezTo>
                <a:close/>
                <a:moveTo>
                  <a:pt x="3494" y="15195"/>
                </a:moveTo>
                <a:lnTo>
                  <a:pt x="3494" y="15273"/>
                </a:lnTo>
                <a:lnTo>
                  <a:pt x="3508" y="15273"/>
                </a:lnTo>
                <a:lnTo>
                  <a:pt x="3508" y="15195"/>
                </a:lnTo>
                <a:lnTo>
                  <a:pt x="3494" y="15195"/>
                </a:lnTo>
                <a:close/>
                <a:moveTo>
                  <a:pt x="3351" y="15273"/>
                </a:moveTo>
                <a:cubicBezTo>
                  <a:pt x="3280" y="15286"/>
                  <a:pt x="3281" y="15284"/>
                  <a:pt x="3214" y="15366"/>
                </a:cubicBezTo>
                <a:lnTo>
                  <a:pt x="3337" y="15433"/>
                </a:lnTo>
                <a:lnTo>
                  <a:pt x="3408" y="15386"/>
                </a:lnTo>
                <a:lnTo>
                  <a:pt x="3351" y="15273"/>
                </a:lnTo>
                <a:close/>
                <a:moveTo>
                  <a:pt x="2653" y="15330"/>
                </a:moveTo>
                <a:cubicBezTo>
                  <a:pt x="2674" y="15354"/>
                  <a:pt x="2690" y="15382"/>
                  <a:pt x="2705" y="15412"/>
                </a:cubicBezTo>
                <a:cubicBezTo>
                  <a:pt x="2710" y="15440"/>
                  <a:pt x="2713" y="15471"/>
                  <a:pt x="2714" y="15500"/>
                </a:cubicBezTo>
                <a:lnTo>
                  <a:pt x="2848" y="15556"/>
                </a:lnTo>
                <a:lnTo>
                  <a:pt x="2862" y="15438"/>
                </a:lnTo>
                <a:lnTo>
                  <a:pt x="2938" y="15422"/>
                </a:lnTo>
                <a:lnTo>
                  <a:pt x="2857" y="15340"/>
                </a:lnTo>
                <a:lnTo>
                  <a:pt x="2843" y="15391"/>
                </a:lnTo>
                <a:lnTo>
                  <a:pt x="2653" y="15330"/>
                </a:lnTo>
                <a:close/>
                <a:moveTo>
                  <a:pt x="2158" y="15402"/>
                </a:moveTo>
                <a:lnTo>
                  <a:pt x="2244" y="15453"/>
                </a:lnTo>
                <a:lnTo>
                  <a:pt x="2310" y="15422"/>
                </a:lnTo>
                <a:lnTo>
                  <a:pt x="2296" y="15402"/>
                </a:lnTo>
                <a:lnTo>
                  <a:pt x="2158" y="15402"/>
                </a:lnTo>
                <a:close/>
                <a:moveTo>
                  <a:pt x="2054" y="15428"/>
                </a:moveTo>
                <a:lnTo>
                  <a:pt x="1906" y="15458"/>
                </a:lnTo>
                <a:lnTo>
                  <a:pt x="2040" y="15593"/>
                </a:lnTo>
                <a:cubicBezTo>
                  <a:pt x="2044" y="15519"/>
                  <a:pt x="2050" y="15482"/>
                  <a:pt x="2054" y="15428"/>
                </a:cubicBezTo>
                <a:close/>
                <a:moveTo>
                  <a:pt x="1697" y="15639"/>
                </a:moveTo>
                <a:lnTo>
                  <a:pt x="1816" y="15732"/>
                </a:lnTo>
                <a:lnTo>
                  <a:pt x="1830" y="15639"/>
                </a:lnTo>
                <a:lnTo>
                  <a:pt x="1697" y="15639"/>
                </a:lnTo>
                <a:close/>
                <a:moveTo>
                  <a:pt x="1840" y="15711"/>
                </a:moveTo>
                <a:lnTo>
                  <a:pt x="1902" y="15809"/>
                </a:lnTo>
                <a:lnTo>
                  <a:pt x="1982" y="15711"/>
                </a:lnTo>
                <a:lnTo>
                  <a:pt x="1840" y="15711"/>
                </a:lnTo>
                <a:close/>
                <a:moveTo>
                  <a:pt x="1612" y="16150"/>
                </a:moveTo>
                <a:cubicBezTo>
                  <a:pt x="1583" y="16153"/>
                  <a:pt x="1560" y="16168"/>
                  <a:pt x="1545" y="16206"/>
                </a:cubicBezTo>
                <a:lnTo>
                  <a:pt x="1578" y="16304"/>
                </a:lnTo>
                <a:lnTo>
                  <a:pt x="1669" y="16351"/>
                </a:lnTo>
                <a:cubicBezTo>
                  <a:pt x="1736" y="16301"/>
                  <a:pt x="1724" y="16228"/>
                  <a:pt x="1707" y="16155"/>
                </a:cubicBezTo>
                <a:cubicBezTo>
                  <a:pt x="1674" y="16152"/>
                  <a:pt x="1641" y="16146"/>
                  <a:pt x="1612" y="16150"/>
                </a:cubicBezTo>
                <a:close/>
                <a:moveTo>
                  <a:pt x="1726" y="17320"/>
                </a:moveTo>
                <a:lnTo>
                  <a:pt x="1740" y="17320"/>
                </a:lnTo>
                <a:lnTo>
                  <a:pt x="1754" y="17382"/>
                </a:lnTo>
                <a:lnTo>
                  <a:pt x="1726" y="17388"/>
                </a:lnTo>
                <a:lnTo>
                  <a:pt x="1726" y="17320"/>
                </a:lnTo>
                <a:close/>
                <a:moveTo>
                  <a:pt x="675" y="17836"/>
                </a:moveTo>
                <a:lnTo>
                  <a:pt x="575" y="17893"/>
                </a:lnTo>
                <a:lnTo>
                  <a:pt x="575" y="17908"/>
                </a:lnTo>
                <a:cubicBezTo>
                  <a:pt x="486" y="17912"/>
                  <a:pt x="444" y="17966"/>
                  <a:pt x="423" y="18074"/>
                </a:cubicBezTo>
                <a:lnTo>
                  <a:pt x="575" y="17970"/>
                </a:lnTo>
                <a:lnTo>
                  <a:pt x="575" y="17914"/>
                </a:lnTo>
                <a:lnTo>
                  <a:pt x="694" y="17898"/>
                </a:lnTo>
                <a:lnTo>
                  <a:pt x="675" y="17836"/>
                </a:lnTo>
                <a:close/>
                <a:moveTo>
                  <a:pt x="2372" y="18058"/>
                </a:moveTo>
                <a:lnTo>
                  <a:pt x="2101" y="18228"/>
                </a:lnTo>
                <a:cubicBezTo>
                  <a:pt x="2217" y="18244"/>
                  <a:pt x="2327" y="18174"/>
                  <a:pt x="2372" y="18058"/>
                </a:cubicBezTo>
                <a:close/>
                <a:moveTo>
                  <a:pt x="1978" y="18280"/>
                </a:moveTo>
                <a:lnTo>
                  <a:pt x="1978" y="18300"/>
                </a:lnTo>
                <a:lnTo>
                  <a:pt x="2049" y="18300"/>
                </a:lnTo>
                <a:lnTo>
                  <a:pt x="2049" y="18280"/>
                </a:lnTo>
                <a:lnTo>
                  <a:pt x="1978" y="18280"/>
                </a:lnTo>
                <a:close/>
                <a:moveTo>
                  <a:pt x="2258" y="18306"/>
                </a:moveTo>
                <a:cubicBezTo>
                  <a:pt x="2134" y="18332"/>
                  <a:pt x="2149" y="18464"/>
                  <a:pt x="2087" y="18533"/>
                </a:cubicBezTo>
                <a:cubicBezTo>
                  <a:pt x="2074" y="18547"/>
                  <a:pt x="2097" y="18599"/>
                  <a:pt x="2106" y="18661"/>
                </a:cubicBezTo>
                <a:cubicBezTo>
                  <a:pt x="2194" y="18565"/>
                  <a:pt x="2246" y="18441"/>
                  <a:pt x="2258" y="18306"/>
                </a:cubicBezTo>
                <a:close/>
                <a:moveTo>
                  <a:pt x="4991" y="18708"/>
                </a:moveTo>
                <a:cubicBezTo>
                  <a:pt x="4965" y="18714"/>
                  <a:pt x="4924" y="18694"/>
                  <a:pt x="4920" y="18749"/>
                </a:cubicBezTo>
                <a:cubicBezTo>
                  <a:pt x="4948" y="18743"/>
                  <a:pt x="4989" y="18768"/>
                  <a:pt x="4991" y="18708"/>
                </a:cubicBezTo>
                <a:close/>
                <a:moveTo>
                  <a:pt x="4906" y="18744"/>
                </a:moveTo>
                <a:lnTo>
                  <a:pt x="4725" y="18811"/>
                </a:lnTo>
                <a:cubicBezTo>
                  <a:pt x="4813" y="18855"/>
                  <a:pt x="4856" y="18796"/>
                  <a:pt x="4906" y="18744"/>
                </a:cubicBezTo>
                <a:close/>
                <a:moveTo>
                  <a:pt x="2962" y="18790"/>
                </a:moveTo>
                <a:lnTo>
                  <a:pt x="2900" y="18806"/>
                </a:lnTo>
                <a:lnTo>
                  <a:pt x="2900" y="18827"/>
                </a:lnTo>
                <a:lnTo>
                  <a:pt x="2962" y="18827"/>
                </a:lnTo>
                <a:lnTo>
                  <a:pt x="2962" y="18790"/>
                </a:lnTo>
                <a:close/>
                <a:moveTo>
                  <a:pt x="3960" y="18827"/>
                </a:moveTo>
                <a:lnTo>
                  <a:pt x="3893" y="18842"/>
                </a:lnTo>
                <a:lnTo>
                  <a:pt x="3893" y="18868"/>
                </a:lnTo>
                <a:lnTo>
                  <a:pt x="3960" y="18863"/>
                </a:lnTo>
                <a:lnTo>
                  <a:pt x="3960" y="18827"/>
                </a:lnTo>
                <a:close/>
                <a:moveTo>
                  <a:pt x="3223" y="19033"/>
                </a:moveTo>
                <a:lnTo>
                  <a:pt x="3152" y="19038"/>
                </a:lnTo>
                <a:lnTo>
                  <a:pt x="3152" y="19074"/>
                </a:lnTo>
                <a:lnTo>
                  <a:pt x="3223" y="19059"/>
                </a:lnTo>
                <a:lnTo>
                  <a:pt x="3223" y="19033"/>
                </a:lnTo>
                <a:close/>
                <a:moveTo>
                  <a:pt x="3080" y="19110"/>
                </a:moveTo>
                <a:cubicBezTo>
                  <a:pt x="3033" y="19097"/>
                  <a:pt x="2983" y="19126"/>
                  <a:pt x="2971" y="19177"/>
                </a:cubicBezTo>
                <a:cubicBezTo>
                  <a:pt x="2970" y="19181"/>
                  <a:pt x="2972" y="19184"/>
                  <a:pt x="2971" y="19188"/>
                </a:cubicBezTo>
                <a:cubicBezTo>
                  <a:pt x="3019" y="19201"/>
                  <a:pt x="3064" y="19172"/>
                  <a:pt x="3076" y="19121"/>
                </a:cubicBezTo>
                <a:cubicBezTo>
                  <a:pt x="3077" y="19117"/>
                  <a:pt x="3080" y="19114"/>
                  <a:pt x="3080" y="19110"/>
                </a:cubicBezTo>
                <a:close/>
                <a:moveTo>
                  <a:pt x="2895" y="19229"/>
                </a:moveTo>
                <a:cubicBezTo>
                  <a:pt x="2892" y="19289"/>
                  <a:pt x="2851" y="19264"/>
                  <a:pt x="2824" y="19270"/>
                </a:cubicBezTo>
                <a:lnTo>
                  <a:pt x="2824" y="19275"/>
                </a:lnTo>
                <a:cubicBezTo>
                  <a:pt x="2826" y="19212"/>
                  <a:pt x="2867" y="19235"/>
                  <a:pt x="2895" y="19229"/>
                </a:cubicBezTo>
                <a:close/>
                <a:moveTo>
                  <a:pt x="2819" y="19265"/>
                </a:moveTo>
                <a:lnTo>
                  <a:pt x="2748" y="19280"/>
                </a:lnTo>
                <a:lnTo>
                  <a:pt x="2748" y="19306"/>
                </a:lnTo>
                <a:lnTo>
                  <a:pt x="2819" y="19301"/>
                </a:lnTo>
                <a:lnTo>
                  <a:pt x="2819" y="19265"/>
                </a:lnTo>
                <a:close/>
                <a:moveTo>
                  <a:pt x="2638" y="19317"/>
                </a:moveTo>
                <a:lnTo>
                  <a:pt x="2638" y="19337"/>
                </a:lnTo>
                <a:lnTo>
                  <a:pt x="2710" y="19337"/>
                </a:lnTo>
                <a:lnTo>
                  <a:pt x="2710" y="19317"/>
                </a:lnTo>
                <a:lnTo>
                  <a:pt x="2638" y="19317"/>
                </a:lnTo>
                <a:close/>
                <a:moveTo>
                  <a:pt x="5248" y="19476"/>
                </a:moveTo>
                <a:lnTo>
                  <a:pt x="5248" y="19497"/>
                </a:lnTo>
                <a:lnTo>
                  <a:pt x="5319" y="19497"/>
                </a:lnTo>
                <a:lnTo>
                  <a:pt x="5319" y="19476"/>
                </a:lnTo>
                <a:lnTo>
                  <a:pt x="5248" y="19476"/>
                </a:lnTo>
                <a:close/>
                <a:moveTo>
                  <a:pt x="5357" y="19827"/>
                </a:moveTo>
                <a:cubicBezTo>
                  <a:pt x="5275" y="19827"/>
                  <a:pt x="5271" y="19857"/>
                  <a:pt x="5300" y="19910"/>
                </a:cubicBezTo>
                <a:lnTo>
                  <a:pt x="5357" y="19899"/>
                </a:lnTo>
                <a:lnTo>
                  <a:pt x="5357" y="19827"/>
                </a:lnTo>
                <a:close/>
                <a:moveTo>
                  <a:pt x="5281" y="19946"/>
                </a:moveTo>
                <a:lnTo>
                  <a:pt x="5234" y="20044"/>
                </a:lnTo>
                <a:lnTo>
                  <a:pt x="5267" y="20116"/>
                </a:lnTo>
                <a:lnTo>
                  <a:pt x="5281" y="20101"/>
                </a:lnTo>
                <a:lnTo>
                  <a:pt x="5281" y="19946"/>
                </a:lnTo>
                <a:close/>
                <a:moveTo>
                  <a:pt x="5072" y="19956"/>
                </a:moveTo>
                <a:lnTo>
                  <a:pt x="5072" y="20023"/>
                </a:lnTo>
                <a:lnTo>
                  <a:pt x="5177" y="19956"/>
                </a:lnTo>
                <a:lnTo>
                  <a:pt x="5072" y="19956"/>
                </a:lnTo>
                <a:close/>
                <a:moveTo>
                  <a:pt x="5462" y="20064"/>
                </a:moveTo>
                <a:lnTo>
                  <a:pt x="5338" y="20085"/>
                </a:lnTo>
                <a:lnTo>
                  <a:pt x="5419" y="20193"/>
                </a:lnTo>
                <a:lnTo>
                  <a:pt x="5481" y="20106"/>
                </a:lnTo>
                <a:lnTo>
                  <a:pt x="5462" y="20064"/>
                </a:lnTo>
                <a:close/>
                <a:moveTo>
                  <a:pt x="5243" y="20183"/>
                </a:moveTo>
                <a:lnTo>
                  <a:pt x="5177" y="20199"/>
                </a:lnTo>
                <a:cubicBezTo>
                  <a:pt x="5181" y="20226"/>
                  <a:pt x="5182" y="20245"/>
                  <a:pt x="5186" y="20266"/>
                </a:cubicBezTo>
                <a:lnTo>
                  <a:pt x="5191" y="20266"/>
                </a:lnTo>
                <a:lnTo>
                  <a:pt x="5243" y="20266"/>
                </a:lnTo>
                <a:lnTo>
                  <a:pt x="5243" y="20183"/>
                </a:lnTo>
                <a:close/>
                <a:moveTo>
                  <a:pt x="5343" y="20219"/>
                </a:moveTo>
                <a:cubicBezTo>
                  <a:pt x="5285" y="20290"/>
                  <a:pt x="5355" y="20312"/>
                  <a:pt x="5362" y="20322"/>
                </a:cubicBezTo>
                <a:lnTo>
                  <a:pt x="5448" y="20286"/>
                </a:lnTo>
                <a:lnTo>
                  <a:pt x="5343" y="20219"/>
                </a:lnTo>
                <a:close/>
                <a:moveTo>
                  <a:pt x="5571" y="20307"/>
                </a:moveTo>
                <a:lnTo>
                  <a:pt x="5443" y="20327"/>
                </a:lnTo>
                <a:lnTo>
                  <a:pt x="5524" y="20431"/>
                </a:lnTo>
                <a:cubicBezTo>
                  <a:pt x="5547" y="20399"/>
                  <a:pt x="5566" y="20372"/>
                  <a:pt x="5585" y="20343"/>
                </a:cubicBezTo>
                <a:lnTo>
                  <a:pt x="5571" y="20307"/>
                </a:lnTo>
                <a:close/>
                <a:moveTo>
                  <a:pt x="5624" y="20395"/>
                </a:moveTo>
                <a:lnTo>
                  <a:pt x="5624" y="20462"/>
                </a:lnTo>
                <a:cubicBezTo>
                  <a:pt x="5669" y="20458"/>
                  <a:pt x="5731" y="20506"/>
                  <a:pt x="5728" y="20395"/>
                </a:cubicBezTo>
                <a:lnTo>
                  <a:pt x="5624" y="20395"/>
                </a:lnTo>
                <a:close/>
                <a:moveTo>
                  <a:pt x="5448" y="20503"/>
                </a:moveTo>
                <a:lnTo>
                  <a:pt x="5429" y="20529"/>
                </a:lnTo>
                <a:cubicBezTo>
                  <a:pt x="5429" y="20546"/>
                  <a:pt x="5434" y="20565"/>
                  <a:pt x="5438" y="20591"/>
                </a:cubicBezTo>
                <a:lnTo>
                  <a:pt x="5528" y="20570"/>
                </a:lnTo>
                <a:lnTo>
                  <a:pt x="5448" y="20503"/>
                </a:lnTo>
                <a:close/>
                <a:moveTo>
                  <a:pt x="5576" y="20560"/>
                </a:moveTo>
                <a:cubicBezTo>
                  <a:pt x="5589" y="20588"/>
                  <a:pt x="5585" y="20606"/>
                  <a:pt x="5585" y="20632"/>
                </a:cubicBezTo>
                <a:lnTo>
                  <a:pt x="5652" y="20616"/>
                </a:lnTo>
                <a:lnTo>
                  <a:pt x="5652" y="20560"/>
                </a:lnTo>
                <a:lnTo>
                  <a:pt x="5576" y="20560"/>
                </a:lnTo>
                <a:close/>
                <a:moveTo>
                  <a:pt x="5833" y="20627"/>
                </a:moveTo>
                <a:lnTo>
                  <a:pt x="5671" y="20637"/>
                </a:lnTo>
                <a:lnTo>
                  <a:pt x="5776" y="20694"/>
                </a:lnTo>
                <a:lnTo>
                  <a:pt x="5847" y="20652"/>
                </a:lnTo>
                <a:lnTo>
                  <a:pt x="5833" y="20627"/>
                </a:lnTo>
                <a:close/>
                <a:moveTo>
                  <a:pt x="5785" y="20781"/>
                </a:moveTo>
                <a:cubicBezTo>
                  <a:pt x="5766" y="20788"/>
                  <a:pt x="5746" y="20797"/>
                  <a:pt x="5728" y="20807"/>
                </a:cubicBezTo>
                <a:cubicBezTo>
                  <a:pt x="5714" y="20819"/>
                  <a:pt x="5701" y="20833"/>
                  <a:pt x="5690" y="20848"/>
                </a:cubicBezTo>
                <a:lnTo>
                  <a:pt x="5714" y="20874"/>
                </a:lnTo>
                <a:lnTo>
                  <a:pt x="5804" y="20812"/>
                </a:lnTo>
                <a:lnTo>
                  <a:pt x="5785" y="20781"/>
                </a:lnTo>
                <a:close/>
                <a:moveTo>
                  <a:pt x="5842" y="20879"/>
                </a:moveTo>
                <a:lnTo>
                  <a:pt x="5842" y="20895"/>
                </a:lnTo>
                <a:lnTo>
                  <a:pt x="5913" y="20895"/>
                </a:lnTo>
                <a:lnTo>
                  <a:pt x="5913" y="20879"/>
                </a:lnTo>
                <a:lnTo>
                  <a:pt x="5842" y="20879"/>
                </a:lnTo>
                <a:close/>
                <a:moveTo>
                  <a:pt x="5814" y="20910"/>
                </a:moveTo>
                <a:lnTo>
                  <a:pt x="5814" y="21034"/>
                </a:lnTo>
                <a:lnTo>
                  <a:pt x="5890" y="21013"/>
                </a:lnTo>
                <a:lnTo>
                  <a:pt x="5814" y="20910"/>
                </a:lnTo>
                <a:close/>
                <a:moveTo>
                  <a:pt x="5942" y="21153"/>
                </a:moveTo>
                <a:lnTo>
                  <a:pt x="5880" y="21163"/>
                </a:lnTo>
                <a:lnTo>
                  <a:pt x="5880" y="21184"/>
                </a:lnTo>
                <a:lnTo>
                  <a:pt x="5942" y="21184"/>
                </a:lnTo>
                <a:lnTo>
                  <a:pt x="5942" y="21153"/>
                </a:lnTo>
                <a:close/>
                <a:moveTo>
                  <a:pt x="6051" y="21473"/>
                </a:moveTo>
                <a:lnTo>
                  <a:pt x="5990" y="21483"/>
                </a:lnTo>
                <a:lnTo>
                  <a:pt x="5990" y="21503"/>
                </a:lnTo>
                <a:lnTo>
                  <a:pt x="6051" y="21503"/>
                </a:lnTo>
                <a:lnTo>
                  <a:pt x="6051" y="214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title" idx="4294967295"/>
          </p:nvPr>
        </p:nvSpPr>
        <p:spPr>
          <a:xfrm>
            <a:off x="0" y="518984"/>
            <a:ext cx="7900296" cy="21995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90168" algn="l"/>
                <a:tab pos="180335" algn="l"/>
              </a:tabLst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1C10E-6F75-4C4B-B100-91A681F86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746" y="6235332"/>
            <a:ext cx="606089" cy="556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758CDCAF-901B-4C94-A58A-DC1DAC618FD1}"/>
              </a:ext>
            </a:extLst>
          </p:cNvPr>
          <p:cNvSpPr txBox="1"/>
          <p:nvPr/>
        </p:nvSpPr>
        <p:spPr>
          <a:xfrm>
            <a:off x="3158543" y="527416"/>
            <a:ext cx="6689792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</a:t>
            </a:r>
            <a:r>
              <a:rPr lang="en-US" altLang="zh-CN" sz="5867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867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5867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867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5867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867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5867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6">
            <a:extLst>
              <a:ext uri="{FF2B5EF4-FFF2-40B4-BE49-F238E27FC236}">
                <a16:creationId xmlns:a16="http://schemas.microsoft.com/office/drawing/2014/main" id="{200F8208-AF11-4707-B59E-092AB6C1B021}"/>
              </a:ext>
            </a:extLst>
          </p:cNvPr>
          <p:cNvGrpSpPr/>
          <p:nvPr/>
        </p:nvGrpSpPr>
        <p:grpSpPr>
          <a:xfrm>
            <a:off x="3129511" y="2841131"/>
            <a:ext cx="102300" cy="29032"/>
            <a:chOff x="2027101" y="1313890"/>
            <a:chExt cx="102300" cy="29032"/>
          </a:xfrm>
        </p:grpSpPr>
        <p:sp>
          <p:nvSpPr>
            <p:cNvPr id="14" name="椭圆 12">
              <a:extLst>
                <a:ext uri="{FF2B5EF4-FFF2-40B4-BE49-F238E27FC236}">
                  <a16:creationId xmlns:a16="http://schemas.microsoft.com/office/drawing/2014/main" id="{2BCA1CF9-40AD-41D1-801E-21A2BA2D6D35}"/>
                </a:ext>
              </a:extLst>
            </p:cNvPr>
            <p:cNvSpPr/>
            <p:nvPr/>
          </p:nvSpPr>
          <p:spPr>
            <a:xfrm>
              <a:off x="2063735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15" name="椭圆 13">
              <a:extLst>
                <a:ext uri="{FF2B5EF4-FFF2-40B4-BE49-F238E27FC236}">
                  <a16:creationId xmlns:a16="http://schemas.microsoft.com/office/drawing/2014/main" id="{4B9BF2D1-A874-478E-BDD4-506FF2F53BBF}"/>
                </a:ext>
              </a:extLst>
            </p:cNvPr>
            <p:cNvSpPr/>
            <p:nvPr/>
          </p:nvSpPr>
          <p:spPr>
            <a:xfrm>
              <a:off x="2100369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  <p:sp>
          <p:nvSpPr>
            <p:cNvPr id="16" name="椭圆 14">
              <a:extLst>
                <a:ext uri="{FF2B5EF4-FFF2-40B4-BE49-F238E27FC236}">
                  <a16:creationId xmlns:a16="http://schemas.microsoft.com/office/drawing/2014/main" id="{47BC748F-AD88-48DD-94A2-0051206EF7CF}"/>
                </a:ext>
              </a:extLst>
            </p:cNvPr>
            <p:cNvSpPr/>
            <p:nvPr/>
          </p:nvSpPr>
          <p:spPr>
            <a:xfrm>
              <a:off x="2027101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/>
              </a:endParaRPr>
            </a:p>
          </p:txBody>
        </p:sp>
      </p:grpSp>
      <p:grpSp>
        <p:nvGrpSpPr>
          <p:cNvPr id="42" name="组合 40">
            <a:extLst>
              <a:ext uri="{FF2B5EF4-FFF2-40B4-BE49-F238E27FC236}">
                <a16:creationId xmlns:a16="http://schemas.microsoft.com/office/drawing/2014/main" id="{98A56206-1EF6-4F85-965E-6F59535E6014}"/>
              </a:ext>
            </a:extLst>
          </p:cNvPr>
          <p:cNvGrpSpPr/>
          <p:nvPr/>
        </p:nvGrpSpPr>
        <p:grpSpPr>
          <a:xfrm>
            <a:off x="4480252" y="2336337"/>
            <a:ext cx="3480411" cy="3487599"/>
            <a:chOff x="2789326" y="956359"/>
            <a:chExt cx="3480410" cy="3487599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B6F38C3E-E860-4D3C-ACE6-85B7E945A92F}"/>
                </a:ext>
              </a:extLst>
            </p:cNvPr>
            <p:cNvSpPr/>
            <p:nvPr/>
          </p:nvSpPr>
          <p:spPr>
            <a:xfrm rot="16200000">
              <a:off x="2963936" y="2700578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">
              <a:extLst>
                <a:ext uri="{FF2B5EF4-FFF2-40B4-BE49-F238E27FC236}">
                  <a16:creationId xmlns:a16="http://schemas.microsoft.com/office/drawing/2014/main" id="{151B5FF6-0E9D-4D9D-A68E-47629A7CCC2D}"/>
                </a:ext>
              </a:extLst>
            </p:cNvPr>
            <p:cNvSpPr/>
            <p:nvPr/>
          </p:nvSpPr>
          <p:spPr>
            <a:xfrm flipH="1" flipV="1">
              <a:off x="4700965" y="2522738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1">
              <a:extLst>
                <a:ext uri="{FF2B5EF4-FFF2-40B4-BE49-F238E27FC236}">
                  <a16:creationId xmlns:a16="http://schemas.microsoft.com/office/drawing/2014/main" id="{AD398A27-A513-436C-B05D-E52356F684D0}"/>
                </a:ext>
              </a:extLst>
            </p:cNvPr>
            <p:cNvSpPr/>
            <p:nvPr/>
          </p:nvSpPr>
          <p:spPr>
            <a:xfrm rot="16200000" flipH="1" flipV="1">
              <a:off x="4526356" y="782131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70294A98-48D3-4AE5-AC87-7FE99B32D0BD}"/>
                </a:ext>
              </a:extLst>
            </p:cNvPr>
            <p:cNvSpPr txBox="1"/>
            <p:nvPr/>
          </p:nvSpPr>
          <p:spPr>
            <a:xfrm>
              <a:off x="3141291" y="1524639"/>
              <a:ext cx="864096" cy="461665"/>
            </a:xfrm>
            <a:prstGeom prst="rect">
              <a:avLst/>
            </a:prstGeom>
            <a:noFill/>
            <a:effectLst>
              <a:innerShdw blurRad="228600" dir="5400000">
                <a:schemeClr val="bg1">
                  <a:alpha val="81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A68F1506-091E-447F-8F9F-0D7124D9BE5E}"/>
                </a:ext>
              </a:extLst>
            </p:cNvPr>
            <p:cNvSpPr txBox="1"/>
            <p:nvPr/>
          </p:nvSpPr>
          <p:spPr>
            <a:xfrm>
              <a:off x="5053302" y="1511939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0EB534E7-F3F3-48A4-BD9B-2926DB82C780}"/>
                </a:ext>
              </a:extLst>
            </p:cNvPr>
            <p:cNvSpPr txBox="1"/>
            <p:nvPr/>
          </p:nvSpPr>
          <p:spPr>
            <a:xfrm>
              <a:off x="5053302" y="3438006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ABFB690F-06CA-42FB-B7ED-9C3F2D04A6C2}"/>
                </a:ext>
              </a:extLst>
            </p:cNvPr>
            <p:cNvSpPr txBox="1"/>
            <p:nvPr/>
          </p:nvSpPr>
          <p:spPr>
            <a:xfrm>
              <a:off x="3141291" y="3438005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">
              <a:extLst>
                <a:ext uri="{FF2B5EF4-FFF2-40B4-BE49-F238E27FC236}">
                  <a16:creationId xmlns:a16="http://schemas.microsoft.com/office/drawing/2014/main" id="{5FDE3681-5053-4D51-8336-093E8A54B39B}"/>
                </a:ext>
              </a:extLst>
            </p:cNvPr>
            <p:cNvSpPr/>
            <p:nvPr/>
          </p:nvSpPr>
          <p:spPr>
            <a:xfrm>
              <a:off x="2789326" y="956359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21">
            <a:extLst>
              <a:ext uri="{FF2B5EF4-FFF2-40B4-BE49-F238E27FC236}">
                <a16:creationId xmlns:a16="http://schemas.microsoft.com/office/drawing/2014/main" id="{4912355D-5E26-4EA6-9D01-E4A411CB93FF}"/>
              </a:ext>
            </a:extLst>
          </p:cNvPr>
          <p:cNvSpPr txBox="1"/>
          <p:nvPr/>
        </p:nvSpPr>
        <p:spPr>
          <a:xfrm>
            <a:off x="716777" y="2505670"/>
            <a:ext cx="3266799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Chuẩn</a:t>
            </a:r>
            <a:r>
              <a:rPr lang="en-US" altLang="zh-CN" sz="5400" dirty="0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bị</a:t>
            </a:r>
            <a:endParaRPr lang="en-US" altLang="zh-CN" sz="5400" dirty="0">
              <a:solidFill>
                <a:srgbClr val="0070C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882788EB-1DE6-488F-B702-F21FAA99E0A4}"/>
              </a:ext>
            </a:extLst>
          </p:cNvPr>
          <p:cNvSpPr txBox="1"/>
          <p:nvPr/>
        </p:nvSpPr>
        <p:spPr>
          <a:xfrm>
            <a:off x="8303530" y="2243938"/>
            <a:ext cx="3266799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altLang="zh-CN" sz="5400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lang="en-US" altLang="zh-CN" sz="5400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lập</a:t>
            </a:r>
            <a:r>
              <a:rPr lang="en-US" altLang="zh-CN" sz="5400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dàn</a:t>
            </a:r>
            <a:r>
              <a:rPr lang="en-US" altLang="zh-CN" sz="5400" dirty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84F1F972-257C-4F71-90EC-51C14FE16895}"/>
              </a:ext>
            </a:extLst>
          </p:cNvPr>
          <p:cNvSpPr txBox="1"/>
          <p:nvPr/>
        </p:nvSpPr>
        <p:spPr>
          <a:xfrm>
            <a:off x="480383" y="4192229"/>
            <a:ext cx="3727621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Kiểm</a:t>
            </a:r>
            <a:r>
              <a:rPr lang="en-US" altLang="zh-CN" sz="5400" dirty="0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</a:t>
            </a:r>
            <a:r>
              <a:rPr lang="en-US" altLang="zh-CN" sz="5400" dirty="0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chỉnh</a:t>
            </a:r>
            <a:r>
              <a:rPr lang="en-US" altLang="zh-CN" sz="5400" dirty="0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E3909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sửa</a:t>
            </a:r>
            <a:endParaRPr lang="en-US" altLang="zh-CN" sz="5400" dirty="0">
              <a:solidFill>
                <a:srgbClr val="E3909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24FD6E37-C709-4E0B-8B5A-75938FEBB369}"/>
              </a:ext>
            </a:extLst>
          </p:cNvPr>
          <p:cNvSpPr txBox="1"/>
          <p:nvPr/>
        </p:nvSpPr>
        <p:spPr>
          <a:xfrm>
            <a:off x="8303530" y="4817983"/>
            <a:ext cx="3266799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altLang="zh-CN" sz="5400" dirty="0">
                <a:solidFill>
                  <a:srgbClr val="FFC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endParaRPr lang="zh-CN" altLang="en-US" sz="5400" dirty="0">
              <a:solidFill>
                <a:srgbClr val="FFC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8760" y="518722"/>
            <a:ext cx="6445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00" dirty="0">
                <a:solidFill>
                  <a:srgbClr val="C00000"/>
                </a:solidFill>
                <a:latin typeface="Algerian" panose="04020705040A02060702" pitchFamily="82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2271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1000" y="1235867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solidFill>
                  <a:srgbClr val="009900"/>
                </a:solidFill>
                <a:latin typeface="#9Slide05 SVNBulgary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8069" y="3822610"/>
            <a:ext cx="652605" cy="15791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5" y="5364123"/>
            <a:ext cx="1022086" cy="8962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585">
            <a:off x="11077571" y="4224209"/>
            <a:ext cx="782728" cy="1737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53" y="4628322"/>
            <a:ext cx="782728" cy="1737363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47" name="Oval 46">
            <a:hlinkClick r:id="rId19" action="ppaction://hlinksldjump"/>
          </p:cNvPr>
          <p:cNvSpPr/>
          <p:nvPr/>
        </p:nvSpPr>
        <p:spPr>
          <a:xfrm>
            <a:off x="4440135" y="3908498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48" name="Oval 47">
            <a:hlinkClick r:id="rId20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49" name="Oval 48">
            <a:hlinkClick r:id="rId21" action="ppaction://hlinksldjump"/>
          </p:cNvPr>
          <p:cNvSpPr/>
          <p:nvPr/>
        </p:nvSpPr>
        <p:spPr>
          <a:xfrm>
            <a:off x="7748595" y="452095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51" name="Oval 50">
            <a:hlinkClick r:id="rId22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52" name="Oval 51">
            <a:hlinkClick r:id="rId23" action="ppaction://hlinksldjump"/>
          </p:cNvPr>
          <p:cNvSpPr/>
          <p:nvPr/>
        </p:nvSpPr>
        <p:spPr>
          <a:xfrm>
            <a:off x="9863555" y="451068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53" name="Oval 52">
            <a:hlinkClick r:id="rId24" action="ppaction://hlinksldjump"/>
          </p:cNvPr>
          <p:cNvSpPr/>
          <p:nvPr/>
        </p:nvSpPr>
        <p:spPr>
          <a:xfrm>
            <a:off x="10959514" y="4155596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27" action="ppaction://hlinksldjump"/>
            <a:extLst>
              <a:ext uri="{FF2B5EF4-FFF2-40B4-BE49-F238E27FC236}">
                <a16:creationId xmlns:a16="http://schemas.microsoft.com/office/drawing/2014/main" id="{CD9691A0-5DE1-4921-9C7A-4D49F4C73AB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5" y="791669"/>
            <a:ext cx="915728" cy="8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35039 -0.02176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4883 0.03195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7EB7E6-765D-42F9-90CA-093D5EE44CE8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E712B-1408-4217-A56C-E4447862977F}"/>
              </a:ext>
            </a:extLst>
          </p:cNvPr>
          <p:cNvSpPr txBox="1"/>
          <p:nvPr/>
        </p:nvSpPr>
        <p:spPr>
          <a:xfrm>
            <a:off x="1003767" y="874609"/>
            <a:ext cx="1014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D21444-0636-4AAA-BA09-2F931A11BA0E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C343B-9402-4B43-9BAB-347B3198CF4C}"/>
              </a:ext>
            </a:extLst>
          </p:cNvPr>
          <p:cNvSpPr txBox="1"/>
          <p:nvPr/>
        </p:nvSpPr>
        <p:spPr>
          <a:xfrm>
            <a:off x="2216054" y="3550695"/>
            <a:ext cx="7841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;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0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CF5B17-C03A-4CCC-8CD0-4DFFC0CC2923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FFD95-FE1E-4571-9B75-7043F8CB0C5A}"/>
              </a:ext>
            </a:extLst>
          </p:cNvPr>
          <p:cNvSpPr txBox="1"/>
          <p:nvPr/>
        </p:nvSpPr>
        <p:spPr>
          <a:xfrm>
            <a:off x="803753" y="649311"/>
            <a:ext cx="10675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?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C7D7B8-BC39-4851-9FD8-43FB747A8922}"/>
              </a:ext>
            </a:extLst>
          </p:cNvPr>
          <p:cNvSpPr/>
          <p:nvPr/>
        </p:nvSpPr>
        <p:spPr>
          <a:xfrm>
            <a:off x="487016" y="3163027"/>
            <a:ext cx="9736526" cy="3217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ACF7C-4A71-45D1-9471-34A69918F809}"/>
              </a:ext>
            </a:extLst>
          </p:cNvPr>
          <p:cNvSpPr txBox="1"/>
          <p:nvPr/>
        </p:nvSpPr>
        <p:spPr>
          <a:xfrm>
            <a:off x="625034" y="3262417"/>
            <a:ext cx="9453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F8AEA167-CF8B-490B-B461-E37713E746EB}"/>
              </a:ext>
            </a:extLst>
          </p:cNvPr>
          <p:cNvGrpSpPr/>
          <p:nvPr/>
        </p:nvGrpSpPr>
        <p:grpSpPr>
          <a:xfrm>
            <a:off x="749300" y="635000"/>
            <a:ext cx="4787900" cy="576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87FDBDCD-F1E5-40C0-8F13-4AA7A626790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047BE4FE-F2A7-43E9-ADF7-F20B1423585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83C4C9-0126-4925-906B-9FC579D1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01" y="1255742"/>
            <a:ext cx="42291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Chém chết chằn tinh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được tên vàng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Giết cả đại bàng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Cứu nguy công chúa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 hầu khiếp vía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Bởi một niêu cơm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lại tiếng thơm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truyền sử sách.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任意多边形 4">
            <a:extLst>
              <a:ext uri="{FF2B5EF4-FFF2-40B4-BE49-F238E27FC236}">
                <a16:creationId xmlns:a16="http://schemas.microsoft.com/office/drawing/2014/main" id="{DDA196A4-FD51-46C5-ABD6-BF1617460397}"/>
              </a:ext>
            </a:extLst>
          </p:cNvPr>
          <p:cNvSpPr>
            <a:spLocks/>
          </p:cNvSpPr>
          <p:nvPr/>
        </p:nvSpPr>
        <p:spPr bwMode="auto">
          <a:xfrm rot="5400000">
            <a:off x="7962903" y="176215"/>
            <a:ext cx="1904999" cy="2133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>
            <a:extLst>
              <a:ext uri="{FF2B5EF4-FFF2-40B4-BE49-F238E27FC236}">
                <a16:creationId xmlns:a16="http://schemas.microsoft.com/office/drawing/2014/main" id="{836C379A-780F-4115-B06A-A65A1A10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2" y="519115"/>
            <a:ext cx="138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Thạch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Sanh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EFFCEC89-734A-4D51-A8E0-2036D8EA3A04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:a16="http://schemas.microsoft.com/office/drawing/2014/main" id="{CA287EE4-6E76-4679-B4F8-445924473473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:a16="http://schemas.microsoft.com/office/drawing/2014/main" id="{2ED5E6EC-0FE4-4D7A-AC85-8B155C3AC1F6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:a16="http://schemas.microsoft.com/office/drawing/2014/main" id="{350BA4F4-E42C-48F6-AC9E-2B98BABBB294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:a16="http://schemas.microsoft.com/office/drawing/2014/main" id="{04F30F23-077E-467A-BBD6-95C46F5E54D9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:a16="http://schemas.microsoft.com/office/drawing/2014/main" id="{B4A5BCF1-0DBC-4D37-99DD-954C6BA8E3D7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:a16="http://schemas.microsoft.com/office/drawing/2014/main" id="{7EA36B90-2D70-4B79-8086-336EB73E74FD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:a16="http://schemas.microsoft.com/office/drawing/2014/main" id="{FD841D78-278B-4D27-A739-AF734E9F1937}"/>
              </a:ext>
            </a:extLst>
          </p:cNvPr>
          <p:cNvSpPr/>
          <p:nvPr/>
        </p:nvSpPr>
        <p:spPr>
          <a:xfrm>
            <a:off x="7315200" y="37338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8" name="Picture 2" descr="Kết quả hình ảnh cho thạch sanh&quot;">
            <a:extLst>
              <a:ext uri="{FF2B5EF4-FFF2-40B4-BE49-F238E27FC236}">
                <a16:creationId xmlns:a16="http://schemas.microsoft.com/office/drawing/2014/main" id="{500D2D55-9D19-4F17-872E-92D83F05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822" r="13828"/>
          <a:stretch>
            <a:fillRect/>
          </a:stretch>
        </p:blipFill>
        <p:spPr bwMode="auto">
          <a:xfrm>
            <a:off x="7112000" y="2514600"/>
            <a:ext cx="3733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88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98A090-CB14-4344-B2AD-E282DE6E3C0A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CFC48-A0D4-4BB7-B170-26763257DB64}"/>
              </a:ext>
            </a:extLst>
          </p:cNvPr>
          <p:cNvSpPr txBox="1"/>
          <p:nvPr/>
        </p:nvSpPr>
        <p:spPr>
          <a:xfrm>
            <a:off x="1003767" y="874609"/>
            <a:ext cx="1014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970F88-BD6A-4F82-AA55-F0F7CA246697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1292D-A445-4CEA-98DA-C1988C0D1C66}"/>
              </a:ext>
            </a:extLst>
          </p:cNvPr>
          <p:cNvSpPr txBox="1"/>
          <p:nvPr/>
        </p:nvSpPr>
        <p:spPr>
          <a:xfrm>
            <a:off x="2802463" y="3754309"/>
            <a:ext cx="784115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D4CA73-2850-4EBB-81CC-6EDA3D1E0A67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FC1AF-F7DF-4A53-9A8C-44985D814263}"/>
              </a:ext>
            </a:extLst>
          </p:cNvPr>
          <p:cNvSpPr txBox="1"/>
          <p:nvPr/>
        </p:nvSpPr>
        <p:spPr>
          <a:xfrm>
            <a:off x="1215844" y="813898"/>
            <a:ext cx="9760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TG,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652A43-8A88-4E93-9019-CB848026C4A5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59A9E-3F39-4971-85E9-B19D97864498}"/>
              </a:ext>
            </a:extLst>
          </p:cNvPr>
          <p:cNvSpPr txBox="1"/>
          <p:nvPr/>
        </p:nvSpPr>
        <p:spPr>
          <a:xfrm>
            <a:off x="2057909" y="4078578"/>
            <a:ext cx="762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AEE16A-26F7-4341-A41A-1C3E6A6F056A}"/>
              </a:ext>
            </a:extLst>
          </p:cNvPr>
          <p:cNvSpPr/>
          <p:nvPr/>
        </p:nvSpPr>
        <p:spPr>
          <a:xfrm>
            <a:off x="1321542" y="546082"/>
            <a:ext cx="9548913" cy="1441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D2666-F4C1-475E-A446-AA74A367FDB5}"/>
              </a:ext>
            </a:extLst>
          </p:cNvPr>
          <p:cNvSpPr txBox="1"/>
          <p:nvPr/>
        </p:nvSpPr>
        <p:spPr>
          <a:xfrm>
            <a:off x="1022031" y="913011"/>
            <a:ext cx="1014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A4EDAB-1C2F-4E9C-8657-7A35934579BB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B4937-AE9A-44B2-A136-E51ECAAF7BFB}"/>
              </a:ext>
            </a:extLst>
          </p:cNvPr>
          <p:cNvSpPr txBox="1"/>
          <p:nvPr/>
        </p:nvSpPr>
        <p:spPr>
          <a:xfrm>
            <a:off x="2360798" y="4078578"/>
            <a:ext cx="744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0138B8-CD7A-4FD8-91C2-308FB706AC68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C81D0-43CC-420B-B4A0-2A58F2BC1934}"/>
              </a:ext>
            </a:extLst>
          </p:cNvPr>
          <p:cNvSpPr txBox="1"/>
          <p:nvPr/>
        </p:nvSpPr>
        <p:spPr>
          <a:xfrm>
            <a:off x="1003767" y="874609"/>
            <a:ext cx="1014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7665F9-FD4A-4C0C-82A8-3E4DCBE3B48D}"/>
              </a:ext>
            </a:extLst>
          </p:cNvPr>
          <p:cNvSpPr/>
          <p:nvPr/>
        </p:nvSpPr>
        <p:spPr>
          <a:xfrm>
            <a:off x="1411357" y="3262416"/>
            <a:ext cx="8722734" cy="3019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83174-7FB4-45FE-95F4-2D3EEB0B6834}"/>
              </a:ext>
            </a:extLst>
          </p:cNvPr>
          <p:cNvSpPr txBox="1"/>
          <p:nvPr/>
        </p:nvSpPr>
        <p:spPr>
          <a:xfrm>
            <a:off x="1599826" y="3373795"/>
            <a:ext cx="8546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TG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9728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1A8002-872C-4AEA-BF9A-0AAA7B4F5A82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39CEB-133B-4165-8CDF-E81AE7A542FF}"/>
              </a:ext>
            </a:extLst>
          </p:cNvPr>
          <p:cNvSpPr txBox="1"/>
          <p:nvPr/>
        </p:nvSpPr>
        <p:spPr>
          <a:xfrm>
            <a:off x="1145210" y="1204540"/>
            <a:ext cx="1014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2E33A9-86F0-4218-A5BB-4177F3B26401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8C2AE-61DC-4A84-B2BF-5D3EB543E6DF}"/>
              </a:ext>
            </a:extLst>
          </p:cNvPr>
          <p:cNvSpPr txBox="1"/>
          <p:nvPr/>
        </p:nvSpPr>
        <p:spPr>
          <a:xfrm>
            <a:off x="2434948" y="3996683"/>
            <a:ext cx="746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3" y="168255"/>
            <a:ext cx="679268" cy="7063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5F9405-AE08-4F0E-A350-1B355A1A6BF4}"/>
              </a:ext>
            </a:extLst>
          </p:cNvPr>
          <p:cNvSpPr/>
          <p:nvPr/>
        </p:nvSpPr>
        <p:spPr>
          <a:xfrm>
            <a:off x="938609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E7BD45-8CF8-41FD-BDF4-55B786095E00}"/>
              </a:ext>
            </a:extLst>
          </p:cNvPr>
          <p:cNvSpPr txBox="1"/>
          <p:nvPr/>
        </p:nvSpPr>
        <p:spPr>
          <a:xfrm>
            <a:off x="1105454" y="1138875"/>
            <a:ext cx="1014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AD3DBB-75D1-4377-AB47-F694F63DD63F}"/>
              </a:ext>
            </a:extLst>
          </p:cNvPr>
          <p:cNvSpPr/>
          <p:nvPr/>
        </p:nvSpPr>
        <p:spPr>
          <a:xfrm>
            <a:off x="2097665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91D83-E907-4CD5-B42D-13DF3FC0DAB8}"/>
              </a:ext>
            </a:extLst>
          </p:cNvPr>
          <p:cNvSpPr txBox="1"/>
          <p:nvPr/>
        </p:nvSpPr>
        <p:spPr>
          <a:xfrm>
            <a:off x="2265749" y="3964799"/>
            <a:ext cx="7841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68255"/>
            <a:ext cx="757591" cy="70635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799419-D77D-4275-8B37-A57E1A78F36E}"/>
              </a:ext>
            </a:extLst>
          </p:cNvPr>
          <p:cNvSpPr/>
          <p:nvPr/>
        </p:nvSpPr>
        <p:spPr>
          <a:xfrm>
            <a:off x="898853" y="575900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CF91F-EE42-44CF-8014-FB22D46EAC27}"/>
              </a:ext>
            </a:extLst>
          </p:cNvPr>
          <p:cNvSpPr txBox="1"/>
          <p:nvPr/>
        </p:nvSpPr>
        <p:spPr>
          <a:xfrm>
            <a:off x="1003767" y="874609"/>
            <a:ext cx="1014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987EBF-CC77-4725-BE63-5A16A58421D6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E1CE0-673E-4B9D-ADF7-25058CD0F90D}"/>
              </a:ext>
            </a:extLst>
          </p:cNvPr>
          <p:cNvSpPr txBox="1"/>
          <p:nvPr/>
        </p:nvSpPr>
        <p:spPr>
          <a:xfrm>
            <a:off x="2157156" y="4273682"/>
            <a:ext cx="7841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41262" y="168255"/>
            <a:ext cx="1011677" cy="98468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D63E5E-66A1-4938-AE22-E2B063D60B94}"/>
              </a:ext>
            </a:extLst>
          </p:cNvPr>
          <p:cNvSpPr/>
          <p:nvPr/>
        </p:nvSpPr>
        <p:spPr>
          <a:xfrm>
            <a:off x="978366" y="762931"/>
            <a:ext cx="10475844" cy="17597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C2B20-D6E5-419D-A64D-07F83FF6FD22}"/>
              </a:ext>
            </a:extLst>
          </p:cNvPr>
          <p:cNvSpPr txBox="1"/>
          <p:nvPr/>
        </p:nvSpPr>
        <p:spPr>
          <a:xfrm>
            <a:off x="1083280" y="1061640"/>
            <a:ext cx="1014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61FDD9-60B1-4B35-9B73-4044DF71E23C}"/>
              </a:ext>
            </a:extLst>
          </p:cNvPr>
          <p:cNvSpPr/>
          <p:nvPr/>
        </p:nvSpPr>
        <p:spPr>
          <a:xfrm>
            <a:off x="2057909" y="3262417"/>
            <a:ext cx="8076182" cy="2832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B244E3-7E80-46BC-BD86-23BB033349E3}"/>
              </a:ext>
            </a:extLst>
          </p:cNvPr>
          <p:cNvSpPr txBox="1"/>
          <p:nvPr/>
        </p:nvSpPr>
        <p:spPr>
          <a:xfrm>
            <a:off x="2439827" y="3924559"/>
            <a:ext cx="743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CF719-066D-4851-AC5B-B6917AB8FF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092389" y="446873"/>
            <a:ext cx="3477195" cy="103402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A12DD27C-70E6-4D1D-826D-18477CF5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1" y="446872"/>
            <a:ext cx="2997583" cy="8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40" tIns="81271" rIns="162540" bIns="81271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a/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B4C7BBF-9493-4339-B54F-6B747E78A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7636" y="4602992"/>
            <a:ext cx="4383835" cy="2255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66086D-5673-402F-8376-08105CB5E338}"/>
              </a:ext>
            </a:extLst>
          </p:cNvPr>
          <p:cNvSpPr txBox="1"/>
          <p:nvPr/>
        </p:nvSpPr>
        <p:spPr>
          <a:xfrm>
            <a:off x="519319" y="2208553"/>
            <a:ext cx="9250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truyền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thuyết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Thánh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Gióng</a:t>
            </a:r>
            <a:endParaRPr lang="en-US" altLang="en-US" sz="4000" dirty="0">
              <a:solidFill>
                <a:srgbClr val="0070C0"/>
              </a:solidFill>
              <a:latin typeface="#9Slide05 SVNBulgary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90EE5-94D3-4986-80DF-7868495C63EB}"/>
              </a:ext>
            </a:extLst>
          </p:cNvPr>
          <p:cNvSpPr txBox="1"/>
          <p:nvPr/>
        </p:nvSpPr>
        <p:spPr>
          <a:xfrm>
            <a:off x="2019630" y="3477942"/>
            <a:ext cx="9250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Ghi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kiện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chính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+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Tưởng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tượng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10D65-A195-4DBC-BDD6-154D13C8891C}"/>
              </a:ext>
            </a:extLst>
          </p:cNvPr>
          <p:cNvSpPr txBox="1"/>
          <p:nvPr/>
        </p:nvSpPr>
        <p:spPr>
          <a:xfrm>
            <a:off x="3454120" y="4747331"/>
            <a:ext cx="82309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Suy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chi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tiết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hình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ngữ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biểu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…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sẽ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thêm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vào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altLang="en-US" sz="4000" dirty="0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#9Slide05 SVNBulgary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endParaRPr lang="en-US" altLang="en-US" sz="4000" dirty="0">
              <a:solidFill>
                <a:srgbClr val="0070C0"/>
              </a:solidFill>
              <a:latin typeface="#9Slide05 SVNBulgary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AE68E-A415-4479-89E4-A09254E3A7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2893384" y="407117"/>
            <a:ext cx="5969384" cy="103402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9C6276AB-217A-415C-8C14-4B619183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144" y="407116"/>
            <a:ext cx="5146023" cy="9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40" tIns="81271" rIns="162540" bIns="81271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b/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ý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và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lập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dàn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ý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6737D5-EEC1-44B6-8DB0-DBC0FA17B2A8}"/>
              </a:ext>
            </a:extLst>
          </p:cNvPr>
          <p:cNvGrpSpPr/>
          <p:nvPr/>
        </p:nvGrpSpPr>
        <p:grpSpPr>
          <a:xfrm rot="16200000">
            <a:off x="-1160463" y="3640133"/>
            <a:ext cx="4303645" cy="1098423"/>
            <a:chOff x="1779058" y="996576"/>
            <a:chExt cx="7355976" cy="1187076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68316940-FA7B-495C-AF2A-9BFDB282F3E2}"/>
                </a:ext>
              </a:extLst>
            </p:cNvPr>
            <p:cNvSpPr/>
            <p:nvPr/>
          </p:nvSpPr>
          <p:spPr>
            <a:xfrm>
              <a:off x="2142565" y="1104152"/>
              <a:ext cx="6992469" cy="1079500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313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16485E90-21BC-4FC9-8B6A-2B8C9B380B7D}"/>
                </a:ext>
              </a:extLst>
            </p:cNvPr>
            <p:cNvSpPr/>
            <p:nvPr/>
          </p:nvSpPr>
          <p:spPr>
            <a:xfrm>
              <a:off x="1779058" y="996576"/>
              <a:ext cx="7143155" cy="107950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313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5B23A4-F003-4620-9835-185645D3AB61}"/>
              </a:ext>
            </a:extLst>
          </p:cNvPr>
          <p:cNvSpPr/>
          <p:nvPr/>
        </p:nvSpPr>
        <p:spPr>
          <a:xfrm rot="16200000">
            <a:off x="-950918" y="3842692"/>
            <a:ext cx="378501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dirty="0" err="1">
                <a:latin typeface="#9Slide05 SVNBulgary" pitchFamily="2" charset="0"/>
              </a:rPr>
              <a:t>Tìm</a:t>
            </a:r>
            <a:r>
              <a:rPr lang="en-US" sz="4267" dirty="0">
                <a:latin typeface="#9Slide05 SVNBulgary" pitchFamily="2" charset="0"/>
              </a:rPr>
              <a:t> ý (</a:t>
            </a:r>
            <a:r>
              <a:rPr lang="en-US" sz="4267" dirty="0" err="1">
                <a:latin typeface="#9Slide05 SVNBulgary" pitchFamily="2" charset="0"/>
              </a:rPr>
              <a:t>Đặt</a:t>
            </a:r>
            <a:r>
              <a:rPr lang="en-US" sz="4267" dirty="0">
                <a:latin typeface="#9Slide05 SVNBulgary" pitchFamily="2" charset="0"/>
              </a:rPr>
              <a:t> </a:t>
            </a:r>
            <a:r>
              <a:rPr lang="en-US" sz="4267" dirty="0" err="1">
                <a:latin typeface="#9Slide05 SVNBulgary" pitchFamily="2" charset="0"/>
              </a:rPr>
              <a:t>câu</a:t>
            </a:r>
            <a:r>
              <a:rPr lang="en-US" sz="4267" dirty="0">
                <a:latin typeface="#9Slide05 SVNBulgary" pitchFamily="2" charset="0"/>
              </a:rPr>
              <a:t> </a:t>
            </a:r>
            <a:r>
              <a:rPr lang="en-US" sz="4267" dirty="0" err="1">
                <a:latin typeface="#9Slide05 SVNBulgary" pitchFamily="2" charset="0"/>
              </a:rPr>
              <a:t>hỏi</a:t>
            </a:r>
            <a:r>
              <a:rPr lang="en-US" sz="4267" dirty="0">
                <a:latin typeface="#9Slide05 SVNBulgary" pitchFamily="2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029B5F-E0B3-45A9-A240-4AF14D40CB8D}"/>
              </a:ext>
            </a:extLst>
          </p:cNvPr>
          <p:cNvGrpSpPr/>
          <p:nvPr/>
        </p:nvGrpSpPr>
        <p:grpSpPr>
          <a:xfrm>
            <a:off x="2097709" y="1870343"/>
            <a:ext cx="9656737" cy="733007"/>
            <a:chOff x="1580874" y="2217480"/>
            <a:chExt cx="9656737" cy="733007"/>
          </a:xfrm>
        </p:grpSpPr>
        <p:sp>
          <p:nvSpPr>
            <p:cNvPr id="12" name="PA_库_任意多边形 120">
              <a:extLst>
                <a:ext uri="{FF2B5EF4-FFF2-40B4-BE49-F238E27FC236}">
                  <a16:creationId xmlns:a16="http://schemas.microsoft.com/office/drawing/2014/main" id="{3866306C-F4A4-435B-B29C-0364E078B06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PA_库_文本框 121">
              <a:extLst>
                <a:ext uri="{FF2B5EF4-FFF2-40B4-BE49-F238E27FC236}">
                  <a16:creationId xmlns:a16="http://schemas.microsoft.com/office/drawing/2014/main" id="{5AB85F45-F639-4AC6-BBD5-BD67D1AEBDD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(1)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4C580-509F-4EE4-B6E4-641674B4FB94}"/>
                </a:ext>
              </a:extLst>
            </p:cNvPr>
            <p:cNvSpPr/>
            <p:nvPr/>
          </p:nvSpPr>
          <p:spPr>
            <a:xfrm>
              <a:off x="2873762" y="2242601"/>
              <a:ext cx="83638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Truyền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thuyết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TG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kể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lại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chuyện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gì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084264-C4D1-42BC-AEC9-357ED78E4B1B}"/>
              </a:ext>
            </a:extLst>
          </p:cNvPr>
          <p:cNvGrpSpPr/>
          <p:nvPr/>
        </p:nvGrpSpPr>
        <p:grpSpPr>
          <a:xfrm>
            <a:off x="2097709" y="2837751"/>
            <a:ext cx="9656737" cy="733007"/>
            <a:chOff x="1580874" y="2217480"/>
            <a:chExt cx="9656737" cy="733007"/>
          </a:xfrm>
        </p:grpSpPr>
        <p:sp>
          <p:nvSpPr>
            <p:cNvPr id="16" name="PA_库_任意多边形 120">
              <a:extLst>
                <a:ext uri="{FF2B5EF4-FFF2-40B4-BE49-F238E27FC236}">
                  <a16:creationId xmlns:a16="http://schemas.microsoft.com/office/drawing/2014/main" id="{C2EA3492-EA59-4402-BCCD-1063AAF0394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7" name="PA_库_文本框 121">
              <a:extLst>
                <a:ext uri="{FF2B5EF4-FFF2-40B4-BE49-F238E27FC236}">
                  <a16:creationId xmlns:a16="http://schemas.microsoft.com/office/drawing/2014/main" id="{986998CE-70F0-4D73-8797-4B0B62C5633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(2)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7C085D-9734-40C1-8838-C48602A32A9A}"/>
                </a:ext>
              </a:extLst>
            </p:cNvPr>
            <p:cNvSpPr/>
            <p:nvPr/>
          </p:nvSpPr>
          <p:spPr>
            <a:xfrm>
              <a:off x="2873762" y="2242601"/>
              <a:ext cx="83638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sự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kiện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chính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nào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234D52-36E7-4120-8FB1-A4D41D2BB9BC}"/>
              </a:ext>
            </a:extLst>
          </p:cNvPr>
          <p:cNvGrpSpPr/>
          <p:nvPr/>
        </p:nvGrpSpPr>
        <p:grpSpPr>
          <a:xfrm>
            <a:off x="2097709" y="3878591"/>
            <a:ext cx="9656737" cy="733007"/>
            <a:chOff x="1580874" y="2217480"/>
            <a:chExt cx="9656737" cy="733007"/>
          </a:xfrm>
        </p:grpSpPr>
        <p:sp>
          <p:nvSpPr>
            <p:cNvPr id="20" name="PA_库_任意多边形 120">
              <a:extLst>
                <a:ext uri="{FF2B5EF4-FFF2-40B4-BE49-F238E27FC236}">
                  <a16:creationId xmlns:a16="http://schemas.microsoft.com/office/drawing/2014/main" id="{6C3EADC3-C42C-4358-801E-63285868285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1" name="PA_库_文本框 121">
              <a:extLst>
                <a:ext uri="{FF2B5EF4-FFF2-40B4-BE49-F238E27FC236}">
                  <a16:creationId xmlns:a16="http://schemas.microsoft.com/office/drawing/2014/main" id="{D0C28B75-3311-4E3F-9C98-5989DFE7C04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(3)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CA7F90-1142-4847-A184-0ECBA4C780B7}"/>
                </a:ext>
              </a:extLst>
            </p:cNvPr>
            <p:cNvSpPr/>
            <p:nvPr/>
          </p:nvSpPr>
          <p:spPr>
            <a:xfrm>
              <a:off x="2873762" y="2242601"/>
              <a:ext cx="83638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Diễn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biến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câu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chuyện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ra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sao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D8A815-BEBA-44EC-8104-69C1582F0E2C}"/>
              </a:ext>
            </a:extLst>
          </p:cNvPr>
          <p:cNvGrpSpPr/>
          <p:nvPr/>
        </p:nvGrpSpPr>
        <p:grpSpPr>
          <a:xfrm>
            <a:off x="2097709" y="4875606"/>
            <a:ext cx="9852991" cy="748089"/>
            <a:chOff x="1580874" y="2177277"/>
            <a:chExt cx="9852991" cy="748089"/>
          </a:xfrm>
        </p:grpSpPr>
        <p:sp>
          <p:nvSpPr>
            <p:cNvPr id="24" name="PA_库_任意多边形 120">
              <a:extLst>
                <a:ext uri="{FF2B5EF4-FFF2-40B4-BE49-F238E27FC236}">
                  <a16:creationId xmlns:a16="http://schemas.microsoft.com/office/drawing/2014/main" id="{DDE32255-6B23-46E5-B764-F3DBD1198F2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PA_库_文本框 121">
              <a:extLst>
                <a:ext uri="{FF2B5EF4-FFF2-40B4-BE49-F238E27FC236}">
                  <a16:creationId xmlns:a16="http://schemas.microsoft.com/office/drawing/2014/main" id="{7BFF4705-83FC-4356-B6C8-53DA7632F6B1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(4)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A21C4C-087D-4B84-AE56-288FF61D004F}"/>
                </a:ext>
              </a:extLst>
            </p:cNvPr>
            <p:cNvSpPr/>
            <p:nvPr/>
          </p:nvSpPr>
          <p:spPr>
            <a:xfrm>
              <a:off x="2873762" y="2177277"/>
              <a:ext cx="85601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thể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thêm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bớt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chi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tiết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hình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ảnh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...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nào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0D7DC-2000-4E1D-9AC6-7A5B5855F136}"/>
              </a:ext>
            </a:extLst>
          </p:cNvPr>
          <p:cNvGrpSpPr/>
          <p:nvPr/>
        </p:nvGrpSpPr>
        <p:grpSpPr>
          <a:xfrm>
            <a:off x="2100356" y="5871081"/>
            <a:ext cx="9654090" cy="775369"/>
            <a:chOff x="1580874" y="2217480"/>
            <a:chExt cx="9654090" cy="775369"/>
          </a:xfrm>
        </p:grpSpPr>
        <p:sp>
          <p:nvSpPr>
            <p:cNvPr id="28" name="PA_库_任意多边形 120">
              <a:extLst>
                <a:ext uri="{FF2B5EF4-FFF2-40B4-BE49-F238E27FC236}">
                  <a16:creationId xmlns:a16="http://schemas.microsoft.com/office/drawing/2014/main" id="{2EE28E12-E611-4457-A8B0-0B95E71EB3F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9" name="PA_库_文本框 121">
              <a:extLst>
                <a:ext uri="{FF2B5EF4-FFF2-40B4-BE49-F238E27FC236}">
                  <a16:creationId xmlns:a16="http://schemas.microsoft.com/office/drawing/2014/main" id="{6DC230A9-AE5D-43B0-B4A5-80F3017353D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(5)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DCE5F7-8DB9-4788-A404-44DF5A649458}"/>
                </a:ext>
              </a:extLst>
            </p:cNvPr>
            <p:cNvSpPr/>
            <p:nvPr/>
          </p:nvSpPr>
          <p:spPr>
            <a:xfrm>
              <a:off x="2871115" y="2284963"/>
              <a:ext cx="83638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gợi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cho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những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suy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nghĩ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cảm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xúc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gì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F8AEA167-CF8B-490B-B461-E37713E746EB}"/>
              </a:ext>
            </a:extLst>
          </p:cNvPr>
          <p:cNvGrpSpPr/>
          <p:nvPr/>
        </p:nvGrpSpPr>
        <p:grpSpPr>
          <a:xfrm>
            <a:off x="1520825" y="489739"/>
            <a:ext cx="9150349" cy="23169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87FDBDCD-F1E5-40C0-8F13-4AA7A626790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047BE4FE-F2A7-43E9-ADF7-F20B1423585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83C4C9-0126-4925-906B-9FC579D1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902" y="1036628"/>
            <a:ext cx="85375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4000" dirty="0">
                <a:latin typeface="+mj-lt"/>
              </a:rPr>
              <a:t>Bà sinh một bọc trứng ngà</a:t>
            </a:r>
            <a:br>
              <a:rPr lang="vi-VN" sz="6600" dirty="0">
                <a:latin typeface="+mj-lt"/>
              </a:rPr>
            </a:br>
            <a:r>
              <a:rPr lang="vi-VN" sz="4000" dirty="0">
                <a:latin typeface="+mj-lt"/>
              </a:rPr>
              <a:t>Một trăm trứng nở thành ra trăm người</a:t>
            </a:r>
            <a:endParaRPr lang="en-US" altLang="en-US" sz="6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EFFCEC89-734A-4D51-A8E0-2036D8EA3A04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:a16="http://schemas.microsoft.com/office/drawing/2014/main" id="{CA287EE4-6E76-4679-B4F8-445924473473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:a16="http://schemas.microsoft.com/office/drawing/2014/main" id="{2ED5E6EC-0FE4-4D7A-AC85-8B155C3AC1F6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:a16="http://schemas.microsoft.com/office/drawing/2014/main" id="{350BA4F4-E42C-48F6-AC9E-2B98BABBB294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:a16="http://schemas.microsoft.com/office/drawing/2014/main" id="{04F30F23-077E-467A-BBD6-95C46F5E54D9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:a16="http://schemas.microsoft.com/office/drawing/2014/main" id="{B4A5BCF1-0DBC-4D37-99DD-954C6BA8E3D7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:a16="http://schemas.microsoft.com/office/drawing/2014/main" id="{7EA36B90-2D70-4B79-8086-336EB73E74FD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:a16="http://schemas.microsoft.com/office/drawing/2014/main" id="{FD841D78-278B-4D27-A739-AF734E9F1937}"/>
              </a:ext>
            </a:extLst>
          </p:cNvPr>
          <p:cNvSpPr/>
          <p:nvPr/>
        </p:nvSpPr>
        <p:spPr>
          <a:xfrm>
            <a:off x="990600" y="48006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任意多边形 4">
            <a:extLst>
              <a:ext uri="{FF2B5EF4-FFF2-40B4-BE49-F238E27FC236}">
                <a16:creationId xmlns:a16="http://schemas.microsoft.com/office/drawing/2014/main" id="{309297D4-6216-4FC9-9317-DBD6F8105B46}"/>
              </a:ext>
            </a:extLst>
          </p:cNvPr>
          <p:cNvSpPr>
            <a:spLocks/>
          </p:cNvSpPr>
          <p:nvPr/>
        </p:nvSpPr>
        <p:spPr bwMode="auto">
          <a:xfrm>
            <a:off x="4699001" y="4508501"/>
            <a:ext cx="2158998" cy="16573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:a16="http://schemas.microsoft.com/office/drawing/2014/main" id="{35AB4383-C1B2-4856-8051-D93B703E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856" y="4965483"/>
            <a:ext cx="1567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Âu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F4712-0974-41A1-ADAC-F59E07D90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3303020"/>
            <a:ext cx="3975100" cy="31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AE68E-A415-4479-89E4-A09254E3A7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2893384" y="407117"/>
            <a:ext cx="5969384" cy="103402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9C6276AB-217A-415C-8C14-4B619183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5144" y="407116"/>
            <a:ext cx="5146023" cy="9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40" tIns="81271" rIns="162540" bIns="81271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b/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ý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và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lập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dàn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ý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6737D5-EEC1-44B6-8DB0-DBC0FA17B2A8}"/>
              </a:ext>
            </a:extLst>
          </p:cNvPr>
          <p:cNvGrpSpPr/>
          <p:nvPr/>
        </p:nvGrpSpPr>
        <p:grpSpPr>
          <a:xfrm rot="16200000">
            <a:off x="-1160463" y="3640133"/>
            <a:ext cx="4303645" cy="1098423"/>
            <a:chOff x="1779058" y="996576"/>
            <a:chExt cx="7355976" cy="1187076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68316940-FA7B-495C-AF2A-9BFDB282F3E2}"/>
                </a:ext>
              </a:extLst>
            </p:cNvPr>
            <p:cNvSpPr/>
            <p:nvPr/>
          </p:nvSpPr>
          <p:spPr>
            <a:xfrm>
              <a:off x="2142565" y="1104152"/>
              <a:ext cx="6992469" cy="1079500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313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16485E90-21BC-4FC9-8B6A-2B8C9B380B7D}"/>
                </a:ext>
              </a:extLst>
            </p:cNvPr>
            <p:cNvSpPr/>
            <p:nvPr/>
          </p:nvSpPr>
          <p:spPr>
            <a:xfrm>
              <a:off x="1779058" y="996576"/>
              <a:ext cx="7143155" cy="1079500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313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5B23A4-F003-4620-9835-185645D3AB61}"/>
              </a:ext>
            </a:extLst>
          </p:cNvPr>
          <p:cNvSpPr/>
          <p:nvPr/>
        </p:nvSpPr>
        <p:spPr>
          <a:xfrm rot="16200000">
            <a:off x="-158232" y="3842692"/>
            <a:ext cx="219964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dirty="0" err="1">
                <a:latin typeface="#9Slide05 SVNBulgary" pitchFamily="2" charset="0"/>
              </a:rPr>
              <a:t>Lập</a:t>
            </a:r>
            <a:r>
              <a:rPr lang="en-US" sz="4267" dirty="0">
                <a:latin typeface="#9Slide05 SVNBulgary" pitchFamily="2" charset="0"/>
              </a:rPr>
              <a:t> </a:t>
            </a:r>
            <a:r>
              <a:rPr lang="en-US" sz="4267" dirty="0" err="1">
                <a:latin typeface="#9Slide05 SVNBulgary" pitchFamily="2" charset="0"/>
              </a:rPr>
              <a:t>dàn</a:t>
            </a:r>
            <a:r>
              <a:rPr lang="en-US" sz="4267" dirty="0">
                <a:latin typeface="#9Slide05 SVNBulgary" pitchFamily="2" charset="0"/>
              </a:rPr>
              <a:t> ý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029B5F-E0B3-45A9-A240-4AF14D40CB8D}"/>
              </a:ext>
            </a:extLst>
          </p:cNvPr>
          <p:cNvGrpSpPr/>
          <p:nvPr/>
        </p:nvGrpSpPr>
        <p:grpSpPr>
          <a:xfrm>
            <a:off x="2097709" y="2098941"/>
            <a:ext cx="9656737" cy="733007"/>
            <a:chOff x="1580874" y="2217480"/>
            <a:chExt cx="9656737" cy="733007"/>
          </a:xfrm>
        </p:grpSpPr>
        <p:sp>
          <p:nvSpPr>
            <p:cNvPr id="12" name="PA_库_任意多边形 120">
              <a:extLst>
                <a:ext uri="{FF2B5EF4-FFF2-40B4-BE49-F238E27FC236}">
                  <a16:creationId xmlns:a16="http://schemas.microsoft.com/office/drawing/2014/main" id="{3866306C-F4A4-435B-B29C-0364E078B06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PA_库_文本框 121">
              <a:extLst>
                <a:ext uri="{FF2B5EF4-FFF2-40B4-BE49-F238E27FC236}">
                  <a16:creationId xmlns:a16="http://schemas.microsoft.com/office/drawing/2014/main" id="{5AB85F45-F639-4AC6-BBD5-BD67D1AEBDD0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MB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4C580-509F-4EE4-B6E4-641674B4FB94}"/>
                </a:ext>
              </a:extLst>
            </p:cNvPr>
            <p:cNvSpPr/>
            <p:nvPr/>
          </p:nvSpPr>
          <p:spPr>
            <a:xfrm>
              <a:off x="2873762" y="2242601"/>
              <a:ext cx="83638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Giới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thiệu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/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nêu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lí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do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kể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lại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truyền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thuyết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TG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084264-C4D1-42BC-AEC9-357ED78E4B1B}"/>
              </a:ext>
            </a:extLst>
          </p:cNvPr>
          <p:cNvGrpSpPr/>
          <p:nvPr/>
        </p:nvGrpSpPr>
        <p:grpSpPr>
          <a:xfrm>
            <a:off x="2093116" y="3369512"/>
            <a:ext cx="9531791" cy="1323439"/>
            <a:chOff x="1580874" y="1971541"/>
            <a:chExt cx="9531791" cy="1323439"/>
          </a:xfrm>
        </p:grpSpPr>
        <p:sp>
          <p:nvSpPr>
            <p:cNvPr id="16" name="PA_库_任意多边形 120">
              <a:extLst>
                <a:ext uri="{FF2B5EF4-FFF2-40B4-BE49-F238E27FC236}">
                  <a16:creationId xmlns:a16="http://schemas.microsoft.com/office/drawing/2014/main" id="{C2EA3492-EA59-4402-BCCD-1063AAF039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7" name="PA_库_文本框 121">
              <a:extLst>
                <a:ext uri="{FF2B5EF4-FFF2-40B4-BE49-F238E27FC236}">
                  <a16:creationId xmlns:a16="http://schemas.microsoft.com/office/drawing/2014/main" id="{986998CE-70F0-4D73-8797-4B0B62C5633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TB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7C085D-9734-40C1-8838-C48602A32A9A}"/>
                </a:ext>
              </a:extLst>
            </p:cNvPr>
            <p:cNvSpPr/>
            <p:nvPr/>
          </p:nvSpPr>
          <p:spPr>
            <a:xfrm>
              <a:off x="2873763" y="1971541"/>
              <a:ext cx="82389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Kể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lại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sự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kiện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chính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theo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trình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tự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bằng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lời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mình</a:t>
              </a:r>
              <a:endParaRPr lang="en-US" sz="4000" dirty="0">
                <a:solidFill>
                  <a:srgbClr val="0070C0"/>
                </a:solidFill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D8A815-BEBA-44EC-8104-69C1582F0E2C}"/>
              </a:ext>
            </a:extLst>
          </p:cNvPr>
          <p:cNvGrpSpPr/>
          <p:nvPr/>
        </p:nvGrpSpPr>
        <p:grpSpPr>
          <a:xfrm>
            <a:off x="2093116" y="5159688"/>
            <a:ext cx="9527197" cy="1323439"/>
            <a:chOff x="1580874" y="2037577"/>
            <a:chExt cx="9527197" cy="1323439"/>
          </a:xfrm>
        </p:grpSpPr>
        <p:sp>
          <p:nvSpPr>
            <p:cNvPr id="24" name="PA_库_任意多边形 120">
              <a:extLst>
                <a:ext uri="{FF2B5EF4-FFF2-40B4-BE49-F238E27FC236}">
                  <a16:creationId xmlns:a16="http://schemas.microsoft.com/office/drawing/2014/main" id="{DDE32255-6B23-46E5-B764-F3DBD1198F2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0874" y="2284963"/>
              <a:ext cx="1077262" cy="596656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solidFill>
              <a:srgbClr val="FFC000"/>
            </a:solidFill>
            <a:ln w="88900"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PA_库_文本框 121">
              <a:extLst>
                <a:ext uri="{FF2B5EF4-FFF2-40B4-BE49-F238E27FC236}">
                  <a16:creationId xmlns:a16="http://schemas.microsoft.com/office/drawing/2014/main" id="{7BFF4705-83FC-4356-B6C8-53DA7632F6B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655393" y="2217480"/>
              <a:ext cx="928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accent1">
                      <a:lumMod val="50000"/>
                    </a:schemeClr>
                  </a:solidFill>
                  <a:latin typeface="#9Slide03 Arima Madurai Bold" pitchFamily="2" charset="0"/>
                  <a:ea typeface="Microsoft YaHei UI" panose="020B0503020204020204" pitchFamily="34" charset="-122"/>
                  <a:cs typeface="#9Slide03 Arima Madurai Bold" pitchFamily="2" charset="0"/>
                </a:rPr>
                <a:t>KB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A21C4C-087D-4B84-AE56-288FF61D004F}"/>
                </a:ext>
              </a:extLst>
            </p:cNvPr>
            <p:cNvSpPr/>
            <p:nvPr/>
          </p:nvSpPr>
          <p:spPr>
            <a:xfrm>
              <a:off x="2873762" y="2037577"/>
              <a:ext cx="82343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Nêu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cảm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nghĩ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mình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truyện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/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chính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#9Slide05 SVNBulgary" pitchFamily="2" charset="0"/>
                  <a:cs typeface="#9Slide03 Arima Madurai" panose="00000500000000000000" pitchFamily="2" charset="0"/>
                </a:rPr>
                <a:t>truyện</a:t>
              </a:r>
              <a:endParaRPr lang="en-US" sz="4000" dirty="0">
                <a:solidFill>
                  <a:srgbClr val="0070C0"/>
                </a:solidFill>
                <a:latin typeface="#9Slide05 SVNBulgary" pitchFamily="2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4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AE68E-A415-4479-89E4-A09254E3A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235165" y="304868"/>
            <a:ext cx="3517355" cy="103402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9C6276AB-217A-415C-8C14-4B619183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902" y="304867"/>
            <a:ext cx="2646508" cy="9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40" tIns="81271" rIns="162540" bIns="81271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c/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Viết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bài</a:t>
            </a:r>
            <a:endParaRPr lang="en-US" altLang="zh-CN" sz="3733" b="1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20" name="组合 10">
            <a:extLst>
              <a:ext uri="{FF2B5EF4-FFF2-40B4-BE49-F238E27FC236}">
                <a16:creationId xmlns:a16="http://schemas.microsoft.com/office/drawing/2014/main" id="{599B6D40-722D-43EA-8C3F-4014E0D6626E}"/>
              </a:ext>
            </a:extLst>
          </p:cNvPr>
          <p:cNvGrpSpPr/>
          <p:nvPr/>
        </p:nvGrpSpPr>
        <p:grpSpPr>
          <a:xfrm>
            <a:off x="4530997" y="2959193"/>
            <a:ext cx="3250921" cy="3254972"/>
            <a:chOff x="4705194" y="2090165"/>
            <a:chExt cx="3392488" cy="3444875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D94F1AF-F4A5-4D7A-B6A1-1E559098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369" y="2977577"/>
              <a:ext cx="1363663" cy="2557463"/>
            </a:xfrm>
            <a:custGeom>
              <a:avLst/>
              <a:gdLst>
                <a:gd name="T0" fmla="*/ 346 w 450"/>
                <a:gd name="T1" fmla="*/ 43 h 846"/>
                <a:gd name="T2" fmla="*/ 336 w 450"/>
                <a:gd name="T3" fmla="*/ 49 h 846"/>
                <a:gd name="T4" fmla="*/ 273 w 450"/>
                <a:gd name="T5" fmla="*/ 93 h 846"/>
                <a:gd name="T6" fmla="*/ 210 w 450"/>
                <a:gd name="T7" fmla="*/ 172 h 846"/>
                <a:gd name="T8" fmla="*/ 178 w 450"/>
                <a:gd name="T9" fmla="*/ 253 h 846"/>
                <a:gd name="T10" fmla="*/ 167 w 450"/>
                <a:gd name="T11" fmla="*/ 327 h 846"/>
                <a:gd name="T12" fmla="*/ 170 w 450"/>
                <a:gd name="T13" fmla="*/ 378 h 846"/>
                <a:gd name="T14" fmla="*/ 176 w 450"/>
                <a:gd name="T15" fmla="*/ 414 h 846"/>
                <a:gd name="T16" fmla="*/ 164 w 450"/>
                <a:gd name="T17" fmla="*/ 429 h 846"/>
                <a:gd name="T18" fmla="*/ 160 w 450"/>
                <a:gd name="T19" fmla="*/ 429 h 846"/>
                <a:gd name="T20" fmla="*/ 80 w 450"/>
                <a:gd name="T21" fmla="*/ 470 h 846"/>
                <a:gd name="T22" fmla="*/ 15 w 450"/>
                <a:gd name="T23" fmla="*/ 558 h 846"/>
                <a:gd name="T24" fmla="*/ 2 w 450"/>
                <a:gd name="T25" fmla="*/ 631 h 846"/>
                <a:gd name="T26" fmla="*/ 2 w 450"/>
                <a:gd name="T27" fmla="*/ 649 h 846"/>
                <a:gd name="T28" fmla="*/ 17 w 450"/>
                <a:gd name="T29" fmla="*/ 714 h 846"/>
                <a:gd name="T30" fmla="*/ 48 w 450"/>
                <a:gd name="T31" fmla="*/ 766 h 846"/>
                <a:gd name="T32" fmla="*/ 103 w 450"/>
                <a:gd name="T33" fmla="*/ 815 h 846"/>
                <a:gd name="T34" fmla="*/ 209 w 450"/>
                <a:gd name="T35" fmla="*/ 846 h 846"/>
                <a:gd name="T36" fmla="*/ 237 w 450"/>
                <a:gd name="T37" fmla="*/ 843 h 846"/>
                <a:gd name="T38" fmla="*/ 296 w 450"/>
                <a:gd name="T39" fmla="*/ 827 h 846"/>
                <a:gd name="T40" fmla="*/ 341 w 450"/>
                <a:gd name="T41" fmla="*/ 800 h 846"/>
                <a:gd name="T42" fmla="*/ 394 w 450"/>
                <a:gd name="T43" fmla="*/ 738 h 846"/>
                <a:gd name="T44" fmla="*/ 419 w 450"/>
                <a:gd name="T45" fmla="*/ 678 h 846"/>
                <a:gd name="T46" fmla="*/ 410 w 450"/>
                <a:gd name="T47" fmla="*/ 658 h 846"/>
                <a:gd name="T48" fmla="*/ 380 w 450"/>
                <a:gd name="T49" fmla="*/ 642 h 846"/>
                <a:gd name="T50" fmla="*/ 334 w 450"/>
                <a:gd name="T51" fmla="*/ 609 h 846"/>
                <a:gd name="T52" fmla="*/ 269 w 450"/>
                <a:gd name="T53" fmla="*/ 535 h 846"/>
                <a:gd name="T54" fmla="*/ 228 w 450"/>
                <a:gd name="T55" fmla="*/ 456 h 846"/>
                <a:gd name="T56" fmla="*/ 207 w 450"/>
                <a:gd name="T57" fmla="*/ 362 h 846"/>
                <a:gd name="T58" fmla="*/ 213 w 450"/>
                <a:gd name="T59" fmla="*/ 261 h 846"/>
                <a:gd name="T60" fmla="*/ 230 w 450"/>
                <a:gd name="T61" fmla="*/ 209 h 846"/>
                <a:gd name="T62" fmla="*/ 279 w 450"/>
                <a:gd name="T63" fmla="*/ 125 h 846"/>
                <a:gd name="T64" fmla="*/ 326 w 450"/>
                <a:gd name="T65" fmla="*/ 80 h 846"/>
                <a:gd name="T66" fmla="*/ 356 w 450"/>
                <a:gd name="T67" fmla="*/ 61 h 846"/>
                <a:gd name="T68" fmla="*/ 356 w 450"/>
                <a:gd name="T69" fmla="*/ 91 h 846"/>
                <a:gd name="T70" fmla="*/ 361 w 450"/>
                <a:gd name="T71" fmla="*/ 98 h 846"/>
                <a:gd name="T72" fmla="*/ 368 w 450"/>
                <a:gd name="T73" fmla="*/ 95 h 846"/>
                <a:gd name="T74" fmla="*/ 393 w 450"/>
                <a:gd name="T75" fmla="*/ 67 h 846"/>
                <a:gd name="T76" fmla="*/ 445 w 450"/>
                <a:gd name="T77" fmla="*/ 12 h 846"/>
                <a:gd name="T78" fmla="*/ 450 w 450"/>
                <a:gd name="T79" fmla="*/ 2 h 846"/>
                <a:gd name="T80" fmla="*/ 448 w 450"/>
                <a:gd name="T81" fmla="*/ 0 h 846"/>
                <a:gd name="T82" fmla="*/ 425 w 450"/>
                <a:gd name="T83" fmla="*/ 3 h 846"/>
                <a:gd name="T84" fmla="*/ 389 w 450"/>
                <a:gd name="T85" fmla="*/ 7 h 846"/>
                <a:gd name="T86" fmla="*/ 326 w 450"/>
                <a:gd name="T87" fmla="*/ 15 h 846"/>
                <a:gd name="T88" fmla="*/ 320 w 450"/>
                <a:gd name="T89" fmla="*/ 18 h 846"/>
                <a:gd name="T90" fmla="*/ 323 w 450"/>
                <a:gd name="T91" fmla="*/ 26 h 846"/>
                <a:gd name="T92" fmla="*/ 346 w 450"/>
                <a:gd name="T93" fmla="*/ 4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0" h="846">
                  <a:moveTo>
                    <a:pt x="346" y="43"/>
                  </a:moveTo>
                  <a:cubicBezTo>
                    <a:pt x="342" y="45"/>
                    <a:pt x="339" y="48"/>
                    <a:pt x="336" y="49"/>
                  </a:cubicBezTo>
                  <a:cubicBezTo>
                    <a:pt x="313" y="61"/>
                    <a:pt x="292" y="76"/>
                    <a:pt x="273" y="93"/>
                  </a:cubicBezTo>
                  <a:cubicBezTo>
                    <a:pt x="249" y="117"/>
                    <a:pt x="226" y="142"/>
                    <a:pt x="210" y="172"/>
                  </a:cubicBezTo>
                  <a:cubicBezTo>
                    <a:pt x="196" y="198"/>
                    <a:pt x="185" y="224"/>
                    <a:pt x="178" y="253"/>
                  </a:cubicBezTo>
                  <a:cubicBezTo>
                    <a:pt x="172" y="277"/>
                    <a:pt x="168" y="302"/>
                    <a:pt x="167" y="327"/>
                  </a:cubicBezTo>
                  <a:cubicBezTo>
                    <a:pt x="167" y="344"/>
                    <a:pt x="169" y="361"/>
                    <a:pt x="170" y="378"/>
                  </a:cubicBezTo>
                  <a:cubicBezTo>
                    <a:pt x="171" y="390"/>
                    <a:pt x="174" y="402"/>
                    <a:pt x="176" y="414"/>
                  </a:cubicBezTo>
                  <a:cubicBezTo>
                    <a:pt x="178" y="424"/>
                    <a:pt x="175" y="428"/>
                    <a:pt x="164" y="429"/>
                  </a:cubicBezTo>
                  <a:cubicBezTo>
                    <a:pt x="163" y="429"/>
                    <a:pt x="162" y="429"/>
                    <a:pt x="160" y="429"/>
                  </a:cubicBezTo>
                  <a:cubicBezTo>
                    <a:pt x="131" y="439"/>
                    <a:pt x="103" y="450"/>
                    <a:pt x="80" y="470"/>
                  </a:cubicBezTo>
                  <a:cubicBezTo>
                    <a:pt x="52" y="495"/>
                    <a:pt x="28" y="522"/>
                    <a:pt x="15" y="558"/>
                  </a:cubicBezTo>
                  <a:cubicBezTo>
                    <a:pt x="7" y="582"/>
                    <a:pt x="0" y="606"/>
                    <a:pt x="2" y="631"/>
                  </a:cubicBezTo>
                  <a:cubicBezTo>
                    <a:pt x="3" y="637"/>
                    <a:pt x="2" y="643"/>
                    <a:pt x="2" y="649"/>
                  </a:cubicBezTo>
                  <a:cubicBezTo>
                    <a:pt x="2" y="672"/>
                    <a:pt x="7" y="693"/>
                    <a:pt x="17" y="714"/>
                  </a:cubicBezTo>
                  <a:cubicBezTo>
                    <a:pt x="26" y="732"/>
                    <a:pt x="35" y="751"/>
                    <a:pt x="48" y="766"/>
                  </a:cubicBezTo>
                  <a:cubicBezTo>
                    <a:pt x="63" y="785"/>
                    <a:pt x="82" y="801"/>
                    <a:pt x="103" y="815"/>
                  </a:cubicBezTo>
                  <a:cubicBezTo>
                    <a:pt x="136" y="835"/>
                    <a:pt x="171" y="843"/>
                    <a:pt x="209" y="846"/>
                  </a:cubicBezTo>
                  <a:cubicBezTo>
                    <a:pt x="218" y="846"/>
                    <a:pt x="228" y="843"/>
                    <a:pt x="237" y="843"/>
                  </a:cubicBezTo>
                  <a:cubicBezTo>
                    <a:pt x="258" y="842"/>
                    <a:pt x="278" y="836"/>
                    <a:pt x="296" y="827"/>
                  </a:cubicBezTo>
                  <a:cubicBezTo>
                    <a:pt x="312" y="820"/>
                    <a:pt x="326" y="809"/>
                    <a:pt x="341" y="800"/>
                  </a:cubicBezTo>
                  <a:cubicBezTo>
                    <a:pt x="365" y="785"/>
                    <a:pt x="381" y="762"/>
                    <a:pt x="394" y="738"/>
                  </a:cubicBezTo>
                  <a:cubicBezTo>
                    <a:pt x="405" y="720"/>
                    <a:pt x="412" y="698"/>
                    <a:pt x="419" y="678"/>
                  </a:cubicBezTo>
                  <a:cubicBezTo>
                    <a:pt x="422" y="669"/>
                    <a:pt x="419" y="663"/>
                    <a:pt x="410" y="658"/>
                  </a:cubicBezTo>
                  <a:cubicBezTo>
                    <a:pt x="400" y="653"/>
                    <a:pt x="390" y="648"/>
                    <a:pt x="380" y="642"/>
                  </a:cubicBezTo>
                  <a:cubicBezTo>
                    <a:pt x="365" y="631"/>
                    <a:pt x="348" y="622"/>
                    <a:pt x="334" y="609"/>
                  </a:cubicBezTo>
                  <a:cubicBezTo>
                    <a:pt x="310" y="587"/>
                    <a:pt x="287" y="563"/>
                    <a:pt x="269" y="535"/>
                  </a:cubicBezTo>
                  <a:cubicBezTo>
                    <a:pt x="252" y="510"/>
                    <a:pt x="239" y="484"/>
                    <a:pt x="228" y="456"/>
                  </a:cubicBezTo>
                  <a:cubicBezTo>
                    <a:pt x="215" y="426"/>
                    <a:pt x="209" y="394"/>
                    <a:pt x="207" y="362"/>
                  </a:cubicBezTo>
                  <a:cubicBezTo>
                    <a:pt x="204" y="328"/>
                    <a:pt x="204" y="294"/>
                    <a:pt x="213" y="261"/>
                  </a:cubicBezTo>
                  <a:cubicBezTo>
                    <a:pt x="217" y="243"/>
                    <a:pt x="224" y="226"/>
                    <a:pt x="230" y="209"/>
                  </a:cubicBezTo>
                  <a:cubicBezTo>
                    <a:pt x="240" y="177"/>
                    <a:pt x="258" y="150"/>
                    <a:pt x="279" y="125"/>
                  </a:cubicBezTo>
                  <a:cubicBezTo>
                    <a:pt x="293" y="108"/>
                    <a:pt x="310" y="95"/>
                    <a:pt x="326" y="80"/>
                  </a:cubicBezTo>
                  <a:cubicBezTo>
                    <a:pt x="334" y="73"/>
                    <a:pt x="344" y="68"/>
                    <a:pt x="356" y="61"/>
                  </a:cubicBezTo>
                  <a:cubicBezTo>
                    <a:pt x="356" y="73"/>
                    <a:pt x="356" y="82"/>
                    <a:pt x="356" y="91"/>
                  </a:cubicBezTo>
                  <a:cubicBezTo>
                    <a:pt x="357" y="93"/>
                    <a:pt x="358" y="97"/>
                    <a:pt x="361" y="98"/>
                  </a:cubicBezTo>
                  <a:cubicBezTo>
                    <a:pt x="362" y="99"/>
                    <a:pt x="366" y="97"/>
                    <a:pt x="368" y="95"/>
                  </a:cubicBezTo>
                  <a:cubicBezTo>
                    <a:pt x="376" y="86"/>
                    <a:pt x="384" y="76"/>
                    <a:pt x="393" y="67"/>
                  </a:cubicBezTo>
                  <a:cubicBezTo>
                    <a:pt x="410" y="49"/>
                    <a:pt x="428" y="31"/>
                    <a:pt x="445" y="12"/>
                  </a:cubicBezTo>
                  <a:cubicBezTo>
                    <a:pt x="447" y="10"/>
                    <a:pt x="448" y="6"/>
                    <a:pt x="450" y="2"/>
                  </a:cubicBezTo>
                  <a:cubicBezTo>
                    <a:pt x="449" y="2"/>
                    <a:pt x="449" y="1"/>
                    <a:pt x="448" y="0"/>
                  </a:cubicBezTo>
                  <a:cubicBezTo>
                    <a:pt x="440" y="1"/>
                    <a:pt x="433" y="2"/>
                    <a:pt x="425" y="3"/>
                  </a:cubicBezTo>
                  <a:cubicBezTo>
                    <a:pt x="413" y="4"/>
                    <a:pt x="401" y="5"/>
                    <a:pt x="389" y="7"/>
                  </a:cubicBezTo>
                  <a:cubicBezTo>
                    <a:pt x="368" y="9"/>
                    <a:pt x="347" y="12"/>
                    <a:pt x="326" y="15"/>
                  </a:cubicBezTo>
                  <a:cubicBezTo>
                    <a:pt x="324" y="16"/>
                    <a:pt x="320" y="17"/>
                    <a:pt x="320" y="18"/>
                  </a:cubicBezTo>
                  <a:cubicBezTo>
                    <a:pt x="321" y="21"/>
                    <a:pt x="322" y="24"/>
                    <a:pt x="323" y="26"/>
                  </a:cubicBezTo>
                  <a:cubicBezTo>
                    <a:pt x="330" y="31"/>
                    <a:pt x="337" y="36"/>
                    <a:pt x="34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04B8591-84E5-4847-850E-B47AFF92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194" y="2093340"/>
              <a:ext cx="2525713" cy="1438275"/>
            </a:xfrm>
            <a:custGeom>
              <a:avLst/>
              <a:gdLst>
                <a:gd name="T0" fmla="*/ 422 w 834"/>
                <a:gd name="T1" fmla="*/ 188 h 476"/>
                <a:gd name="T2" fmla="*/ 406 w 834"/>
                <a:gd name="T3" fmla="*/ 135 h 476"/>
                <a:gd name="T4" fmla="*/ 364 w 834"/>
                <a:gd name="T5" fmla="*/ 68 h 476"/>
                <a:gd name="T6" fmla="*/ 294 w 834"/>
                <a:gd name="T7" fmla="*/ 20 h 476"/>
                <a:gd name="T8" fmla="*/ 227 w 834"/>
                <a:gd name="T9" fmla="*/ 3 h 476"/>
                <a:gd name="T10" fmla="*/ 151 w 834"/>
                <a:gd name="T11" fmla="*/ 11 h 476"/>
                <a:gd name="T12" fmla="*/ 76 w 834"/>
                <a:gd name="T13" fmla="*/ 51 h 476"/>
                <a:gd name="T14" fmla="*/ 14 w 834"/>
                <a:gd name="T15" fmla="*/ 140 h 476"/>
                <a:gd name="T16" fmla="*/ 0 w 834"/>
                <a:gd name="T17" fmla="*/ 207 h 476"/>
                <a:gd name="T18" fmla="*/ 3 w 834"/>
                <a:gd name="T19" fmla="*/ 242 h 476"/>
                <a:gd name="T20" fmla="*/ 11 w 834"/>
                <a:gd name="T21" fmla="*/ 279 h 476"/>
                <a:gd name="T22" fmla="*/ 37 w 834"/>
                <a:gd name="T23" fmla="*/ 331 h 476"/>
                <a:gd name="T24" fmla="*/ 64 w 834"/>
                <a:gd name="T25" fmla="*/ 364 h 476"/>
                <a:gd name="T26" fmla="*/ 106 w 834"/>
                <a:gd name="T27" fmla="*/ 395 h 476"/>
                <a:gd name="T28" fmla="*/ 169 w 834"/>
                <a:gd name="T29" fmla="*/ 419 h 476"/>
                <a:gd name="T30" fmla="*/ 174 w 834"/>
                <a:gd name="T31" fmla="*/ 416 h 476"/>
                <a:gd name="T32" fmla="*/ 213 w 834"/>
                <a:gd name="T33" fmla="*/ 358 h 476"/>
                <a:gd name="T34" fmla="*/ 246 w 834"/>
                <a:gd name="T35" fmla="*/ 320 h 476"/>
                <a:gd name="T36" fmla="*/ 297 w 834"/>
                <a:gd name="T37" fmla="*/ 281 h 476"/>
                <a:gd name="T38" fmla="*/ 380 w 834"/>
                <a:gd name="T39" fmla="*/ 240 h 476"/>
                <a:gd name="T40" fmla="*/ 444 w 834"/>
                <a:gd name="T41" fmla="*/ 224 h 476"/>
                <a:gd name="T42" fmla="*/ 508 w 834"/>
                <a:gd name="T43" fmla="*/ 219 h 476"/>
                <a:gd name="T44" fmla="*/ 554 w 834"/>
                <a:gd name="T45" fmla="*/ 225 h 476"/>
                <a:gd name="T46" fmla="*/ 626 w 834"/>
                <a:gd name="T47" fmla="*/ 244 h 476"/>
                <a:gd name="T48" fmla="*/ 728 w 834"/>
                <a:gd name="T49" fmla="*/ 312 h 476"/>
                <a:gd name="T50" fmla="*/ 758 w 834"/>
                <a:gd name="T51" fmla="*/ 348 h 476"/>
                <a:gd name="T52" fmla="*/ 777 w 834"/>
                <a:gd name="T53" fmla="*/ 379 h 476"/>
                <a:gd name="T54" fmla="*/ 738 w 834"/>
                <a:gd name="T55" fmla="*/ 384 h 476"/>
                <a:gd name="T56" fmla="*/ 824 w 834"/>
                <a:gd name="T57" fmla="*/ 473 h 476"/>
                <a:gd name="T58" fmla="*/ 832 w 834"/>
                <a:gd name="T59" fmla="*/ 476 h 476"/>
                <a:gd name="T60" fmla="*/ 834 w 834"/>
                <a:gd name="T61" fmla="*/ 469 h 476"/>
                <a:gd name="T62" fmla="*/ 828 w 834"/>
                <a:gd name="T63" fmla="*/ 415 h 476"/>
                <a:gd name="T64" fmla="*/ 825 w 834"/>
                <a:gd name="T65" fmla="*/ 356 h 476"/>
                <a:gd name="T66" fmla="*/ 823 w 834"/>
                <a:gd name="T67" fmla="*/ 348 h 476"/>
                <a:gd name="T68" fmla="*/ 814 w 834"/>
                <a:gd name="T69" fmla="*/ 352 h 476"/>
                <a:gd name="T70" fmla="*/ 796 w 834"/>
                <a:gd name="T71" fmla="*/ 372 h 476"/>
                <a:gd name="T72" fmla="*/ 641 w 834"/>
                <a:gd name="T73" fmla="*/ 214 h 476"/>
                <a:gd name="T74" fmla="*/ 422 w 834"/>
                <a:gd name="T75" fmla="*/ 18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4" h="476">
                  <a:moveTo>
                    <a:pt x="422" y="188"/>
                  </a:moveTo>
                  <a:cubicBezTo>
                    <a:pt x="417" y="170"/>
                    <a:pt x="411" y="153"/>
                    <a:pt x="406" y="135"/>
                  </a:cubicBezTo>
                  <a:cubicBezTo>
                    <a:pt x="398" y="109"/>
                    <a:pt x="382" y="88"/>
                    <a:pt x="364" y="68"/>
                  </a:cubicBezTo>
                  <a:cubicBezTo>
                    <a:pt x="345" y="47"/>
                    <a:pt x="320" y="32"/>
                    <a:pt x="294" y="20"/>
                  </a:cubicBezTo>
                  <a:cubicBezTo>
                    <a:pt x="273" y="10"/>
                    <a:pt x="250" y="6"/>
                    <a:pt x="227" y="3"/>
                  </a:cubicBezTo>
                  <a:cubicBezTo>
                    <a:pt x="201" y="0"/>
                    <a:pt x="176" y="4"/>
                    <a:pt x="151" y="11"/>
                  </a:cubicBezTo>
                  <a:cubicBezTo>
                    <a:pt x="123" y="20"/>
                    <a:pt x="98" y="33"/>
                    <a:pt x="76" y="51"/>
                  </a:cubicBezTo>
                  <a:cubicBezTo>
                    <a:pt x="48" y="75"/>
                    <a:pt x="26" y="105"/>
                    <a:pt x="14" y="140"/>
                  </a:cubicBezTo>
                  <a:cubicBezTo>
                    <a:pt x="6" y="162"/>
                    <a:pt x="1" y="184"/>
                    <a:pt x="0" y="207"/>
                  </a:cubicBezTo>
                  <a:cubicBezTo>
                    <a:pt x="0" y="219"/>
                    <a:pt x="2" y="231"/>
                    <a:pt x="3" y="242"/>
                  </a:cubicBezTo>
                  <a:cubicBezTo>
                    <a:pt x="5" y="255"/>
                    <a:pt x="7" y="267"/>
                    <a:pt x="11" y="279"/>
                  </a:cubicBezTo>
                  <a:cubicBezTo>
                    <a:pt x="19" y="297"/>
                    <a:pt x="27" y="315"/>
                    <a:pt x="37" y="331"/>
                  </a:cubicBezTo>
                  <a:cubicBezTo>
                    <a:pt x="44" y="343"/>
                    <a:pt x="53" y="355"/>
                    <a:pt x="64" y="364"/>
                  </a:cubicBezTo>
                  <a:cubicBezTo>
                    <a:pt x="77" y="375"/>
                    <a:pt x="92" y="385"/>
                    <a:pt x="106" y="395"/>
                  </a:cubicBezTo>
                  <a:cubicBezTo>
                    <a:pt x="125" y="408"/>
                    <a:pt x="146" y="414"/>
                    <a:pt x="169" y="419"/>
                  </a:cubicBezTo>
                  <a:cubicBezTo>
                    <a:pt x="170" y="419"/>
                    <a:pt x="173" y="417"/>
                    <a:pt x="174" y="416"/>
                  </a:cubicBezTo>
                  <a:cubicBezTo>
                    <a:pt x="187" y="396"/>
                    <a:pt x="199" y="377"/>
                    <a:pt x="213" y="358"/>
                  </a:cubicBezTo>
                  <a:cubicBezTo>
                    <a:pt x="223" y="345"/>
                    <a:pt x="233" y="331"/>
                    <a:pt x="246" y="320"/>
                  </a:cubicBezTo>
                  <a:cubicBezTo>
                    <a:pt x="261" y="306"/>
                    <a:pt x="278" y="292"/>
                    <a:pt x="297" y="281"/>
                  </a:cubicBezTo>
                  <a:cubicBezTo>
                    <a:pt x="323" y="266"/>
                    <a:pt x="351" y="252"/>
                    <a:pt x="380" y="240"/>
                  </a:cubicBezTo>
                  <a:cubicBezTo>
                    <a:pt x="400" y="231"/>
                    <a:pt x="422" y="226"/>
                    <a:pt x="444" y="224"/>
                  </a:cubicBezTo>
                  <a:cubicBezTo>
                    <a:pt x="466" y="223"/>
                    <a:pt x="487" y="219"/>
                    <a:pt x="508" y="219"/>
                  </a:cubicBezTo>
                  <a:cubicBezTo>
                    <a:pt x="523" y="219"/>
                    <a:pt x="539" y="221"/>
                    <a:pt x="554" y="225"/>
                  </a:cubicBezTo>
                  <a:cubicBezTo>
                    <a:pt x="578" y="230"/>
                    <a:pt x="603" y="235"/>
                    <a:pt x="626" y="244"/>
                  </a:cubicBezTo>
                  <a:cubicBezTo>
                    <a:pt x="665" y="259"/>
                    <a:pt x="698" y="282"/>
                    <a:pt x="728" y="312"/>
                  </a:cubicBezTo>
                  <a:cubicBezTo>
                    <a:pt x="739" y="323"/>
                    <a:pt x="748" y="335"/>
                    <a:pt x="758" y="348"/>
                  </a:cubicBezTo>
                  <a:cubicBezTo>
                    <a:pt x="765" y="357"/>
                    <a:pt x="771" y="368"/>
                    <a:pt x="777" y="379"/>
                  </a:cubicBezTo>
                  <a:cubicBezTo>
                    <a:pt x="764" y="383"/>
                    <a:pt x="750" y="377"/>
                    <a:pt x="738" y="384"/>
                  </a:cubicBezTo>
                  <a:cubicBezTo>
                    <a:pt x="767" y="414"/>
                    <a:pt x="796" y="444"/>
                    <a:pt x="824" y="473"/>
                  </a:cubicBezTo>
                  <a:cubicBezTo>
                    <a:pt x="826" y="475"/>
                    <a:pt x="830" y="476"/>
                    <a:pt x="832" y="476"/>
                  </a:cubicBezTo>
                  <a:cubicBezTo>
                    <a:pt x="833" y="475"/>
                    <a:pt x="834" y="471"/>
                    <a:pt x="834" y="469"/>
                  </a:cubicBezTo>
                  <a:cubicBezTo>
                    <a:pt x="832" y="451"/>
                    <a:pt x="830" y="433"/>
                    <a:pt x="828" y="415"/>
                  </a:cubicBezTo>
                  <a:cubicBezTo>
                    <a:pt x="827" y="396"/>
                    <a:pt x="826" y="376"/>
                    <a:pt x="825" y="356"/>
                  </a:cubicBezTo>
                  <a:cubicBezTo>
                    <a:pt x="825" y="353"/>
                    <a:pt x="824" y="351"/>
                    <a:pt x="823" y="348"/>
                  </a:cubicBezTo>
                  <a:cubicBezTo>
                    <a:pt x="820" y="349"/>
                    <a:pt x="816" y="350"/>
                    <a:pt x="814" y="352"/>
                  </a:cubicBezTo>
                  <a:cubicBezTo>
                    <a:pt x="808" y="358"/>
                    <a:pt x="803" y="365"/>
                    <a:pt x="796" y="372"/>
                  </a:cubicBezTo>
                  <a:cubicBezTo>
                    <a:pt x="762" y="301"/>
                    <a:pt x="712" y="247"/>
                    <a:pt x="641" y="214"/>
                  </a:cubicBezTo>
                  <a:cubicBezTo>
                    <a:pt x="572" y="181"/>
                    <a:pt x="498" y="172"/>
                    <a:pt x="422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68551B7A-A1A9-48FB-96D5-6EA4973A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457" y="4099940"/>
              <a:ext cx="2562225" cy="1371600"/>
            </a:xfrm>
            <a:custGeom>
              <a:avLst/>
              <a:gdLst>
                <a:gd name="T0" fmla="*/ 426 w 846"/>
                <a:gd name="T1" fmla="*/ 276 h 454"/>
                <a:gd name="T2" fmla="*/ 442 w 846"/>
                <a:gd name="T3" fmla="*/ 325 h 454"/>
                <a:gd name="T4" fmla="*/ 512 w 846"/>
                <a:gd name="T5" fmla="*/ 413 h 454"/>
                <a:gd name="T6" fmla="*/ 607 w 846"/>
                <a:gd name="T7" fmla="*/ 450 h 454"/>
                <a:gd name="T8" fmla="*/ 735 w 846"/>
                <a:gd name="T9" fmla="*/ 427 h 454"/>
                <a:gd name="T10" fmla="*/ 776 w 846"/>
                <a:gd name="T11" fmla="*/ 398 h 454"/>
                <a:gd name="T12" fmla="*/ 824 w 846"/>
                <a:gd name="T13" fmla="*/ 337 h 454"/>
                <a:gd name="T14" fmla="*/ 845 w 846"/>
                <a:gd name="T15" fmla="*/ 247 h 454"/>
                <a:gd name="T16" fmla="*/ 842 w 846"/>
                <a:gd name="T17" fmla="*/ 206 h 454"/>
                <a:gd name="T18" fmla="*/ 828 w 846"/>
                <a:gd name="T19" fmla="*/ 155 h 454"/>
                <a:gd name="T20" fmla="*/ 794 w 846"/>
                <a:gd name="T21" fmla="*/ 104 h 454"/>
                <a:gd name="T22" fmla="*/ 741 w 846"/>
                <a:gd name="T23" fmla="*/ 59 h 454"/>
                <a:gd name="T24" fmla="*/ 681 w 846"/>
                <a:gd name="T25" fmla="*/ 34 h 454"/>
                <a:gd name="T26" fmla="*/ 658 w 846"/>
                <a:gd name="T27" fmla="*/ 45 h 454"/>
                <a:gd name="T28" fmla="*/ 641 w 846"/>
                <a:gd name="T29" fmla="*/ 75 h 454"/>
                <a:gd name="T30" fmla="*/ 604 w 846"/>
                <a:gd name="T31" fmla="*/ 126 h 454"/>
                <a:gd name="T32" fmla="*/ 554 w 846"/>
                <a:gd name="T33" fmla="*/ 171 h 454"/>
                <a:gd name="T34" fmla="*/ 495 w 846"/>
                <a:gd name="T35" fmla="*/ 208 h 454"/>
                <a:gd name="T36" fmla="*/ 424 w 846"/>
                <a:gd name="T37" fmla="*/ 235 h 454"/>
                <a:gd name="T38" fmla="*/ 365 w 846"/>
                <a:gd name="T39" fmla="*/ 246 h 454"/>
                <a:gd name="T40" fmla="*/ 265 w 846"/>
                <a:gd name="T41" fmla="*/ 241 h 454"/>
                <a:gd name="T42" fmla="*/ 196 w 846"/>
                <a:gd name="T43" fmla="*/ 219 h 454"/>
                <a:gd name="T44" fmla="*/ 103 w 846"/>
                <a:gd name="T45" fmla="*/ 154 h 454"/>
                <a:gd name="T46" fmla="*/ 88 w 846"/>
                <a:gd name="T47" fmla="*/ 136 h 454"/>
                <a:gd name="T48" fmla="*/ 59 w 846"/>
                <a:gd name="T49" fmla="*/ 98 h 454"/>
                <a:gd name="T50" fmla="*/ 99 w 846"/>
                <a:gd name="T51" fmla="*/ 89 h 454"/>
                <a:gd name="T52" fmla="*/ 69 w 846"/>
                <a:gd name="T53" fmla="*/ 64 h 454"/>
                <a:gd name="T54" fmla="*/ 10 w 846"/>
                <a:gd name="T55" fmla="*/ 7 h 454"/>
                <a:gd name="T56" fmla="*/ 2 w 846"/>
                <a:gd name="T57" fmla="*/ 0 h 454"/>
                <a:gd name="T58" fmla="*/ 0 w 846"/>
                <a:gd name="T59" fmla="*/ 12 h 454"/>
                <a:gd name="T60" fmla="*/ 2 w 846"/>
                <a:gd name="T61" fmla="*/ 25 h 454"/>
                <a:gd name="T62" fmla="*/ 5 w 846"/>
                <a:gd name="T63" fmla="*/ 58 h 454"/>
                <a:gd name="T64" fmla="*/ 11 w 846"/>
                <a:gd name="T65" fmla="*/ 102 h 454"/>
                <a:gd name="T66" fmla="*/ 15 w 846"/>
                <a:gd name="T67" fmla="*/ 128 h 454"/>
                <a:gd name="T68" fmla="*/ 19 w 846"/>
                <a:gd name="T69" fmla="*/ 134 h 454"/>
                <a:gd name="T70" fmla="*/ 30 w 846"/>
                <a:gd name="T71" fmla="*/ 119 h 454"/>
                <a:gd name="T72" fmla="*/ 42 w 846"/>
                <a:gd name="T73" fmla="*/ 107 h 454"/>
                <a:gd name="T74" fmla="*/ 426 w 846"/>
                <a:gd name="T75" fmla="*/ 27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6" h="454">
                  <a:moveTo>
                    <a:pt x="426" y="276"/>
                  </a:moveTo>
                  <a:cubicBezTo>
                    <a:pt x="431" y="292"/>
                    <a:pt x="436" y="309"/>
                    <a:pt x="442" y="325"/>
                  </a:cubicBezTo>
                  <a:cubicBezTo>
                    <a:pt x="457" y="361"/>
                    <a:pt x="481" y="391"/>
                    <a:pt x="512" y="413"/>
                  </a:cubicBezTo>
                  <a:cubicBezTo>
                    <a:pt x="541" y="433"/>
                    <a:pt x="572" y="447"/>
                    <a:pt x="607" y="450"/>
                  </a:cubicBezTo>
                  <a:cubicBezTo>
                    <a:pt x="651" y="454"/>
                    <a:pt x="695" y="451"/>
                    <a:pt x="735" y="427"/>
                  </a:cubicBezTo>
                  <a:cubicBezTo>
                    <a:pt x="749" y="418"/>
                    <a:pt x="763" y="409"/>
                    <a:pt x="776" y="398"/>
                  </a:cubicBezTo>
                  <a:cubicBezTo>
                    <a:pt x="796" y="381"/>
                    <a:pt x="812" y="360"/>
                    <a:pt x="824" y="337"/>
                  </a:cubicBezTo>
                  <a:cubicBezTo>
                    <a:pt x="838" y="308"/>
                    <a:pt x="846" y="279"/>
                    <a:pt x="845" y="247"/>
                  </a:cubicBezTo>
                  <a:cubicBezTo>
                    <a:pt x="845" y="233"/>
                    <a:pt x="843" y="220"/>
                    <a:pt x="842" y="206"/>
                  </a:cubicBezTo>
                  <a:cubicBezTo>
                    <a:pt x="842" y="187"/>
                    <a:pt x="835" y="171"/>
                    <a:pt x="828" y="155"/>
                  </a:cubicBezTo>
                  <a:cubicBezTo>
                    <a:pt x="819" y="136"/>
                    <a:pt x="807" y="120"/>
                    <a:pt x="794" y="104"/>
                  </a:cubicBezTo>
                  <a:cubicBezTo>
                    <a:pt x="780" y="84"/>
                    <a:pt x="761" y="71"/>
                    <a:pt x="741" y="59"/>
                  </a:cubicBezTo>
                  <a:cubicBezTo>
                    <a:pt x="723" y="48"/>
                    <a:pt x="701" y="42"/>
                    <a:pt x="681" y="34"/>
                  </a:cubicBezTo>
                  <a:cubicBezTo>
                    <a:pt x="670" y="31"/>
                    <a:pt x="664" y="34"/>
                    <a:pt x="658" y="45"/>
                  </a:cubicBezTo>
                  <a:cubicBezTo>
                    <a:pt x="653" y="55"/>
                    <a:pt x="648" y="66"/>
                    <a:pt x="641" y="75"/>
                  </a:cubicBezTo>
                  <a:cubicBezTo>
                    <a:pt x="630" y="93"/>
                    <a:pt x="618" y="111"/>
                    <a:pt x="604" y="126"/>
                  </a:cubicBezTo>
                  <a:cubicBezTo>
                    <a:pt x="589" y="142"/>
                    <a:pt x="571" y="157"/>
                    <a:pt x="554" y="171"/>
                  </a:cubicBezTo>
                  <a:cubicBezTo>
                    <a:pt x="535" y="184"/>
                    <a:pt x="516" y="197"/>
                    <a:pt x="495" y="208"/>
                  </a:cubicBezTo>
                  <a:cubicBezTo>
                    <a:pt x="473" y="220"/>
                    <a:pt x="450" y="231"/>
                    <a:pt x="424" y="235"/>
                  </a:cubicBezTo>
                  <a:cubicBezTo>
                    <a:pt x="404" y="239"/>
                    <a:pt x="385" y="245"/>
                    <a:pt x="365" y="246"/>
                  </a:cubicBezTo>
                  <a:cubicBezTo>
                    <a:pt x="332" y="247"/>
                    <a:pt x="298" y="249"/>
                    <a:pt x="265" y="241"/>
                  </a:cubicBezTo>
                  <a:cubicBezTo>
                    <a:pt x="241" y="236"/>
                    <a:pt x="218" y="230"/>
                    <a:pt x="196" y="219"/>
                  </a:cubicBezTo>
                  <a:cubicBezTo>
                    <a:pt x="161" y="203"/>
                    <a:pt x="129" y="183"/>
                    <a:pt x="103" y="154"/>
                  </a:cubicBezTo>
                  <a:cubicBezTo>
                    <a:pt x="97" y="148"/>
                    <a:pt x="92" y="142"/>
                    <a:pt x="88" y="136"/>
                  </a:cubicBezTo>
                  <a:cubicBezTo>
                    <a:pt x="78" y="123"/>
                    <a:pt x="69" y="111"/>
                    <a:pt x="59" y="98"/>
                  </a:cubicBezTo>
                  <a:cubicBezTo>
                    <a:pt x="72" y="89"/>
                    <a:pt x="87" y="100"/>
                    <a:pt x="99" y="89"/>
                  </a:cubicBezTo>
                  <a:cubicBezTo>
                    <a:pt x="89" y="80"/>
                    <a:pt x="79" y="72"/>
                    <a:pt x="69" y="64"/>
                  </a:cubicBezTo>
                  <a:cubicBezTo>
                    <a:pt x="49" y="45"/>
                    <a:pt x="30" y="26"/>
                    <a:pt x="10" y="7"/>
                  </a:cubicBezTo>
                  <a:cubicBezTo>
                    <a:pt x="8" y="5"/>
                    <a:pt x="6" y="3"/>
                    <a:pt x="2" y="0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0" y="16"/>
                    <a:pt x="2" y="21"/>
                    <a:pt x="2" y="25"/>
                  </a:cubicBezTo>
                  <a:cubicBezTo>
                    <a:pt x="3" y="36"/>
                    <a:pt x="4" y="47"/>
                    <a:pt x="5" y="58"/>
                  </a:cubicBezTo>
                  <a:cubicBezTo>
                    <a:pt x="7" y="73"/>
                    <a:pt x="9" y="87"/>
                    <a:pt x="11" y="102"/>
                  </a:cubicBezTo>
                  <a:cubicBezTo>
                    <a:pt x="12" y="111"/>
                    <a:pt x="13" y="119"/>
                    <a:pt x="15" y="128"/>
                  </a:cubicBezTo>
                  <a:cubicBezTo>
                    <a:pt x="15" y="130"/>
                    <a:pt x="17" y="131"/>
                    <a:pt x="19" y="134"/>
                  </a:cubicBezTo>
                  <a:cubicBezTo>
                    <a:pt x="23" y="128"/>
                    <a:pt x="26" y="123"/>
                    <a:pt x="30" y="119"/>
                  </a:cubicBezTo>
                  <a:cubicBezTo>
                    <a:pt x="34" y="115"/>
                    <a:pt x="38" y="111"/>
                    <a:pt x="42" y="107"/>
                  </a:cubicBezTo>
                  <a:cubicBezTo>
                    <a:pt x="129" y="257"/>
                    <a:pt x="261" y="305"/>
                    <a:pt x="426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D2CC1C3-F11E-4442-A48D-7356F76FF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57" y="2090165"/>
              <a:ext cx="1435100" cy="2571750"/>
            </a:xfrm>
            <a:custGeom>
              <a:avLst/>
              <a:gdLst>
                <a:gd name="T0" fmla="*/ 57 w 474"/>
                <a:gd name="T1" fmla="*/ 181 h 851"/>
                <a:gd name="T2" fmla="*/ 69 w 474"/>
                <a:gd name="T3" fmla="*/ 189 h 851"/>
                <a:gd name="T4" fmla="*/ 152 w 474"/>
                <a:gd name="T5" fmla="*/ 252 h 851"/>
                <a:gd name="T6" fmla="*/ 203 w 474"/>
                <a:gd name="T7" fmla="*/ 318 h 851"/>
                <a:gd name="T8" fmla="*/ 238 w 474"/>
                <a:gd name="T9" fmla="*/ 391 h 851"/>
                <a:gd name="T10" fmla="*/ 249 w 474"/>
                <a:gd name="T11" fmla="*/ 434 h 851"/>
                <a:gd name="T12" fmla="*/ 257 w 474"/>
                <a:gd name="T13" fmla="*/ 484 h 851"/>
                <a:gd name="T14" fmla="*/ 251 w 474"/>
                <a:gd name="T15" fmla="*/ 578 h 851"/>
                <a:gd name="T16" fmla="*/ 233 w 474"/>
                <a:gd name="T17" fmla="*/ 639 h 851"/>
                <a:gd name="T18" fmla="*/ 187 w 474"/>
                <a:gd name="T19" fmla="*/ 716 h 851"/>
                <a:gd name="T20" fmla="*/ 123 w 474"/>
                <a:gd name="T21" fmla="*/ 775 h 851"/>
                <a:gd name="T22" fmla="*/ 95 w 474"/>
                <a:gd name="T23" fmla="*/ 791 h 851"/>
                <a:gd name="T24" fmla="*/ 95 w 474"/>
                <a:gd name="T25" fmla="*/ 752 h 851"/>
                <a:gd name="T26" fmla="*/ 84 w 474"/>
                <a:gd name="T27" fmla="*/ 757 h 851"/>
                <a:gd name="T28" fmla="*/ 73 w 474"/>
                <a:gd name="T29" fmla="*/ 767 h 851"/>
                <a:gd name="T30" fmla="*/ 0 w 474"/>
                <a:gd name="T31" fmla="*/ 841 h 851"/>
                <a:gd name="T32" fmla="*/ 15 w 474"/>
                <a:gd name="T33" fmla="*/ 843 h 851"/>
                <a:gd name="T34" fmla="*/ 52 w 474"/>
                <a:gd name="T35" fmla="*/ 840 h 851"/>
                <a:gd name="T36" fmla="*/ 113 w 474"/>
                <a:gd name="T37" fmla="*/ 837 h 851"/>
                <a:gd name="T38" fmla="*/ 129 w 474"/>
                <a:gd name="T39" fmla="*/ 833 h 851"/>
                <a:gd name="T40" fmla="*/ 129 w 474"/>
                <a:gd name="T41" fmla="*/ 830 h 851"/>
                <a:gd name="T42" fmla="*/ 103 w 474"/>
                <a:gd name="T43" fmla="*/ 808 h 851"/>
                <a:gd name="T44" fmla="*/ 289 w 474"/>
                <a:gd name="T45" fmla="*/ 430 h 851"/>
                <a:gd name="T46" fmla="*/ 418 w 474"/>
                <a:gd name="T47" fmla="*/ 363 h 851"/>
                <a:gd name="T48" fmla="*/ 473 w 474"/>
                <a:gd name="T49" fmla="*/ 229 h 851"/>
                <a:gd name="T50" fmla="*/ 292 w 474"/>
                <a:gd name="T51" fmla="*/ 13 h 851"/>
                <a:gd name="T52" fmla="*/ 57 w 474"/>
                <a:gd name="T53" fmla="*/ 18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4" h="851">
                  <a:moveTo>
                    <a:pt x="57" y="181"/>
                  </a:moveTo>
                  <a:cubicBezTo>
                    <a:pt x="61" y="183"/>
                    <a:pt x="64" y="187"/>
                    <a:pt x="69" y="189"/>
                  </a:cubicBezTo>
                  <a:cubicBezTo>
                    <a:pt x="100" y="205"/>
                    <a:pt x="128" y="227"/>
                    <a:pt x="152" y="252"/>
                  </a:cubicBezTo>
                  <a:cubicBezTo>
                    <a:pt x="172" y="272"/>
                    <a:pt x="188" y="294"/>
                    <a:pt x="203" y="318"/>
                  </a:cubicBezTo>
                  <a:cubicBezTo>
                    <a:pt x="217" y="341"/>
                    <a:pt x="227" y="366"/>
                    <a:pt x="238" y="391"/>
                  </a:cubicBezTo>
                  <a:cubicBezTo>
                    <a:pt x="243" y="404"/>
                    <a:pt x="246" y="419"/>
                    <a:pt x="249" y="434"/>
                  </a:cubicBezTo>
                  <a:cubicBezTo>
                    <a:pt x="252" y="451"/>
                    <a:pt x="256" y="467"/>
                    <a:pt x="257" y="484"/>
                  </a:cubicBezTo>
                  <a:cubicBezTo>
                    <a:pt x="258" y="516"/>
                    <a:pt x="260" y="547"/>
                    <a:pt x="251" y="578"/>
                  </a:cubicBezTo>
                  <a:cubicBezTo>
                    <a:pt x="245" y="598"/>
                    <a:pt x="241" y="619"/>
                    <a:pt x="233" y="639"/>
                  </a:cubicBezTo>
                  <a:cubicBezTo>
                    <a:pt x="222" y="667"/>
                    <a:pt x="208" y="694"/>
                    <a:pt x="187" y="716"/>
                  </a:cubicBezTo>
                  <a:cubicBezTo>
                    <a:pt x="168" y="737"/>
                    <a:pt x="148" y="759"/>
                    <a:pt x="123" y="775"/>
                  </a:cubicBezTo>
                  <a:cubicBezTo>
                    <a:pt x="115" y="780"/>
                    <a:pt x="106" y="785"/>
                    <a:pt x="95" y="791"/>
                  </a:cubicBezTo>
                  <a:cubicBezTo>
                    <a:pt x="95" y="777"/>
                    <a:pt x="95" y="765"/>
                    <a:pt x="95" y="752"/>
                  </a:cubicBezTo>
                  <a:cubicBezTo>
                    <a:pt x="90" y="754"/>
                    <a:pt x="87" y="755"/>
                    <a:pt x="84" y="757"/>
                  </a:cubicBezTo>
                  <a:cubicBezTo>
                    <a:pt x="80" y="760"/>
                    <a:pt x="77" y="764"/>
                    <a:pt x="73" y="767"/>
                  </a:cubicBezTo>
                  <a:cubicBezTo>
                    <a:pt x="49" y="792"/>
                    <a:pt x="24" y="816"/>
                    <a:pt x="0" y="841"/>
                  </a:cubicBezTo>
                  <a:cubicBezTo>
                    <a:pt x="4" y="851"/>
                    <a:pt x="10" y="843"/>
                    <a:pt x="15" y="843"/>
                  </a:cubicBezTo>
                  <a:cubicBezTo>
                    <a:pt x="27" y="843"/>
                    <a:pt x="40" y="841"/>
                    <a:pt x="52" y="840"/>
                  </a:cubicBezTo>
                  <a:cubicBezTo>
                    <a:pt x="73" y="839"/>
                    <a:pt x="93" y="838"/>
                    <a:pt x="113" y="837"/>
                  </a:cubicBezTo>
                  <a:cubicBezTo>
                    <a:pt x="118" y="836"/>
                    <a:pt x="124" y="835"/>
                    <a:pt x="129" y="833"/>
                  </a:cubicBezTo>
                  <a:cubicBezTo>
                    <a:pt x="129" y="832"/>
                    <a:pt x="129" y="831"/>
                    <a:pt x="129" y="830"/>
                  </a:cubicBezTo>
                  <a:cubicBezTo>
                    <a:pt x="121" y="823"/>
                    <a:pt x="113" y="816"/>
                    <a:pt x="103" y="808"/>
                  </a:cubicBezTo>
                  <a:cubicBezTo>
                    <a:pt x="260" y="728"/>
                    <a:pt x="311" y="597"/>
                    <a:pt x="289" y="430"/>
                  </a:cubicBezTo>
                  <a:cubicBezTo>
                    <a:pt x="340" y="423"/>
                    <a:pt x="383" y="401"/>
                    <a:pt x="418" y="363"/>
                  </a:cubicBezTo>
                  <a:cubicBezTo>
                    <a:pt x="453" y="325"/>
                    <a:pt x="472" y="280"/>
                    <a:pt x="473" y="229"/>
                  </a:cubicBezTo>
                  <a:cubicBezTo>
                    <a:pt x="474" y="118"/>
                    <a:pt x="401" y="29"/>
                    <a:pt x="292" y="13"/>
                  </a:cubicBezTo>
                  <a:cubicBezTo>
                    <a:pt x="199" y="0"/>
                    <a:pt x="88" y="49"/>
                    <a:pt x="57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D27093E4-FD03-4149-8466-0CE2D02A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594" y="3214115"/>
              <a:ext cx="1227138" cy="1200150"/>
            </a:xfrm>
            <a:custGeom>
              <a:avLst/>
              <a:gdLst>
                <a:gd name="T0" fmla="*/ 202 w 405"/>
                <a:gd name="T1" fmla="*/ 396 h 397"/>
                <a:gd name="T2" fmla="*/ 349 w 405"/>
                <a:gd name="T3" fmla="*/ 332 h 397"/>
                <a:gd name="T4" fmla="*/ 400 w 405"/>
                <a:gd name="T5" fmla="*/ 180 h 397"/>
                <a:gd name="T6" fmla="*/ 214 w 405"/>
                <a:gd name="T7" fmla="*/ 4 h 397"/>
                <a:gd name="T8" fmla="*/ 59 w 405"/>
                <a:gd name="T9" fmla="*/ 64 h 397"/>
                <a:gd name="T10" fmla="*/ 4 w 405"/>
                <a:gd name="T11" fmla="*/ 215 h 397"/>
                <a:gd name="T12" fmla="*/ 68 w 405"/>
                <a:gd name="T13" fmla="*/ 345 h 397"/>
                <a:gd name="T14" fmla="*/ 202 w 405"/>
                <a:gd name="T1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397">
                  <a:moveTo>
                    <a:pt x="202" y="396"/>
                  </a:moveTo>
                  <a:cubicBezTo>
                    <a:pt x="261" y="396"/>
                    <a:pt x="310" y="375"/>
                    <a:pt x="349" y="332"/>
                  </a:cubicBezTo>
                  <a:cubicBezTo>
                    <a:pt x="389" y="289"/>
                    <a:pt x="405" y="237"/>
                    <a:pt x="400" y="180"/>
                  </a:cubicBezTo>
                  <a:cubicBezTo>
                    <a:pt x="391" y="88"/>
                    <a:pt x="315" y="9"/>
                    <a:pt x="214" y="4"/>
                  </a:cubicBezTo>
                  <a:cubicBezTo>
                    <a:pt x="153" y="0"/>
                    <a:pt x="101" y="21"/>
                    <a:pt x="59" y="64"/>
                  </a:cubicBezTo>
                  <a:cubicBezTo>
                    <a:pt x="19" y="106"/>
                    <a:pt x="0" y="157"/>
                    <a:pt x="4" y="215"/>
                  </a:cubicBezTo>
                  <a:cubicBezTo>
                    <a:pt x="8" y="266"/>
                    <a:pt x="30" y="310"/>
                    <a:pt x="68" y="345"/>
                  </a:cubicBezTo>
                  <a:cubicBezTo>
                    <a:pt x="106" y="379"/>
                    <a:pt x="151" y="397"/>
                    <a:pt x="202" y="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CCC2F1F6-043C-4044-AC51-F5AA0E61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369" y="2977577"/>
              <a:ext cx="1363663" cy="2557463"/>
            </a:xfrm>
            <a:custGeom>
              <a:avLst/>
              <a:gdLst>
                <a:gd name="T0" fmla="*/ 346 w 450"/>
                <a:gd name="T1" fmla="*/ 43 h 846"/>
                <a:gd name="T2" fmla="*/ 323 w 450"/>
                <a:gd name="T3" fmla="*/ 26 h 846"/>
                <a:gd name="T4" fmla="*/ 320 w 450"/>
                <a:gd name="T5" fmla="*/ 18 h 846"/>
                <a:gd name="T6" fmla="*/ 326 w 450"/>
                <a:gd name="T7" fmla="*/ 15 h 846"/>
                <a:gd name="T8" fmla="*/ 389 w 450"/>
                <a:gd name="T9" fmla="*/ 7 h 846"/>
                <a:gd name="T10" fmla="*/ 425 w 450"/>
                <a:gd name="T11" fmla="*/ 3 h 846"/>
                <a:gd name="T12" fmla="*/ 448 w 450"/>
                <a:gd name="T13" fmla="*/ 0 h 846"/>
                <a:gd name="T14" fmla="*/ 450 w 450"/>
                <a:gd name="T15" fmla="*/ 2 h 846"/>
                <a:gd name="T16" fmla="*/ 445 w 450"/>
                <a:gd name="T17" fmla="*/ 12 h 846"/>
                <a:gd name="T18" fmla="*/ 393 w 450"/>
                <a:gd name="T19" fmla="*/ 67 h 846"/>
                <a:gd name="T20" fmla="*/ 368 w 450"/>
                <a:gd name="T21" fmla="*/ 95 h 846"/>
                <a:gd name="T22" fmla="*/ 361 w 450"/>
                <a:gd name="T23" fmla="*/ 98 h 846"/>
                <a:gd name="T24" fmla="*/ 356 w 450"/>
                <a:gd name="T25" fmla="*/ 91 h 846"/>
                <a:gd name="T26" fmla="*/ 356 w 450"/>
                <a:gd name="T27" fmla="*/ 61 h 846"/>
                <a:gd name="T28" fmla="*/ 326 w 450"/>
                <a:gd name="T29" fmla="*/ 80 h 846"/>
                <a:gd name="T30" fmla="*/ 279 w 450"/>
                <a:gd name="T31" fmla="*/ 125 h 846"/>
                <a:gd name="T32" fmla="*/ 230 w 450"/>
                <a:gd name="T33" fmla="*/ 209 h 846"/>
                <a:gd name="T34" fmla="*/ 213 w 450"/>
                <a:gd name="T35" fmla="*/ 261 h 846"/>
                <a:gd name="T36" fmla="*/ 207 w 450"/>
                <a:gd name="T37" fmla="*/ 362 h 846"/>
                <a:gd name="T38" fmla="*/ 228 w 450"/>
                <a:gd name="T39" fmla="*/ 456 h 846"/>
                <a:gd name="T40" fmla="*/ 269 w 450"/>
                <a:gd name="T41" fmla="*/ 535 h 846"/>
                <a:gd name="T42" fmla="*/ 334 w 450"/>
                <a:gd name="T43" fmla="*/ 609 h 846"/>
                <a:gd name="T44" fmla="*/ 380 w 450"/>
                <a:gd name="T45" fmla="*/ 642 h 846"/>
                <a:gd name="T46" fmla="*/ 410 w 450"/>
                <a:gd name="T47" fmla="*/ 658 h 846"/>
                <a:gd name="T48" fmla="*/ 419 w 450"/>
                <a:gd name="T49" fmla="*/ 678 h 846"/>
                <a:gd name="T50" fmla="*/ 394 w 450"/>
                <a:gd name="T51" fmla="*/ 738 h 846"/>
                <a:gd name="T52" fmla="*/ 341 w 450"/>
                <a:gd name="T53" fmla="*/ 800 h 846"/>
                <a:gd name="T54" fmla="*/ 296 w 450"/>
                <a:gd name="T55" fmla="*/ 827 h 846"/>
                <a:gd name="T56" fmla="*/ 237 w 450"/>
                <a:gd name="T57" fmla="*/ 843 h 846"/>
                <a:gd name="T58" fmla="*/ 209 w 450"/>
                <a:gd name="T59" fmla="*/ 846 h 846"/>
                <a:gd name="T60" fmla="*/ 103 w 450"/>
                <a:gd name="T61" fmla="*/ 815 h 846"/>
                <a:gd name="T62" fmla="*/ 48 w 450"/>
                <a:gd name="T63" fmla="*/ 766 h 846"/>
                <a:gd name="T64" fmla="*/ 17 w 450"/>
                <a:gd name="T65" fmla="*/ 714 h 846"/>
                <a:gd name="T66" fmla="*/ 2 w 450"/>
                <a:gd name="T67" fmla="*/ 649 h 846"/>
                <a:gd name="T68" fmla="*/ 2 w 450"/>
                <a:gd name="T69" fmla="*/ 631 h 846"/>
                <a:gd name="T70" fmla="*/ 15 w 450"/>
                <a:gd name="T71" fmla="*/ 558 h 846"/>
                <a:gd name="T72" fmla="*/ 80 w 450"/>
                <a:gd name="T73" fmla="*/ 470 h 846"/>
                <a:gd name="T74" fmla="*/ 160 w 450"/>
                <a:gd name="T75" fmla="*/ 429 h 846"/>
                <a:gd name="T76" fmla="*/ 164 w 450"/>
                <a:gd name="T77" fmla="*/ 429 h 846"/>
                <a:gd name="T78" fmla="*/ 176 w 450"/>
                <a:gd name="T79" fmla="*/ 414 h 846"/>
                <a:gd name="T80" fmla="*/ 170 w 450"/>
                <a:gd name="T81" fmla="*/ 378 h 846"/>
                <a:gd name="T82" fmla="*/ 167 w 450"/>
                <a:gd name="T83" fmla="*/ 327 h 846"/>
                <a:gd name="T84" fmla="*/ 178 w 450"/>
                <a:gd name="T85" fmla="*/ 253 h 846"/>
                <a:gd name="T86" fmla="*/ 210 w 450"/>
                <a:gd name="T87" fmla="*/ 172 h 846"/>
                <a:gd name="T88" fmla="*/ 273 w 450"/>
                <a:gd name="T89" fmla="*/ 93 h 846"/>
                <a:gd name="T90" fmla="*/ 336 w 450"/>
                <a:gd name="T91" fmla="*/ 49 h 846"/>
                <a:gd name="T92" fmla="*/ 346 w 450"/>
                <a:gd name="T93" fmla="*/ 4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0" h="846">
                  <a:moveTo>
                    <a:pt x="346" y="43"/>
                  </a:moveTo>
                  <a:cubicBezTo>
                    <a:pt x="337" y="36"/>
                    <a:pt x="330" y="31"/>
                    <a:pt x="323" y="26"/>
                  </a:cubicBezTo>
                  <a:cubicBezTo>
                    <a:pt x="322" y="24"/>
                    <a:pt x="321" y="21"/>
                    <a:pt x="320" y="18"/>
                  </a:cubicBezTo>
                  <a:cubicBezTo>
                    <a:pt x="320" y="17"/>
                    <a:pt x="324" y="16"/>
                    <a:pt x="326" y="15"/>
                  </a:cubicBezTo>
                  <a:cubicBezTo>
                    <a:pt x="347" y="12"/>
                    <a:pt x="368" y="9"/>
                    <a:pt x="389" y="7"/>
                  </a:cubicBezTo>
                  <a:cubicBezTo>
                    <a:pt x="401" y="5"/>
                    <a:pt x="413" y="4"/>
                    <a:pt x="425" y="3"/>
                  </a:cubicBezTo>
                  <a:cubicBezTo>
                    <a:pt x="433" y="2"/>
                    <a:pt x="440" y="1"/>
                    <a:pt x="448" y="0"/>
                  </a:cubicBezTo>
                  <a:cubicBezTo>
                    <a:pt x="449" y="1"/>
                    <a:pt x="449" y="2"/>
                    <a:pt x="450" y="2"/>
                  </a:cubicBezTo>
                  <a:cubicBezTo>
                    <a:pt x="448" y="6"/>
                    <a:pt x="447" y="10"/>
                    <a:pt x="445" y="12"/>
                  </a:cubicBezTo>
                  <a:cubicBezTo>
                    <a:pt x="428" y="31"/>
                    <a:pt x="410" y="49"/>
                    <a:pt x="393" y="67"/>
                  </a:cubicBezTo>
                  <a:cubicBezTo>
                    <a:pt x="384" y="76"/>
                    <a:pt x="376" y="86"/>
                    <a:pt x="368" y="95"/>
                  </a:cubicBezTo>
                  <a:cubicBezTo>
                    <a:pt x="366" y="97"/>
                    <a:pt x="362" y="99"/>
                    <a:pt x="361" y="98"/>
                  </a:cubicBezTo>
                  <a:cubicBezTo>
                    <a:pt x="358" y="97"/>
                    <a:pt x="357" y="93"/>
                    <a:pt x="356" y="91"/>
                  </a:cubicBezTo>
                  <a:cubicBezTo>
                    <a:pt x="356" y="82"/>
                    <a:pt x="356" y="73"/>
                    <a:pt x="356" y="61"/>
                  </a:cubicBezTo>
                  <a:cubicBezTo>
                    <a:pt x="344" y="68"/>
                    <a:pt x="334" y="73"/>
                    <a:pt x="326" y="80"/>
                  </a:cubicBezTo>
                  <a:cubicBezTo>
                    <a:pt x="310" y="95"/>
                    <a:pt x="293" y="108"/>
                    <a:pt x="279" y="125"/>
                  </a:cubicBezTo>
                  <a:cubicBezTo>
                    <a:pt x="258" y="150"/>
                    <a:pt x="240" y="177"/>
                    <a:pt x="230" y="209"/>
                  </a:cubicBezTo>
                  <a:cubicBezTo>
                    <a:pt x="224" y="226"/>
                    <a:pt x="217" y="243"/>
                    <a:pt x="213" y="261"/>
                  </a:cubicBezTo>
                  <a:cubicBezTo>
                    <a:pt x="204" y="294"/>
                    <a:pt x="204" y="328"/>
                    <a:pt x="207" y="362"/>
                  </a:cubicBezTo>
                  <a:cubicBezTo>
                    <a:pt x="209" y="394"/>
                    <a:pt x="215" y="426"/>
                    <a:pt x="228" y="456"/>
                  </a:cubicBezTo>
                  <a:cubicBezTo>
                    <a:pt x="239" y="484"/>
                    <a:pt x="252" y="510"/>
                    <a:pt x="269" y="535"/>
                  </a:cubicBezTo>
                  <a:cubicBezTo>
                    <a:pt x="287" y="563"/>
                    <a:pt x="310" y="587"/>
                    <a:pt x="334" y="609"/>
                  </a:cubicBezTo>
                  <a:cubicBezTo>
                    <a:pt x="348" y="622"/>
                    <a:pt x="365" y="631"/>
                    <a:pt x="380" y="642"/>
                  </a:cubicBezTo>
                  <a:cubicBezTo>
                    <a:pt x="390" y="648"/>
                    <a:pt x="400" y="653"/>
                    <a:pt x="410" y="658"/>
                  </a:cubicBezTo>
                  <a:cubicBezTo>
                    <a:pt x="419" y="663"/>
                    <a:pt x="422" y="669"/>
                    <a:pt x="419" y="678"/>
                  </a:cubicBezTo>
                  <a:cubicBezTo>
                    <a:pt x="412" y="698"/>
                    <a:pt x="405" y="720"/>
                    <a:pt x="394" y="738"/>
                  </a:cubicBezTo>
                  <a:cubicBezTo>
                    <a:pt x="381" y="762"/>
                    <a:pt x="365" y="785"/>
                    <a:pt x="341" y="800"/>
                  </a:cubicBezTo>
                  <a:cubicBezTo>
                    <a:pt x="326" y="809"/>
                    <a:pt x="312" y="820"/>
                    <a:pt x="296" y="827"/>
                  </a:cubicBezTo>
                  <a:cubicBezTo>
                    <a:pt x="278" y="836"/>
                    <a:pt x="258" y="842"/>
                    <a:pt x="237" y="843"/>
                  </a:cubicBezTo>
                  <a:cubicBezTo>
                    <a:pt x="228" y="843"/>
                    <a:pt x="218" y="846"/>
                    <a:pt x="209" y="846"/>
                  </a:cubicBezTo>
                  <a:cubicBezTo>
                    <a:pt x="171" y="843"/>
                    <a:pt x="136" y="835"/>
                    <a:pt x="103" y="815"/>
                  </a:cubicBezTo>
                  <a:cubicBezTo>
                    <a:pt x="82" y="801"/>
                    <a:pt x="63" y="785"/>
                    <a:pt x="48" y="766"/>
                  </a:cubicBezTo>
                  <a:cubicBezTo>
                    <a:pt x="35" y="751"/>
                    <a:pt x="26" y="732"/>
                    <a:pt x="17" y="714"/>
                  </a:cubicBezTo>
                  <a:cubicBezTo>
                    <a:pt x="7" y="693"/>
                    <a:pt x="2" y="672"/>
                    <a:pt x="2" y="649"/>
                  </a:cubicBezTo>
                  <a:cubicBezTo>
                    <a:pt x="2" y="643"/>
                    <a:pt x="3" y="637"/>
                    <a:pt x="2" y="631"/>
                  </a:cubicBezTo>
                  <a:cubicBezTo>
                    <a:pt x="0" y="606"/>
                    <a:pt x="7" y="582"/>
                    <a:pt x="15" y="558"/>
                  </a:cubicBezTo>
                  <a:cubicBezTo>
                    <a:pt x="28" y="522"/>
                    <a:pt x="52" y="495"/>
                    <a:pt x="80" y="470"/>
                  </a:cubicBezTo>
                  <a:cubicBezTo>
                    <a:pt x="103" y="450"/>
                    <a:pt x="131" y="439"/>
                    <a:pt x="160" y="429"/>
                  </a:cubicBezTo>
                  <a:cubicBezTo>
                    <a:pt x="162" y="429"/>
                    <a:pt x="163" y="429"/>
                    <a:pt x="164" y="429"/>
                  </a:cubicBezTo>
                  <a:cubicBezTo>
                    <a:pt x="175" y="428"/>
                    <a:pt x="178" y="424"/>
                    <a:pt x="176" y="414"/>
                  </a:cubicBezTo>
                  <a:cubicBezTo>
                    <a:pt x="174" y="402"/>
                    <a:pt x="171" y="390"/>
                    <a:pt x="170" y="378"/>
                  </a:cubicBezTo>
                  <a:cubicBezTo>
                    <a:pt x="169" y="361"/>
                    <a:pt x="167" y="344"/>
                    <a:pt x="167" y="327"/>
                  </a:cubicBezTo>
                  <a:cubicBezTo>
                    <a:pt x="168" y="302"/>
                    <a:pt x="172" y="277"/>
                    <a:pt x="178" y="253"/>
                  </a:cubicBezTo>
                  <a:cubicBezTo>
                    <a:pt x="185" y="224"/>
                    <a:pt x="196" y="198"/>
                    <a:pt x="210" y="172"/>
                  </a:cubicBezTo>
                  <a:cubicBezTo>
                    <a:pt x="226" y="142"/>
                    <a:pt x="249" y="117"/>
                    <a:pt x="273" y="93"/>
                  </a:cubicBezTo>
                  <a:cubicBezTo>
                    <a:pt x="292" y="76"/>
                    <a:pt x="313" y="61"/>
                    <a:pt x="336" y="49"/>
                  </a:cubicBezTo>
                  <a:cubicBezTo>
                    <a:pt x="339" y="48"/>
                    <a:pt x="342" y="45"/>
                    <a:pt x="346" y="43"/>
                  </a:cubicBezTo>
                  <a:close/>
                </a:path>
              </a:pathLst>
            </a:custGeom>
            <a:solidFill>
              <a:srgbClr val="99BC3E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593DEE1C-F7F4-4874-A69B-FB7D0FE3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194" y="2093340"/>
              <a:ext cx="2525713" cy="1438275"/>
            </a:xfrm>
            <a:custGeom>
              <a:avLst/>
              <a:gdLst>
                <a:gd name="T0" fmla="*/ 422 w 834"/>
                <a:gd name="T1" fmla="*/ 188 h 476"/>
                <a:gd name="T2" fmla="*/ 641 w 834"/>
                <a:gd name="T3" fmla="*/ 214 h 476"/>
                <a:gd name="T4" fmla="*/ 796 w 834"/>
                <a:gd name="T5" fmla="*/ 372 h 476"/>
                <a:gd name="T6" fmla="*/ 814 w 834"/>
                <a:gd name="T7" fmla="*/ 352 h 476"/>
                <a:gd name="T8" fmla="*/ 823 w 834"/>
                <a:gd name="T9" fmla="*/ 348 h 476"/>
                <a:gd name="T10" fmla="*/ 825 w 834"/>
                <a:gd name="T11" fmla="*/ 356 h 476"/>
                <a:gd name="T12" fmla="*/ 828 w 834"/>
                <a:gd name="T13" fmla="*/ 415 h 476"/>
                <a:gd name="T14" fmla="*/ 834 w 834"/>
                <a:gd name="T15" fmla="*/ 469 h 476"/>
                <a:gd name="T16" fmla="*/ 832 w 834"/>
                <a:gd name="T17" fmla="*/ 476 h 476"/>
                <a:gd name="T18" fmla="*/ 824 w 834"/>
                <a:gd name="T19" fmla="*/ 473 h 476"/>
                <a:gd name="T20" fmla="*/ 738 w 834"/>
                <a:gd name="T21" fmla="*/ 384 h 476"/>
                <a:gd name="T22" fmla="*/ 777 w 834"/>
                <a:gd name="T23" fmla="*/ 379 h 476"/>
                <a:gd name="T24" fmla="*/ 758 w 834"/>
                <a:gd name="T25" fmla="*/ 348 h 476"/>
                <a:gd name="T26" fmla="*/ 728 w 834"/>
                <a:gd name="T27" fmla="*/ 312 h 476"/>
                <a:gd name="T28" fmla="*/ 626 w 834"/>
                <a:gd name="T29" fmla="*/ 244 h 476"/>
                <a:gd name="T30" fmla="*/ 554 w 834"/>
                <a:gd name="T31" fmla="*/ 225 h 476"/>
                <a:gd name="T32" fmla="*/ 508 w 834"/>
                <a:gd name="T33" fmla="*/ 219 h 476"/>
                <a:gd name="T34" fmla="*/ 444 w 834"/>
                <a:gd name="T35" fmla="*/ 224 h 476"/>
                <a:gd name="T36" fmla="*/ 380 w 834"/>
                <a:gd name="T37" fmla="*/ 240 h 476"/>
                <a:gd name="T38" fmla="*/ 297 w 834"/>
                <a:gd name="T39" fmla="*/ 281 h 476"/>
                <a:gd name="T40" fmla="*/ 246 w 834"/>
                <a:gd name="T41" fmla="*/ 320 h 476"/>
                <a:gd name="T42" fmla="*/ 213 w 834"/>
                <a:gd name="T43" fmla="*/ 358 h 476"/>
                <a:gd name="T44" fmla="*/ 174 w 834"/>
                <a:gd name="T45" fmla="*/ 416 h 476"/>
                <a:gd name="T46" fmla="*/ 169 w 834"/>
                <a:gd name="T47" fmla="*/ 419 h 476"/>
                <a:gd name="T48" fmla="*/ 106 w 834"/>
                <a:gd name="T49" fmla="*/ 395 h 476"/>
                <a:gd name="T50" fmla="*/ 64 w 834"/>
                <a:gd name="T51" fmla="*/ 364 h 476"/>
                <a:gd name="T52" fmla="*/ 37 w 834"/>
                <a:gd name="T53" fmla="*/ 331 h 476"/>
                <a:gd name="T54" fmla="*/ 11 w 834"/>
                <a:gd name="T55" fmla="*/ 279 h 476"/>
                <a:gd name="T56" fmla="*/ 3 w 834"/>
                <a:gd name="T57" fmla="*/ 242 h 476"/>
                <a:gd name="T58" fmla="*/ 0 w 834"/>
                <a:gd name="T59" fmla="*/ 207 h 476"/>
                <a:gd name="T60" fmla="*/ 14 w 834"/>
                <a:gd name="T61" fmla="*/ 140 h 476"/>
                <a:gd name="T62" fmla="*/ 76 w 834"/>
                <a:gd name="T63" fmla="*/ 51 h 476"/>
                <a:gd name="T64" fmla="*/ 151 w 834"/>
                <a:gd name="T65" fmla="*/ 11 h 476"/>
                <a:gd name="T66" fmla="*/ 227 w 834"/>
                <a:gd name="T67" fmla="*/ 3 h 476"/>
                <a:gd name="T68" fmla="*/ 294 w 834"/>
                <a:gd name="T69" fmla="*/ 20 h 476"/>
                <a:gd name="T70" fmla="*/ 364 w 834"/>
                <a:gd name="T71" fmla="*/ 68 h 476"/>
                <a:gd name="T72" fmla="*/ 406 w 834"/>
                <a:gd name="T73" fmla="*/ 135 h 476"/>
                <a:gd name="T74" fmla="*/ 422 w 834"/>
                <a:gd name="T75" fmla="*/ 18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4" h="476">
                  <a:moveTo>
                    <a:pt x="422" y="188"/>
                  </a:moveTo>
                  <a:cubicBezTo>
                    <a:pt x="498" y="172"/>
                    <a:pt x="572" y="181"/>
                    <a:pt x="641" y="214"/>
                  </a:cubicBezTo>
                  <a:cubicBezTo>
                    <a:pt x="712" y="247"/>
                    <a:pt x="762" y="301"/>
                    <a:pt x="796" y="372"/>
                  </a:cubicBezTo>
                  <a:cubicBezTo>
                    <a:pt x="803" y="365"/>
                    <a:pt x="808" y="358"/>
                    <a:pt x="814" y="352"/>
                  </a:cubicBezTo>
                  <a:cubicBezTo>
                    <a:pt x="816" y="350"/>
                    <a:pt x="820" y="349"/>
                    <a:pt x="823" y="348"/>
                  </a:cubicBezTo>
                  <a:cubicBezTo>
                    <a:pt x="824" y="351"/>
                    <a:pt x="825" y="353"/>
                    <a:pt x="825" y="356"/>
                  </a:cubicBezTo>
                  <a:cubicBezTo>
                    <a:pt x="826" y="376"/>
                    <a:pt x="827" y="396"/>
                    <a:pt x="828" y="415"/>
                  </a:cubicBezTo>
                  <a:cubicBezTo>
                    <a:pt x="830" y="433"/>
                    <a:pt x="832" y="451"/>
                    <a:pt x="834" y="469"/>
                  </a:cubicBezTo>
                  <a:cubicBezTo>
                    <a:pt x="834" y="471"/>
                    <a:pt x="833" y="475"/>
                    <a:pt x="832" y="476"/>
                  </a:cubicBezTo>
                  <a:cubicBezTo>
                    <a:pt x="830" y="476"/>
                    <a:pt x="826" y="475"/>
                    <a:pt x="824" y="473"/>
                  </a:cubicBezTo>
                  <a:cubicBezTo>
                    <a:pt x="796" y="444"/>
                    <a:pt x="767" y="414"/>
                    <a:pt x="738" y="384"/>
                  </a:cubicBezTo>
                  <a:cubicBezTo>
                    <a:pt x="750" y="377"/>
                    <a:pt x="764" y="383"/>
                    <a:pt x="777" y="379"/>
                  </a:cubicBezTo>
                  <a:cubicBezTo>
                    <a:pt x="771" y="368"/>
                    <a:pt x="765" y="357"/>
                    <a:pt x="758" y="348"/>
                  </a:cubicBezTo>
                  <a:cubicBezTo>
                    <a:pt x="748" y="335"/>
                    <a:pt x="739" y="323"/>
                    <a:pt x="728" y="312"/>
                  </a:cubicBezTo>
                  <a:cubicBezTo>
                    <a:pt x="698" y="282"/>
                    <a:pt x="665" y="259"/>
                    <a:pt x="626" y="244"/>
                  </a:cubicBezTo>
                  <a:cubicBezTo>
                    <a:pt x="603" y="235"/>
                    <a:pt x="578" y="230"/>
                    <a:pt x="554" y="225"/>
                  </a:cubicBezTo>
                  <a:cubicBezTo>
                    <a:pt x="539" y="221"/>
                    <a:pt x="523" y="219"/>
                    <a:pt x="508" y="219"/>
                  </a:cubicBezTo>
                  <a:cubicBezTo>
                    <a:pt x="487" y="219"/>
                    <a:pt x="466" y="223"/>
                    <a:pt x="444" y="224"/>
                  </a:cubicBezTo>
                  <a:cubicBezTo>
                    <a:pt x="422" y="226"/>
                    <a:pt x="400" y="231"/>
                    <a:pt x="380" y="240"/>
                  </a:cubicBezTo>
                  <a:cubicBezTo>
                    <a:pt x="351" y="252"/>
                    <a:pt x="323" y="266"/>
                    <a:pt x="297" y="281"/>
                  </a:cubicBezTo>
                  <a:cubicBezTo>
                    <a:pt x="278" y="292"/>
                    <a:pt x="261" y="306"/>
                    <a:pt x="246" y="320"/>
                  </a:cubicBezTo>
                  <a:cubicBezTo>
                    <a:pt x="233" y="331"/>
                    <a:pt x="223" y="345"/>
                    <a:pt x="213" y="358"/>
                  </a:cubicBezTo>
                  <a:cubicBezTo>
                    <a:pt x="199" y="377"/>
                    <a:pt x="187" y="396"/>
                    <a:pt x="174" y="416"/>
                  </a:cubicBezTo>
                  <a:cubicBezTo>
                    <a:pt x="173" y="417"/>
                    <a:pt x="170" y="419"/>
                    <a:pt x="169" y="419"/>
                  </a:cubicBezTo>
                  <a:cubicBezTo>
                    <a:pt x="146" y="414"/>
                    <a:pt x="125" y="408"/>
                    <a:pt x="106" y="395"/>
                  </a:cubicBezTo>
                  <a:cubicBezTo>
                    <a:pt x="92" y="385"/>
                    <a:pt x="77" y="375"/>
                    <a:pt x="64" y="364"/>
                  </a:cubicBezTo>
                  <a:cubicBezTo>
                    <a:pt x="53" y="355"/>
                    <a:pt x="44" y="343"/>
                    <a:pt x="37" y="331"/>
                  </a:cubicBezTo>
                  <a:cubicBezTo>
                    <a:pt x="27" y="315"/>
                    <a:pt x="19" y="297"/>
                    <a:pt x="11" y="279"/>
                  </a:cubicBezTo>
                  <a:cubicBezTo>
                    <a:pt x="7" y="267"/>
                    <a:pt x="5" y="255"/>
                    <a:pt x="3" y="242"/>
                  </a:cubicBezTo>
                  <a:cubicBezTo>
                    <a:pt x="2" y="231"/>
                    <a:pt x="0" y="219"/>
                    <a:pt x="0" y="207"/>
                  </a:cubicBezTo>
                  <a:cubicBezTo>
                    <a:pt x="1" y="184"/>
                    <a:pt x="6" y="162"/>
                    <a:pt x="14" y="140"/>
                  </a:cubicBezTo>
                  <a:cubicBezTo>
                    <a:pt x="26" y="105"/>
                    <a:pt x="48" y="75"/>
                    <a:pt x="76" y="51"/>
                  </a:cubicBezTo>
                  <a:cubicBezTo>
                    <a:pt x="98" y="33"/>
                    <a:pt x="123" y="20"/>
                    <a:pt x="151" y="11"/>
                  </a:cubicBezTo>
                  <a:cubicBezTo>
                    <a:pt x="176" y="4"/>
                    <a:pt x="201" y="0"/>
                    <a:pt x="227" y="3"/>
                  </a:cubicBezTo>
                  <a:cubicBezTo>
                    <a:pt x="250" y="6"/>
                    <a:pt x="273" y="10"/>
                    <a:pt x="294" y="20"/>
                  </a:cubicBezTo>
                  <a:cubicBezTo>
                    <a:pt x="320" y="32"/>
                    <a:pt x="345" y="47"/>
                    <a:pt x="364" y="68"/>
                  </a:cubicBezTo>
                  <a:cubicBezTo>
                    <a:pt x="382" y="88"/>
                    <a:pt x="398" y="109"/>
                    <a:pt x="406" y="135"/>
                  </a:cubicBezTo>
                  <a:cubicBezTo>
                    <a:pt x="411" y="153"/>
                    <a:pt x="417" y="170"/>
                    <a:pt x="422" y="18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0B864FA8-5828-428E-B40B-2F33BAB5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457" y="4099940"/>
              <a:ext cx="2562225" cy="1371600"/>
            </a:xfrm>
            <a:custGeom>
              <a:avLst/>
              <a:gdLst>
                <a:gd name="T0" fmla="*/ 426 w 846"/>
                <a:gd name="T1" fmla="*/ 276 h 454"/>
                <a:gd name="T2" fmla="*/ 42 w 846"/>
                <a:gd name="T3" fmla="*/ 107 h 454"/>
                <a:gd name="T4" fmla="*/ 30 w 846"/>
                <a:gd name="T5" fmla="*/ 119 h 454"/>
                <a:gd name="T6" fmla="*/ 19 w 846"/>
                <a:gd name="T7" fmla="*/ 134 h 454"/>
                <a:gd name="T8" fmla="*/ 15 w 846"/>
                <a:gd name="T9" fmla="*/ 128 h 454"/>
                <a:gd name="T10" fmla="*/ 11 w 846"/>
                <a:gd name="T11" fmla="*/ 102 h 454"/>
                <a:gd name="T12" fmla="*/ 5 w 846"/>
                <a:gd name="T13" fmla="*/ 58 h 454"/>
                <a:gd name="T14" fmla="*/ 2 w 846"/>
                <a:gd name="T15" fmla="*/ 25 h 454"/>
                <a:gd name="T16" fmla="*/ 0 w 846"/>
                <a:gd name="T17" fmla="*/ 12 h 454"/>
                <a:gd name="T18" fmla="*/ 2 w 846"/>
                <a:gd name="T19" fmla="*/ 0 h 454"/>
                <a:gd name="T20" fmla="*/ 10 w 846"/>
                <a:gd name="T21" fmla="*/ 7 h 454"/>
                <a:gd name="T22" fmla="*/ 69 w 846"/>
                <a:gd name="T23" fmla="*/ 64 h 454"/>
                <a:gd name="T24" fmla="*/ 99 w 846"/>
                <a:gd name="T25" fmla="*/ 89 h 454"/>
                <a:gd name="T26" fmla="*/ 59 w 846"/>
                <a:gd name="T27" fmla="*/ 98 h 454"/>
                <a:gd name="T28" fmla="*/ 88 w 846"/>
                <a:gd name="T29" fmla="*/ 136 h 454"/>
                <a:gd name="T30" fmla="*/ 103 w 846"/>
                <a:gd name="T31" fmla="*/ 154 h 454"/>
                <a:gd name="T32" fmla="*/ 196 w 846"/>
                <a:gd name="T33" fmla="*/ 219 h 454"/>
                <a:gd name="T34" fmla="*/ 265 w 846"/>
                <a:gd name="T35" fmla="*/ 241 h 454"/>
                <a:gd name="T36" fmla="*/ 365 w 846"/>
                <a:gd name="T37" fmla="*/ 246 h 454"/>
                <a:gd name="T38" fmla="*/ 424 w 846"/>
                <a:gd name="T39" fmla="*/ 235 h 454"/>
                <a:gd name="T40" fmla="*/ 495 w 846"/>
                <a:gd name="T41" fmla="*/ 208 h 454"/>
                <a:gd name="T42" fmla="*/ 554 w 846"/>
                <a:gd name="T43" fmla="*/ 171 h 454"/>
                <a:gd name="T44" fmla="*/ 604 w 846"/>
                <a:gd name="T45" fmla="*/ 126 h 454"/>
                <a:gd name="T46" fmla="*/ 641 w 846"/>
                <a:gd name="T47" fmla="*/ 75 h 454"/>
                <a:gd name="T48" fmla="*/ 658 w 846"/>
                <a:gd name="T49" fmla="*/ 45 h 454"/>
                <a:gd name="T50" fmla="*/ 681 w 846"/>
                <a:gd name="T51" fmla="*/ 34 h 454"/>
                <a:gd name="T52" fmla="*/ 741 w 846"/>
                <a:gd name="T53" fmla="*/ 59 h 454"/>
                <a:gd name="T54" fmla="*/ 794 w 846"/>
                <a:gd name="T55" fmla="*/ 104 h 454"/>
                <a:gd name="T56" fmla="*/ 828 w 846"/>
                <a:gd name="T57" fmla="*/ 155 h 454"/>
                <a:gd name="T58" fmla="*/ 842 w 846"/>
                <a:gd name="T59" fmla="*/ 206 h 454"/>
                <a:gd name="T60" fmla="*/ 845 w 846"/>
                <a:gd name="T61" fmla="*/ 247 h 454"/>
                <a:gd name="T62" fmla="*/ 824 w 846"/>
                <a:gd name="T63" fmla="*/ 337 h 454"/>
                <a:gd name="T64" fmla="*/ 776 w 846"/>
                <a:gd name="T65" fmla="*/ 398 h 454"/>
                <a:gd name="T66" fmla="*/ 735 w 846"/>
                <a:gd name="T67" fmla="*/ 427 h 454"/>
                <a:gd name="T68" fmla="*/ 607 w 846"/>
                <a:gd name="T69" fmla="*/ 450 h 454"/>
                <a:gd name="T70" fmla="*/ 512 w 846"/>
                <a:gd name="T71" fmla="*/ 413 h 454"/>
                <a:gd name="T72" fmla="*/ 442 w 846"/>
                <a:gd name="T73" fmla="*/ 325 h 454"/>
                <a:gd name="T74" fmla="*/ 426 w 846"/>
                <a:gd name="T75" fmla="*/ 27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6" h="454">
                  <a:moveTo>
                    <a:pt x="426" y="276"/>
                  </a:moveTo>
                  <a:cubicBezTo>
                    <a:pt x="261" y="305"/>
                    <a:pt x="129" y="257"/>
                    <a:pt x="42" y="107"/>
                  </a:cubicBezTo>
                  <a:cubicBezTo>
                    <a:pt x="38" y="111"/>
                    <a:pt x="34" y="115"/>
                    <a:pt x="30" y="119"/>
                  </a:cubicBezTo>
                  <a:cubicBezTo>
                    <a:pt x="26" y="123"/>
                    <a:pt x="23" y="128"/>
                    <a:pt x="19" y="134"/>
                  </a:cubicBezTo>
                  <a:cubicBezTo>
                    <a:pt x="17" y="131"/>
                    <a:pt x="15" y="130"/>
                    <a:pt x="15" y="128"/>
                  </a:cubicBezTo>
                  <a:cubicBezTo>
                    <a:pt x="13" y="119"/>
                    <a:pt x="12" y="111"/>
                    <a:pt x="11" y="102"/>
                  </a:cubicBezTo>
                  <a:cubicBezTo>
                    <a:pt x="9" y="87"/>
                    <a:pt x="7" y="73"/>
                    <a:pt x="5" y="58"/>
                  </a:cubicBezTo>
                  <a:cubicBezTo>
                    <a:pt x="4" y="47"/>
                    <a:pt x="3" y="36"/>
                    <a:pt x="2" y="25"/>
                  </a:cubicBezTo>
                  <a:cubicBezTo>
                    <a:pt x="2" y="21"/>
                    <a:pt x="0" y="16"/>
                    <a:pt x="0" y="12"/>
                  </a:cubicBezTo>
                  <a:cubicBezTo>
                    <a:pt x="0" y="8"/>
                    <a:pt x="1" y="5"/>
                    <a:pt x="2" y="0"/>
                  </a:cubicBezTo>
                  <a:cubicBezTo>
                    <a:pt x="6" y="3"/>
                    <a:pt x="8" y="5"/>
                    <a:pt x="10" y="7"/>
                  </a:cubicBezTo>
                  <a:cubicBezTo>
                    <a:pt x="30" y="26"/>
                    <a:pt x="49" y="45"/>
                    <a:pt x="69" y="64"/>
                  </a:cubicBezTo>
                  <a:cubicBezTo>
                    <a:pt x="79" y="72"/>
                    <a:pt x="89" y="80"/>
                    <a:pt x="99" y="89"/>
                  </a:cubicBezTo>
                  <a:cubicBezTo>
                    <a:pt x="87" y="100"/>
                    <a:pt x="72" y="89"/>
                    <a:pt x="59" y="98"/>
                  </a:cubicBezTo>
                  <a:cubicBezTo>
                    <a:pt x="69" y="111"/>
                    <a:pt x="78" y="123"/>
                    <a:pt x="88" y="136"/>
                  </a:cubicBezTo>
                  <a:cubicBezTo>
                    <a:pt x="92" y="142"/>
                    <a:pt x="97" y="148"/>
                    <a:pt x="103" y="154"/>
                  </a:cubicBezTo>
                  <a:cubicBezTo>
                    <a:pt x="129" y="183"/>
                    <a:pt x="161" y="203"/>
                    <a:pt x="196" y="219"/>
                  </a:cubicBezTo>
                  <a:cubicBezTo>
                    <a:pt x="218" y="230"/>
                    <a:pt x="241" y="236"/>
                    <a:pt x="265" y="241"/>
                  </a:cubicBezTo>
                  <a:cubicBezTo>
                    <a:pt x="298" y="249"/>
                    <a:pt x="332" y="247"/>
                    <a:pt x="365" y="246"/>
                  </a:cubicBezTo>
                  <a:cubicBezTo>
                    <a:pt x="385" y="245"/>
                    <a:pt x="404" y="239"/>
                    <a:pt x="424" y="235"/>
                  </a:cubicBezTo>
                  <a:cubicBezTo>
                    <a:pt x="450" y="231"/>
                    <a:pt x="473" y="220"/>
                    <a:pt x="495" y="208"/>
                  </a:cubicBezTo>
                  <a:cubicBezTo>
                    <a:pt x="516" y="197"/>
                    <a:pt x="535" y="184"/>
                    <a:pt x="554" y="171"/>
                  </a:cubicBezTo>
                  <a:cubicBezTo>
                    <a:pt x="571" y="157"/>
                    <a:pt x="589" y="142"/>
                    <a:pt x="604" y="126"/>
                  </a:cubicBezTo>
                  <a:cubicBezTo>
                    <a:pt x="618" y="111"/>
                    <a:pt x="630" y="93"/>
                    <a:pt x="641" y="75"/>
                  </a:cubicBezTo>
                  <a:cubicBezTo>
                    <a:pt x="648" y="66"/>
                    <a:pt x="653" y="55"/>
                    <a:pt x="658" y="45"/>
                  </a:cubicBezTo>
                  <a:cubicBezTo>
                    <a:pt x="664" y="34"/>
                    <a:pt x="670" y="31"/>
                    <a:pt x="681" y="34"/>
                  </a:cubicBezTo>
                  <a:cubicBezTo>
                    <a:pt x="701" y="42"/>
                    <a:pt x="723" y="48"/>
                    <a:pt x="741" y="59"/>
                  </a:cubicBezTo>
                  <a:cubicBezTo>
                    <a:pt x="761" y="71"/>
                    <a:pt x="780" y="84"/>
                    <a:pt x="794" y="104"/>
                  </a:cubicBezTo>
                  <a:cubicBezTo>
                    <a:pt x="807" y="120"/>
                    <a:pt x="819" y="136"/>
                    <a:pt x="828" y="155"/>
                  </a:cubicBezTo>
                  <a:cubicBezTo>
                    <a:pt x="835" y="171"/>
                    <a:pt x="842" y="187"/>
                    <a:pt x="842" y="206"/>
                  </a:cubicBezTo>
                  <a:cubicBezTo>
                    <a:pt x="843" y="220"/>
                    <a:pt x="845" y="233"/>
                    <a:pt x="845" y="247"/>
                  </a:cubicBezTo>
                  <a:cubicBezTo>
                    <a:pt x="846" y="279"/>
                    <a:pt x="838" y="308"/>
                    <a:pt x="824" y="337"/>
                  </a:cubicBezTo>
                  <a:cubicBezTo>
                    <a:pt x="812" y="360"/>
                    <a:pt x="796" y="381"/>
                    <a:pt x="776" y="398"/>
                  </a:cubicBezTo>
                  <a:cubicBezTo>
                    <a:pt x="763" y="409"/>
                    <a:pt x="749" y="418"/>
                    <a:pt x="735" y="427"/>
                  </a:cubicBezTo>
                  <a:cubicBezTo>
                    <a:pt x="695" y="451"/>
                    <a:pt x="651" y="454"/>
                    <a:pt x="607" y="450"/>
                  </a:cubicBezTo>
                  <a:cubicBezTo>
                    <a:pt x="572" y="447"/>
                    <a:pt x="541" y="433"/>
                    <a:pt x="512" y="413"/>
                  </a:cubicBezTo>
                  <a:cubicBezTo>
                    <a:pt x="481" y="391"/>
                    <a:pt x="457" y="361"/>
                    <a:pt x="442" y="325"/>
                  </a:cubicBezTo>
                  <a:cubicBezTo>
                    <a:pt x="436" y="309"/>
                    <a:pt x="431" y="292"/>
                    <a:pt x="426" y="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FE5A10B8-2E05-43C7-9713-A5E3FDA6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057" y="2090165"/>
              <a:ext cx="1435100" cy="2571750"/>
            </a:xfrm>
            <a:custGeom>
              <a:avLst/>
              <a:gdLst>
                <a:gd name="T0" fmla="*/ 57 w 474"/>
                <a:gd name="T1" fmla="*/ 181 h 851"/>
                <a:gd name="T2" fmla="*/ 292 w 474"/>
                <a:gd name="T3" fmla="*/ 13 h 851"/>
                <a:gd name="T4" fmla="*/ 473 w 474"/>
                <a:gd name="T5" fmla="*/ 229 h 851"/>
                <a:gd name="T6" fmla="*/ 418 w 474"/>
                <a:gd name="T7" fmla="*/ 363 h 851"/>
                <a:gd name="T8" fmla="*/ 289 w 474"/>
                <a:gd name="T9" fmla="*/ 430 h 851"/>
                <a:gd name="T10" fmla="*/ 103 w 474"/>
                <a:gd name="T11" fmla="*/ 808 h 851"/>
                <a:gd name="T12" fmla="*/ 129 w 474"/>
                <a:gd name="T13" fmla="*/ 830 h 851"/>
                <a:gd name="T14" fmla="*/ 129 w 474"/>
                <a:gd name="T15" fmla="*/ 833 h 851"/>
                <a:gd name="T16" fmla="*/ 113 w 474"/>
                <a:gd name="T17" fmla="*/ 837 h 851"/>
                <a:gd name="T18" fmla="*/ 52 w 474"/>
                <a:gd name="T19" fmla="*/ 840 h 851"/>
                <a:gd name="T20" fmla="*/ 15 w 474"/>
                <a:gd name="T21" fmla="*/ 843 h 851"/>
                <a:gd name="T22" fmla="*/ 0 w 474"/>
                <a:gd name="T23" fmla="*/ 841 h 851"/>
                <a:gd name="T24" fmla="*/ 73 w 474"/>
                <a:gd name="T25" fmla="*/ 767 h 851"/>
                <a:gd name="T26" fmla="*/ 84 w 474"/>
                <a:gd name="T27" fmla="*/ 757 h 851"/>
                <a:gd name="T28" fmla="*/ 95 w 474"/>
                <a:gd name="T29" fmla="*/ 752 h 851"/>
                <a:gd name="T30" fmla="*/ 95 w 474"/>
                <a:gd name="T31" fmla="*/ 791 h 851"/>
                <a:gd name="T32" fmla="*/ 123 w 474"/>
                <a:gd name="T33" fmla="*/ 775 h 851"/>
                <a:gd name="T34" fmla="*/ 187 w 474"/>
                <a:gd name="T35" fmla="*/ 716 h 851"/>
                <a:gd name="T36" fmla="*/ 233 w 474"/>
                <a:gd name="T37" fmla="*/ 639 h 851"/>
                <a:gd name="T38" fmla="*/ 251 w 474"/>
                <a:gd name="T39" fmla="*/ 578 h 851"/>
                <a:gd name="T40" fmla="*/ 257 w 474"/>
                <a:gd name="T41" fmla="*/ 484 h 851"/>
                <a:gd name="T42" fmla="*/ 249 w 474"/>
                <a:gd name="T43" fmla="*/ 434 h 851"/>
                <a:gd name="T44" fmla="*/ 238 w 474"/>
                <a:gd name="T45" fmla="*/ 391 h 851"/>
                <a:gd name="T46" fmla="*/ 203 w 474"/>
                <a:gd name="T47" fmla="*/ 318 h 851"/>
                <a:gd name="T48" fmla="*/ 152 w 474"/>
                <a:gd name="T49" fmla="*/ 252 h 851"/>
                <a:gd name="T50" fmla="*/ 69 w 474"/>
                <a:gd name="T51" fmla="*/ 189 h 851"/>
                <a:gd name="T52" fmla="*/ 57 w 474"/>
                <a:gd name="T53" fmla="*/ 18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4" h="851">
                  <a:moveTo>
                    <a:pt x="57" y="181"/>
                  </a:moveTo>
                  <a:cubicBezTo>
                    <a:pt x="88" y="49"/>
                    <a:pt x="199" y="0"/>
                    <a:pt x="292" y="13"/>
                  </a:cubicBezTo>
                  <a:cubicBezTo>
                    <a:pt x="401" y="29"/>
                    <a:pt x="474" y="118"/>
                    <a:pt x="473" y="229"/>
                  </a:cubicBezTo>
                  <a:cubicBezTo>
                    <a:pt x="472" y="280"/>
                    <a:pt x="453" y="325"/>
                    <a:pt x="418" y="363"/>
                  </a:cubicBezTo>
                  <a:cubicBezTo>
                    <a:pt x="383" y="401"/>
                    <a:pt x="340" y="423"/>
                    <a:pt x="289" y="430"/>
                  </a:cubicBezTo>
                  <a:cubicBezTo>
                    <a:pt x="311" y="597"/>
                    <a:pt x="260" y="728"/>
                    <a:pt x="103" y="808"/>
                  </a:cubicBezTo>
                  <a:cubicBezTo>
                    <a:pt x="113" y="816"/>
                    <a:pt x="121" y="823"/>
                    <a:pt x="129" y="830"/>
                  </a:cubicBezTo>
                  <a:cubicBezTo>
                    <a:pt x="129" y="831"/>
                    <a:pt x="129" y="832"/>
                    <a:pt x="129" y="833"/>
                  </a:cubicBezTo>
                  <a:cubicBezTo>
                    <a:pt x="124" y="835"/>
                    <a:pt x="118" y="836"/>
                    <a:pt x="113" y="837"/>
                  </a:cubicBezTo>
                  <a:cubicBezTo>
                    <a:pt x="93" y="838"/>
                    <a:pt x="73" y="839"/>
                    <a:pt x="52" y="840"/>
                  </a:cubicBezTo>
                  <a:cubicBezTo>
                    <a:pt x="40" y="841"/>
                    <a:pt x="27" y="843"/>
                    <a:pt x="15" y="843"/>
                  </a:cubicBezTo>
                  <a:cubicBezTo>
                    <a:pt x="10" y="843"/>
                    <a:pt x="4" y="851"/>
                    <a:pt x="0" y="841"/>
                  </a:cubicBezTo>
                  <a:cubicBezTo>
                    <a:pt x="24" y="816"/>
                    <a:pt x="49" y="792"/>
                    <a:pt x="73" y="767"/>
                  </a:cubicBezTo>
                  <a:cubicBezTo>
                    <a:pt x="77" y="764"/>
                    <a:pt x="80" y="760"/>
                    <a:pt x="84" y="757"/>
                  </a:cubicBezTo>
                  <a:cubicBezTo>
                    <a:pt x="87" y="755"/>
                    <a:pt x="90" y="754"/>
                    <a:pt x="95" y="752"/>
                  </a:cubicBezTo>
                  <a:cubicBezTo>
                    <a:pt x="95" y="765"/>
                    <a:pt x="95" y="777"/>
                    <a:pt x="95" y="791"/>
                  </a:cubicBezTo>
                  <a:cubicBezTo>
                    <a:pt x="106" y="785"/>
                    <a:pt x="115" y="780"/>
                    <a:pt x="123" y="775"/>
                  </a:cubicBezTo>
                  <a:cubicBezTo>
                    <a:pt x="148" y="759"/>
                    <a:pt x="168" y="737"/>
                    <a:pt x="187" y="716"/>
                  </a:cubicBezTo>
                  <a:cubicBezTo>
                    <a:pt x="208" y="694"/>
                    <a:pt x="222" y="667"/>
                    <a:pt x="233" y="639"/>
                  </a:cubicBezTo>
                  <a:cubicBezTo>
                    <a:pt x="241" y="619"/>
                    <a:pt x="245" y="598"/>
                    <a:pt x="251" y="578"/>
                  </a:cubicBezTo>
                  <a:cubicBezTo>
                    <a:pt x="260" y="547"/>
                    <a:pt x="258" y="516"/>
                    <a:pt x="257" y="484"/>
                  </a:cubicBezTo>
                  <a:cubicBezTo>
                    <a:pt x="256" y="467"/>
                    <a:pt x="252" y="451"/>
                    <a:pt x="249" y="434"/>
                  </a:cubicBezTo>
                  <a:cubicBezTo>
                    <a:pt x="246" y="419"/>
                    <a:pt x="243" y="404"/>
                    <a:pt x="238" y="391"/>
                  </a:cubicBezTo>
                  <a:cubicBezTo>
                    <a:pt x="227" y="366"/>
                    <a:pt x="217" y="341"/>
                    <a:pt x="203" y="318"/>
                  </a:cubicBezTo>
                  <a:cubicBezTo>
                    <a:pt x="188" y="294"/>
                    <a:pt x="172" y="272"/>
                    <a:pt x="152" y="252"/>
                  </a:cubicBezTo>
                  <a:cubicBezTo>
                    <a:pt x="128" y="227"/>
                    <a:pt x="100" y="205"/>
                    <a:pt x="69" y="189"/>
                  </a:cubicBezTo>
                  <a:cubicBezTo>
                    <a:pt x="64" y="187"/>
                    <a:pt x="61" y="183"/>
                    <a:pt x="57" y="181"/>
                  </a:cubicBezTo>
                  <a:close/>
                </a:path>
              </a:pathLst>
            </a:custGeom>
            <a:solidFill>
              <a:srgbClr val="99BC3E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263B67B-5629-48C6-B279-7AC9E22CF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594" y="3214115"/>
              <a:ext cx="1227138" cy="1200150"/>
            </a:xfrm>
            <a:custGeom>
              <a:avLst/>
              <a:gdLst>
                <a:gd name="T0" fmla="*/ 202 w 405"/>
                <a:gd name="T1" fmla="*/ 396 h 397"/>
                <a:gd name="T2" fmla="*/ 68 w 405"/>
                <a:gd name="T3" fmla="*/ 345 h 397"/>
                <a:gd name="T4" fmla="*/ 4 w 405"/>
                <a:gd name="T5" fmla="*/ 215 h 397"/>
                <a:gd name="T6" fmla="*/ 59 w 405"/>
                <a:gd name="T7" fmla="*/ 64 h 397"/>
                <a:gd name="T8" fmla="*/ 214 w 405"/>
                <a:gd name="T9" fmla="*/ 4 h 397"/>
                <a:gd name="T10" fmla="*/ 400 w 405"/>
                <a:gd name="T11" fmla="*/ 180 h 397"/>
                <a:gd name="T12" fmla="*/ 349 w 405"/>
                <a:gd name="T13" fmla="*/ 332 h 397"/>
                <a:gd name="T14" fmla="*/ 202 w 405"/>
                <a:gd name="T1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397">
                  <a:moveTo>
                    <a:pt x="202" y="396"/>
                  </a:moveTo>
                  <a:cubicBezTo>
                    <a:pt x="151" y="397"/>
                    <a:pt x="106" y="379"/>
                    <a:pt x="68" y="345"/>
                  </a:cubicBezTo>
                  <a:cubicBezTo>
                    <a:pt x="30" y="310"/>
                    <a:pt x="8" y="266"/>
                    <a:pt x="4" y="215"/>
                  </a:cubicBezTo>
                  <a:cubicBezTo>
                    <a:pt x="0" y="157"/>
                    <a:pt x="19" y="106"/>
                    <a:pt x="59" y="64"/>
                  </a:cubicBezTo>
                  <a:cubicBezTo>
                    <a:pt x="101" y="21"/>
                    <a:pt x="153" y="0"/>
                    <a:pt x="214" y="4"/>
                  </a:cubicBezTo>
                  <a:cubicBezTo>
                    <a:pt x="315" y="9"/>
                    <a:pt x="391" y="88"/>
                    <a:pt x="400" y="180"/>
                  </a:cubicBezTo>
                  <a:cubicBezTo>
                    <a:pt x="405" y="237"/>
                    <a:pt x="389" y="289"/>
                    <a:pt x="349" y="332"/>
                  </a:cubicBezTo>
                  <a:cubicBezTo>
                    <a:pt x="310" y="375"/>
                    <a:pt x="261" y="396"/>
                    <a:pt x="202" y="396"/>
                  </a:cubicBezTo>
                  <a:close/>
                </a:path>
              </a:pathLst>
            </a:custGeom>
            <a:solidFill>
              <a:srgbClr val="99BC3E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999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25">
              <a:extLst>
                <a:ext uri="{FF2B5EF4-FFF2-40B4-BE49-F238E27FC236}">
                  <a16:creationId xmlns:a16="http://schemas.microsoft.com/office/drawing/2014/main" id="{3B523F10-EAEE-4DFF-ADC9-5AB2CBD9335B}"/>
                </a:ext>
              </a:extLst>
            </p:cNvPr>
            <p:cNvSpPr txBox="1"/>
            <p:nvPr/>
          </p:nvSpPr>
          <p:spPr>
            <a:xfrm>
              <a:off x="5020773" y="2350955"/>
              <a:ext cx="515705" cy="4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99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2999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26">
              <a:extLst>
                <a:ext uri="{FF2B5EF4-FFF2-40B4-BE49-F238E27FC236}">
                  <a16:creationId xmlns:a16="http://schemas.microsoft.com/office/drawing/2014/main" id="{140B5ED9-8E68-4150-BF64-24D5E9EA6AF9}"/>
                </a:ext>
              </a:extLst>
            </p:cNvPr>
            <p:cNvSpPr txBox="1"/>
            <p:nvPr/>
          </p:nvSpPr>
          <p:spPr>
            <a:xfrm>
              <a:off x="7316154" y="2378831"/>
              <a:ext cx="515705" cy="4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99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2999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id="{1D432BFD-0E7D-4C91-AC58-D9B7A42B1F4D}"/>
                </a:ext>
              </a:extLst>
            </p:cNvPr>
            <p:cNvSpPr txBox="1"/>
            <p:nvPr/>
          </p:nvSpPr>
          <p:spPr>
            <a:xfrm>
              <a:off x="4977733" y="4690084"/>
              <a:ext cx="515705" cy="4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99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zh-CN" altLang="en-US" sz="2999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28">
              <a:extLst>
                <a:ext uri="{FF2B5EF4-FFF2-40B4-BE49-F238E27FC236}">
                  <a16:creationId xmlns:a16="http://schemas.microsoft.com/office/drawing/2014/main" id="{AA3F490D-255E-4F87-8797-8C25D4AE6C21}"/>
                </a:ext>
              </a:extLst>
            </p:cNvPr>
            <p:cNvSpPr txBox="1"/>
            <p:nvPr/>
          </p:nvSpPr>
          <p:spPr>
            <a:xfrm>
              <a:off x="7278722" y="4636639"/>
              <a:ext cx="515705" cy="496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999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2999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直接连接符 24">
            <a:extLst>
              <a:ext uri="{FF2B5EF4-FFF2-40B4-BE49-F238E27FC236}">
                <a16:creationId xmlns:a16="http://schemas.microsoft.com/office/drawing/2014/main" id="{EC349CD0-1B3E-4DA9-AB05-1A0659A39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78" y="3350833"/>
            <a:ext cx="4091628" cy="1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133">
              <a:defRPr/>
            </a:pPr>
            <a:endParaRPr lang="zh-CN" altLang="en-US" sz="1600" kern="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直接连接符 24">
            <a:extLst>
              <a:ext uri="{FF2B5EF4-FFF2-40B4-BE49-F238E27FC236}">
                <a16:creationId xmlns:a16="http://schemas.microsoft.com/office/drawing/2014/main" id="{5EED4CB8-A642-4A56-A147-D41B372A04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8878" y="5929349"/>
            <a:ext cx="4091628" cy="1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133">
              <a:defRPr/>
            </a:pPr>
            <a:endParaRPr lang="zh-CN" altLang="en-US" sz="1600" kern="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直接连接符 24">
            <a:extLst>
              <a:ext uri="{FF2B5EF4-FFF2-40B4-BE49-F238E27FC236}">
                <a16:creationId xmlns:a16="http://schemas.microsoft.com/office/drawing/2014/main" id="{44BCE59E-F273-43A4-B273-C2656B354D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775" y="3350833"/>
            <a:ext cx="3834512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133">
              <a:defRPr/>
            </a:pPr>
            <a:endParaRPr lang="zh-CN" altLang="en-US" sz="1600" kern="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直接连接符 24">
            <a:extLst>
              <a:ext uri="{FF2B5EF4-FFF2-40B4-BE49-F238E27FC236}">
                <a16:creationId xmlns:a16="http://schemas.microsoft.com/office/drawing/2014/main" id="{9B146C81-7512-4C7A-BD5A-D77423646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775" y="5945220"/>
            <a:ext cx="3834512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133">
              <a:defRPr/>
            </a:pPr>
            <a:endParaRPr lang="zh-CN" altLang="en-US" sz="1600" kern="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19241B-91D2-4369-8B7B-48B88B272BF2}"/>
              </a:ext>
            </a:extLst>
          </p:cNvPr>
          <p:cNvSpPr txBox="1"/>
          <p:nvPr/>
        </p:nvSpPr>
        <p:spPr>
          <a:xfrm>
            <a:off x="285027" y="2182253"/>
            <a:ext cx="424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91A266-7364-4A63-8146-3DA56D66F3D2}"/>
              </a:ext>
            </a:extLst>
          </p:cNvPr>
          <p:cNvSpPr txBox="1"/>
          <p:nvPr/>
        </p:nvSpPr>
        <p:spPr>
          <a:xfrm>
            <a:off x="7739564" y="2194199"/>
            <a:ext cx="4452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đủ các sự việc quan trọng, đặc biệt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D5455-D16A-4BFA-81AD-1C4162E7D438}"/>
              </a:ext>
            </a:extLst>
          </p:cNvPr>
          <p:cNvSpPr txBox="1"/>
          <p:nvPr/>
        </p:nvSpPr>
        <p:spPr>
          <a:xfrm>
            <a:off x="8090874" y="4858177"/>
            <a:ext cx="356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việc trình bày theo trình tự thời 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BBF8FB-6F22-49D2-83C2-0812E24739B8}"/>
              </a:ext>
            </a:extLst>
          </p:cNvPr>
          <p:cNvSpPr txBox="1"/>
          <p:nvPr/>
        </p:nvSpPr>
        <p:spPr>
          <a:xfrm>
            <a:off x="253631" y="4858176"/>
            <a:ext cx="403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4AE68E-A415-4479-89E4-A09254E3A7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2575794" y="488113"/>
            <a:ext cx="6530007" cy="1034020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9C6276AB-217A-415C-8C14-4B619183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838" y="488112"/>
            <a:ext cx="5575853" cy="9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40" tIns="81271" rIns="162540" bIns="81271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d/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Kiểm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tra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và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chỉnh</a:t>
            </a:r>
            <a:r>
              <a:rPr lang="en-US" altLang="zh-CN" sz="3733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sửa</a:t>
            </a:r>
            <a:endParaRPr lang="en-US" altLang="zh-CN" sz="3733" b="1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A3C511-EE13-4C35-9301-FE2B0D629E77}"/>
              </a:ext>
            </a:extLst>
          </p:cNvPr>
          <p:cNvSpPr/>
          <p:nvPr/>
        </p:nvSpPr>
        <p:spPr>
          <a:xfrm>
            <a:off x="606287" y="2206487"/>
            <a:ext cx="3129266" cy="4119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viết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hiện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đầy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đủ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dung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truyện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Thánh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Gióng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chưa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C9B917-E3FB-4B9E-8D4E-0299DAE2AD6C}"/>
              </a:ext>
            </a:extLst>
          </p:cNvPr>
          <p:cNvSpPr/>
          <p:nvPr/>
        </p:nvSpPr>
        <p:spPr>
          <a:xfrm>
            <a:off x="4531367" y="2206487"/>
            <a:ext cx="3129266" cy="4119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thay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dung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kể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B09E99-070B-41C2-B83D-FAFB7BCC2795}"/>
              </a:ext>
            </a:extLst>
          </p:cNvPr>
          <p:cNvSpPr/>
          <p:nvPr/>
        </p:nvSpPr>
        <p:spPr>
          <a:xfrm>
            <a:off x="8456447" y="2241273"/>
            <a:ext cx="3129266" cy="4119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Xác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sửa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lỗi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dùng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;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chính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tả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;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ngữ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pháp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liên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#9Slide05 SVNBulgary" pitchFamily="2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#9Slide05 SVNBulgary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865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5" y="243508"/>
            <a:ext cx="11919670" cy="63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10139" y="1896270"/>
            <a:ext cx="8297517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5400" dirty="0" err="1">
                <a:latin typeface="#9Slide05 SVNBulgary" pitchFamily="2" charset="0"/>
              </a:rPr>
              <a:t>Thực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hành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viết</a:t>
            </a:r>
            <a:endParaRPr lang="es-MX" sz="5400" dirty="0">
              <a:latin typeface="#9Slide05 SVNBulgary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5400" dirty="0" err="1">
                <a:latin typeface="#9Slide05 SVNBulgary" pitchFamily="2" charset="0"/>
              </a:rPr>
              <a:t>Kể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lại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truyền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thuyết</a:t>
            </a:r>
            <a:r>
              <a:rPr lang="es-MX" sz="5400" dirty="0">
                <a:latin typeface="#9Slide05 SVNBulgary" pitchFamily="2" charset="0"/>
              </a:rPr>
              <a:t> “</a:t>
            </a:r>
            <a:r>
              <a:rPr lang="es-MX" sz="5400" dirty="0" err="1">
                <a:latin typeface="#9Slide05 SVNBulgary" pitchFamily="2" charset="0"/>
              </a:rPr>
              <a:t>Thánh</a:t>
            </a:r>
            <a:r>
              <a:rPr lang="es-MX" sz="5400" dirty="0">
                <a:latin typeface="#9Slide05 SVNBulgary" pitchFamily="2" charset="0"/>
              </a:rPr>
              <a:t> </a:t>
            </a:r>
            <a:r>
              <a:rPr lang="es-MX" sz="5400" dirty="0" err="1">
                <a:latin typeface="#9Slide05 SVNBulgary" pitchFamily="2" charset="0"/>
              </a:rPr>
              <a:t>Gióng</a:t>
            </a:r>
            <a:r>
              <a:rPr lang="es-MX" sz="5400" dirty="0">
                <a:latin typeface="#9Slide05 SVNBulgary" pitchFamily="2" charset="0"/>
              </a:rPr>
              <a:t>”</a:t>
            </a:r>
            <a:endParaRPr lang="en-US" sz="5400" dirty="0"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DC722-2871-F440-B022-B49A580132CE}"/>
              </a:ext>
            </a:extLst>
          </p:cNvPr>
          <p:cNvSpPr txBox="1"/>
          <p:nvPr/>
        </p:nvSpPr>
        <p:spPr>
          <a:xfrm>
            <a:off x="1666371" y="521985"/>
            <a:ext cx="889429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199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bài viết kể lại một truyện cổ tích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2B48CB-A2DD-7545-9D22-1C0DCF0B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1978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7403991"/>
                    </a:ext>
                  </a:extLst>
                </a:gridCol>
                <a:gridCol w="8851900">
                  <a:extLst>
                    <a:ext uri="{9D8B030D-6E8A-4147-A177-3AD203B41FA5}">
                      <a16:colId xmlns:a16="http://schemas.microsoft.com/office/drawing/2014/main" val="2599977634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1615852446"/>
                    </a:ext>
                  </a:extLst>
                </a:gridCol>
              </a:tblGrid>
              <a:tr h="1032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Nội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dung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kiểm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tra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Đạt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/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Chưa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đạt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16121"/>
                  </a:ext>
                </a:extLst>
              </a:tr>
              <a:tr h="70594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MB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tên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truyện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07821"/>
                  </a:ext>
                </a:extLst>
              </a:tr>
              <a:tr h="7059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lý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do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muốn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kể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lại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truyện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62884"/>
                  </a:ext>
                </a:extLst>
              </a:tr>
              <a:tr h="7059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Dùng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ngôi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thứ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ba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để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kể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886057"/>
                  </a:ext>
                </a:extLst>
              </a:tr>
              <a:tr h="88415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TB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Giới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thiệu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vật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hoàn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cảnh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xảy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ra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câu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chuyện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19506"/>
                  </a:ext>
                </a:extLst>
              </a:tr>
              <a:tr h="705942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000" kern="10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đã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kể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theo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tự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thời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gian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20603"/>
                  </a:ext>
                </a:extLst>
              </a:tr>
              <a:tr h="7059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này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nối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tiếp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kia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một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cách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hợp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lí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8709"/>
                  </a:ext>
                </a:extLst>
              </a:tr>
              <a:tr h="705942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Thể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hiện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yếu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tố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kì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ảo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663216"/>
                  </a:ext>
                </a:extLst>
              </a:tr>
              <a:tr h="705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KB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cảm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nghĩ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về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câu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chuyện</a:t>
                      </a: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.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#9Slide03 Arima Madurai" pitchFamily="2" charset="77"/>
                          <a:cs typeface="#9Slide03 Arima Madurai" pitchFamily="2" charset="77"/>
                        </a:rPr>
                        <a:t> </a:t>
                      </a:r>
                      <a:endParaRPr lang="en-VN" sz="2800" kern="100" dirty="0">
                        <a:effectLst/>
                        <a:latin typeface="#9Slide03 Arima Madurai" pitchFamily="2" charset="77"/>
                        <a:ea typeface="SimSun" panose="02010600030101010101" pitchFamily="2" charset="-122"/>
                        <a:cs typeface="#9Slide03 Arima Madurai" pitchFamily="2" charset="77"/>
                      </a:endParaRPr>
                    </a:p>
                  </a:txBody>
                  <a:tcPr marL="68564" marR="68564" marT="0" marB="0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09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7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4F6A6F38-CB39-4CFC-AD7B-A705BD80197A}"/>
              </a:ext>
            </a:extLst>
          </p:cNvPr>
          <p:cNvGrpSpPr/>
          <p:nvPr/>
        </p:nvGrpSpPr>
        <p:grpSpPr>
          <a:xfrm>
            <a:off x="914400" y="437908"/>
            <a:ext cx="5118098" cy="59755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785A949F-6787-4B28-9C8A-7998C238EE5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8A75A983-682F-402B-97A5-C1669502D8B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E10CC2-9C7A-41AA-9D1F-B0E6C7A6B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63545"/>
            <a:ext cx="449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Sấm rền gió giật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trút bốn phương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cướp Mị Nương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tay thần núi.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danh từ đó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Cuộc chiến thiên nhiên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bởi cớ duyên</a:t>
            </a:r>
            <a:b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Thần tiên cưới vợ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任意多边形 4">
            <a:extLst>
              <a:ext uri="{FF2B5EF4-FFF2-40B4-BE49-F238E27FC236}">
                <a16:creationId xmlns:a16="http://schemas.microsoft.com/office/drawing/2014/main" id="{1AB1B280-4F74-41EC-8349-C4B230B5A6EF}"/>
              </a:ext>
            </a:extLst>
          </p:cNvPr>
          <p:cNvSpPr>
            <a:spLocks/>
          </p:cNvSpPr>
          <p:nvPr/>
        </p:nvSpPr>
        <p:spPr bwMode="auto">
          <a:xfrm rot="5400000">
            <a:off x="7947630" y="247409"/>
            <a:ext cx="1904999" cy="22860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>
            <a:extLst>
              <a:ext uri="{FF2B5EF4-FFF2-40B4-BE49-F238E27FC236}">
                <a16:creationId xmlns:a16="http://schemas.microsoft.com/office/drawing/2014/main" id="{E47EBA4C-C0B1-4A45-8DE1-B2406CCA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728" y="609359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Thủy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77" name="AutoShape 2" descr="Kết quả hình ảnh cho dế mèn và dế choắt&quot;">
            <a:extLst>
              <a:ext uri="{FF2B5EF4-FFF2-40B4-BE49-F238E27FC236}">
                <a16:creationId xmlns:a16="http://schemas.microsoft.com/office/drawing/2014/main" id="{1E4AC5BC-3661-4E09-BC67-B4BD239B57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4" descr="Kết quả hình ảnh cho dế mèn và dế choắt&quot;">
            <a:extLst>
              <a:ext uri="{FF2B5EF4-FFF2-40B4-BE49-F238E27FC236}">
                <a16:creationId xmlns:a16="http://schemas.microsoft.com/office/drawing/2014/main" id="{5C0BC2E3-98A2-436B-A3C5-519CF379D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744F63E-0E96-48E0-9D72-8FB6CD5D4C06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>
            <a:extLst>
              <a:ext uri="{FF2B5EF4-FFF2-40B4-BE49-F238E27FC236}">
                <a16:creationId xmlns:a16="http://schemas.microsoft.com/office/drawing/2014/main" id="{123FAA26-78C1-4A82-A8EA-8E360146FE8B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>
            <a:extLst>
              <a:ext uri="{FF2B5EF4-FFF2-40B4-BE49-F238E27FC236}">
                <a16:creationId xmlns:a16="http://schemas.microsoft.com/office/drawing/2014/main" id="{B770A6E4-7C41-4C02-8FB0-D0198E6AFC0D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>
            <a:extLst>
              <a:ext uri="{FF2B5EF4-FFF2-40B4-BE49-F238E27FC236}">
                <a16:creationId xmlns:a16="http://schemas.microsoft.com/office/drawing/2014/main" id="{59176848-B380-4A31-BB36-90B709507CBC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>
            <a:extLst>
              <a:ext uri="{FF2B5EF4-FFF2-40B4-BE49-F238E27FC236}">
                <a16:creationId xmlns:a16="http://schemas.microsoft.com/office/drawing/2014/main" id="{6C132987-3DB8-4A6F-A3ED-C71777C3C47B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>
            <a:extLst>
              <a:ext uri="{FF2B5EF4-FFF2-40B4-BE49-F238E27FC236}">
                <a16:creationId xmlns:a16="http://schemas.microsoft.com/office/drawing/2014/main" id="{7CEBDBF2-CC74-478B-B7C7-F3D3DC888DBB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>
            <a:extLst>
              <a:ext uri="{FF2B5EF4-FFF2-40B4-BE49-F238E27FC236}">
                <a16:creationId xmlns:a16="http://schemas.microsoft.com/office/drawing/2014/main" id="{DD4BAECD-8F0A-4AE6-A483-640EDFBEC3B1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>
            <a:extLst>
              <a:ext uri="{FF2B5EF4-FFF2-40B4-BE49-F238E27FC236}">
                <a16:creationId xmlns:a16="http://schemas.microsoft.com/office/drawing/2014/main" id="{888E520F-2F97-4EF4-AE7A-0B24512B8D15}"/>
              </a:ext>
            </a:extLst>
          </p:cNvPr>
          <p:cNvSpPr/>
          <p:nvPr/>
        </p:nvSpPr>
        <p:spPr>
          <a:xfrm>
            <a:off x="72326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" name="Picture 2" descr="Kết quả hình ảnh cho sơn tinh thủy tinh phần 2&quot;">
            <a:extLst>
              <a:ext uri="{FF2B5EF4-FFF2-40B4-BE49-F238E27FC236}">
                <a16:creationId xmlns:a16="http://schemas.microsoft.com/office/drawing/2014/main" id="{D1ABBC1A-494B-4BF7-8E72-153F6FB11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6563" r="11719"/>
          <a:stretch>
            <a:fillRect/>
          </a:stretch>
        </p:blipFill>
        <p:spPr bwMode="auto">
          <a:xfrm>
            <a:off x="6781800" y="2533650"/>
            <a:ext cx="4038600" cy="3981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F8AEA167-CF8B-490B-B461-E37713E746EB}"/>
              </a:ext>
            </a:extLst>
          </p:cNvPr>
          <p:cNvGrpSpPr/>
          <p:nvPr/>
        </p:nvGrpSpPr>
        <p:grpSpPr>
          <a:xfrm>
            <a:off x="1520825" y="413540"/>
            <a:ext cx="9150349" cy="31940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87FDBDCD-F1E5-40C0-8F13-4AA7A626790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047BE4FE-F2A7-43E9-ADF7-F20B1423585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83C4C9-0126-4925-906B-9FC579D1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52" y="461978"/>
            <a:ext cx="853756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EFFCEC89-734A-4D51-A8E0-2036D8EA3A04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:a16="http://schemas.microsoft.com/office/drawing/2014/main" id="{CA287EE4-6E76-4679-B4F8-445924473473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:a16="http://schemas.microsoft.com/office/drawing/2014/main" id="{2ED5E6EC-0FE4-4D7A-AC85-8B155C3AC1F6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:a16="http://schemas.microsoft.com/office/drawing/2014/main" id="{350BA4F4-E42C-48F6-AC9E-2B98BABBB294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:a16="http://schemas.microsoft.com/office/drawing/2014/main" id="{04F30F23-077E-467A-BBD6-95C46F5E54D9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:a16="http://schemas.microsoft.com/office/drawing/2014/main" id="{B4A5BCF1-0DBC-4D37-99DD-954C6BA8E3D7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:a16="http://schemas.microsoft.com/office/drawing/2014/main" id="{7EA36B90-2D70-4B79-8086-336EB73E74FD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:a16="http://schemas.microsoft.com/office/drawing/2014/main" id="{FD841D78-278B-4D27-A739-AF734E9F1937}"/>
              </a:ext>
            </a:extLst>
          </p:cNvPr>
          <p:cNvSpPr/>
          <p:nvPr/>
        </p:nvSpPr>
        <p:spPr>
          <a:xfrm>
            <a:off x="990600" y="48260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任意多边形 4">
            <a:extLst>
              <a:ext uri="{FF2B5EF4-FFF2-40B4-BE49-F238E27FC236}">
                <a16:creationId xmlns:a16="http://schemas.microsoft.com/office/drawing/2014/main" id="{309297D4-6216-4FC9-9317-DBD6F8105B46}"/>
              </a:ext>
            </a:extLst>
          </p:cNvPr>
          <p:cNvSpPr>
            <a:spLocks/>
          </p:cNvSpPr>
          <p:nvPr/>
        </p:nvSpPr>
        <p:spPr bwMode="auto">
          <a:xfrm>
            <a:off x="4952999" y="4533901"/>
            <a:ext cx="1904999" cy="16573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:a16="http://schemas.microsoft.com/office/drawing/2014/main" id="{35AB4383-C1B2-4856-8051-D93B703E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216" y="4990883"/>
            <a:ext cx="1382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Cám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ân tích mâu thuẫn giữa Tấm và mẹ con Cám | My Aloha">
            <a:extLst>
              <a:ext uri="{FF2B5EF4-FFF2-40B4-BE49-F238E27FC236}">
                <a16:creationId xmlns:a16="http://schemas.microsoft.com/office/drawing/2014/main" id="{8404A023-A4A9-4548-8F09-7C9754C9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3" y="4309160"/>
            <a:ext cx="3667125" cy="20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4F6A6F38-CB39-4CFC-AD7B-A705BD80197A}"/>
              </a:ext>
            </a:extLst>
          </p:cNvPr>
          <p:cNvGrpSpPr/>
          <p:nvPr/>
        </p:nvGrpSpPr>
        <p:grpSpPr>
          <a:xfrm>
            <a:off x="558800" y="437909"/>
            <a:ext cx="5867400" cy="59755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785A949F-6787-4B28-9C8A-7998C238EE5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8A75A983-682F-402B-97A5-C1669502D8B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E10CC2-9C7A-41AA-9D1F-B0E6C7A6B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886549"/>
            <a:ext cx="56769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任意多边形 4">
            <a:extLst>
              <a:ext uri="{FF2B5EF4-FFF2-40B4-BE49-F238E27FC236}">
                <a16:creationId xmlns:a16="http://schemas.microsoft.com/office/drawing/2014/main" id="{1AB1B280-4F74-41EC-8349-C4B230B5A6EF}"/>
              </a:ext>
            </a:extLst>
          </p:cNvPr>
          <p:cNvSpPr>
            <a:spLocks/>
          </p:cNvSpPr>
          <p:nvPr/>
        </p:nvSpPr>
        <p:spPr bwMode="auto">
          <a:xfrm rot="5400000">
            <a:off x="8476796" y="247409"/>
            <a:ext cx="1904999" cy="22860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>
            <a:extLst>
              <a:ext uri="{FF2B5EF4-FFF2-40B4-BE49-F238E27FC236}">
                <a16:creationId xmlns:a16="http://schemas.microsoft.com/office/drawing/2014/main" id="{E47EBA4C-C0B1-4A45-8DE1-B2406CCA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894" y="609359"/>
            <a:ext cx="175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Anh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Khoai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77" name="AutoShape 2" descr="Kết quả hình ảnh cho dế mèn và dế choắt&quot;">
            <a:extLst>
              <a:ext uri="{FF2B5EF4-FFF2-40B4-BE49-F238E27FC236}">
                <a16:creationId xmlns:a16="http://schemas.microsoft.com/office/drawing/2014/main" id="{1E4AC5BC-3661-4E09-BC67-B4BD239B57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63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4" descr="Kết quả hình ảnh cho dế mèn và dế choắt&quot;">
            <a:extLst>
              <a:ext uri="{FF2B5EF4-FFF2-40B4-BE49-F238E27FC236}">
                <a16:creationId xmlns:a16="http://schemas.microsoft.com/office/drawing/2014/main" id="{5C0BC2E3-98A2-436B-A3C5-519CF379D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63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744F63E-0E96-48E0-9D72-8FB6CD5D4C06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>
            <a:extLst>
              <a:ext uri="{FF2B5EF4-FFF2-40B4-BE49-F238E27FC236}">
                <a16:creationId xmlns:a16="http://schemas.microsoft.com/office/drawing/2014/main" id="{123FAA26-78C1-4A82-A8EA-8E360146FE8B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>
            <a:extLst>
              <a:ext uri="{FF2B5EF4-FFF2-40B4-BE49-F238E27FC236}">
                <a16:creationId xmlns:a16="http://schemas.microsoft.com/office/drawing/2014/main" id="{B770A6E4-7C41-4C02-8FB0-D0198E6AFC0D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>
            <a:extLst>
              <a:ext uri="{FF2B5EF4-FFF2-40B4-BE49-F238E27FC236}">
                <a16:creationId xmlns:a16="http://schemas.microsoft.com/office/drawing/2014/main" id="{59176848-B380-4A31-BB36-90B709507CBC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>
            <a:extLst>
              <a:ext uri="{FF2B5EF4-FFF2-40B4-BE49-F238E27FC236}">
                <a16:creationId xmlns:a16="http://schemas.microsoft.com/office/drawing/2014/main" id="{6C132987-3DB8-4A6F-A3ED-C71777C3C47B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>
            <a:extLst>
              <a:ext uri="{FF2B5EF4-FFF2-40B4-BE49-F238E27FC236}">
                <a16:creationId xmlns:a16="http://schemas.microsoft.com/office/drawing/2014/main" id="{7CEBDBF2-CC74-478B-B7C7-F3D3DC888DBB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>
            <a:extLst>
              <a:ext uri="{FF2B5EF4-FFF2-40B4-BE49-F238E27FC236}">
                <a16:creationId xmlns:a16="http://schemas.microsoft.com/office/drawing/2014/main" id="{DD4BAECD-8F0A-4AE6-A483-640EDFBEC3B1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>
            <a:extLst>
              <a:ext uri="{FF2B5EF4-FFF2-40B4-BE49-F238E27FC236}">
                <a16:creationId xmlns:a16="http://schemas.microsoft.com/office/drawing/2014/main" id="{888E520F-2F97-4EF4-AE7A-0B24512B8D15}"/>
              </a:ext>
            </a:extLst>
          </p:cNvPr>
          <p:cNvSpPr/>
          <p:nvPr/>
        </p:nvSpPr>
        <p:spPr>
          <a:xfrm>
            <a:off x="8299450" y="3316288"/>
            <a:ext cx="2292350" cy="110331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074" name="Picture 2" descr="Cây tre trăm đốt – Truyện Cổ Tích Việt Nam | Tải Sách Miễn Phí">
            <a:extLst>
              <a:ext uri="{FF2B5EF4-FFF2-40B4-BE49-F238E27FC236}">
                <a16:creationId xmlns:a16="http://schemas.microsoft.com/office/drawing/2014/main" id="{8C47360E-4C8A-4252-8ABD-2B13B9867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31759" r="22606" b="9757"/>
          <a:stretch/>
        </p:blipFill>
        <p:spPr bwMode="auto">
          <a:xfrm>
            <a:off x="7377640" y="2644780"/>
            <a:ext cx="4127501" cy="3768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:a16="http://schemas.microsoft.com/office/drawing/2014/main" id="{F8AEA167-CF8B-490B-B461-E37713E746EB}"/>
              </a:ext>
            </a:extLst>
          </p:cNvPr>
          <p:cNvGrpSpPr/>
          <p:nvPr/>
        </p:nvGrpSpPr>
        <p:grpSpPr>
          <a:xfrm>
            <a:off x="1330325" y="396061"/>
            <a:ext cx="9150349" cy="22193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:a16="http://schemas.microsoft.com/office/drawing/2014/main" id="{87FDBDCD-F1E5-40C0-8F13-4AA7A626790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:a16="http://schemas.microsoft.com/office/drawing/2014/main" id="{047BE4FE-F2A7-43E9-ADF7-F20B14235857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83C4C9-0126-4925-906B-9FC579D1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8" y="872132"/>
            <a:ext cx="85375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EFFCEC89-734A-4D51-A8E0-2036D8EA3A04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:a16="http://schemas.microsoft.com/office/drawing/2014/main" id="{CA287EE4-6E76-4679-B4F8-445924473473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:a16="http://schemas.microsoft.com/office/drawing/2014/main" id="{2ED5E6EC-0FE4-4D7A-AC85-8B155C3AC1F6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:a16="http://schemas.microsoft.com/office/drawing/2014/main" id="{350BA4F4-E42C-48F6-AC9E-2B98BABBB294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:a16="http://schemas.microsoft.com/office/drawing/2014/main" id="{04F30F23-077E-467A-BBD6-95C46F5E54D9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:a16="http://schemas.microsoft.com/office/drawing/2014/main" id="{B4A5BCF1-0DBC-4D37-99DD-954C6BA8E3D7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:a16="http://schemas.microsoft.com/office/drawing/2014/main" id="{7EA36B90-2D70-4B79-8086-336EB73E74FD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:a16="http://schemas.microsoft.com/office/drawing/2014/main" id="{FD841D78-278B-4D27-A739-AF734E9F1937}"/>
              </a:ext>
            </a:extLst>
          </p:cNvPr>
          <p:cNvSpPr/>
          <p:nvPr/>
        </p:nvSpPr>
        <p:spPr>
          <a:xfrm>
            <a:off x="990600" y="4406901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026" name="Picture 2" descr="Thần thoại sử Việt] - Truyền thuyết Thánh Gióng - YouTube">
            <a:extLst>
              <a:ext uri="{FF2B5EF4-FFF2-40B4-BE49-F238E27FC236}">
                <a16:creationId xmlns:a16="http://schemas.microsoft.com/office/drawing/2014/main" id="{77FCEB58-690A-4F57-A411-44CD78919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9375"/>
          <a:stretch/>
        </p:blipFill>
        <p:spPr bwMode="auto">
          <a:xfrm>
            <a:off x="7407270" y="3104158"/>
            <a:ext cx="32734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任意多边形 4">
            <a:extLst>
              <a:ext uri="{FF2B5EF4-FFF2-40B4-BE49-F238E27FC236}">
                <a16:creationId xmlns:a16="http://schemas.microsoft.com/office/drawing/2014/main" id="{309297D4-6216-4FC9-9317-DBD6F8105B46}"/>
              </a:ext>
            </a:extLst>
          </p:cNvPr>
          <p:cNvSpPr>
            <a:spLocks/>
          </p:cNvSpPr>
          <p:nvPr/>
        </p:nvSpPr>
        <p:spPr bwMode="auto">
          <a:xfrm>
            <a:off x="5143500" y="3634390"/>
            <a:ext cx="1904999" cy="2133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:a16="http://schemas.microsoft.com/office/drawing/2014/main" id="{35AB4383-C1B2-4856-8051-D93B703E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199" y="4078890"/>
            <a:ext cx="138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Gióng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01347F-0458-4525-984A-5ED65E194D56}"/>
              </a:ext>
            </a:extLst>
          </p:cNvPr>
          <p:cNvSpPr txBox="1"/>
          <p:nvPr/>
        </p:nvSpPr>
        <p:spPr>
          <a:xfrm>
            <a:off x="2723025" y="0"/>
            <a:ext cx="72357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13,14,15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7A48-5ABF-47B1-9F97-60A413B63C6E}"/>
              </a:ext>
            </a:extLst>
          </p:cNvPr>
          <p:cNvSpPr txBox="1"/>
          <p:nvPr/>
        </p:nvSpPr>
        <p:spPr>
          <a:xfrm>
            <a:off x="147801" y="2551230"/>
            <a:ext cx="11896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TRUYỀN THUYẾT HOẶC CỔ TÍCH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058400" cy="50292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20233" y="2673043"/>
            <a:ext cx="10951535" cy="3385937"/>
            <a:chOff x="1273372" y="1843785"/>
            <a:chExt cx="10951535" cy="3385936"/>
          </a:xfrm>
        </p:grpSpPr>
        <p:grpSp>
          <p:nvGrpSpPr>
            <p:cNvPr id="36" name="组 19"/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flipV="1">
                <a:off x="2730658" y="3095461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7" name="TextBox 23"/>
            <p:cNvSpPr txBox="1"/>
            <p:nvPr/>
          </p:nvSpPr>
          <p:spPr>
            <a:xfrm>
              <a:off x="6596739" y="2226948"/>
              <a:ext cx="9265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01</a:t>
              </a:r>
              <a:endParaRPr lang="zh-CN" altLang="en-US" sz="6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73372" y="3906282"/>
              <a:ext cx="109515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ĐỊNH HƯỚNG</a:t>
              </a:r>
              <a:endParaRPr lang="zh-CN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1455</Words>
  <Application>Microsoft Office PowerPoint</Application>
  <PresentationFormat>Widescreen</PresentationFormat>
  <Paragraphs>306</Paragraphs>
  <Slides>34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等线</vt:lpstr>
      <vt:lpstr>微软雅黑</vt:lpstr>
      <vt:lpstr>Microsoft YaHei UI</vt:lpstr>
      <vt:lpstr>宋体</vt:lpstr>
      <vt:lpstr>宋体</vt:lpstr>
      <vt:lpstr>#9Slide03 Arima Madurai</vt:lpstr>
      <vt:lpstr>#9Slide03 Arima Madurai Black</vt:lpstr>
      <vt:lpstr>#9Slide03 Arima Madurai Bold</vt:lpstr>
      <vt:lpstr>#9Slide05 FS Blonde Script</vt:lpstr>
      <vt:lpstr>#9Slide05 SVNBulgary</vt:lpstr>
      <vt:lpstr>#9Slide05 SVNCookie</vt:lpstr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lại truyền thuyết “Thánh Gióng”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Administrator</cp:lastModifiedBy>
  <cp:revision>40</cp:revision>
  <dcterms:created xsi:type="dcterms:W3CDTF">2018-12-29T08:12:03Z</dcterms:created>
  <dcterms:modified xsi:type="dcterms:W3CDTF">2025-05-16T13:07:22Z</dcterms:modified>
</cp:coreProperties>
</file>