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9" r:id="rId2"/>
    <p:sldId id="285" r:id="rId3"/>
    <p:sldId id="18769" r:id="rId4"/>
    <p:sldId id="301" r:id="rId5"/>
    <p:sldId id="18771" r:id="rId6"/>
    <p:sldId id="369" r:id="rId7"/>
    <p:sldId id="18770" r:id="rId8"/>
    <p:sldId id="257" r:id="rId9"/>
    <p:sldId id="417" r:id="rId10"/>
    <p:sldId id="418" r:id="rId11"/>
    <p:sldId id="419" r:id="rId12"/>
    <p:sldId id="375" r:id="rId13"/>
    <p:sldId id="376" r:id="rId14"/>
    <p:sldId id="377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78" r:id="rId25"/>
    <p:sldId id="390" r:id="rId26"/>
    <p:sldId id="317" r:id="rId27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FD5D5"/>
    <a:srgbClr val="FF66FF"/>
    <a:srgbClr val="FFB7FF"/>
    <a:srgbClr val="79DFF7"/>
    <a:srgbClr val="99FF66"/>
    <a:srgbClr val="FFFF8B"/>
    <a:srgbClr val="FFFFCC"/>
    <a:srgbClr val="FFCCFF"/>
    <a:srgbClr val="D7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3002" autoAdjust="0"/>
  </p:normalViewPr>
  <p:slideViewPr>
    <p:cSldViewPr>
      <p:cViewPr varScale="1">
        <p:scale>
          <a:sx n="95" d="100"/>
          <a:sy n="95" d="100"/>
        </p:scale>
        <p:origin x="82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D52E6-33CD-4FFB-98B1-F871AA792DA5}" type="datetimeFigureOut">
              <a:rPr lang="zh-CN" altLang="en-US" smtClean="0"/>
              <a:pPr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AAE7F-C636-4562-BA74-7AA5D4C67B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968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4B65F-8515-4360-82FD-51AF8646BF6C}" type="datetimeFigureOut">
              <a:rPr lang="zh-CN" altLang="en-US" smtClean="0"/>
              <a:pPr/>
              <a:t>2025/5/16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AF81A-5A48-44B6-BFB3-5A2D337008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9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Tiếng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âm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thanh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ra,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ỗi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tiếng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âm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tiết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tiếng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nghĩa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tiếng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không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nghĩa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Tiếng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đơn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vị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bởi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hoặc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tiếng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trở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cũng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nghĩa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đơn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vị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ngôn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ngữ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nhỏ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nhất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78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13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460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99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49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93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24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30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pPr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5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109BC-2BE1-4849-8CF5-7754F9AD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8A48-785F-43DB-88E3-EBB46EB6F0C2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B1B2B-DA54-4CBD-AA98-2D383915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8815F-F970-417E-A66E-B1B26A0C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107E-7437-4920-BBDE-786A8D5A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5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31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0" r:id="rId2"/>
    <p:sldLayoutId id="2147483649" r:id="rId3"/>
    <p:sldLayoutId id="2147483650" r:id="rId4"/>
    <p:sldLayoutId id="2147483676" r:id="rId5"/>
    <p:sldLayoutId id="2147483693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6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6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jpeg"/><Relationship Id="rId17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0252" y="1360499"/>
            <a:ext cx="8636747" cy="2422502"/>
          </a:xfrm>
          <a:custGeom>
            <a:avLst/>
            <a:gdLst/>
            <a:ahLst/>
            <a:cxnLst/>
            <a:rect l="l" t="t" r="r" b="b"/>
            <a:pathLst>
              <a:path w="9498391" h="2664183">
                <a:moveTo>
                  <a:pt x="3762794" y="1530308"/>
                </a:moveTo>
                <a:lnTo>
                  <a:pt x="3904776" y="1530308"/>
                </a:lnTo>
                <a:lnTo>
                  <a:pt x="3904776" y="1600853"/>
                </a:lnTo>
                <a:lnTo>
                  <a:pt x="3762794" y="1600853"/>
                </a:lnTo>
                <a:close/>
                <a:moveTo>
                  <a:pt x="2356368" y="1479409"/>
                </a:moveTo>
                <a:cubicBezTo>
                  <a:pt x="2260523" y="1587160"/>
                  <a:pt x="2150390" y="1671100"/>
                  <a:pt x="2025970" y="1731226"/>
                </a:cubicBezTo>
                <a:cubicBezTo>
                  <a:pt x="2056330" y="1767540"/>
                  <a:pt x="2083715" y="1804152"/>
                  <a:pt x="2108123" y="1841061"/>
                </a:cubicBezTo>
                <a:cubicBezTo>
                  <a:pt x="2231353" y="1771410"/>
                  <a:pt x="2345057" y="1675862"/>
                  <a:pt x="2449237" y="1554418"/>
                </a:cubicBezTo>
                <a:close/>
                <a:moveTo>
                  <a:pt x="2880541" y="1460657"/>
                </a:moveTo>
                <a:cubicBezTo>
                  <a:pt x="2876969" y="1497864"/>
                  <a:pt x="2861119" y="1527480"/>
                  <a:pt x="2832990" y="1549507"/>
                </a:cubicBezTo>
                <a:cubicBezTo>
                  <a:pt x="2804862" y="1571533"/>
                  <a:pt x="2742726" y="1589542"/>
                  <a:pt x="2646583" y="1603532"/>
                </a:cubicBezTo>
                <a:cubicBezTo>
                  <a:pt x="2664442" y="1635678"/>
                  <a:pt x="2679325" y="1666039"/>
                  <a:pt x="2691231" y="1694614"/>
                </a:cubicBezTo>
                <a:cubicBezTo>
                  <a:pt x="2791244" y="1676755"/>
                  <a:pt x="2866402" y="1646245"/>
                  <a:pt x="2916706" y="1603085"/>
                </a:cubicBezTo>
                <a:lnTo>
                  <a:pt x="3148431" y="1699079"/>
                </a:lnTo>
                <a:lnTo>
                  <a:pt x="3199330" y="1615140"/>
                </a:lnTo>
                <a:cubicBezTo>
                  <a:pt x="3119261" y="1587160"/>
                  <a:pt x="3040977" y="1560669"/>
                  <a:pt x="2964480" y="1535666"/>
                </a:cubicBezTo>
                <a:cubicBezTo>
                  <a:pt x="2974005" y="1513342"/>
                  <a:pt x="2979958" y="1488339"/>
                  <a:pt x="2982339" y="1460657"/>
                </a:cubicBezTo>
                <a:close/>
                <a:moveTo>
                  <a:pt x="5329061" y="1438332"/>
                </a:moveTo>
                <a:cubicBezTo>
                  <a:pt x="5299295" y="1562753"/>
                  <a:pt x="5266553" y="1677053"/>
                  <a:pt x="5230835" y="1781232"/>
                </a:cubicBezTo>
                <a:cubicBezTo>
                  <a:pt x="5268935" y="1790757"/>
                  <a:pt x="5310011" y="1802664"/>
                  <a:pt x="5354064" y="1816951"/>
                </a:cubicBezTo>
                <a:cubicBezTo>
                  <a:pt x="5386211" y="1721106"/>
                  <a:pt x="5417763" y="1608294"/>
                  <a:pt x="5448719" y="1478516"/>
                </a:cubicBezTo>
                <a:cubicBezTo>
                  <a:pt x="5410619" y="1468396"/>
                  <a:pt x="5370733" y="1455001"/>
                  <a:pt x="5329061" y="1438332"/>
                </a:cubicBezTo>
                <a:close/>
                <a:moveTo>
                  <a:pt x="6586361" y="1414222"/>
                </a:moveTo>
                <a:lnTo>
                  <a:pt x="6856931" y="1414222"/>
                </a:lnTo>
                <a:cubicBezTo>
                  <a:pt x="6839071" y="1471372"/>
                  <a:pt x="6811687" y="1522271"/>
                  <a:pt x="6774777" y="1566920"/>
                </a:cubicBezTo>
                <a:cubicBezTo>
                  <a:pt x="6733403" y="1524950"/>
                  <a:pt x="6698875" y="1476135"/>
                  <a:pt x="6671193" y="1420473"/>
                </a:cubicBezTo>
                <a:lnTo>
                  <a:pt x="6593505" y="1476730"/>
                </a:lnTo>
                <a:cubicBezTo>
                  <a:pt x="6625354" y="1536559"/>
                  <a:pt x="6661073" y="1590435"/>
                  <a:pt x="6700661" y="1638357"/>
                </a:cubicBezTo>
                <a:cubicBezTo>
                  <a:pt x="6667026" y="1663956"/>
                  <a:pt x="6628926" y="1686727"/>
                  <a:pt x="6586361" y="1706670"/>
                </a:cubicBezTo>
                <a:close/>
                <a:moveTo>
                  <a:pt x="4627187" y="1385647"/>
                </a:moveTo>
                <a:cubicBezTo>
                  <a:pt x="4623615" y="1415413"/>
                  <a:pt x="4619002" y="1443393"/>
                  <a:pt x="4613346" y="1469586"/>
                </a:cubicBezTo>
                <a:lnTo>
                  <a:pt x="4334293" y="1469586"/>
                </a:lnTo>
                <a:lnTo>
                  <a:pt x="4334293" y="1577635"/>
                </a:lnTo>
                <a:lnTo>
                  <a:pt x="4575395" y="1577635"/>
                </a:lnTo>
                <a:cubicBezTo>
                  <a:pt x="4530747" y="1649668"/>
                  <a:pt x="4439961" y="1702056"/>
                  <a:pt x="4303040" y="1734798"/>
                </a:cubicBezTo>
                <a:cubicBezTo>
                  <a:pt x="4335782" y="1771707"/>
                  <a:pt x="4363761" y="1805938"/>
                  <a:pt x="4386979" y="1837489"/>
                </a:cubicBezTo>
                <a:cubicBezTo>
                  <a:pt x="4560512" y="1789864"/>
                  <a:pt x="4670050" y="1703246"/>
                  <a:pt x="4715591" y="1577635"/>
                </a:cubicBezTo>
                <a:lnTo>
                  <a:pt x="4976338" y="1577635"/>
                </a:lnTo>
                <a:cubicBezTo>
                  <a:pt x="4974255" y="1620498"/>
                  <a:pt x="4971501" y="1648924"/>
                  <a:pt x="4968078" y="1662914"/>
                </a:cubicBezTo>
                <a:cubicBezTo>
                  <a:pt x="4964655" y="1676904"/>
                  <a:pt x="4955800" y="1687768"/>
                  <a:pt x="4941512" y="1695507"/>
                </a:cubicBezTo>
                <a:cubicBezTo>
                  <a:pt x="4927225" y="1703246"/>
                  <a:pt x="4907282" y="1707116"/>
                  <a:pt x="4881683" y="1707116"/>
                </a:cubicBezTo>
                <a:cubicBezTo>
                  <a:pt x="4832570" y="1707116"/>
                  <a:pt x="4775122" y="1704437"/>
                  <a:pt x="4709340" y="1699079"/>
                </a:cubicBezTo>
                <a:cubicBezTo>
                  <a:pt x="4723033" y="1744323"/>
                  <a:pt x="4732558" y="1784507"/>
                  <a:pt x="4737915" y="1819630"/>
                </a:cubicBezTo>
                <a:cubicBezTo>
                  <a:pt x="4770955" y="1821118"/>
                  <a:pt x="4802358" y="1821862"/>
                  <a:pt x="4832124" y="1821862"/>
                </a:cubicBezTo>
                <a:cubicBezTo>
                  <a:pt x="4918146" y="1821862"/>
                  <a:pt x="4975892" y="1816579"/>
                  <a:pt x="5005360" y="1806012"/>
                </a:cubicBezTo>
                <a:cubicBezTo>
                  <a:pt x="5034828" y="1795445"/>
                  <a:pt x="5058045" y="1779149"/>
                  <a:pt x="5075011" y="1757122"/>
                </a:cubicBezTo>
                <a:cubicBezTo>
                  <a:pt x="5091978" y="1735096"/>
                  <a:pt x="5101949" y="1707116"/>
                  <a:pt x="5104926" y="1673183"/>
                </a:cubicBezTo>
                <a:lnTo>
                  <a:pt x="5120106" y="1469586"/>
                </a:lnTo>
                <a:lnTo>
                  <a:pt x="4742827" y="1469586"/>
                </a:lnTo>
                <a:cubicBezTo>
                  <a:pt x="4747887" y="1442202"/>
                  <a:pt x="4751906" y="1414222"/>
                  <a:pt x="4754882" y="1385647"/>
                </a:cubicBezTo>
                <a:close/>
                <a:moveTo>
                  <a:pt x="7490045" y="1378503"/>
                </a:moveTo>
                <a:lnTo>
                  <a:pt x="7782939" y="1378503"/>
                </a:lnTo>
                <a:lnTo>
                  <a:pt x="7782939" y="1427617"/>
                </a:lnTo>
                <a:lnTo>
                  <a:pt x="7490045" y="1427617"/>
                </a:lnTo>
                <a:close/>
                <a:moveTo>
                  <a:pt x="2680516" y="1350821"/>
                </a:moveTo>
                <a:lnTo>
                  <a:pt x="2680516" y="1560669"/>
                </a:lnTo>
                <a:lnTo>
                  <a:pt x="2776956" y="1560669"/>
                </a:lnTo>
                <a:lnTo>
                  <a:pt x="2776956" y="1432082"/>
                </a:lnTo>
                <a:lnTo>
                  <a:pt x="3057348" y="1432082"/>
                </a:lnTo>
                <a:lnTo>
                  <a:pt x="3057348" y="1560669"/>
                </a:lnTo>
                <a:lnTo>
                  <a:pt x="3153789" y="1560669"/>
                </a:lnTo>
                <a:lnTo>
                  <a:pt x="3153789" y="1350821"/>
                </a:lnTo>
                <a:close/>
                <a:moveTo>
                  <a:pt x="8528568" y="1335641"/>
                </a:moveTo>
                <a:lnTo>
                  <a:pt x="8683944" y="1335641"/>
                </a:lnTo>
                <a:cubicBezTo>
                  <a:pt x="8668764" y="1404102"/>
                  <a:pt x="8643165" y="1465717"/>
                  <a:pt x="8607149" y="1520485"/>
                </a:cubicBezTo>
                <a:cubicBezTo>
                  <a:pt x="8574705" y="1468693"/>
                  <a:pt x="8548511" y="1407078"/>
                  <a:pt x="8528568" y="1335641"/>
                </a:cubicBezTo>
                <a:close/>
                <a:moveTo>
                  <a:pt x="3560983" y="1307066"/>
                </a:moveTo>
                <a:lnTo>
                  <a:pt x="4107479" y="1307066"/>
                </a:lnTo>
                <a:lnTo>
                  <a:pt x="4107479" y="1420919"/>
                </a:lnTo>
                <a:cubicBezTo>
                  <a:pt x="4049734" y="1384605"/>
                  <a:pt x="3990500" y="1349333"/>
                  <a:pt x="3929779" y="1315103"/>
                </a:cubicBezTo>
                <a:lnTo>
                  <a:pt x="3871736" y="1382968"/>
                </a:lnTo>
                <a:lnTo>
                  <a:pt x="3954782" y="1437439"/>
                </a:lnTo>
                <a:lnTo>
                  <a:pt x="3723950" y="1437439"/>
                </a:lnTo>
                <a:cubicBezTo>
                  <a:pt x="3748059" y="1419580"/>
                  <a:pt x="3772021" y="1401423"/>
                  <a:pt x="3795834" y="1382968"/>
                </a:cubicBezTo>
                <a:lnTo>
                  <a:pt x="3731540" y="1312424"/>
                </a:lnTo>
                <a:cubicBezTo>
                  <a:pt x="3680343" y="1350821"/>
                  <a:pt x="3623491" y="1391154"/>
                  <a:pt x="3560983" y="1433421"/>
                </a:cubicBezTo>
                <a:close/>
                <a:moveTo>
                  <a:pt x="1767009" y="1299029"/>
                </a:moveTo>
                <a:lnTo>
                  <a:pt x="1767009" y="1358858"/>
                </a:lnTo>
                <a:lnTo>
                  <a:pt x="1571448" y="1358858"/>
                </a:lnTo>
                <a:lnTo>
                  <a:pt x="1571448" y="1466014"/>
                </a:lnTo>
                <a:lnTo>
                  <a:pt x="1729504" y="1466014"/>
                </a:lnTo>
                <a:cubicBezTo>
                  <a:pt x="1682475" y="1535071"/>
                  <a:pt x="1623241" y="1602043"/>
                  <a:pt x="1551803" y="1666932"/>
                </a:cubicBezTo>
                <a:cubicBezTo>
                  <a:pt x="1575616" y="1700270"/>
                  <a:pt x="1598536" y="1735096"/>
                  <a:pt x="1620562" y="1771410"/>
                </a:cubicBezTo>
                <a:cubicBezTo>
                  <a:pt x="1674140" y="1719618"/>
                  <a:pt x="1722956" y="1657705"/>
                  <a:pt x="1767009" y="1585672"/>
                </a:cubicBezTo>
                <a:lnTo>
                  <a:pt x="1767009" y="1836596"/>
                </a:lnTo>
                <a:lnTo>
                  <a:pt x="1884881" y="1836596"/>
                </a:lnTo>
                <a:lnTo>
                  <a:pt x="1884881" y="1615140"/>
                </a:lnTo>
                <a:cubicBezTo>
                  <a:pt x="1922385" y="1642525"/>
                  <a:pt x="1961974" y="1672588"/>
                  <a:pt x="2003645" y="1705330"/>
                </a:cubicBezTo>
                <a:lnTo>
                  <a:pt x="2075083" y="1605318"/>
                </a:lnTo>
                <a:cubicBezTo>
                  <a:pt x="2016147" y="1568408"/>
                  <a:pt x="1952746" y="1531201"/>
                  <a:pt x="1884881" y="1493696"/>
                </a:cubicBezTo>
                <a:lnTo>
                  <a:pt x="1884881" y="1466014"/>
                </a:lnTo>
                <a:lnTo>
                  <a:pt x="2064368" y="1466014"/>
                </a:lnTo>
                <a:lnTo>
                  <a:pt x="2064368" y="1358858"/>
                </a:lnTo>
                <a:lnTo>
                  <a:pt x="1884881" y="1358858"/>
                </a:lnTo>
                <a:lnTo>
                  <a:pt x="1884881" y="1299029"/>
                </a:lnTo>
                <a:close/>
                <a:moveTo>
                  <a:pt x="7490045" y="1265096"/>
                </a:moveTo>
                <a:lnTo>
                  <a:pt x="7782939" y="1265096"/>
                </a:lnTo>
                <a:lnTo>
                  <a:pt x="7782939" y="1312424"/>
                </a:lnTo>
                <a:lnTo>
                  <a:pt x="7490045" y="1312424"/>
                </a:lnTo>
                <a:close/>
                <a:moveTo>
                  <a:pt x="2351011" y="1209732"/>
                </a:moveTo>
                <a:cubicBezTo>
                  <a:pt x="2266476" y="1306768"/>
                  <a:pt x="2172715" y="1382968"/>
                  <a:pt x="2069725" y="1438332"/>
                </a:cubicBezTo>
                <a:cubicBezTo>
                  <a:pt x="2103063" y="1472265"/>
                  <a:pt x="2131340" y="1504710"/>
                  <a:pt x="2154557" y="1535666"/>
                </a:cubicBezTo>
                <a:cubicBezTo>
                  <a:pt x="2253379" y="1470182"/>
                  <a:pt x="2348034" y="1387433"/>
                  <a:pt x="2438521" y="1287421"/>
                </a:cubicBezTo>
                <a:close/>
                <a:moveTo>
                  <a:pt x="2803745" y="1198124"/>
                </a:moveTo>
                <a:lnTo>
                  <a:pt x="3030559" y="1198124"/>
                </a:lnTo>
                <a:lnTo>
                  <a:pt x="3030559" y="1240093"/>
                </a:lnTo>
                <a:lnTo>
                  <a:pt x="2803745" y="1240093"/>
                </a:lnTo>
                <a:close/>
                <a:moveTo>
                  <a:pt x="5288877" y="1186515"/>
                </a:moveTo>
                <a:lnTo>
                  <a:pt x="5215654" y="1274026"/>
                </a:lnTo>
                <a:cubicBezTo>
                  <a:pt x="5271613" y="1319270"/>
                  <a:pt x="5326977" y="1366300"/>
                  <a:pt x="5381746" y="1415115"/>
                </a:cubicBezTo>
                <a:lnTo>
                  <a:pt x="5464792" y="1323139"/>
                </a:lnTo>
                <a:cubicBezTo>
                  <a:pt x="5419549" y="1285039"/>
                  <a:pt x="5360910" y="1239498"/>
                  <a:pt x="5288877" y="1186515"/>
                </a:cubicBezTo>
                <a:close/>
                <a:moveTo>
                  <a:pt x="3569020" y="1149903"/>
                </a:moveTo>
                <a:lnTo>
                  <a:pt x="3619919" y="1212411"/>
                </a:lnTo>
                <a:lnTo>
                  <a:pt x="3443111" y="1212411"/>
                </a:lnTo>
                <a:lnTo>
                  <a:pt x="3443111" y="1828560"/>
                </a:lnTo>
                <a:lnTo>
                  <a:pt x="3560983" y="1828560"/>
                </a:lnTo>
                <a:lnTo>
                  <a:pt x="3560983" y="1482534"/>
                </a:lnTo>
                <a:cubicBezTo>
                  <a:pt x="3583902" y="1512300"/>
                  <a:pt x="3595808" y="1527927"/>
                  <a:pt x="3596701" y="1529415"/>
                </a:cubicBezTo>
                <a:lnTo>
                  <a:pt x="3653852" y="1488785"/>
                </a:lnTo>
                <a:lnTo>
                  <a:pt x="3653852" y="1741942"/>
                </a:lnTo>
                <a:lnTo>
                  <a:pt x="3762794" y="1741942"/>
                </a:lnTo>
                <a:lnTo>
                  <a:pt x="3762794" y="1699079"/>
                </a:lnTo>
                <a:lnTo>
                  <a:pt x="4013718" y="1699079"/>
                </a:lnTo>
                <a:lnTo>
                  <a:pt x="4013718" y="1477623"/>
                </a:lnTo>
                <a:lnTo>
                  <a:pt x="4078904" y="1523164"/>
                </a:lnTo>
                <a:lnTo>
                  <a:pt x="4107479" y="1486999"/>
                </a:lnTo>
                <a:lnTo>
                  <a:pt x="4107479" y="1648180"/>
                </a:lnTo>
                <a:cubicBezTo>
                  <a:pt x="4107479" y="1698186"/>
                  <a:pt x="4080393" y="1723189"/>
                  <a:pt x="4026220" y="1723189"/>
                </a:cubicBezTo>
                <a:cubicBezTo>
                  <a:pt x="3994072" y="1723189"/>
                  <a:pt x="3961033" y="1721404"/>
                  <a:pt x="3927100" y="1717832"/>
                </a:cubicBezTo>
                <a:cubicBezTo>
                  <a:pt x="3934244" y="1744621"/>
                  <a:pt x="3941983" y="1781828"/>
                  <a:pt x="3950317" y="1829453"/>
                </a:cubicBezTo>
                <a:cubicBezTo>
                  <a:pt x="4044377" y="1828560"/>
                  <a:pt x="4105768" y="1824616"/>
                  <a:pt x="4134492" y="1817621"/>
                </a:cubicBezTo>
                <a:cubicBezTo>
                  <a:pt x="4163216" y="1810626"/>
                  <a:pt x="4185689" y="1794850"/>
                  <a:pt x="4201911" y="1770294"/>
                </a:cubicBezTo>
                <a:cubicBezTo>
                  <a:pt x="4218133" y="1745737"/>
                  <a:pt x="4226245" y="1712771"/>
                  <a:pt x="4226245" y="1671397"/>
                </a:cubicBezTo>
                <a:lnTo>
                  <a:pt x="4226245" y="1212411"/>
                </a:lnTo>
                <a:lnTo>
                  <a:pt x="4041846" y="1212411"/>
                </a:lnTo>
                <a:cubicBezTo>
                  <a:pt x="4060599" y="1192171"/>
                  <a:pt x="4079500" y="1171335"/>
                  <a:pt x="4098550" y="1149903"/>
                </a:cubicBezTo>
                <a:lnTo>
                  <a:pt x="3953889" y="1149903"/>
                </a:lnTo>
                <a:cubicBezTo>
                  <a:pt x="3942578" y="1164786"/>
                  <a:pt x="3925761" y="1185622"/>
                  <a:pt x="3903436" y="1212411"/>
                </a:cubicBezTo>
                <a:lnTo>
                  <a:pt x="3761454" y="1212411"/>
                </a:lnTo>
                <a:lnTo>
                  <a:pt x="3714573" y="1149903"/>
                </a:lnTo>
                <a:close/>
                <a:moveTo>
                  <a:pt x="1650030" y="1145439"/>
                </a:moveTo>
                <a:lnTo>
                  <a:pt x="1566091" y="1187408"/>
                </a:lnTo>
                <a:cubicBezTo>
                  <a:pt x="1590498" y="1230271"/>
                  <a:pt x="1614311" y="1276110"/>
                  <a:pt x="1637529" y="1324925"/>
                </a:cubicBezTo>
                <a:lnTo>
                  <a:pt x="1727718" y="1279384"/>
                </a:lnTo>
                <a:cubicBezTo>
                  <a:pt x="1701525" y="1229973"/>
                  <a:pt x="1675629" y="1185324"/>
                  <a:pt x="1650030" y="1145439"/>
                </a:cubicBezTo>
                <a:close/>
                <a:moveTo>
                  <a:pt x="4588343" y="1128472"/>
                </a:moveTo>
                <a:lnTo>
                  <a:pt x="4936155" y="1128472"/>
                </a:lnTo>
                <a:cubicBezTo>
                  <a:pt x="4884362" y="1164786"/>
                  <a:pt x="4824087" y="1196189"/>
                  <a:pt x="4755328" y="1222680"/>
                </a:cubicBezTo>
                <a:cubicBezTo>
                  <a:pt x="4692821" y="1197380"/>
                  <a:pt x="4637159" y="1165977"/>
                  <a:pt x="4588343" y="1128472"/>
                </a:cubicBezTo>
                <a:close/>
                <a:moveTo>
                  <a:pt x="2712663" y="1119542"/>
                </a:moveTo>
                <a:lnTo>
                  <a:pt x="2712663" y="1315103"/>
                </a:lnTo>
                <a:lnTo>
                  <a:pt x="3121642" y="1315103"/>
                </a:lnTo>
                <a:lnTo>
                  <a:pt x="3121642" y="1119542"/>
                </a:lnTo>
                <a:close/>
                <a:moveTo>
                  <a:pt x="725807" y="1109720"/>
                </a:moveTo>
                <a:lnTo>
                  <a:pt x="645440" y="1129365"/>
                </a:lnTo>
                <a:cubicBezTo>
                  <a:pt x="656751" y="1193659"/>
                  <a:pt x="671634" y="1284742"/>
                  <a:pt x="690089" y="1402614"/>
                </a:cubicBezTo>
                <a:lnTo>
                  <a:pt x="765991" y="1385647"/>
                </a:lnTo>
                <a:cubicBezTo>
                  <a:pt x="751108" y="1284444"/>
                  <a:pt x="737714" y="1192468"/>
                  <a:pt x="725807" y="1109720"/>
                </a:cubicBezTo>
                <a:close/>
                <a:moveTo>
                  <a:pt x="1810764" y="1108827"/>
                </a:moveTo>
                <a:lnTo>
                  <a:pt x="1724147" y="1147225"/>
                </a:lnTo>
                <a:cubicBezTo>
                  <a:pt x="1753316" y="1197231"/>
                  <a:pt x="1777129" y="1240391"/>
                  <a:pt x="1795584" y="1276705"/>
                </a:cubicBezTo>
                <a:lnTo>
                  <a:pt x="1884881" y="1234735"/>
                </a:lnTo>
                <a:cubicBezTo>
                  <a:pt x="1863449" y="1194849"/>
                  <a:pt x="1838744" y="1152880"/>
                  <a:pt x="1810764" y="1108827"/>
                </a:cubicBezTo>
                <a:close/>
                <a:moveTo>
                  <a:pt x="1975963" y="1102576"/>
                </a:moveTo>
                <a:cubicBezTo>
                  <a:pt x="1946198" y="1163298"/>
                  <a:pt x="1914646" y="1220150"/>
                  <a:pt x="1881309" y="1273133"/>
                </a:cubicBezTo>
                <a:lnTo>
                  <a:pt x="1969713" y="1318675"/>
                </a:lnTo>
                <a:cubicBezTo>
                  <a:pt x="2006622" y="1258548"/>
                  <a:pt x="2040555" y="1199314"/>
                  <a:pt x="2071511" y="1140974"/>
                </a:cubicBezTo>
                <a:close/>
                <a:moveTo>
                  <a:pt x="2626938" y="1085610"/>
                </a:moveTo>
                <a:lnTo>
                  <a:pt x="3207367" y="1085610"/>
                </a:lnTo>
                <a:lnTo>
                  <a:pt x="3207367" y="1703544"/>
                </a:lnTo>
                <a:lnTo>
                  <a:pt x="2626938" y="1703544"/>
                </a:lnTo>
                <a:close/>
                <a:moveTo>
                  <a:pt x="5504083" y="1007921"/>
                </a:moveTo>
                <a:lnTo>
                  <a:pt x="5504083" y="1798199"/>
                </a:lnTo>
                <a:lnTo>
                  <a:pt x="6097014" y="1798199"/>
                </a:lnTo>
                <a:lnTo>
                  <a:pt x="6097014" y="1687471"/>
                </a:lnTo>
                <a:lnTo>
                  <a:pt x="5629099" y="1687471"/>
                </a:lnTo>
                <a:lnTo>
                  <a:pt x="5629099" y="1119542"/>
                </a:lnTo>
                <a:lnTo>
                  <a:pt x="6084513" y="1119542"/>
                </a:lnTo>
                <a:lnTo>
                  <a:pt x="6084513" y="1007921"/>
                </a:lnTo>
                <a:close/>
                <a:moveTo>
                  <a:pt x="2513531" y="990062"/>
                </a:moveTo>
                <a:lnTo>
                  <a:pt x="2513531" y="1834811"/>
                </a:lnTo>
                <a:lnTo>
                  <a:pt x="2626938" y="1834811"/>
                </a:lnTo>
                <a:lnTo>
                  <a:pt x="2626938" y="1799092"/>
                </a:lnTo>
                <a:lnTo>
                  <a:pt x="3207367" y="1799092"/>
                </a:lnTo>
                <a:lnTo>
                  <a:pt x="3207367" y="1833918"/>
                </a:lnTo>
                <a:lnTo>
                  <a:pt x="3320774" y="1833918"/>
                </a:lnTo>
                <a:lnTo>
                  <a:pt x="3320774" y="990062"/>
                </a:lnTo>
                <a:close/>
                <a:moveTo>
                  <a:pt x="6468489" y="988276"/>
                </a:moveTo>
                <a:lnTo>
                  <a:pt x="6468489" y="1833918"/>
                </a:lnTo>
                <a:lnTo>
                  <a:pt x="6586361" y="1833918"/>
                </a:lnTo>
                <a:lnTo>
                  <a:pt x="6586361" y="1761587"/>
                </a:lnTo>
                <a:cubicBezTo>
                  <a:pt x="6606006" y="1790162"/>
                  <a:pt x="6621187" y="1814868"/>
                  <a:pt x="6631902" y="1835703"/>
                </a:cubicBezTo>
                <a:cubicBezTo>
                  <a:pt x="6688160" y="1802068"/>
                  <a:pt x="6738315" y="1764712"/>
                  <a:pt x="6782368" y="1723636"/>
                </a:cubicBezTo>
                <a:cubicBezTo>
                  <a:pt x="6832374" y="1768582"/>
                  <a:pt x="6887292" y="1805938"/>
                  <a:pt x="6947120" y="1835703"/>
                </a:cubicBezTo>
                <a:cubicBezTo>
                  <a:pt x="6975100" y="1788674"/>
                  <a:pt x="7000103" y="1748490"/>
                  <a:pt x="7022129" y="1715153"/>
                </a:cubicBezTo>
                <a:cubicBezTo>
                  <a:pt x="6962301" y="1695507"/>
                  <a:pt x="6908425" y="1669760"/>
                  <a:pt x="6860502" y="1637911"/>
                </a:cubicBezTo>
                <a:cubicBezTo>
                  <a:pt x="6913187" y="1570045"/>
                  <a:pt x="6952775" y="1493696"/>
                  <a:pt x="6979267" y="1408864"/>
                </a:cubicBezTo>
                <a:lnTo>
                  <a:pt x="6979267" y="1308852"/>
                </a:lnTo>
                <a:lnTo>
                  <a:pt x="6586361" y="1308852"/>
                </a:lnTo>
                <a:lnTo>
                  <a:pt x="6586361" y="1093646"/>
                </a:lnTo>
                <a:lnTo>
                  <a:pt x="6842643" y="1093646"/>
                </a:lnTo>
                <a:cubicBezTo>
                  <a:pt x="6842643" y="1122817"/>
                  <a:pt x="6837881" y="1141867"/>
                  <a:pt x="6828356" y="1150796"/>
                </a:cubicBezTo>
                <a:cubicBezTo>
                  <a:pt x="6818831" y="1159726"/>
                  <a:pt x="6802757" y="1164191"/>
                  <a:pt x="6780135" y="1164191"/>
                </a:cubicBezTo>
                <a:cubicBezTo>
                  <a:pt x="6747095" y="1164191"/>
                  <a:pt x="6704828" y="1162405"/>
                  <a:pt x="6653334" y="1158833"/>
                </a:cubicBezTo>
                <a:cubicBezTo>
                  <a:pt x="6664645" y="1201100"/>
                  <a:pt x="6672681" y="1237712"/>
                  <a:pt x="6677444" y="1268668"/>
                </a:cubicBezTo>
                <a:cubicBezTo>
                  <a:pt x="6736677" y="1269264"/>
                  <a:pt x="6786237" y="1269338"/>
                  <a:pt x="6826123" y="1268892"/>
                </a:cubicBezTo>
                <a:cubicBezTo>
                  <a:pt x="6866009" y="1268445"/>
                  <a:pt x="6897709" y="1257506"/>
                  <a:pt x="6921224" y="1236075"/>
                </a:cubicBezTo>
                <a:cubicBezTo>
                  <a:pt x="6944739" y="1214644"/>
                  <a:pt x="6958133" y="1183092"/>
                  <a:pt x="6961407" y="1141420"/>
                </a:cubicBezTo>
                <a:cubicBezTo>
                  <a:pt x="6964682" y="1099748"/>
                  <a:pt x="6966765" y="1048700"/>
                  <a:pt x="6967659" y="988276"/>
                </a:cubicBezTo>
                <a:close/>
                <a:moveTo>
                  <a:pt x="2034007" y="983811"/>
                </a:moveTo>
                <a:cubicBezTo>
                  <a:pt x="1878630" y="998099"/>
                  <a:pt x="1725635" y="1008219"/>
                  <a:pt x="1575021" y="1014172"/>
                </a:cubicBezTo>
                <a:cubicBezTo>
                  <a:pt x="1583951" y="1054058"/>
                  <a:pt x="1590498" y="1089479"/>
                  <a:pt x="1594666" y="1120435"/>
                </a:cubicBezTo>
                <a:cubicBezTo>
                  <a:pt x="1732183" y="1112696"/>
                  <a:pt x="1883690" y="1101683"/>
                  <a:pt x="2049187" y="1087396"/>
                </a:cubicBezTo>
                <a:close/>
                <a:moveTo>
                  <a:pt x="8799137" y="973096"/>
                </a:moveTo>
                <a:cubicBezTo>
                  <a:pt x="8684242" y="994527"/>
                  <a:pt x="8519936" y="1010303"/>
                  <a:pt x="8306219" y="1020423"/>
                </a:cubicBezTo>
                <a:lnTo>
                  <a:pt x="8306219" y="1361537"/>
                </a:lnTo>
                <a:cubicBezTo>
                  <a:pt x="8306219" y="1524057"/>
                  <a:pt x="8269607" y="1649371"/>
                  <a:pt x="8196383" y="1737477"/>
                </a:cubicBezTo>
                <a:cubicBezTo>
                  <a:pt x="8227339" y="1768433"/>
                  <a:pt x="8257403" y="1802366"/>
                  <a:pt x="8286573" y="1839275"/>
                </a:cubicBezTo>
                <a:cubicBezTo>
                  <a:pt x="8377061" y="1721999"/>
                  <a:pt x="8422305" y="1579124"/>
                  <a:pt x="8422305" y="1410650"/>
                </a:cubicBezTo>
                <a:lnTo>
                  <a:pt x="8422305" y="1335641"/>
                </a:lnTo>
                <a:lnTo>
                  <a:pt x="8527675" y="1335641"/>
                </a:lnTo>
                <a:lnTo>
                  <a:pt x="8441057" y="1414222"/>
                </a:lnTo>
                <a:cubicBezTo>
                  <a:pt x="8463083" y="1488041"/>
                  <a:pt x="8492403" y="1554269"/>
                  <a:pt x="8529015" y="1612908"/>
                </a:cubicBezTo>
                <a:cubicBezTo>
                  <a:pt x="8483771" y="1656068"/>
                  <a:pt x="8429449" y="1693126"/>
                  <a:pt x="8366047" y="1724082"/>
                </a:cubicBezTo>
                <a:cubicBezTo>
                  <a:pt x="8389265" y="1758611"/>
                  <a:pt x="8412185" y="1796711"/>
                  <a:pt x="8434806" y="1838382"/>
                </a:cubicBezTo>
                <a:cubicBezTo>
                  <a:pt x="8499100" y="1803557"/>
                  <a:pt x="8556101" y="1761587"/>
                  <a:pt x="8605809" y="1712474"/>
                </a:cubicBezTo>
                <a:cubicBezTo>
                  <a:pt x="8652541" y="1762480"/>
                  <a:pt x="8707162" y="1804747"/>
                  <a:pt x="8769669" y="1839275"/>
                </a:cubicBezTo>
                <a:cubicBezTo>
                  <a:pt x="8795863" y="1788078"/>
                  <a:pt x="8822652" y="1743132"/>
                  <a:pt x="8850037" y="1704437"/>
                </a:cubicBezTo>
                <a:cubicBezTo>
                  <a:pt x="8787529" y="1687471"/>
                  <a:pt x="8733058" y="1658003"/>
                  <a:pt x="8686623" y="1616033"/>
                </a:cubicBezTo>
                <a:cubicBezTo>
                  <a:pt x="8742583" y="1536261"/>
                  <a:pt x="8784552" y="1442797"/>
                  <a:pt x="8812532" y="1335641"/>
                </a:cubicBezTo>
                <a:lnTo>
                  <a:pt x="8812532" y="1221341"/>
                </a:lnTo>
                <a:lnTo>
                  <a:pt x="8422305" y="1221341"/>
                </a:lnTo>
                <a:lnTo>
                  <a:pt x="8422305" y="1136509"/>
                </a:lnTo>
                <a:cubicBezTo>
                  <a:pt x="8603875" y="1125793"/>
                  <a:pt x="8742583" y="1111208"/>
                  <a:pt x="8838428" y="1092753"/>
                </a:cubicBezTo>
                <a:close/>
                <a:moveTo>
                  <a:pt x="5321917" y="965059"/>
                </a:moveTo>
                <a:lnTo>
                  <a:pt x="5247801" y="1044533"/>
                </a:lnTo>
                <a:cubicBezTo>
                  <a:pt x="5294235" y="1084419"/>
                  <a:pt x="5343646" y="1129067"/>
                  <a:pt x="5396034" y="1178478"/>
                </a:cubicBezTo>
                <a:lnTo>
                  <a:pt x="5478187" y="1090967"/>
                </a:lnTo>
                <a:cubicBezTo>
                  <a:pt x="5418656" y="1040366"/>
                  <a:pt x="5366566" y="998396"/>
                  <a:pt x="5321917" y="965059"/>
                </a:cubicBezTo>
                <a:close/>
                <a:moveTo>
                  <a:pt x="8074047" y="961487"/>
                </a:moveTo>
                <a:lnTo>
                  <a:pt x="8074047" y="1126686"/>
                </a:lnTo>
                <a:lnTo>
                  <a:pt x="7968677" y="1126686"/>
                </a:lnTo>
                <a:lnTo>
                  <a:pt x="7968677" y="1243665"/>
                </a:lnTo>
                <a:lnTo>
                  <a:pt x="8072707" y="1243665"/>
                </a:lnTo>
                <a:cubicBezTo>
                  <a:pt x="8051276" y="1321651"/>
                  <a:pt x="8013920" y="1404400"/>
                  <a:pt x="7960639" y="1491910"/>
                </a:cubicBezTo>
                <a:cubicBezTo>
                  <a:pt x="7971355" y="1538940"/>
                  <a:pt x="7982071" y="1591328"/>
                  <a:pt x="7992787" y="1649073"/>
                </a:cubicBezTo>
                <a:cubicBezTo>
                  <a:pt x="8024338" y="1596983"/>
                  <a:pt x="8051425" y="1544149"/>
                  <a:pt x="8074047" y="1490571"/>
                </a:cubicBezTo>
                <a:lnTo>
                  <a:pt x="8074047" y="1833025"/>
                </a:lnTo>
                <a:lnTo>
                  <a:pt x="8190133" y="1833025"/>
                </a:lnTo>
                <a:lnTo>
                  <a:pt x="8190133" y="1450834"/>
                </a:lnTo>
                <a:cubicBezTo>
                  <a:pt x="8210671" y="1462740"/>
                  <a:pt x="8229721" y="1474646"/>
                  <a:pt x="8247283" y="1486553"/>
                </a:cubicBezTo>
                <a:lnTo>
                  <a:pt x="8303539" y="1384754"/>
                </a:lnTo>
                <a:cubicBezTo>
                  <a:pt x="8263951" y="1362430"/>
                  <a:pt x="8226149" y="1342189"/>
                  <a:pt x="8190133" y="1324032"/>
                </a:cubicBezTo>
                <a:lnTo>
                  <a:pt x="8190133" y="1243665"/>
                </a:lnTo>
                <a:lnTo>
                  <a:pt x="8284787" y="1243665"/>
                </a:lnTo>
                <a:lnTo>
                  <a:pt x="8284787" y="1126686"/>
                </a:lnTo>
                <a:lnTo>
                  <a:pt x="8190133" y="1126686"/>
                </a:lnTo>
                <a:lnTo>
                  <a:pt x="8190133" y="961487"/>
                </a:lnTo>
                <a:close/>
                <a:moveTo>
                  <a:pt x="7458791" y="958808"/>
                </a:moveTo>
                <a:lnTo>
                  <a:pt x="7458791" y="1025781"/>
                </a:lnTo>
                <a:lnTo>
                  <a:pt x="7343599" y="1025781"/>
                </a:lnTo>
                <a:lnTo>
                  <a:pt x="7343599" y="1114185"/>
                </a:lnTo>
                <a:lnTo>
                  <a:pt x="7458791" y="1114185"/>
                </a:lnTo>
                <a:lnTo>
                  <a:pt x="7458791" y="1164191"/>
                </a:lnTo>
                <a:lnTo>
                  <a:pt x="7564161" y="1164191"/>
                </a:lnTo>
                <a:lnTo>
                  <a:pt x="7564161" y="1114185"/>
                </a:lnTo>
                <a:lnTo>
                  <a:pt x="7700786" y="1114185"/>
                </a:lnTo>
                <a:lnTo>
                  <a:pt x="7700786" y="1164191"/>
                </a:lnTo>
                <a:lnTo>
                  <a:pt x="7806156" y="1164191"/>
                </a:lnTo>
                <a:lnTo>
                  <a:pt x="7806156" y="1114185"/>
                </a:lnTo>
                <a:lnTo>
                  <a:pt x="7929386" y="1114185"/>
                </a:lnTo>
                <a:lnTo>
                  <a:pt x="7929386" y="1025781"/>
                </a:lnTo>
                <a:lnTo>
                  <a:pt x="7806156" y="1025781"/>
                </a:lnTo>
                <a:lnTo>
                  <a:pt x="7806156" y="958808"/>
                </a:lnTo>
                <a:lnTo>
                  <a:pt x="7700786" y="958808"/>
                </a:lnTo>
                <a:lnTo>
                  <a:pt x="7700786" y="1025781"/>
                </a:lnTo>
                <a:lnTo>
                  <a:pt x="7564161" y="1025781"/>
                </a:lnTo>
                <a:lnTo>
                  <a:pt x="7564161" y="958808"/>
                </a:lnTo>
                <a:close/>
                <a:moveTo>
                  <a:pt x="7156075" y="958808"/>
                </a:moveTo>
                <a:lnTo>
                  <a:pt x="7156075" y="1133830"/>
                </a:lnTo>
                <a:lnTo>
                  <a:pt x="7052491" y="1133830"/>
                </a:lnTo>
                <a:lnTo>
                  <a:pt x="7052491" y="1239200"/>
                </a:lnTo>
                <a:lnTo>
                  <a:pt x="7145359" y="1239200"/>
                </a:lnTo>
                <a:cubicBezTo>
                  <a:pt x="7120356" y="1322544"/>
                  <a:pt x="7086423" y="1400530"/>
                  <a:pt x="7043561" y="1473158"/>
                </a:cubicBezTo>
                <a:cubicBezTo>
                  <a:pt x="7056657" y="1541024"/>
                  <a:pt x="7066183" y="1595495"/>
                  <a:pt x="7072136" y="1636571"/>
                </a:cubicBezTo>
                <a:cubicBezTo>
                  <a:pt x="7104878" y="1580017"/>
                  <a:pt x="7132857" y="1520188"/>
                  <a:pt x="7156075" y="1457085"/>
                </a:cubicBezTo>
                <a:lnTo>
                  <a:pt x="7156075" y="1834811"/>
                </a:lnTo>
                <a:lnTo>
                  <a:pt x="7266803" y="1834811"/>
                </a:lnTo>
                <a:lnTo>
                  <a:pt x="7266803" y="1413329"/>
                </a:lnTo>
                <a:cubicBezTo>
                  <a:pt x="7282281" y="1435356"/>
                  <a:pt x="7296867" y="1456787"/>
                  <a:pt x="7310559" y="1477623"/>
                </a:cubicBezTo>
                <a:lnTo>
                  <a:pt x="7379317" y="1409757"/>
                </a:lnTo>
                <a:lnTo>
                  <a:pt x="7379317" y="1506198"/>
                </a:lnTo>
                <a:lnTo>
                  <a:pt x="7571305" y="1506198"/>
                </a:lnTo>
                <a:cubicBezTo>
                  <a:pt x="7570115" y="1522867"/>
                  <a:pt x="7567733" y="1538047"/>
                  <a:pt x="7564161" y="1551739"/>
                </a:cubicBezTo>
                <a:lnTo>
                  <a:pt x="7331097" y="1551739"/>
                </a:lnTo>
                <a:lnTo>
                  <a:pt x="7331097" y="1638357"/>
                </a:lnTo>
                <a:lnTo>
                  <a:pt x="7521299" y="1638357"/>
                </a:lnTo>
                <a:cubicBezTo>
                  <a:pt x="7482604" y="1683006"/>
                  <a:pt x="7411464" y="1716046"/>
                  <a:pt x="7307879" y="1737477"/>
                </a:cubicBezTo>
                <a:cubicBezTo>
                  <a:pt x="7334669" y="1770814"/>
                  <a:pt x="7357588" y="1805938"/>
                  <a:pt x="7376638" y="1842847"/>
                </a:cubicBezTo>
                <a:cubicBezTo>
                  <a:pt x="7499273" y="1805343"/>
                  <a:pt x="7583211" y="1746704"/>
                  <a:pt x="7628455" y="1666932"/>
                </a:cubicBezTo>
                <a:cubicBezTo>
                  <a:pt x="7685605" y="1748490"/>
                  <a:pt x="7768651" y="1805343"/>
                  <a:pt x="7877593" y="1837489"/>
                </a:cubicBezTo>
                <a:cubicBezTo>
                  <a:pt x="7898429" y="1794032"/>
                  <a:pt x="7918075" y="1755634"/>
                  <a:pt x="7936529" y="1722296"/>
                </a:cubicBezTo>
                <a:cubicBezTo>
                  <a:pt x="7850209" y="1709200"/>
                  <a:pt x="7778772" y="1681220"/>
                  <a:pt x="7722217" y="1638357"/>
                </a:cubicBezTo>
                <a:lnTo>
                  <a:pt x="7925814" y="1638357"/>
                </a:lnTo>
                <a:lnTo>
                  <a:pt x="7925814" y="1551739"/>
                </a:lnTo>
                <a:lnTo>
                  <a:pt x="7678461" y="1551739"/>
                </a:lnTo>
                <a:cubicBezTo>
                  <a:pt x="7680843" y="1537452"/>
                  <a:pt x="7682629" y="1522271"/>
                  <a:pt x="7683819" y="1506198"/>
                </a:cubicBezTo>
                <a:lnTo>
                  <a:pt x="7893667" y="1506198"/>
                </a:lnTo>
                <a:lnTo>
                  <a:pt x="7893667" y="1185622"/>
                </a:lnTo>
                <a:lnTo>
                  <a:pt x="7379317" y="1185622"/>
                </a:lnTo>
                <a:lnTo>
                  <a:pt x="7379317" y="1399042"/>
                </a:lnTo>
                <a:cubicBezTo>
                  <a:pt x="7346575" y="1365704"/>
                  <a:pt x="7309070" y="1329390"/>
                  <a:pt x="7266803" y="1290100"/>
                </a:cubicBezTo>
                <a:lnTo>
                  <a:pt x="7266803" y="1239200"/>
                </a:lnTo>
                <a:lnTo>
                  <a:pt x="7349849" y="1239200"/>
                </a:lnTo>
                <a:lnTo>
                  <a:pt x="7349849" y="1133830"/>
                </a:lnTo>
                <a:lnTo>
                  <a:pt x="7266803" y="1133830"/>
                </a:lnTo>
                <a:lnTo>
                  <a:pt x="7266803" y="958808"/>
                </a:lnTo>
                <a:close/>
                <a:moveTo>
                  <a:pt x="2330472" y="956129"/>
                </a:moveTo>
                <a:cubicBezTo>
                  <a:pt x="2253677" y="1039473"/>
                  <a:pt x="2165571" y="1106148"/>
                  <a:pt x="2066153" y="1156154"/>
                </a:cubicBezTo>
                <a:cubicBezTo>
                  <a:pt x="2095919" y="1189492"/>
                  <a:pt x="2123899" y="1223722"/>
                  <a:pt x="2150092" y="1258846"/>
                </a:cubicBezTo>
                <a:cubicBezTo>
                  <a:pt x="2245342" y="1195147"/>
                  <a:pt x="2334639" y="1119245"/>
                  <a:pt x="2417983" y="1031139"/>
                </a:cubicBezTo>
                <a:close/>
                <a:moveTo>
                  <a:pt x="6241675" y="954343"/>
                </a:moveTo>
                <a:lnTo>
                  <a:pt x="6241675" y="1111506"/>
                </a:lnTo>
                <a:lnTo>
                  <a:pt x="6145235" y="1111506"/>
                </a:lnTo>
                <a:lnTo>
                  <a:pt x="6145235" y="1227592"/>
                </a:lnTo>
                <a:lnTo>
                  <a:pt x="6241675" y="1227592"/>
                </a:lnTo>
                <a:lnTo>
                  <a:pt x="6241675" y="1387433"/>
                </a:lnTo>
                <a:lnTo>
                  <a:pt x="6132733" y="1406185"/>
                </a:lnTo>
                <a:lnTo>
                  <a:pt x="6145235" y="1535666"/>
                </a:lnTo>
                <a:lnTo>
                  <a:pt x="6241675" y="1511556"/>
                </a:lnTo>
                <a:lnTo>
                  <a:pt x="6241675" y="1669611"/>
                </a:lnTo>
                <a:cubicBezTo>
                  <a:pt x="6241377" y="1685387"/>
                  <a:pt x="6238401" y="1696475"/>
                  <a:pt x="6232745" y="1702874"/>
                </a:cubicBezTo>
                <a:cubicBezTo>
                  <a:pt x="6227090" y="1709274"/>
                  <a:pt x="6216374" y="1712474"/>
                  <a:pt x="6200599" y="1712474"/>
                </a:cubicBezTo>
                <a:cubicBezTo>
                  <a:pt x="6183930" y="1712474"/>
                  <a:pt x="6163987" y="1711581"/>
                  <a:pt x="6140770" y="1709795"/>
                </a:cubicBezTo>
                <a:cubicBezTo>
                  <a:pt x="6155057" y="1761587"/>
                  <a:pt x="6165177" y="1802068"/>
                  <a:pt x="6171131" y="1831239"/>
                </a:cubicBezTo>
                <a:cubicBezTo>
                  <a:pt x="6252688" y="1831239"/>
                  <a:pt x="6304034" y="1822011"/>
                  <a:pt x="6325168" y="1803557"/>
                </a:cubicBezTo>
                <a:cubicBezTo>
                  <a:pt x="6346301" y="1785102"/>
                  <a:pt x="6356868" y="1755932"/>
                  <a:pt x="6356868" y="1716046"/>
                </a:cubicBezTo>
                <a:lnTo>
                  <a:pt x="6356868" y="1483874"/>
                </a:lnTo>
                <a:lnTo>
                  <a:pt x="6446165" y="1463335"/>
                </a:lnTo>
                <a:cubicBezTo>
                  <a:pt x="6445570" y="1436546"/>
                  <a:pt x="6446760" y="1396958"/>
                  <a:pt x="6449737" y="1344571"/>
                </a:cubicBezTo>
                <a:cubicBezTo>
                  <a:pt x="6420269" y="1351417"/>
                  <a:pt x="6389313" y="1358114"/>
                  <a:pt x="6356868" y="1364662"/>
                </a:cubicBezTo>
                <a:lnTo>
                  <a:pt x="6356868" y="1227592"/>
                </a:lnTo>
                <a:lnTo>
                  <a:pt x="6445272" y="1227592"/>
                </a:lnTo>
                <a:lnTo>
                  <a:pt x="6445272" y="1111506"/>
                </a:lnTo>
                <a:lnTo>
                  <a:pt x="6356868" y="1111506"/>
                </a:lnTo>
                <a:lnTo>
                  <a:pt x="6356868" y="954343"/>
                </a:lnTo>
                <a:close/>
                <a:moveTo>
                  <a:pt x="4569145" y="953450"/>
                </a:moveTo>
                <a:cubicBezTo>
                  <a:pt x="4512590" y="1035008"/>
                  <a:pt x="4426567" y="1108827"/>
                  <a:pt x="4311076" y="1174907"/>
                </a:cubicBezTo>
                <a:cubicBezTo>
                  <a:pt x="4339056" y="1207649"/>
                  <a:pt x="4363166" y="1237712"/>
                  <a:pt x="4383407" y="1265096"/>
                </a:cubicBezTo>
                <a:cubicBezTo>
                  <a:pt x="4422697" y="1240689"/>
                  <a:pt x="4459756" y="1214346"/>
                  <a:pt x="4494581" y="1186069"/>
                </a:cubicBezTo>
                <a:cubicBezTo>
                  <a:pt x="4526728" y="1216727"/>
                  <a:pt x="4563787" y="1244707"/>
                  <a:pt x="4605756" y="1270008"/>
                </a:cubicBezTo>
                <a:cubicBezTo>
                  <a:pt x="4515566" y="1292630"/>
                  <a:pt x="4414958" y="1309150"/>
                  <a:pt x="4303933" y="1319568"/>
                </a:cubicBezTo>
                <a:cubicBezTo>
                  <a:pt x="4323578" y="1362430"/>
                  <a:pt x="4339651" y="1399637"/>
                  <a:pt x="4352153" y="1431189"/>
                </a:cubicBezTo>
                <a:cubicBezTo>
                  <a:pt x="4501576" y="1409460"/>
                  <a:pt x="4633885" y="1378206"/>
                  <a:pt x="4749078" y="1337427"/>
                </a:cubicBezTo>
                <a:cubicBezTo>
                  <a:pt x="4858317" y="1377908"/>
                  <a:pt x="4989137" y="1405293"/>
                  <a:pt x="5141538" y="1419580"/>
                </a:cubicBezTo>
                <a:cubicBezTo>
                  <a:pt x="5155230" y="1384457"/>
                  <a:pt x="5171303" y="1344868"/>
                  <a:pt x="5189758" y="1300815"/>
                </a:cubicBezTo>
                <a:cubicBezTo>
                  <a:pt x="5086769" y="1298732"/>
                  <a:pt x="4993007" y="1288314"/>
                  <a:pt x="4908472" y="1269561"/>
                </a:cubicBezTo>
                <a:cubicBezTo>
                  <a:pt x="4988840" y="1227889"/>
                  <a:pt x="5057598" y="1179967"/>
                  <a:pt x="5114749" y="1125793"/>
                </a:cubicBezTo>
                <a:lnTo>
                  <a:pt x="5114749" y="1029353"/>
                </a:lnTo>
                <a:lnTo>
                  <a:pt x="4649512" y="1029353"/>
                </a:lnTo>
                <a:cubicBezTo>
                  <a:pt x="4668859" y="1004945"/>
                  <a:pt x="4687016" y="979644"/>
                  <a:pt x="4703983" y="953450"/>
                </a:cubicBezTo>
                <a:close/>
                <a:moveTo>
                  <a:pt x="3891381" y="951664"/>
                </a:moveTo>
                <a:lnTo>
                  <a:pt x="3741363" y="957022"/>
                </a:lnTo>
                <a:lnTo>
                  <a:pt x="3760115" y="1030246"/>
                </a:lnTo>
                <a:lnTo>
                  <a:pt x="3409178" y="1030246"/>
                </a:lnTo>
                <a:lnTo>
                  <a:pt x="3409178" y="1128472"/>
                </a:lnTo>
                <a:lnTo>
                  <a:pt x="4257498" y="1128472"/>
                </a:lnTo>
                <a:lnTo>
                  <a:pt x="4257498" y="1030246"/>
                </a:lnTo>
                <a:lnTo>
                  <a:pt x="3900311" y="1030246"/>
                </a:lnTo>
                <a:close/>
                <a:moveTo>
                  <a:pt x="1287484" y="948985"/>
                </a:moveTo>
                <a:lnTo>
                  <a:pt x="1154432" y="973096"/>
                </a:lnTo>
                <a:cubicBezTo>
                  <a:pt x="1169910" y="1006433"/>
                  <a:pt x="1183602" y="1037389"/>
                  <a:pt x="1195508" y="1065964"/>
                </a:cubicBezTo>
                <a:lnTo>
                  <a:pt x="982089" y="1065964"/>
                </a:lnTo>
                <a:lnTo>
                  <a:pt x="982089" y="1138295"/>
                </a:lnTo>
                <a:lnTo>
                  <a:pt x="938334" y="1090074"/>
                </a:lnTo>
                <a:cubicBezTo>
                  <a:pt x="924641" y="1109720"/>
                  <a:pt x="910950" y="1129067"/>
                  <a:pt x="897257" y="1148117"/>
                </a:cubicBezTo>
                <a:cubicBezTo>
                  <a:pt x="897852" y="1073108"/>
                  <a:pt x="898745" y="1008219"/>
                  <a:pt x="899936" y="953450"/>
                </a:cubicBezTo>
                <a:lnTo>
                  <a:pt x="790994" y="953450"/>
                </a:lnTo>
                <a:cubicBezTo>
                  <a:pt x="790399" y="1145736"/>
                  <a:pt x="789505" y="1265692"/>
                  <a:pt x="788315" y="1313317"/>
                </a:cubicBezTo>
                <a:cubicBezTo>
                  <a:pt x="782957" y="1495482"/>
                  <a:pt x="734737" y="1638655"/>
                  <a:pt x="643654" y="1742835"/>
                </a:cubicBezTo>
                <a:cubicBezTo>
                  <a:pt x="698423" y="1802366"/>
                  <a:pt x="729379" y="1835703"/>
                  <a:pt x="736523" y="1842847"/>
                </a:cubicBezTo>
                <a:cubicBezTo>
                  <a:pt x="790696" y="1773791"/>
                  <a:pt x="831177" y="1690150"/>
                  <a:pt x="857967" y="1591923"/>
                </a:cubicBezTo>
                <a:cubicBezTo>
                  <a:pt x="879398" y="1626451"/>
                  <a:pt x="900531" y="1661277"/>
                  <a:pt x="921367" y="1696400"/>
                </a:cubicBezTo>
                <a:lnTo>
                  <a:pt x="1012450" y="1616926"/>
                </a:lnTo>
                <a:cubicBezTo>
                  <a:pt x="967802" y="1562157"/>
                  <a:pt x="924939" y="1509175"/>
                  <a:pt x="883863" y="1457978"/>
                </a:cubicBezTo>
                <a:cubicBezTo>
                  <a:pt x="889816" y="1408567"/>
                  <a:pt x="893685" y="1354096"/>
                  <a:pt x="895471" y="1294564"/>
                </a:cubicBezTo>
                <a:cubicBezTo>
                  <a:pt x="930000" y="1261227"/>
                  <a:pt x="969885" y="1221043"/>
                  <a:pt x="1015129" y="1174014"/>
                </a:cubicBezTo>
                <a:lnTo>
                  <a:pt x="1008878" y="1167763"/>
                </a:lnTo>
                <a:lnTo>
                  <a:pt x="1126750" y="1167763"/>
                </a:lnTo>
                <a:cubicBezTo>
                  <a:pt x="1067814" y="1267775"/>
                  <a:pt x="1018998" y="1336832"/>
                  <a:pt x="980303" y="1374932"/>
                </a:cubicBezTo>
                <a:lnTo>
                  <a:pt x="1014236" y="1482088"/>
                </a:lnTo>
                <a:cubicBezTo>
                  <a:pt x="1058289" y="1473158"/>
                  <a:pt x="1117225" y="1465717"/>
                  <a:pt x="1191044" y="1459764"/>
                </a:cubicBezTo>
                <a:cubicBezTo>
                  <a:pt x="1114844" y="1562753"/>
                  <a:pt x="1042216" y="1642227"/>
                  <a:pt x="973160" y="1698186"/>
                </a:cubicBezTo>
                <a:lnTo>
                  <a:pt x="1016022" y="1808914"/>
                </a:lnTo>
                <a:cubicBezTo>
                  <a:pt x="1089841" y="1795818"/>
                  <a:pt x="1215154" y="1781530"/>
                  <a:pt x="1391962" y="1766052"/>
                </a:cubicBezTo>
                <a:cubicBezTo>
                  <a:pt x="1402677" y="1789269"/>
                  <a:pt x="1413096" y="1813082"/>
                  <a:pt x="1423216" y="1837489"/>
                </a:cubicBezTo>
                <a:lnTo>
                  <a:pt x="1537516" y="1783911"/>
                </a:lnTo>
                <a:cubicBezTo>
                  <a:pt x="1504773" y="1710688"/>
                  <a:pt x="1456553" y="1616628"/>
                  <a:pt x="1392855" y="1501733"/>
                </a:cubicBezTo>
                <a:lnTo>
                  <a:pt x="1285698" y="1551739"/>
                </a:lnTo>
                <a:cubicBezTo>
                  <a:pt x="1304153" y="1585672"/>
                  <a:pt x="1322311" y="1620796"/>
                  <a:pt x="1340170" y="1657110"/>
                </a:cubicBezTo>
                <a:cubicBezTo>
                  <a:pt x="1266946" y="1664253"/>
                  <a:pt x="1208903" y="1669314"/>
                  <a:pt x="1166041" y="1672290"/>
                </a:cubicBezTo>
                <a:cubicBezTo>
                  <a:pt x="1265458" y="1560371"/>
                  <a:pt x="1368447" y="1427319"/>
                  <a:pt x="1475008" y="1273133"/>
                </a:cubicBezTo>
                <a:lnTo>
                  <a:pt x="1353564" y="1212411"/>
                </a:lnTo>
                <a:cubicBezTo>
                  <a:pt x="1324989" y="1261227"/>
                  <a:pt x="1296712" y="1306768"/>
                  <a:pt x="1268732" y="1349035"/>
                </a:cubicBezTo>
                <a:cubicBezTo>
                  <a:pt x="1220512" y="1353203"/>
                  <a:pt x="1172589" y="1357072"/>
                  <a:pt x="1124964" y="1360644"/>
                </a:cubicBezTo>
                <a:cubicBezTo>
                  <a:pt x="1177947" y="1288016"/>
                  <a:pt x="1224084" y="1223722"/>
                  <a:pt x="1263374" y="1167763"/>
                </a:cubicBezTo>
                <a:lnTo>
                  <a:pt x="1525014" y="1167763"/>
                </a:lnTo>
                <a:lnTo>
                  <a:pt x="1525014" y="1065964"/>
                </a:lnTo>
                <a:lnTo>
                  <a:pt x="1341063" y="1065964"/>
                </a:lnTo>
                <a:cubicBezTo>
                  <a:pt x="1320822" y="1017744"/>
                  <a:pt x="1302963" y="978751"/>
                  <a:pt x="1287484" y="948985"/>
                </a:cubicBezTo>
                <a:close/>
                <a:moveTo>
                  <a:pt x="0" y="0"/>
                </a:moveTo>
                <a:lnTo>
                  <a:pt x="9498391" y="0"/>
                </a:lnTo>
                <a:lnTo>
                  <a:pt x="9498391" y="2664183"/>
                </a:lnTo>
                <a:lnTo>
                  <a:pt x="0" y="2664183"/>
                </a:lnTo>
                <a:close/>
              </a:path>
            </a:pathLst>
          </a:custGeom>
        </p:spPr>
      </p:pic>
      <p:pic>
        <p:nvPicPr>
          <p:cNvPr id="2" name="53a086623fb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8793" y="2176211"/>
            <a:ext cx="443152" cy="443152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937951" y="2176211"/>
            <a:ext cx="7467086" cy="8859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745380" y="2266950"/>
            <a:ext cx="8119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Nồi</a:t>
            </a:r>
            <a:r>
              <a:rPr lang="en-US" altLang="zh-CN" sz="54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54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nào</a:t>
            </a:r>
            <a:r>
              <a:rPr lang="en-US" altLang="zh-CN" sz="54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54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úp</a:t>
            </a:r>
            <a:r>
              <a:rPr lang="en-US" altLang="zh-CN" sz="54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54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vung</a:t>
            </a:r>
            <a:r>
              <a:rPr lang="en-US" altLang="zh-CN" sz="54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54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nấy</a:t>
            </a:r>
            <a:endParaRPr lang="zh-CN" altLang="en-US" sz="5400" b="1" dirty="0">
              <a:gradFill flip="none" rotWithShape="1">
                <a:gsLst>
                  <a:gs pos="0">
                    <a:srgbClr val="FEAF65"/>
                  </a:gs>
                  <a:gs pos="49000">
                    <a:srgbClr val="FF3E84"/>
                  </a:gs>
                  <a:gs pos="83000">
                    <a:srgbClr val="4398F2"/>
                  </a:gs>
                  <a:gs pos="100000">
                    <a:srgbClr val="53DEFC"/>
                  </a:gs>
                </a:gsLst>
                <a:lin ang="0" scaled="1"/>
                <a:tileRect/>
              </a:gra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0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96D70E-3435-433E-A582-5FDBEB2EF7CD}"/>
              </a:ext>
            </a:extLst>
          </p:cNvPr>
          <p:cNvSpPr/>
          <p:nvPr/>
        </p:nvSpPr>
        <p:spPr>
          <a:xfrm>
            <a:off x="457200" y="5143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Ấm</a:t>
            </a:r>
            <a:r>
              <a:rPr 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áp</a:t>
            </a:r>
            <a:endParaRPr lang="en-US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BE79DC-0D94-4DE3-92EA-96B35E683B98}"/>
              </a:ext>
            </a:extLst>
          </p:cNvPr>
          <p:cNvSpPr/>
          <p:nvPr/>
        </p:nvSpPr>
        <p:spPr>
          <a:xfrm>
            <a:off x="3429000" y="5143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Cái</a:t>
            </a:r>
            <a:r>
              <a:rPr 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ghế</a:t>
            </a:r>
            <a:endParaRPr lang="en-US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18ADA-B377-465A-B6C8-265B3D672625}"/>
              </a:ext>
            </a:extLst>
          </p:cNvPr>
          <p:cNvSpPr/>
          <p:nvPr/>
        </p:nvSpPr>
        <p:spPr>
          <a:xfrm>
            <a:off x="6400800" y="5143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Long </a:t>
            </a:r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lanh</a:t>
            </a:r>
            <a:endParaRPr lang="en-US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A2E77E-229F-4AC1-B6C3-8EE2FB275236}"/>
              </a:ext>
            </a:extLst>
          </p:cNvPr>
          <p:cNvSpPr/>
          <p:nvPr/>
        </p:nvSpPr>
        <p:spPr>
          <a:xfrm>
            <a:off x="457200" y="20764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chó</a:t>
            </a:r>
            <a:endParaRPr lang="en-US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BD9F81-6654-406D-AEEF-97D6AF387B25}"/>
              </a:ext>
            </a:extLst>
          </p:cNvPr>
          <p:cNvSpPr/>
          <p:nvPr/>
        </p:nvSpPr>
        <p:spPr>
          <a:xfrm>
            <a:off x="3429000" y="20764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Dẻo</a:t>
            </a:r>
            <a:r>
              <a:rPr 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dai</a:t>
            </a:r>
            <a:endParaRPr lang="en-US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AC5375-2DA1-4F5D-8E82-F4EAE7B728E5}"/>
              </a:ext>
            </a:extLst>
          </p:cNvPr>
          <p:cNvSpPr/>
          <p:nvPr/>
        </p:nvSpPr>
        <p:spPr>
          <a:xfrm>
            <a:off x="6400800" y="2084401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bàn</a:t>
            </a:r>
            <a:endParaRPr lang="en-US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74AD52-0B1F-4629-8AF9-AD66300C7098}"/>
              </a:ext>
            </a:extLst>
          </p:cNvPr>
          <p:cNvSpPr/>
          <p:nvPr/>
        </p:nvSpPr>
        <p:spPr>
          <a:xfrm>
            <a:off x="457200" y="36385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Bờ</a:t>
            </a:r>
            <a:r>
              <a:rPr 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bãi</a:t>
            </a:r>
            <a:endParaRPr lang="en-US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02C7F1-6701-4DE9-B5CB-225186AF17C1}"/>
              </a:ext>
            </a:extLst>
          </p:cNvPr>
          <p:cNvSpPr/>
          <p:nvPr/>
        </p:nvSpPr>
        <p:spPr>
          <a:xfrm>
            <a:off x="3429000" y="36385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Xinh</a:t>
            </a:r>
            <a:r>
              <a:rPr 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xắn</a:t>
            </a:r>
            <a:endParaRPr lang="en-US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80E554-D5F4-479B-BE05-DC16C7C6E31A}"/>
              </a:ext>
            </a:extLst>
          </p:cNvPr>
          <p:cNvSpPr/>
          <p:nvPr/>
        </p:nvSpPr>
        <p:spPr>
          <a:xfrm>
            <a:off x="6400800" y="36385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mây</a:t>
            </a:r>
            <a:endParaRPr lang="en-US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3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60446-C17B-4039-824E-965EE0BD4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2333625" cy="15557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CD7776-BE4E-427B-BC8E-94BC16B0998A}"/>
              </a:ext>
            </a:extLst>
          </p:cNvPr>
          <p:cNvCxnSpPr/>
          <p:nvPr/>
        </p:nvCxnSpPr>
        <p:spPr>
          <a:xfrm>
            <a:off x="2971800" y="0"/>
            <a:ext cx="0" cy="5124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6667ED-804E-4366-B771-17931454B10B}"/>
              </a:ext>
            </a:extLst>
          </p:cNvPr>
          <p:cNvCxnSpPr/>
          <p:nvPr/>
        </p:nvCxnSpPr>
        <p:spPr>
          <a:xfrm>
            <a:off x="6172200" y="19381"/>
            <a:ext cx="0" cy="5124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7DCFA89-3C56-4798-BCB9-DC4BBBE2D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17" y="-2982"/>
            <a:ext cx="2333625" cy="1555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4EA0DA-B87A-42F5-A8EB-3C62582EB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85" y="19381"/>
            <a:ext cx="2333625" cy="1555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4D90F0-3BEE-46A9-9D25-8ACB69772D2D}"/>
              </a:ext>
            </a:extLst>
          </p:cNvPr>
          <p:cNvSpPr txBox="1"/>
          <p:nvPr/>
        </p:nvSpPr>
        <p:spPr>
          <a:xfrm>
            <a:off x="648652" y="482505"/>
            <a:ext cx="164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đơn</a:t>
            </a:r>
            <a:endParaRPr lang="en-US" sz="3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87E77-D1C5-43EA-B52C-FC318DDA161F}"/>
              </a:ext>
            </a:extLst>
          </p:cNvPr>
          <p:cNvSpPr txBox="1"/>
          <p:nvPr/>
        </p:nvSpPr>
        <p:spPr>
          <a:xfrm>
            <a:off x="3786893" y="482505"/>
            <a:ext cx="164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ghép</a:t>
            </a:r>
            <a:endParaRPr lang="en-US" sz="3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D17D1-7FA4-4683-B4AC-F315523E4406}"/>
              </a:ext>
            </a:extLst>
          </p:cNvPr>
          <p:cNvSpPr txBox="1"/>
          <p:nvPr/>
        </p:nvSpPr>
        <p:spPr>
          <a:xfrm>
            <a:off x="6845704" y="504868"/>
            <a:ext cx="164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láy</a:t>
            </a:r>
            <a:endParaRPr lang="en-US" sz="3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998C13-E5AE-4DB9-96E7-770FF9FA939F}"/>
              </a:ext>
            </a:extLst>
          </p:cNvPr>
          <p:cNvSpPr/>
          <p:nvPr/>
        </p:nvSpPr>
        <p:spPr>
          <a:xfrm>
            <a:off x="352425" y="1885950"/>
            <a:ext cx="2286000" cy="731851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chó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5F93F06-94E5-44BE-B531-662ED2B88744}"/>
              </a:ext>
            </a:extLst>
          </p:cNvPr>
          <p:cNvSpPr/>
          <p:nvPr/>
        </p:nvSpPr>
        <p:spPr>
          <a:xfrm>
            <a:off x="352425" y="2943858"/>
            <a:ext cx="2286000" cy="731851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bàn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FF1833-5E97-4305-A10F-1DC5A936AC78}"/>
              </a:ext>
            </a:extLst>
          </p:cNvPr>
          <p:cNvSpPr/>
          <p:nvPr/>
        </p:nvSpPr>
        <p:spPr>
          <a:xfrm>
            <a:off x="352425" y="4001766"/>
            <a:ext cx="2286000" cy="731851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mây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DA6AA1-3281-4027-812F-AFE94B1E61E7}"/>
              </a:ext>
            </a:extLst>
          </p:cNvPr>
          <p:cNvSpPr/>
          <p:nvPr/>
        </p:nvSpPr>
        <p:spPr>
          <a:xfrm>
            <a:off x="3427758" y="1868601"/>
            <a:ext cx="2286000" cy="74420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ghế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E7CF313-4B93-4D14-ACC1-22D2108D982E}"/>
              </a:ext>
            </a:extLst>
          </p:cNvPr>
          <p:cNvSpPr/>
          <p:nvPr/>
        </p:nvSpPr>
        <p:spPr>
          <a:xfrm>
            <a:off x="3423037" y="2938865"/>
            <a:ext cx="2286000" cy="736844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Dẻo</a:t>
            </a:r>
            <a:r>
              <a:rPr lang="en-US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dai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D9135C-4B24-4D63-9868-E07955441A17}"/>
              </a:ext>
            </a:extLst>
          </p:cNvPr>
          <p:cNvSpPr/>
          <p:nvPr/>
        </p:nvSpPr>
        <p:spPr>
          <a:xfrm>
            <a:off x="3460060" y="4001765"/>
            <a:ext cx="2286000" cy="731851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Bờ</a:t>
            </a:r>
            <a:r>
              <a:rPr lang="en-US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bãi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77645B-1D25-4D67-9874-73A49C8F2B44}"/>
              </a:ext>
            </a:extLst>
          </p:cNvPr>
          <p:cNvSpPr/>
          <p:nvPr/>
        </p:nvSpPr>
        <p:spPr>
          <a:xfrm>
            <a:off x="6505575" y="2938865"/>
            <a:ext cx="2286000" cy="736844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Ấm</a:t>
            </a:r>
            <a:r>
              <a:rPr lang="en-US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áp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3CA879-C682-41C1-90B8-A465060B1BF3}"/>
              </a:ext>
            </a:extLst>
          </p:cNvPr>
          <p:cNvSpPr/>
          <p:nvPr/>
        </p:nvSpPr>
        <p:spPr>
          <a:xfrm>
            <a:off x="6526778" y="1836961"/>
            <a:ext cx="2286000" cy="77584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Long </a:t>
            </a: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lanh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DABC26B-E7B1-4E31-8199-F8D25F21682B}"/>
              </a:ext>
            </a:extLst>
          </p:cNvPr>
          <p:cNvSpPr/>
          <p:nvPr/>
        </p:nvSpPr>
        <p:spPr>
          <a:xfrm>
            <a:off x="6505575" y="3961489"/>
            <a:ext cx="2286000" cy="77212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Xinh</a:t>
            </a:r>
            <a:r>
              <a:rPr lang="en-US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xắn</a:t>
            </a:r>
            <a:endParaRPr 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lhões de Imagens PNG, Fundos e Vetores Para Download Gratuito | Pngtree |  Hình ảnh, Phòng học">
            <a:extLst>
              <a:ext uri="{FF2B5EF4-FFF2-40B4-BE49-F238E27FC236}">
                <a16:creationId xmlns:a16="http://schemas.microsoft.com/office/drawing/2014/main" id="{C64DA010-C387-4135-9446-DAEA4CB03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0"/>
            <a:ext cx="533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6F4543-656A-496F-8C87-5550049EB519}"/>
              </a:ext>
            </a:extLst>
          </p:cNvPr>
          <p:cNvSpPr/>
          <p:nvPr/>
        </p:nvSpPr>
        <p:spPr>
          <a:xfrm>
            <a:off x="0" y="0"/>
            <a:ext cx="3810000" cy="51435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59B24-7DE8-4612-BC5C-E365303F133D}"/>
              </a:ext>
            </a:extLst>
          </p:cNvPr>
          <p:cNvSpPr txBox="1"/>
          <p:nvPr/>
        </p:nvSpPr>
        <p:spPr>
          <a:xfrm>
            <a:off x="152402" y="33704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II.Thực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3733800" y="497097"/>
            <a:ext cx="5410200" cy="1143000"/>
          </a:xfrm>
          <a:prstGeom prst="rect">
            <a:avLst/>
          </a:prstGeom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542" y="736263"/>
            <a:ext cx="4491017" cy="6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30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Làm</a:t>
            </a:r>
            <a:r>
              <a:rPr lang="en-US" altLang="zh-CN" sz="30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0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việc</a:t>
            </a:r>
            <a:r>
              <a:rPr lang="en-US" altLang="zh-CN" sz="30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0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nhóm</a:t>
            </a:r>
            <a:r>
              <a:rPr lang="en-US" altLang="zh-CN" sz="30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- 4 </a:t>
            </a:r>
            <a:r>
              <a:rPr lang="en-US" altLang="zh-CN" sz="30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nhóm</a:t>
            </a:r>
            <a:endParaRPr lang="en-US" altLang="zh-CN" sz="3000" kern="0" dirty="0">
              <a:latin typeface="#9Slide03 Arima Madurai" panose="00000500000000000000" pitchFamily="2" charset="0"/>
              <a:ea typeface="微软雅黑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3733798" y="1986319"/>
            <a:ext cx="5410202" cy="1042631"/>
          </a:xfrm>
          <a:prstGeom prst="rect">
            <a:avLst/>
          </a:prstGeom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421" y="2184063"/>
            <a:ext cx="4286995" cy="6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30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Hoàn</a:t>
            </a:r>
            <a:r>
              <a:rPr lang="en-US" altLang="zh-CN" sz="30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0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thiện</a:t>
            </a:r>
            <a:r>
              <a:rPr lang="en-US" altLang="zh-CN" sz="30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0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bảng</a:t>
            </a:r>
            <a:endParaRPr lang="en-US" altLang="zh-CN" sz="3000" kern="0" dirty="0">
              <a:latin typeface="#9Slide03 Arima Madurai" panose="00000500000000000000" pitchFamily="2" charset="0"/>
              <a:ea typeface="微软雅黑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407087-D891-4F70-BA57-EE9495D0D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3720976" y="3334593"/>
            <a:ext cx="5410201" cy="1523157"/>
          </a:xfrm>
          <a:prstGeom prst="rect">
            <a:avLst/>
          </a:prstGeom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A7BD5F29-306B-40A3-9A4D-69F9542EE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964" y="3491368"/>
            <a:ext cx="4173993" cy="6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30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Trình</a:t>
            </a:r>
            <a:r>
              <a:rPr lang="en-US" altLang="zh-CN" sz="30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0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bày</a:t>
            </a:r>
            <a:r>
              <a:rPr lang="en-US" altLang="zh-CN" sz="30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0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đáp</a:t>
            </a:r>
            <a:r>
              <a:rPr lang="en-US" altLang="zh-CN" sz="30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0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án</a:t>
            </a:r>
            <a:endParaRPr lang="en-US" altLang="zh-CN" sz="3000" kern="0" dirty="0">
              <a:latin typeface="#9Slide03 Arima Madurai" panose="00000500000000000000" pitchFamily="2" charset="0"/>
              <a:ea typeface="微软雅黑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0" y="864783"/>
            <a:ext cx="3528759" cy="34595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1438182" y="1558083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#9Slide05 SVNCookie" panose="020B0606040200020203" pitchFamily="34" charset="0"/>
              </a:rPr>
              <a:t>Hợp</a:t>
            </a:r>
            <a:r>
              <a:rPr lang="en-US" sz="7200" dirty="0">
                <a:solidFill>
                  <a:srgbClr val="FF0000"/>
                </a:solidFill>
                <a:latin typeface="#9Slide05 SVNCookie" panose="020B0606040200020203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#9Slide05 SVNCookie" panose="020B0606040200020203" pitchFamily="34" charset="0"/>
              </a:rPr>
              <a:t>sức</a:t>
            </a:r>
            <a:endParaRPr lang="en-US" sz="7200" dirty="0">
              <a:solidFill>
                <a:srgbClr val="FF0000"/>
              </a:solidFill>
              <a:latin typeface="#9Slide05 SVNCookie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6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14939AB-959D-45FD-9F2A-4FB4BEF5B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147145"/>
              </p:ext>
            </p:extLst>
          </p:nvPr>
        </p:nvGraphicFramePr>
        <p:xfrm>
          <a:off x="0" y="-6350"/>
          <a:ext cx="9144000" cy="514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60440043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91705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37084060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69386426"/>
                    </a:ext>
                  </a:extLst>
                </a:gridCol>
              </a:tblGrid>
              <a:tr h="6265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Câu</a:t>
                      </a:r>
                      <a:endParaRPr lang="en-US" sz="2800" dirty="0">
                        <a:solidFill>
                          <a:srgbClr val="FF000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đơn</a:t>
                      </a:r>
                      <a:endParaRPr lang="en-US" sz="2800" dirty="0">
                        <a:solidFill>
                          <a:srgbClr val="FF000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phức</a:t>
                      </a:r>
                      <a:endParaRPr lang="en-US" sz="2800" dirty="0">
                        <a:solidFill>
                          <a:srgbClr val="FF000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309552"/>
                  </a:ext>
                </a:extLst>
              </a:tr>
              <a:tr h="6265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ghép</a:t>
                      </a:r>
                      <a:endParaRPr lang="en-US" sz="2800" dirty="0">
                        <a:solidFill>
                          <a:srgbClr val="0070C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láy</a:t>
                      </a:r>
                      <a:endParaRPr lang="en-US" sz="2800" dirty="0">
                        <a:solidFill>
                          <a:srgbClr val="0070C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223807"/>
                  </a:ext>
                </a:extLst>
              </a:tr>
              <a:tr h="1916039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mừng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rỡ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vội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840492"/>
                  </a:ext>
                </a:extLst>
              </a:tr>
              <a:tr h="19807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chúa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/ 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9104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8844AE-E23C-461F-A2C8-A24143CA125C}"/>
              </a:ext>
            </a:extLst>
          </p:cNvPr>
          <p:cNvSpPr txBox="1"/>
          <p:nvPr/>
        </p:nvSpPr>
        <p:spPr>
          <a:xfrm>
            <a:off x="3810000" y="1693843"/>
            <a:ext cx="152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106B1-A17D-4DD3-81A0-E4C805568C6D}"/>
              </a:ext>
            </a:extLst>
          </p:cNvPr>
          <p:cNvSpPr txBox="1"/>
          <p:nvPr/>
        </p:nvSpPr>
        <p:spPr>
          <a:xfrm>
            <a:off x="5486400" y="1478398"/>
            <a:ext cx="1828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97527-D57E-488A-90A1-53FC2DEB4C72}"/>
              </a:ext>
            </a:extLst>
          </p:cNvPr>
          <p:cNvSpPr txBox="1"/>
          <p:nvPr/>
        </p:nvSpPr>
        <p:spPr>
          <a:xfrm>
            <a:off x="7556500" y="1867208"/>
            <a:ext cx="1435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5CE43-4267-4A09-B8A1-14B78317F9B4}"/>
              </a:ext>
            </a:extLst>
          </p:cNvPr>
          <p:cNvSpPr txBox="1"/>
          <p:nvPr/>
        </p:nvSpPr>
        <p:spPr>
          <a:xfrm>
            <a:off x="3810000" y="3675043"/>
            <a:ext cx="152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FA569-C8AD-498D-B58C-4BFA32B2CDDC}"/>
              </a:ext>
            </a:extLst>
          </p:cNvPr>
          <p:cNvSpPr txBox="1"/>
          <p:nvPr/>
        </p:nvSpPr>
        <p:spPr>
          <a:xfrm>
            <a:off x="5486400" y="3257550"/>
            <a:ext cx="1828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1261D-A71F-427F-8CD4-B5E92A0B5E21}"/>
              </a:ext>
            </a:extLst>
          </p:cNvPr>
          <p:cNvSpPr txBox="1"/>
          <p:nvPr/>
        </p:nvSpPr>
        <p:spPr>
          <a:xfrm>
            <a:off x="7556500" y="3801130"/>
            <a:ext cx="1435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41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3276600" y="438150"/>
            <a:ext cx="5715000" cy="1219200"/>
          </a:xfrm>
          <a:prstGeom prst="rect">
            <a:avLst/>
          </a:prstGeom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1650" y="720543"/>
            <a:ext cx="4652657" cy="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Làm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việc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nhóm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– 4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nhóm</a:t>
            </a:r>
            <a:endParaRPr lang="en-US" altLang="zh-CN" sz="2400" kern="0" dirty="0">
              <a:latin typeface="#9Slide03 Arima Madurai" panose="00000500000000000000" pitchFamily="2" charset="0"/>
              <a:ea typeface="微软雅黑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3276600" y="1916811"/>
            <a:ext cx="5715000" cy="1112139"/>
          </a:xfrm>
          <a:prstGeom prst="rect">
            <a:avLst/>
          </a:prstGeom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904" y="2186653"/>
            <a:ext cx="5111873" cy="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Dán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miếng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ghép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vào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cột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tương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ứng</a:t>
            </a:r>
            <a:endParaRPr lang="en-US" altLang="zh-CN" sz="2400" kern="0" dirty="0">
              <a:latin typeface="#9Slide03 Arima Madurai" panose="00000500000000000000" pitchFamily="2" charset="0"/>
              <a:ea typeface="微软雅黑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407087-D891-4F70-BA57-EE9495D0D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3263777" y="3233049"/>
            <a:ext cx="5715000" cy="1624701"/>
          </a:xfrm>
          <a:prstGeom prst="rect">
            <a:avLst/>
          </a:prstGeom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A7BD5F29-306B-40A3-9A4D-69F9542EE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614" y="3333750"/>
            <a:ext cx="4694986" cy="105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Thi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xem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nhóm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nào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dán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nhanh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và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đúng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hơn</a:t>
            </a:r>
            <a:endParaRPr lang="en-US" altLang="zh-CN" sz="2400" kern="0" dirty="0">
              <a:latin typeface="#9Slide03 Arima Madurai" panose="00000500000000000000" pitchFamily="2" charset="0"/>
              <a:ea typeface="微软雅黑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152400" y="1067945"/>
            <a:ext cx="3001892" cy="29430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1620988" y="1722969"/>
            <a:ext cx="1533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73C67C2-5F92-499C-861D-D760C0377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96748"/>
              </p:ext>
            </p:extLst>
          </p:nvPr>
        </p:nvGraphicFramePr>
        <p:xfrm>
          <a:off x="0" y="0"/>
          <a:ext cx="91440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390783938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69955373"/>
                    </a:ext>
                  </a:extLst>
                </a:gridCol>
              </a:tblGrid>
              <a:tr h="6667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ghép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cách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297477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Ghép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yếu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tố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gần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nhau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/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gần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giống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nhau</a:t>
                      </a:r>
                      <a:endParaRPr lang="en-US" sz="22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Ghép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yếu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tố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trái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ngược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nhau</a:t>
                      </a:r>
                      <a:endParaRPr lang="en-US" sz="22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396384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/>
                      <a:endParaRPr lang="en-US" sz="10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33930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5FED16-9BED-49D4-98F2-7CBAE9406BF0}"/>
              </a:ext>
            </a:extLst>
          </p:cNvPr>
          <p:cNvSpPr/>
          <p:nvPr/>
        </p:nvSpPr>
        <p:spPr>
          <a:xfrm>
            <a:off x="76200" y="3105150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2BA11C-F211-48A4-A808-835A139E305E}"/>
              </a:ext>
            </a:extLst>
          </p:cNvPr>
          <p:cNvSpPr/>
          <p:nvPr/>
        </p:nvSpPr>
        <p:spPr>
          <a:xfrm>
            <a:off x="1905000" y="3105150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42211F-717B-4792-8CA4-4E92167B1238}"/>
              </a:ext>
            </a:extLst>
          </p:cNvPr>
          <p:cNvSpPr/>
          <p:nvPr/>
        </p:nvSpPr>
        <p:spPr>
          <a:xfrm>
            <a:off x="3733800" y="3105150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4FD054-5716-4277-8720-D363405B7E44}"/>
              </a:ext>
            </a:extLst>
          </p:cNvPr>
          <p:cNvSpPr/>
          <p:nvPr/>
        </p:nvSpPr>
        <p:spPr>
          <a:xfrm>
            <a:off x="5562600" y="3105150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F6DDA3-8218-482D-A36C-1925ADE528C6}"/>
              </a:ext>
            </a:extLst>
          </p:cNvPr>
          <p:cNvSpPr/>
          <p:nvPr/>
        </p:nvSpPr>
        <p:spPr>
          <a:xfrm>
            <a:off x="76200" y="3789635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FF8369-E535-4DA2-86BD-E456FB95468F}"/>
              </a:ext>
            </a:extLst>
          </p:cNvPr>
          <p:cNvSpPr/>
          <p:nvPr/>
        </p:nvSpPr>
        <p:spPr>
          <a:xfrm>
            <a:off x="1905000" y="3789635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E4F0F8-014A-417B-AC33-A5EB2AAFADE7}"/>
              </a:ext>
            </a:extLst>
          </p:cNvPr>
          <p:cNvSpPr/>
          <p:nvPr/>
        </p:nvSpPr>
        <p:spPr>
          <a:xfrm>
            <a:off x="3733800" y="3789635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69FC2C-AEA7-4CEF-9AC3-F128704A66D3}"/>
              </a:ext>
            </a:extLst>
          </p:cNvPr>
          <p:cNvSpPr/>
          <p:nvPr/>
        </p:nvSpPr>
        <p:spPr>
          <a:xfrm>
            <a:off x="5562600" y="3789635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76968A-342D-489C-84A1-0CE8884DD93A}"/>
              </a:ext>
            </a:extLst>
          </p:cNvPr>
          <p:cNvSpPr/>
          <p:nvPr/>
        </p:nvSpPr>
        <p:spPr>
          <a:xfrm>
            <a:off x="7391400" y="3106465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B405C5-8CA1-4B01-9B9E-410946E42AC6}"/>
              </a:ext>
            </a:extLst>
          </p:cNvPr>
          <p:cNvSpPr/>
          <p:nvPr/>
        </p:nvSpPr>
        <p:spPr>
          <a:xfrm>
            <a:off x="7391400" y="3790950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4AA4E0F-559C-4DA8-8046-A606038F59C2}"/>
              </a:ext>
            </a:extLst>
          </p:cNvPr>
          <p:cNvSpPr/>
          <p:nvPr/>
        </p:nvSpPr>
        <p:spPr>
          <a:xfrm>
            <a:off x="76200" y="4475435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8BE25C-AEC0-4645-8C52-0F9496560FAD}"/>
              </a:ext>
            </a:extLst>
          </p:cNvPr>
          <p:cNvSpPr/>
          <p:nvPr/>
        </p:nvSpPr>
        <p:spPr>
          <a:xfrm>
            <a:off x="1905000" y="4475435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C438C3-2CD4-46B4-A7BE-AFE00D6EE8E1}"/>
              </a:ext>
            </a:extLst>
          </p:cNvPr>
          <p:cNvSpPr/>
          <p:nvPr/>
        </p:nvSpPr>
        <p:spPr>
          <a:xfrm>
            <a:off x="3733800" y="4475435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F491CD8-29DA-4631-B7FE-B644B151CDB8}"/>
              </a:ext>
            </a:extLst>
          </p:cNvPr>
          <p:cNvSpPr/>
          <p:nvPr/>
        </p:nvSpPr>
        <p:spPr>
          <a:xfrm>
            <a:off x="5562600" y="4475435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8473660-64B5-4984-A803-05CE5C1F319A}"/>
              </a:ext>
            </a:extLst>
          </p:cNvPr>
          <p:cNvSpPr/>
          <p:nvPr/>
        </p:nvSpPr>
        <p:spPr>
          <a:xfrm>
            <a:off x="7391400" y="4476750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2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73C67C2-5F92-499C-861D-D760C0377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710151"/>
              </p:ext>
            </p:extLst>
          </p:nvPr>
        </p:nvGraphicFramePr>
        <p:xfrm>
          <a:off x="0" y="0"/>
          <a:ext cx="9144000" cy="5143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390783938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69955373"/>
                    </a:ext>
                  </a:extLst>
                </a:gridCol>
              </a:tblGrid>
              <a:tr h="6717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ghép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cách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297477"/>
                  </a:ext>
                </a:extLst>
              </a:tr>
              <a:tr h="78687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Ghép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yếu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tố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gần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nhau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/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gần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giống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nhau</a:t>
                      </a:r>
                      <a:endParaRPr lang="en-US" sz="22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Ghép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yếu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tố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trái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ngược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nhau</a:t>
                      </a:r>
                      <a:endParaRPr lang="en-US" sz="22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396384"/>
                  </a:ext>
                </a:extLst>
              </a:tr>
              <a:tr h="368489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/>
                      <a:endParaRPr lang="en-US" sz="10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33930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5FED16-9BED-49D4-98F2-7CBAE9406BF0}"/>
              </a:ext>
            </a:extLst>
          </p:cNvPr>
          <p:cNvSpPr/>
          <p:nvPr/>
        </p:nvSpPr>
        <p:spPr>
          <a:xfrm>
            <a:off x="496311" y="1734967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2BA11C-F211-48A4-A808-835A139E305E}"/>
              </a:ext>
            </a:extLst>
          </p:cNvPr>
          <p:cNvSpPr/>
          <p:nvPr/>
        </p:nvSpPr>
        <p:spPr>
          <a:xfrm>
            <a:off x="5029202" y="1733550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42211F-717B-4792-8CA4-4E92167B1238}"/>
              </a:ext>
            </a:extLst>
          </p:cNvPr>
          <p:cNvSpPr/>
          <p:nvPr/>
        </p:nvSpPr>
        <p:spPr>
          <a:xfrm>
            <a:off x="7094359" y="1733550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4FD054-5716-4277-8720-D363405B7E44}"/>
              </a:ext>
            </a:extLst>
          </p:cNvPr>
          <p:cNvSpPr/>
          <p:nvPr/>
        </p:nvSpPr>
        <p:spPr>
          <a:xfrm>
            <a:off x="5029202" y="2650192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F6DDA3-8218-482D-A36C-1925ADE528C6}"/>
              </a:ext>
            </a:extLst>
          </p:cNvPr>
          <p:cNvSpPr/>
          <p:nvPr/>
        </p:nvSpPr>
        <p:spPr>
          <a:xfrm>
            <a:off x="5029202" y="3437632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FF8369-E535-4DA2-86BD-E456FB95468F}"/>
              </a:ext>
            </a:extLst>
          </p:cNvPr>
          <p:cNvSpPr/>
          <p:nvPr/>
        </p:nvSpPr>
        <p:spPr>
          <a:xfrm>
            <a:off x="7094359" y="3440380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E4F0F8-014A-417B-AC33-A5EB2AAFADE7}"/>
              </a:ext>
            </a:extLst>
          </p:cNvPr>
          <p:cNvSpPr/>
          <p:nvPr/>
        </p:nvSpPr>
        <p:spPr>
          <a:xfrm>
            <a:off x="2438400" y="1733550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69FC2C-AEA7-4CEF-9AC3-F128704A66D3}"/>
              </a:ext>
            </a:extLst>
          </p:cNvPr>
          <p:cNvSpPr/>
          <p:nvPr/>
        </p:nvSpPr>
        <p:spPr>
          <a:xfrm>
            <a:off x="5029202" y="4318517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76968A-342D-489C-84A1-0CE8884DD93A}"/>
              </a:ext>
            </a:extLst>
          </p:cNvPr>
          <p:cNvSpPr/>
          <p:nvPr/>
        </p:nvSpPr>
        <p:spPr>
          <a:xfrm>
            <a:off x="7094359" y="2650192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B405C5-8CA1-4B01-9B9E-410946E42AC6}"/>
              </a:ext>
            </a:extLst>
          </p:cNvPr>
          <p:cNvSpPr/>
          <p:nvPr/>
        </p:nvSpPr>
        <p:spPr>
          <a:xfrm>
            <a:off x="495300" y="3437632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4AA4E0F-559C-4DA8-8046-A606038F59C2}"/>
              </a:ext>
            </a:extLst>
          </p:cNvPr>
          <p:cNvSpPr/>
          <p:nvPr/>
        </p:nvSpPr>
        <p:spPr>
          <a:xfrm>
            <a:off x="495300" y="2599095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8BE25C-AEC0-4645-8C52-0F9496560FAD}"/>
              </a:ext>
            </a:extLst>
          </p:cNvPr>
          <p:cNvSpPr/>
          <p:nvPr/>
        </p:nvSpPr>
        <p:spPr>
          <a:xfrm>
            <a:off x="2438400" y="2650192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C438C3-2CD4-46B4-A7BE-AFE00D6EE8E1}"/>
              </a:ext>
            </a:extLst>
          </p:cNvPr>
          <p:cNvSpPr/>
          <p:nvPr/>
        </p:nvSpPr>
        <p:spPr>
          <a:xfrm>
            <a:off x="2438400" y="3455687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F491CD8-29DA-4631-B7FE-B644B151CDB8}"/>
              </a:ext>
            </a:extLst>
          </p:cNvPr>
          <p:cNvSpPr/>
          <p:nvPr/>
        </p:nvSpPr>
        <p:spPr>
          <a:xfrm>
            <a:off x="495300" y="4276169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8473660-64B5-4984-A803-05CE5C1F319A}"/>
              </a:ext>
            </a:extLst>
          </p:cNvPr>
          <p:cNvSpPr/>
          <p:nvPr/>
        </p:nvSpPr>
        <p:spPr>
          <a:xfrm>
            <a:off x="2438400" y="4324350"/>
            <a:ext cx="167640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6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3276600" y="438150"/>
            <a:ext cx="5715000" cy="1219200"/>
          </a:xfrm>
          <a:prstGeom prst="rect">
            <a:avLst/>
          </a:prstGeom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1650" y="720543"/>
            <a:ext cx="4652657" cy="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Làm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việc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nhóm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– 4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nhóm</a:t>
            </a:r>
            <a:endParaRPr lang="en-US" altLang="zh-CN" sz="2400" kern="0" dirty="0">
              <a:latin typeface="#9Slide03 Arima Madurai" panose="00000500000000000000" pitchFamily="2" charset="0"/>
              <a:ea typeface="微软雅黑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3276600" y="1916811"/>
            <a:ext cx="5715000" cy="1112139"/>
          </a:xfrm>
          <a:prstGeom prst="rect">
            <a:avLst/>
          </a:prstGeom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904" y="2186653"/>
            <a:ext cx="5111873" cy="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GV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chiếu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câu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hỏi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, HS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trả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lời</a:t>
            </a:r>
            <a:endParaRPr lang="en-US" altLang="zh-CN" sz="2400" kern="0" dirty="0">
              <a:latin typeface="#9Slide03 Arima Madurai" panose="00000500000000000000" pitchFamily="2" charset="0"/>
              <a:ea typeface="微软雅黑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407087-D891-4F70-BA57-EE9495D0D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3263777" y="3233049"/>
            <a:ext cx="5715000" cy="1624701"/>
          </a:xfrm>
          <a:prstGeom prst="rect">
            <a:avLst/>
          </a:prstGeom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A7BD5F29-306B-40A3-9A4D-69F9542EE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614" y="3333750"/>
            <a:ext cx="4694986" cy="105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Nhóm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nào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nhanh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và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đúng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nhiều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hơn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sẽ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thắng</a:t>
            </a:r>
            <a:endParaRPr lang="en-US" altLang="zh-CN" sz="2400" kern="0" dirty="0">
              <a:latin typeface="#9Slide03 Arima Madurai" panose="00000500000000000000" pitchFamily="2" charset="0"/>
              <a:ea typeface="微软雅黑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167735" y="1100234"/>
            <a:ext cx="3001892" cy="29430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1524000" y="1276350"/>
            <a:ext cx="1533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53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CBE022-4096-4913-8551-5B4F5313D24C}"/>
              </a:ext>
            </a:extLst>
          </p:cNvPr>
          <p:cNvGrpSpPr/>
          <p:nvPr/>
        </p:nvGrpSpPr>
        <p:grpSpPr>
          <a:xfrm>
            <a:off x="632591" y="0"/>
            <a:ext cx="7878817" cy="1371600"/>
            <a:chOff x="0" y="0"/>
            <a:chExt cx="8153400" cy="16816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7C51B1-3A65-454B-8CE2-78B147758B26}"/>
                </a:ext>
              </a:extLst>
            </p:cNvPr>
            <p:cNvGrpSpPr/>
            <p:nvPr/>
          </p:nvGrpSpPr>
          <p:grpSpPr>
            <a:xfrm>
              <a:off x="0" y="0"/>
              <a:ext cx="8153400" cy="1681626"/>
              <a:chOff x="-152400" y="-171451"/>
              <a:chExt cx="8153400" cy="168162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A286617-9B38-4ACC-8DF1-0739913769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" b="73703"/>
              <a:stretch/>
            </p:blipFill>
            <p:spPr>
              <a:xfrm>
                <a:off x="228600" y="250733"/>
                <a:ext cx="7772400" cy="1259442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306A396-1DCD-4C98-8702-69214283B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2400" y="-171451"/>
                <a:ext cx="1676403" cy="1676403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49601D-C436-452B-9868-8F895CFFC340}"/>
                </a:ext>
              </a:extLst>
            </p:cNvPr>
            <p:cNvSpPr txBox="1"/>
            <p:nvPr/>
          </p:nvSpPr>
          <p:spPr>
            <a:xfrm>
              <a:off x="1219200" y="566442"/>
              <a:ext cx="693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a/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Chỉ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chất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liệu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làm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món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ăn</a:t>
              </a:r>
              <a:endParaRPr lang="en-US" sz="4800" dirty="0">
                <a:solidFill>
                  <a:srgbClr val="FF0000"/>
                </a:solidFill>
                <a:latin typeface="#9Slide05 SVNCookie" panose="020B060604020002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6625A3-7072-4B69-8C00-D1416A9BC8D0}"/>
              </a:ext>
            </a:extLst>
          </p:cNvPr>
          <p:cNvGrpSpPr/>
          <p:nvPr/>
        </p:nvGrpSpPr>
        <p:grpSpPr>
          <a:xfrm>
            <a:off x="76200" y="2155104"/>
            <a:ext cx="1676400" cy="1753430"/>
            <a:chOff x="4876800" y="2823628"/>
            <a:chExt cx="1676400" cy="1753430"/>
          </a:xfrm>
        </p:grpSpPr>
        <p:pic>
          <p:nvPicPr>
            <p:cNvPr id="4098" name="Picture 2" descr="Hướng dẫn cách làm bánh nếp nhân đậu xanh chuẩn gu người Bắc">
              <a:extLst>
                <a:ext uri="{FF2B5EF4-FFF2-40B4-BE49-F238E27FC236}">
                  <a16:creationId xmlns:a16="http://schemas.microsoft.com/office/drawing/2014/main" id="{5FF33BAD-A2D3-48E2-8B76-9602A7FA4A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8" t="12525" r="15616" b="18591"/>
            <a:stretch/>
          </p:blipFill>
          <p:spPr bwMode="auto">
            <a:xfrm>
              <a:off x="4922397" y="2823628"/>
              <a:ext cx="1630803" cy="11959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F8E4DD6-D12C-4774-A0AF-F1ADDA5ED5A9}"/>
                </a:ext>
              </a:extLst>
            </p:cNvPr>
            <p:cNvSpPr/>
            <p:nvPr/>
          </p:nvSpPr>
          <p:spPr>
            <a:xfrm>
              <a:off x="4876800" y="4043658"/>
              <a:ext cx="1676400" cy="533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nếp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80A2C3-EAE8-4C57-B5F3-B51EEA8331A7}"/>
              </a:ext>
            </a:extLst>
          </p:cNvPr>
          <p:cNvGrpSpPr/>
          <p:nvPr/>
        </p:nvGrpSpPr>
        <p:grpSpPr>
          <a:xfrm>
            <a:off x="1905000" y="3101815"/>
            <a:ext cx="1676400" cy="1792898"/>
            <a:chOff x="2064275" y="1948157"/>
            <a:chExt cx="1676400" cy="1792898"/>
          </a:xfrm>
        </p:grpSpPr>
        <p:pic>
          <p:nvPicPr>
            <p:cNvPr id="4100" name="Picture 4" descr="Cách Làm Bánh Tẻ | Đậm Vị Truyền Thống | Cooky.vn">
              <a:extLst>
                <a:ext uri="{FF2B5EF4-FFF2-40B4-BE49-F238E27FC236}">
                  <a16:creationId xmlns:a16="http://schemas.microsoft.com/office/drawing/2014/main" id="{F7D4C773-FC8C-4E04-B5CF-E7D81B205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074" y="1948157"/>
              <a:ext cx="1630802" cy="1219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48CF80F-58FD-4293-8F82-A5C840FA8698}"/>
                </a:ext>
              </a:extLst>
            </p:cNvPr>
            <p:cNvSpPr/>
            <p:nvPr/>
          </p:nvSpPr>
          <p:spPr>
            <a:xfrm>
              <a:off x="2064275" y="3207655"/>
              <a:ext cx="1676400" cy="533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tẻ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DE2AE9-5805-4BC3-B4CA-838440FCF5A5}"/>
              </a:ext>
            </a:extLst>
          </p:cNvPr>
          <p:cNvGrpSpPr/>
          <p:nvPr/>
        </p:nvGrpSpPr>
        <p:grpSpPr>
          <a:xfrm>
            <a:off x="3733800" y="2088083"/>
            <a:ext cx="1676400" cy="1804669"/>
            <a:chOff x="4077246" y="2884662"/>
            <a:chExt cx="1676400" cy="1804669"/>
          </a:xfrm>
        </p:grpSpPr>
        <p:pic>
          <p:nvPicPr>
            <p:cNvPr id="4102" name="Picture 6" descr="Top 7 quán bánh tôm giòn rụm mà bạn không thể bỏ qua tại Hà Nội - Toplist.vn">
              <a:extLst>
                <a:ext uri="{FF2B5EF4-FFF2-40B4-BE49-F238E27FC236}">
                  <a16:creationId xmlns:a16="http://schemas.microsoft.com/office/drawing/2014/main" id="{4D26BD33-C2FA-422F-9D6F-538669BA7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928" y="2884662"/>
              <a:ext cx="1630802" cy="12309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8930A60-D802-44DA-B145-8EC9E546EDE6}"/>
                </a:ext>
              </a:extLst>
            </p:cNvPr>
            <p:cNvSpPr/>
            <p:nvPr/>
          </p:nvSpPr>
          <p:spPr>
            <a:xfrm>
              <a:off x="4077246" y="4155931"/>
              <a:ext cx="1676400" cy="533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tôm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203A3E-75B4-4F08-8719-44E2BB0CCF8E}"/>
              </a:ext>
            </a:extLst>
          </p:cNvPr>
          <p:cNvGrpSpPr/>
          <p:nvPr/>
        </p:nvGrpSpPr>
        <p:grpSpPr>
          <a:xfrm>
            <a:off x="5556403" y="3024101"/>
            <a:ext cx="1676400" cy="1843470"/>
            <a:chOff x="5974212" y="2201756"/>
            <a:chExt cx="1676400" cy="1843470"/>
          </a:xfrm>
        </p:grpSpPr>
        <p:pic>
          <p:nvPicPr>
            <p:cNvPr id="4104" name="Picture 8" descr="TOP 8 Cửa Hàng Bán Bánh Cốm Hà Nội Ngon Chất Lượng Nhất">
              <a:extLst>
                <a:ext uri="{FF2B5EF4-FFF2-40B4-BE49-F238E27FC236}">
                  <a16:creationId xmlns:a16="http://schemas.microsoft.com/office/drawing/2014/main" id="{E3A2D89F-A708-473B-9DC6-BF7DDA91D6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29"/>
            <a:stretch/>
          </p:blipFill>
          <p:spPr bwMode="auto">
            <a:xfrm>
              <a:off x="6019809" y="2201756"/>
              <a:ext cx="1630803" cy="12594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F472A39-BE52-4D73-8771-7D55AA7B0428}"/>
                </a:ext>
              </a:extLst>
            </p:cNvPr>
            <p:cNvSpPr/>
            <p:nvPr/>
          </p:nvSpPr>
          <p:spPr>
            <a:xfrm>
              <a:off x="5974212" y="3511826"/>
              <a:ext cx="1676400" cy="533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cốm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A70102-70DC-4BA7-82D8-DCC1F88B273F}"/>
              </a:ext>
            </a:extLst>
          </p:cNvPr>
          <p:cNvGrpSpPr/>
          <p:nvPr/>
        </p:nvGrpSpPr>
        <p:grpSpPr>
          <a:xfrm>
            <a:off x="7384367" y="2155104"/>
            <a:ext cx="1676400" cy="1858252"/>
            <a:chOff x="7384367" y="2202066"/>
            <a:chExt cx="1676400" cy="1858252"/>
          </a:xfrm>
        </p:grpSpPr>
        <p:pic>
          <p:nvPicPr>
            <p:cNvPr id="4106" name="Picture 10" descr="Cách làm bánh khúc truyền thống">
              <a:extLst>
                <a:ext uri="{FF2B5EF4-FFF2-40B4-BE49-F238E27FC236}">
                  <a16:creationId xmlns:a16="http://schemas.microsoft.com/office/drawing/2014/main" id="{8D7AB416-C7B5-416F-A1FB-A1FEF19F26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18"/>
            <a:stretch/>
          </p:blipFill>
          <p:spPr bwMode="auto">
            <a:xfrm>
              <a:off x="7407166" y="2202066"/>
              <a:ext cx="1630802" cy="127933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01D3300-CBAC-4C63-872C-19D50EDEA255}"/>
                </a:ext>
              </a:extLst>
            </p:cNvPr>
            <p:cNvSpPr/>
            <p:nvPr/>
          </p:nvSpPr>
          <p:spPr>
            <a:xfrm>
              <a:off x="7384367" y="3526918"/>
              <a:ext cx="1676400" cy="533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0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9550" y="438150"/>
            <a:ext cx="8724900" cy="47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+ 4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2’ (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1’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400" dirty="0">
                <a:latin typeface="#9Slide05 SVNBulgary" pitchFamily="2" charset="0"/>
              </a:rPr>
              <a:t>.</a:t>
            </a:r>
          </a:p>
        </p:txBody>
      </p:sp>
      <p:pic>
        <p:nvPicPr>
          <p:cNvPr id="6" name="Picture 5" descr="58PIC58PIC58PIC58PICHsaGKG559akDq_PIC2018.png"/>
          <p:cNvPicPr>
            <a:picLocks noChangeAspect="1"/>
          </p:cNvPicPr>
          <p:nvPr/>
        </p:nvPicPr>
        <p:blipFill>
          <a:blip r:embed="rId2" cstate="print"/>
          <a:srcRect l="7143" t="16071" r="5357" b="14286"/>
          <a:stretch>
            <a:fillRect/>
          </a:stretch>
        </p:blipFill>
        <p:spPr>
          <a:xfrm>
            <a:off x="3298081" y="-29610"/>
            <a:ext cx="2484104" cy="73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6681" y="136978"/>
            <a:ext cx="2090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CBE022-4096-4913-8551-5B4F5313D24C}"/>
              </a:ext>
            </a:extLst>
          </p:cNvPr>
          <p:cNvGrpSpPr/>
          <p:nvPr/>
        </p:nvGrpSpPr>
        <p:grpSpPr>
          <a:xfrm>
            <a:off x="823091" y="0"/>
            <a:ext cx="7497817" cy="1371600"/>
            <a:chOff x="0" y="0"/>
            <a:chExt cx="8153400" cy="16816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7C51B1-3A65-454B-8CE2-78B147758B26}"/>
                </a:ext>
              </a:extLst>
            </p:cNvPr>
            <p:cNvGrpSpPr/>
            <p:nvPr/>
          </p:nvGrpSpPr>
          <p:grpSpPr>
            <a:xfrm>
              <a:off x="0" y="0"/>
              <a:ext cx="8153400" cy="1681626"/>
              <a:chOff x="-152400" y="-171451"/>
              <a:chExt cx="8153400" cy="168162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A286617-9B38-4ACC-8DF1-0739913769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" b="73703"/>
              <a:stretch/>
            </p:blipFill>
            <p:spPr>
              <a:xfrm>
                <a:off x="228600" y="250733"/>
                <a:ext cx="7772400" cy="1259442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306A396-1DCD-4C98-8702-69214283B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2400" y="-171451"/>
                <a:ext cx="1676403" cy="1676403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49601D-C436-452B-9868-8F895CFFC340}"/>
                </a:ext>
              </a:extLst>
            </p:cNvPr>
            <p:cNvSpPr txBox="1"/>
            <p:nvPr/>
          </p:nvSpPr>
          <p:spPr>
            <a:xfrm>
              <a:off x="1219200" y="566442"/>
              <a:ext cx="693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b/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Chỉ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cách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chế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biến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món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ăn</a:t>
              </a:r>
              <a:endParaRPr lang="en-US" sz="4800" dirty="0">
                <a:solidFill>
                  <a:srgbClr val="FF0000"/>
                </a:solidFill>
                <a:latin typeface="#9Slide05 SVNCookie" panose="020B0606040200020203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4E92BF4-223E-4B7D-87B2-5B50C80BE737}"/>
              </a:ext>
            </a:extLst>
          </p:cNvPr>
          <p:cNvGrpSpPr/>
          <p:nvPr/>
        </p:nvGrpSpPr>
        <p:grpSpPr>
          <a:xfrm>
            <a:off x="197002" y="2143430"/>
            <a:ext cx="1982584" cy="2065539"/>
            <a:chOff x="399026" y="1877811"/>
            <a:chExt cx="1982584" cy="20655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F8E4DD6-D12C-4774-A0AF-F1ADDA5ED5A9}"/>
                </a:ext>
              </a:extLst>
            </p:cNvPr>
            <p:cNvSpPr/>
            <p:nvPr/>
          </p:nvSpPr>
          <p:spPr>
            <a:xfrm>
              <a:off x="417800" y="3409950"/>
              <a:ext cx="1868200" cy="533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rán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194" name="Picture 2" descr="5 hàng bánh rán tuyệt ngon nên thử ngay khi vào phố cổ chơi">
              <a:extLst>
                <a:ext uri="{FF2B5EF4-FFF2-40B4-BE49-F238E27FC236}">
                  <a16:creationId xmlns:a16="http://schemas.microsoft.com/office/drawing/2014/main" id="{364C8040-F32D-4AD2-A96B-F1D8ED5A2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26" y="1877811"/>
              <a:ext cx="1982584" cy="14801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DA59C6-2B7D-43C5-BD8E-847A7B67D560}"/>
              </a:ext>
            </a:extLst>
          </p:cNvPr>
          <p:cNvGrpSpPr/>
          <p:nvPr/>
        </p:nvGrpSpPr>
        <p:grpSpPr>
          <a:xfrm>
            <a:off x="2412203" y="2626301"/>
            <a:ext cx="1982584" cy="2092413"/>
            <a:chOff x="2362200" y="2726296"/>
            <a:chExt cx="1982584" cy="209241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48CF80F-58FD-4293-8F82-A5C840FA8698}"/>
                </a:ext>
              </a:extLst>
            </p:cNvPr>
            <p:cNvSpPr/>
            <p:nvPr/>
          </p:nvSpPr>
          <p:spPr>
            <a:xfrm>
              <a:off x="2419392" y="4285309"/>
              <a:ext cx="1868200" cy="533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nướng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196" name="Picture 4" descr="Chỉ tiêu kiểm nghiệm bánh trung thu - Luật Việt Tín">
              <a:extLst>
                <a:ext uri="{FF2B5EF4-FFF2-40B4-BE49-F238E27FC236}">
                  <a16:creationId xmlns:a16="http://schemas.microsoft.com/office/drawing/2014/main" id="{B42A4D24-A4C8-419A-B8C5-F341682F88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9"/>
            <a:stretch/>
          </p:blipFill>
          <p:spPr bwMode="auto">
            <a:xfrm>
              <a:off x="2362200" y="2726296"/>
              <a:ext cx="1982584" cy="15321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725FF49-0E90-438E-A2FC-0D8382E6D61A}"/>
              </a:ext>
            </a:extLst>
          </p:cNvPr>
          <p:cNvGrpSpPr/>
          <p:nvPr/>
        </p:nvGrpSpPr>
        <p:grpSpPr>
          <a:xfrm>
            <a:off x="4723015" y="2140370"/>
            <a:ext cx="1982585" cy="2136516"/>
            <a:chOff x="4809546" y="1860543"/>
            <a:chExt cx="1982585" cy="213651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8930A60-D802-44DA-B145-8EC9E546EDE6}"/>
                </a:ext>
              </a:extLst>
            </p:cNvPr>
            <p:cNvSpPr/>
            <p:nvPr/>
          </p:nvSpPr>
          <p:spPr>
            <a:xfrm>
              <a:off x="4829776" y="3463659"/>
              <a:ext cx="1868200" cy="533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tráng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198" name="Picture 6" descr="Bánh Tráng Trộn Ngon Quận 10 Tại Hồ Chí Minh">
              <a:extLst>
                <a:ext uri="{FF2B5EF4-FFF2-40B4-BE49-F238E27FC236}">
                  <a16:creationId xmlns:a16="http://schemas.microsoft.com/office/drawing/2014/main" id="{4CF427E7-2402-4570-BB27-2A7E5BDFE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546" y="1860543"/>
              <a:ext cx="1982585" cy="15321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F1033D-AACD-4893-A58F-111C124519F2}"/>
              </a:ext>
            </a:extLst>
          </p:cNvPr>
          <p:cNvGrpSpPr/>
          <p:nvPr/>
        </p:nvGrpSpPr>
        <p:grpSpPr>
          <a:xfrm>
            <a:off x="7025416" y="2695956"/>
            <a:ext cx="1981200" cy="2114330"/>
            <a:chOff x="6915330" y="2672278"/>
            <a:chExt cx="1981200" cy="211433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AC8171-5E0F-4CF4-BC9A-1D59C9D5F620}"/>
                </a:ext>
              </a:extLst>
            </p:cNvPr>
            <p:cNvSpPr/>
            <p:nvPr/>
          </p:nvSpPr>
          <p:spPr>
            <a:xfrm>
              <a:off x="6971830" y="4253208"/>
              <a:ext cx="1868200" cy="533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200" name="Picture 8" descr="Bánh Cuốn Nóng, Bánh Ướt &amp; Bánh Cuốn Trứng ở Quận 10, TP. HCM | Foody.vn">
              <a:extLst>
                <a:ext uri="{FF2B5EF4-FFF2-40B4-BE49-F238E27FC236}">
                  <a16:creationId xmlns:a16="http://schemas.microsoft.com/office/drawing/2014/main" id="{AD36EC30-941C-44A0-AF65-C30B816E7B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0" r="6354"/>
            <a:stretch/>
          </p:blipFill>
          <p:spPr bwMode="auto">
            <a:xfrm>
              <a:off x="6915330" y="2672278"/>
              <a:ext cx="1981200" cy="15387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021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CBE022-4096-4913-8551-5B4F5313D24C}"/>
              </a:ext>
            </a:extLst>
          </p:cNvPr>
          <p:cNvGrpSpPr/>
          <p:nvPr/>
        </p:nvGrpSpPr>
        <p:grpSpPr>
          <a:xfrm>
            <a:off x="853308" y="57150"/>
            <a:ext cx="7437383" cy="1371600"/>
            <a:chOff x="0" y="0"/>
            <a:chExt cx="8153400" cy="16816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7C51B1-3A65-454B-8CE2-78B147758B26}"/>
                </a:ext>
              </a:extLst>
            </p:cNvPr>
            <p:cNvGrpSpPr/>
            <p:nvPr/>
          </p:nvGrpSpPr>
          <p:grpSpPr>
            <a:xfrm>
              <a:off x="0" y="0"/>
              <a:ext cx="8153400" cy="1681626"/>
              <a:chOff x="-152400" y="-171451"/>
              <a:chExt cx="8153400" cy="168162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A286617-9B38-4ACC-8DF1-0739913769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" b="73703"/>
              <a:stretch/>
            </p:blipFill>
            <p:spPr>
              <a:xfrm>
                <a:off x="228600" y="250733"/>
                <a:ext cx="7772400" cy="1259442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306A396-1DCD-4C98-8702-69214283B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2400" y="-171451"/>
                <a:ext cx="1676403" cy="1676403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49601D-C436-452B-9868-8F895CFFC340}"/>
                </a:ext>
              </a:extLst>
            </p:cNvPr>
            <p:cNvSpPr txBox="1"/>
            <p:nvPr/>
          </p:nvSpPr>
          <p:spPr>
            <a:xfrm>
              <a:off x="1219200" y="566442"/>
              <a:ext cx="693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c/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Chỉ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tính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chất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của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món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ăn</a:t>
              </a:r>
              <a:endParaRPr lang="en-US" sz="4800" dirty="0">
                <a:solidFill>
                  <a:srgbClr val="FF0000"/>
                </a:solidFill>
                <a:latin typeface="#9Slide05 SVNCookie" panose="020B060604020002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C68F3D-FF22-4FE8-8A9D-F5076E06DCF0}"/>
              </a:ext>
            </a:extLst>
          </p:cNvPr>
          <p:cNvGrpSpPr/>
          <p:nvPr/>
        </p:nvGrpSpPr>
        <p:grpSpPr>
          <a:xfrm>
            <a:off x="341101" y="1962150"/>
            <a:ext cx="2402099" cy="2290047"/>
            <a:chOff x="76200" y="2104173"/>
            <a:chExt cx="2152966" cy="205300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F8E4DD6-D12C-4774-A0AF-F1ADDA5ED5A9}"/>
                </a:ext>
              </a:extLst>
            </p:cNvPr>
            <p:cNvSpPr/>
            <p:nvPr/>
          </p:nvSpPr>
          <p:spPr>
            <a:xfrm>
              <a:off x="215776" y="3623778"/>
              <a:ext cx="1868200" cy="533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dẻo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42" name="Picture 2" descr="Cách làm bánh dẻo thơm ngon đơn giản nhất tại nhà cho Tết Trung thu">
              <a:extLst>
                <a:ext uri="{FF2B5EF4-FFF2-40B4-BE49-F238E27FC236}">
                  <a16:creationId xmlns:a16="http://schemas.microsoft.com/office/drawing/2014/main" id="{7CF837A8-6710-4048-ABC0-040136232F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1" r="7611"/>
            <a:stretch/>
          </p:blipFill>
          <p:spPr bwMode="auto">
            <a:xfrm>
              <a:off x="76200" y="2104173"/>
              <a:ext cx="2152966" cy="14581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567C9C-94C0-48A8-8392-10B797EA8369}"/>
              </a:ext>
            </a:extLst>
          </p:cNvPr>
          <p:cNvGrpSpPr/>
          <p:nvPr/>
        </p:nvGrpSpPr>
        <p:grpSpPr>
          <a:xfrm>
            <a:off x="3372974" y="2552026"/>
            <a:ext cx="2402099" cy="2295309"/>
            <a:chOff x="3569332" y="2666350"/>
            <a:chExt cx="2402099" cy="229530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48CF80F-58FD-4293-8F82-A5C840FA8698}"/>
                </a:ext>
              </a:extLst>
            </p:cNvPr>
            <p:cNvSpPr/>
            <p:nvPr/>
          </p:nvSpPr>
          <p:spPr>
            <a:xfrm>
              <a:off x="3728192" y="4366673"/>
              <a:ext cx="2084381" cy="59498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xốp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44" name="Picture 4" descr="Bánh xốp Nabati 24g nhân phô mai ( 1 CÁI ) chính hãng 3,000đ">
              <a:extLst>
                <a:ext uri="{FF2B5EF4-FFF2-40B4-BE49-F238E27FC236}">
                  <a16:creationId xmlns:a16="http://schemas.microsoft.com/office/drawing/2014/main" id="{7D6119DD-D1E7-4452-8488-CFB31A562E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19" b="7037"/>
            <a:stretch/>
          </p:blipFill>
          <p:spPr bwMode="auto">
            <a:xfrm>
              <a:off x="3569332" y="2666350"/>
              <a:ext cx="2402099" cy="16265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6AF743-E8DB-48A1-9D68-7377B51E1FC4}"/>
              </a:ext>
            </a:extLst>
          </p:cNvPr>
          <p:cNvGrpSpPr/>
          <p:nvPr/>
        </p:nvGrpSpPr>
        <p:grpSpPr>
          <a:xfrm>
            <a:off x="6400800" y="1968715"/>
            <a:ext cx="2402099" cy="2273227"/>
            <a:chOff x="6456771" y="2246680"/>
            <a:chExt cx="2402099" cy="227322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8930A60-D802-44DA-B145-8EC9E546EDE6}"/>
                </a:ext>
              </a:extLst>
            </p:cNvPr>
            <p:cNvSpPr/>
            <p:nvPr/>
          </p:nvSpPr>
          <p:spPr>
            <a:xfrm>
              <a:off x="6641691" y="3924920"/>
              <a:ext cx="2084381" cy="59498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tráng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46" name="Picture 6" descr="Bán bánh phồng tôm thu gần 20 tỷ mỗi tháng - Học Kế Toán Tại Thanh Hóa">
              <a:extLst>
                <a:ext uri="{FF2B5EF4-FFF2-40B4-BE49-F238E27FC236}">
                  <a16:creationId xmlns:a16="http://schemas.microsoft.com/office/drawing/2014/main" id="{933B8374-27F6-45E1-8CFA-346AF0E69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771" y="2246680"/>
              <a:ext cx="2402099" cy="16265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963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CBE022-4096-4913-8551-5B4F5313D24C}"/>
              </a:ext>
            </a:extLst>
          </p:cNvPr>
          <p:cNvGrpSpPr/>
          <p:nvPr/>
        </p:nvGrpSpPr>
        <p:grpSpPr>
          <a:xfrm>
            <a:off x="891408" y="53852"/>
            <a:ext cx="7361183" cy="1371600"/>
            <a:chOff x="0" y="0"/>
            <a:chExt cx="8153400" cy="16816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7C51B1-3A65-454B-8CE2-78B147758B26}"/>
                </a:ext>
              </a:extLst>
            </p:cNvPr>
            <p:cNvGrpSpPr/>
            <p:nvPr/>
          </p:nvGrpSpPr>
          <p:grpSpPr>
            <a:xfrm>
              <a:off x="0" y="0"/>
              <a:ext cx="8153400" cy="1681626"/>
              <a:chOff x="-152400" y="-171451"/>
              <a:chExt cx="8153400" cy="168162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A286617-9B38-4ACC-8DF1-0739913769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" b="73703"/>
              <a:stretch/>
            </p:blipFill>
            <p:spPr>
              <a:xfrm>
                <a:off x="228600" y="250733"/>
                <a:ext cx="7772400" cy="1259442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306A396-1DCD-4C98-8702-69214283B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2400" y="-171451"/>
                <a:ext cx="1676403" cy="1676403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49601D-C436-452B-9868-8F895CFFC340}"/>
                </a:ext>
              </a:extLst>
            </p:cNvPr>
            <p:cNvSpPr txBox="1"/>
            <p:nvPr/>
          </p:nvSpPr>
          <p:spPr>
            <a:xfrm>
              <a:off x="1219200" y="566442"/>
              <a:ext cx="693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d/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Chỉ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hình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dáng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của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món</a:t>
              </a:r>
              <a:r>
                <a:rPr lang="en-US" sz="4800" dirty="0">
                  <a:solidFill>
                    <a:srgbClr val="FF0000"/>
                  </a:solidFill>
                  <a:latin typeface="#9Slide05 SVNCookie" panose="020B0606040200020203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#9Slide05 SVNCookie" panose="020B0606040200020203" pitchFamily="34" charset="0"/>
                </a:rPr>
                <a:t>ăn</a:t>
              </a:r>
              <a:endParaRPr lang="en-US" sz="4800" dirty="0">
                <a:solidFill>
                  <a:srgbClr val="FF0000"/>
                </a:solidFill>
                <a:latin typeface="#9Slide05 SVNCookie" panose="020B060604020002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904276-4346-4A53-ABF2-0BCC22C09D66}"/>
              </a:ext>
            </a:extLst>
          </p:cNvPr>
          <p:cNvGrpSpPr/>
          <p:nvPr/>
        </p:nvGrpSpPr>
        <p:grpSpPr>
          <a:xfrm>
            <a:off x="379615" y="2038350"/>
            <a:ext cx="2439785" cy="2208894"/>
            <a:chOff x="355837" y="2017604"/>
            <a:chExt cx="2439785" cy="220889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F8E4DD6-D12C-4774-A0AF-F1ADDA5ED5A9}"/>
                </a:ext>
              </a:extLst>
            </p:cNvPr>
            <p:cNvSpPr/>
            <p:nvPr/>
          </p:nvSpPr>
          <p:spPr>
            <a:xfrm>
              <a:off x="379615" y="3693098"/>
              <a:ext cx="2299022" cy="533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gối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218" name="Picture 2" descr="Trời lạnh làm mẻ bánh gối nóng hổi ngon lành mời cả nhà ngay thôi!">
              <a:extLst>
                <a:ext uri="{FF2B5EF4-FFF2-40B4-BE49-F238E27FC236}">
                  <a16:creationId xmlns:a16="http://schemas.microsoft.com/office/drawing/2014/main" id="{6233688A-7DE6-4FA3-814D-959148114B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4"/>
            <a:stretch/>
          </p:blipFill>
          <p:spPr bwMode="auto">
            <a:xfrm>
              <a:off x="355837" y="2017604"/>
              <a:ext cx="2439785" cy="15985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3A8C06-ACB3-47EC-B03D-E94156EA7CC8}"/>
              </a:ext>
            </a:extLst>
          </p:cNvPr>
          <p:cNvGrpSpPr/>
          <p:nvPr/>
        </p:nvGrpSpPr>
        <p:grpSpPr>
          <a:xfrm>
            <a:off x="3352108" y="2550293"/>
            <a:ext cx="2439784" cy="2213098"/>
            <a:chOff x="3352108" y="2724150"/>
            <a:chExt cx="2439784" cy="221309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48CF80F-58FD-4293-8F82-A5C840FA8698}"/>
                </a:ext>
              </a:extLst>
            </p:cNvPr>
            <p:cNvSpPr/>
            <p:nvPr/>
          </p:nvSpPr>
          <p:spPr>
            <a:xfrm>
              <a:off x="3422489" y="4403848"/>
              <a:ext cx="2299022" cy="533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tai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voi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220" name="Picture 4" descr="Bánh tai voi sữa | Shopee Việt Nam">
              <a:extLst>
                <a:ext uri="{FF2B5EF4-FFF2-40B4-BE49-F238E27FC236}">
                  <a16:creationId xmlns:a16="http://schemas.microsoft.com/office/drawing/2014/main" id="{AE679B69-8917-4A92-A025-E495FC78EC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8" b="16448"/>
            <a:stretch/>
          </p:blipFill>
          <p:spPr bwMode="auto">
            <a:xfrm>
              <a:off x="3352108" y="2724150"/>
              <a:ext cx="2439784" cy="15985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C62124-76CE-4D51-B4F7-6944837EA011}"/>
              </a:ext>
            </a:extLst>
          </p:cNvPr>
          <p:cNvGrpSpPr/>
          <p:nvPr/>
        </p:nvGrpSpPr>
        <p:grpSpPr>
          <a:xfrm>
            <a:off x="6416690" y="2041833"/>
            <a:ext cx="2323917" cy="2182926"/>
            <a:chOff x="6332666" y="2126091"/>
            <a:chExt cx="2323917" cy="218292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8930A60-D802-44DA-B145-8EC9E546EDE6}"/>
                </a:ext>
              </a:extLst>
            </p:cNvPr>
            <p:cNvSpPr/>
            <p:nvPr/>
          </p:nvSpPr>
          <p:spPr>
            <a:xfrm>
              <a:off x="6357561" y="3775617"/>
              <a:ext cx="2299022" cy="533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sừng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bò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222" name="Picture 6" descr="Hướng dẫn cách làm bánh sừng bò tặng người yêu nhân ngày phụ nữ Việt Nam">
              <a:extLst>
                <a:ext uri="{FF2B5EF4-FFF2-40B4-BE49-F238E27FC236}">
                  <a16:creationId xmlns:a16="http://schemas.microsoft.com/office/drawing/2014/main" id="{ACE0D26B-5C03-4DB7-82D5-EB1E58654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666" y="2126091"/>
              <a:ext cx="2299021" cy="15985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53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3276600" y="438150"/>
            <a:ext cx="5715000" cy="1219200"/>
          </a:xfrm>
          <a:prstGeom prst="rect">
            <a:avLst/>
          </a:prstGeom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1650" y="720543"/>
            <a:ext cx="4652657" cy="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Làm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việc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nhóm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– 4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nhóm</a:t>
            </a:r>
            <a:endParaRPr lang="en-US" altLang="zh-CN" sz="2400" kern="0" dirty="0">
              <a:latin typeface="#9Slide03 Arima Madurai" panose="00000500000000000000" pitchFamily="2" charset="0"/>
              <a:ea typeface="微软雅黑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3276600" y="1916811"/>
            <a:ext cx="5715000" cy="1112139"/>
          </a:xfrm>
          <a:prstGeom prst="rect">
            <a:avLst/>
          </a:prstGeom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905" y="1962150"/>
            <a:ext cx="4743696" cy="105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HS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gạch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chân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dưới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từ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láy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trong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đoạn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và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viết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vào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cột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tương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ứng</a:t>
            </a:r>
            <a:endParaRPr lang="en-US" altLang="zh-CN" sz="2400" kern="0" dirty="0">
              <a:latin typeface="#9Slide03 Arima Madurai" panose="00000500000000000000" pitchFamily="2" charset="0"/>
              <a:ea typeface="微软雅黑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407087-D891-4F70-BA57-EE9495D0D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3263777" y="3233049"/>
            <a:ext cx="5715000" cy="1624701"/>
          </a:xfrm>
          <a:prstGeom prst="rect">
            <a:avLst/>
          </a:prstGeom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A7BD5F29-306B-40A3-9A4D-69F9542EE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614" y="3333750"/>
            <a:ext cx="4694986" cy="105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Nhóm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nào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nhanh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và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đúng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nhiều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hơn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sẽ</a:t>
            </a:r>
            <a:r>
              <a:rPr lang="en-US" altLang="zh-CN" sz="24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thắng</a:t>
            </a:r>
            <a:endParaRPr lang="en-US" altLang="zh-CN" sz="2400" kern="0" dirty="0">
              <a:latin typeface="#9Slide03 Arima Madurai" panose="00000500000000000000" pitchFamily="2" charset="0"/>
              <a:ea typeface="微软雅黑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0" y="1067945"/>
            <a:ext cx="3154292" cy="32553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1462846" y="1292997"/>
            <a:ext cx="175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BC1B685-3658-4125-8B8E-D65364EA118F}"/>
              </a:ext>
            </a:extLst>
          </p:cNvPr>
          <p:cNvGrpSpPr/>
          <p:nvPr/>
        </p:nvGrpSpPr>
        <p:grpSpPr>
          <a:xfrm>
            <a:off x="328723" y="207188"/>
            <a:ext cx="3796679" cy="4648200"/>
            <a:chOff x="1513723" y="3747447"/>
            <a:chExt cx="2521703" cy="31242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44328F-9681-4AE7-BDE3-BAB94E82D9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1" y="3747447"/>
              <a:ext cx="2359025" cy="3124200"/>
              <a:chOff x="457200" y="1239996"/>
              <a:chExt cx="2177144" cy="280488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1168A8E-7099-4C02-8F9C-D985E1DE7594}"/>
                  </a:ext>
                </a:extLst>
              </p:cNvPr>
              <p:cNvSpPr/>
              <p:nvPr/>
            </p:nvSpPr>
            <p:spPr>
              <a:xfrm>
                <a:off x="457200" y="1239996"/>
                <a:ext cx="2177144" cy="280488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333399"/>
                  </a:solidFill>
                  <a:latin typeface="#9Slide05 FS Blonde Script" panose="03000503000000000000" pitchFamily="65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04ED3E-5618-45F1-A7A0-8289405AACD5}"/>
                  </a:ext>
                </a:extLst>
              </p:cNvPr>
              <p:cNvSpPr/>
              <p:nvPr/>
            </p:nvSpPr>
            <p:spPr>
              <a:xfrm>
                <a:off x="536316" y="1339763"/>
                <a:ext cx="2018913" cy="2602501"/>
              </a:xfrm>
              <a:prstGeom prst="rect">
                <a:avLst/>
              </a:prstGeom>
              <a:grp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dirty="0">
                  <a:solidFill>
                    <a:srgbClr val="333399"/>
                  </a:solidFill>
                  <a:latin typeface="#9Slide05 FS Blonde Script" panose="03000503000000000000" pitchFamily="65" charset="0"/>
                </a:endParaRPr>
              </a:p>
            </p:txBody>
          </p:sp>
        </p:grp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6A7712CE-2BE1-4CCE-90B7-13FD6B1859C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513723" y="3747449"/>
              <a:ext cx="2391031" cy="833574"/>
              <a:chOff x="4750693" y="2409793"/>
              <a:chExt cx="2875538" cy="853360"/>
            </a:xfrm>
          </p:grpSpPr>
          <p:grpSp>
            <p:nvGrpSpPr>
              <p:cNvPr id="9" name="Freeform 8">
                <a:extLst>
                  <a:ext uri="{FF2B5EF4-FFF2-40B4-BE49-F238E27FC236}">
                    <a16:creationId xmlns:a16="http://schemas.microsoft.com/office/drawing/2014/main" id="{12907478-498D-4684-9E98-87847600E6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750693" y="2409793"/>
                <a:ext cx="2875538" cy="804496"/>
                <a:chOff x="219455" y="4376926"/>
                <a:chExt cx="2127503" cy="713233"/>
              </a:xfrm>
            </p:grpSpPr>
            <p:pic>
              <p:nvPicPr>
                <p:cNvPr id="11" name="Freeform 8">
                  <a:extLst>
                    <a:ext uri="{FF2B5EF4-FFF2-40B4-BE49-F238E27FC236}">
                      <a16:creationId xmlns:a16="http://schemas.microsoft.com/office/drawing/2014/main" id="{95D34AF7-F041-460D-B6CC-12383528D6D1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19455" y="4376926"/>
                  <a:ext cx="2127503" cy="7132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Text Box 33">
                  <a:extLst>
                    <a:ext uri="{FF2B5EF4-FFF2-40B4-BE49-F238E27FC236}">
                      <a16:creationId xmlns:a16="http://schemas.microsoft.com/office/drawing/2014/main" id="{768C8FF5-B786-45E0-BA81-20CE7A6AE0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234326" y="4391010"/>
                  <a:ext cx="2096123" cy="4841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FFFFFF"/>
                    </a:solidFill>
                    <a:latin typeface="#9Slide05 FS Blonde Script" panose="03000503000000000000" pitchFamily="65" charset="0"/>
                  </a:endParaRPr>
                </a:p>
              </p:txBody>
            </p:sp>
          </p:grpSp>
          <p:sp>
            <p:nvSpPr>
              <p:cNvPr id="10" name="Pie 51">
                <a:extLst>
                  <a:ext uri="{FF2B5EF4-FFF2-40B4-BE49-F238E27FC236}">
                    <a16:creationId xmlns:a16="http://schemas.microsoft.com/office/drawing/2014/main" id="{E2905312-5794-4634-8366-B94BB3D590EC}"/>
                  </a:ext>
                </a:extLst>
              </p:cNvPr>
              <p:cNvSpPr/>
              <p:nvPr/>
            </p:nvSpPr>
            <p:spPr bwMode="gray">
              <a:xfrm>
                <a:off x="4763053" y="3084383"/>
                <a:ext cx="303561" cy="178770"/>
              </a:xfrm>
              <a:prstGeom prst="pie">
                <a:avLst>
                  <a:gd name="adj1" fmla="val 5429925"/>
                  <a:gd name="adj2" fmla="val 1620000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#9Slide05 FS Blonde Script" panose="03000503000000000000" pitchFamily="65" charset="0"/>
                  <a:cs typeface="Arial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C3B7C2-FBD8-4ADE-832A-C3B07F11D982}"/>
                </a:ext>
              </a:extLst>
            </p:cNvPr>
            <p:cNvSpPr txBox="1"/>
            <p:nvPr/>
          </p:nvSpPr>
          <p:spPr>
            <a:xfrm>
              <a:off x="1567480" y="4061588"/>
              <a:ext cx="2132793" cy="35167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Gợi</a:t>
              </a:r>
              <a:r>
                <a:rPr lang="en-US" altLang="en-US" sz="2800" dirty="0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 </a:t>
              </a:r>
              <a:r>
                <a:rPr lang="en-US" altLang="en-US" sz="2800" dirty="0" err="1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tả</a:t>
              </a:r>
              <a:r>
                <a:rPr lang="en-US" altLang="en-US" sz="2800" dirty="0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 </a:t>
              </a:r>
              <a:r>
                <a:rPr lang="en-US" altLang="en-US" sz="2800" dirty="0" err="1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dáng</a:t>
              </a:r>
              <a:r>
                <a:rPr lang="en-US" altLang="en-US" sz="2800" dirty="0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 </a:t>
              </a:r>
              <a:r>
                <a:rPr lang="en-US" altLang="en-US" sz="2800" dirty="0" err="1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vẻ</a:t>
              </a:r>
              <a:r>
                <a:rPr lang="en-US" altLang="en-US" sz="2800" dirty="0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, </a:t>
              </a:r>
              <a:r>
                <a:rPr lang="en-US" altLang="en-US" sz="2800" dirty="0" err="1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trạng</a:t>
              </a:r>
              <a:r>
                <a:rPr lang="en-US" altLang="en-US" sz="2800" dirty="0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 </a:t>
              </a:r>
              <a:r>
                <a:rPr lang="en-US" altLang="en-US" sz="2800" dirty="0" err="1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thái</a:t>
              </a:r>
              <a:endParaRPr lang="en-US" altLang="en-US" sz="2800" dirty="0">
                <a:solidFill>
                  <a:srgbClr val="FFFFFF"/>
                </a:solidFill>
                <a:latin typeface="#9Slide05 FS Blonde Script" panose="03000503000000000000" pitchFamily="65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3ABF73-2577-4B61-B4A9-CA0656772671}"/>
              </a:ext>
            </a:extLst>
          </p:cNvPr>
          <p:cNvGrpSpPr/>
          <p:nvPr/>
        </p:nvGrpSpPr>
        <p:grpSpPr>
          <a:xfrm>
            <a:off x="4813065" y="209550"/>
            <a:ext cx="3796679" cy="4648200"/>
            <a:chOff x="1513723" y="3747447"/>
            <a:chExt cx="2521703" cy="31242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FF9BB4E-489C-4F28-AD1A-632510D58E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1" y="3747447"/>
              <a:ext cx="2359025" cy="3124200"/>
              <a:chOff x="457200" y="1239996"/>
              <a:chExt cx="2177144" cy="280488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7FD8C2-5CC3-4B30-AE64-7784C2D8159A}"/>
                  </a:ext>
                </a:extLst>
              </p:cNvPr>
              <p:cNvSpPr/>
              <p:nvPr/>
            </p:nvSpPr>
            <p:spPr>
              <a:xfrm>
                <a:off x="457200" y="1239996"/>
                <a:ext cx="2177144" cy="280488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333399"/>
                  </a:solidFill>
                  <a:latin typeface="#9Slide05 FS Blonde Script" panose="03000503000000000000" pitchFamily="65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14D708-9B11-4D91-83DD-3ED60DE466CA}"/>
                  </a:ext>
                </a:extLst>
              </p:cNvPr>
              <p:cNvSpPr/>
              <p:nvPr/>
            </p:nvSpPr>
            <p:spPr>
              <a:xfrm>
                <a:off x="536316" y="1339763"/>
                <a:ext cx="2018913" cy="2602501"/>
              </a:xfrm>
              <a:prstGeom prst="rect">
                <a:avLst/>
              </a:prstGeom>
              <a:grp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dirty="0">
                  <a:solidFill>
                    <a:srgbClr val="333399"/>
                  </a:solidFill>
                  <a:latin typeface="#9Slide05 FS Blonde Script" panose="03000503000000000000" pitchFamily="65" charset="0"/>
                </a:endParaRPr>
              </a:p>
            </p:txBody>
          </p:sp>
        </p:grpSp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id="{C8CC03C4-3636-480C-8C82-F9E5454A181E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513723" y="3747449"/>
              <a:ext cx="2391031" cy="833574"/>
              <a:chOff x="4750693" y="2409793"/>
              <a:chExt cx="2875538" cy="853360"/>
            </a:xfrm>
          </p:grpSpPr>
          <p:grpSp>
            <p:nvGrpSpPr>
              <p:cNvPr id="20" name="Freeform 8">
                <a:extLst>
                  <a:ext uri="{FF2B5EF4-FFF2-40B4-BE49-F238E27FC236}">
                    <a16:creationId xmlns:a16="http://schemas.microsoft.com/office/drawing/2014/main" id="{E172B531-C2DB-4AE2-ABAC-3927849286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750693" y="2409793"/>
                <a:ext cx="2875538" cy="804496"/>
                <a:chOff x="219455" y="4376926"/>
                <a:chExt cx="2127503" cy="713233"/>
              </a:xfrm>
            </p:grpSpPr>
            <p:pic>
              <p:nvPicPr>
                <p:cNvPr id="22" name="Freeform 8">
                  <a:extLst>
                    <a:ext uri="{FF2B5EF4-FFF2-40B4-BE49-F238E27FC236}">
                      <a16:creationId xmlns:a16="http://schemas.microsoft.com/office/drawing/2014/main" id="{2D27EE0F-2FE3-4354-9124-03BC5B11B737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19455" y="4376926"/>
                  <a:ext cx="2127503" cy="7132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" name="Text Box 33">
                  <a:extLst>
                    <a:ext uri="{FF2B5EF4-FFF2-40B4-BE49-F238E27FC236}">
                      <a16:creationId xmlns:a16="http://schemas.microsoft.com/office/drawing/2014/main" id="{5FD6C400-A461-4DD0-831C-A8F38E2A86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234326" y="4391010"/>
                  <a:ext cx="2096123" cy="4841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FFFFFF"/>
                    </a:solidFill>
                    <a:latin typeface="#9Slide05 FS Blonde Script" panose="03000503000000000000" pitchFamily="65" charset="0"/>
                  </a:endParaRPr>
                </a:p>
              </p:txBody>
            </p:sp>
          </p:grpSp>
          <p:sp>
            <p:nvSpPr>
              <p:cNvPr id="21" name="Pie 51">
                <a:extLst>
                  <a:ext uri="{FF2B5EF4-FFF2-40B4-BE49-F238E27FC236}">
                    <a16:creationId xmlns:a16="http://schemas.microsoft.com/office/drawing/2014/main" id="{F1CFE9E9-5E54-463A-8322-33D96C30A0B7}"/>
                  </a:ext>
                </a:extLst>
              </p:cNvPr>
              <p:cNvSpPr/>
              <p:nvPr/>
            </p:nvSpPr>
            <p:spPr bwMode="gray">
              <a:xfrm>
                <a:off x="4763053" y="3084383"/>
                <a:ext cx="303561" cy="178770"/>
              </a:xfrm>
              <a:prstGeom prst="pie">
                <a:avLst>
                  <a:gd name="adj1" fmla="val 5429925"/>
                  <a:gd name="adj2" fmla="val 1620000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#9Slide05 FS Blonde Script" panose="03000503000000000000" pitchFamily="65" charset="0"/>
                  <a:cs typeface="Arial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6BA7F2-B4CF-4BAF-9C62-737D38FE0751}"/>
                </a:ext>
              </a:extLst>
            </p:cNvPr>
            <p:cNvSpPr txBox="1"/>
            <p:nvPr/>
          </p:nvSpPr>
          <p:spPr>
            <a:xfrm>
              <a:off x="1787487" y="4061588"/>
              <a:ext cx="1414125" cy="35167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Gợi</a:t>
              </a:r>
              <a:r>
                <a:rPr lang="en-US" altLang="en-US" sz="2800" dirty="0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 </a:t>
              </a:r>
              <a:r>
                <a:rPr lang="en-US" altLang="en-US" sz="2800" dirty="0" err="1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tả</a:t>
              </a:r>
              <a:r>
                <a:rPr lang="en-US" altLang="en-US" sz="2800" dirty="0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 </a:t>
              </a:r>
              <a:r>
                <a:rPr lang="en-US" altLang="en-US" sz="2800" dirty="0" err="1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âm</a:t>
              </a:r>
              <a:r>
                <a:rPr lang="en-US" altLang="en-US" sz="2800" dirty="0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 </a:t>
              </a:r>
              <a:r>
                <a:rPr lang="en-US" altLang="en-US" sz="2800" dirty="0" err="1">
                  <a:solidFill>
                    <a:srgbClr val="FFFFFF"/>
                  </a:solidFill>
                  <a:latin typeface="#9Slide05 FS Blonde Script" panose="03000503000000000000" pitchFamily="65" charset="0"/>
                </a:rPr>
                <a:t>thanh</a:t>
              </a:r>
              <a:endParaRPr lang="en-US" altLang="en-US" sz="2800" dirty="0">
                <a:solidFill>
                  <a:srgbClr val="FFFFFF"/>
                </a:solidFill>
                <a:latin typeface="#9Slide05 FS Blonde Script" panose="03000503000000000000" pitchFamily="65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617CC4E-1577-4E8A-99E3-E1B5F8BCED10}"/>
              </a:ext>
            </a:extLst>
          </p:cNvPr>
          <p:cNvSpPr txBox="1"/>
          <p:nvPr/>
        </p:nvSpPr>
        <p:spPr>
          <a:xfrm>
            <a:off x="983011" y="1897156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#9Slide05 SVNCookie" panose="020B0606040200020203" pitchFamily="34" charset="0"/>
              </a:rPr>
              <a:t>- </a:t>
            </a:r>
            <a:r>
              <a:rPr lang="en-US" altLang="en-US" sz="4000" dirty="0" err="1">
                <a:latin typeface="#9Slide05 SVNCookie" panose="020B0606040200020203" pitchFamily="34" charset="0"/>
              </a:rPr>
              <a:t>lủi</a:t>
            </a:r>
            <a:r>
              <a:rPr lang="en-US" altLang="en-US" sz="4000" dirty="0">
                <a:latin typeface="#9Slide05 SVNCookie" panose="020B0606040200020203" pitchFamily="34" charset="0"/>
              </a:rPr>
              <a:t> </a:t>
            </a:r>
            <a:r>
              <a:rPr lang="en-US" altLang="en-US" sz="4000" dirty="0" err="1">
                <a:latin typeface="#9Slide05 SVNCookie" panose="020B0606040200020203" pitchFamily="34" charset="0"/>
              </a:rPr>
              <a:t>thủi</a:t>
            </a:r>
            <a:r>
              <a:rPr lang="en-US" altLang="en-US" sz="4000" dirty="0">
                <a:latin typeface="#9Slide05 SVNCookie" panose="020B0606040200020203" pitchFamily="34" charset="0"/>
              </a:rPr>
              <a:t> </a:t>
            </a:r>
            <a:endParaRPr lang="en-US" sz="4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696E52-961C-4B25-9682-2DF2FEEFF41B}"/>
              </a:ext>
            </a:extLst>
          </p:cNvPr>
          <p:cNvSpPr txBox="1"/>
          <p:nvPr/>
        </p:nvSpPr>
        <p:spPr>
          <a:xfrm>
            <a:off x="1005768" y="2728235"/>
            <a:ext cx="26150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#9Slide05 SVNCookie" panose="020B0606040200020203" pitchFamily="34" charset="0"/>
              </a:rPr>
              <a:t>- </a:t>
            </a:r>
            <a:r>
              <a:rPr lang="en-US" altLang="en-US" sz="4000" dirty="0" err="1">
                <a:latin typeface="#9Slide05 SVNCookie" panose="020B0606040200020203" pitchFamily="34" charset="0"/>
              </a:rPr>
              <a:t>rười</a:t>
            </a:r>
            <a:r>
              <a:rPr lang="en-US" altLang="en-US" sz="4000" dirty="0">
                <a:latin typeface="#9Slide05 SVNCookie" panose="020B0606040200020203" pitchFamily="34" charset="0"/>
              </a:rPr>
              <a:t> </a:t>
            </a:r>
            <a:r>
              <a:rPr lang="en-US" altLang="en-US" sz="4000" dirty="0" err="1">
                <a:latin typeface="#9Slide05 SVNCookie" panose="020B0606040200020203" pitchFamily="34" charset="0"/>
              </a:rPr>
              <a:t>rượi</a:t>
            </a:r>
            <a:endParaRPr lang="en-US" sz="4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FAC0FF-180B-450B-919E-52C36C3BC796}"/>
              </a:ext>
            </a:extLst>
          </p:cNvPr>
          <p:cNvSpPr txBox="1"/>
          <p:nvPr/>
        </p:nvSpPr>
        <p:spPr>
          <a:xfrm>
            <a:off x="983011" y="3918358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#9Slide05 SVNCookie" panose="020B0606040200020203" pitchFamily="34" charset="0"/>
              </a:rPr>
              <a:t>- </a:t>
            </a:r>
            <a:r>
              <a:rPr lang="en-US" altLang="en-US" sz="4000" dirty="0" err="1">
                <a:latin typeface="#9Slide05 SVNCookie" panose="020B0606040200020203" pitchFamily="34" charset="0"/>
              </a:rPr>
              <a:t>rón</a:t>
            </a:r>
            <a:r>
              <a:rPr lang="en-US" altLang="en-US" sz="4000" dirty="0">
                <a:latin typeface="#9Slide05 SVNCookie" panose="020B0606040200020203" pitchFamily="34" charset="0"/>
              </a:rPr>
              <a:t> </a:t>
            </a:r>
            <a:r>
              <a:rPr lang="en-US" altLang="en-US" sz="4000" dirty="0" err="1">
                <a:latin typeface="#9Slide05 SVNCookie" panose="020B0606040200020203" pitchFamily="34" charset="0"/>
              </a:rPr>
              <a:t>rén</a:t>
            </a:r>
            <a:r>
              <a:rPr lang="en-US" altLang="en-US" sz="4000" dirty="0">
                <a:latin typeface="#9Slide05 SVNCookie" panose="020B0606040200020203" pitchFamily="34" charset="0"/>
              </a:rPr>
              <a:t> </a:t>
            </a:r>
            <a:endParaRPr lang="en-US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40342F-6AD2-47CC-895D-375A15DF66D5}"/>
              </a:ext>
            </a:extLst>
          </p:cNvPr>
          <p:cNvSpPr txBox="1"/>
          <p:nvPr/>
        </p:nvSpPr>
        <p:spPr>
          <a:xfrm>
            <a:off x="5728968" y="1823402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#9Slide05 SVNCookie" panose="020B0606040200020203" pitchFamily="34" charset="0"/>
              </a:rPr>
              <a:t>- </a:t>
            </a:r>
            <a:r>
              <a:rPr lang="en-US" altLang="en-US" sz="4000" dirty="0" err="1">
                <a:latin typeface="#9Slide05 SVNCookie" panose="020B0606040200020203" pitchFamily="34" charset="0"/>
              </a:rPr>
              <a:t>véo</a:t>
            </a:r>
            <a:r>
              <a:rPr lang="en-US" altLang="en-US" sz="4000" dirty="0">
                <a:latin typeface="#9Slide05 SVNCookie" panose="020B0606040200020203" pitchFamily="34" charset="0"/>
              </a:rPr>
              <a:t> von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16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22E35B-E88E-4BE8-8126-792545A39A04}"/>
              </a:ext>
            </a:extLst>
          </p:cNvPr>
          <p:cNvSpPr txBox="1"/>
          <p:nvPr/>
        </p:nvSpPr>
        <p:spPr>
          <a:xfrm>
            <a:off x="0" y="28575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 descr="Mãn nhãn với phim hoạt hình “Con Rồng cháu Tiên” phiên bản 2017">
            <a:extLst>
              <a:ext uri="{FF2B5EF4-FFF2-40B4-BE49-F238E27FC236}">
                <a16:creationId xmlns:a16="http://schemas.microsoft.com/office/drawing/2014/main" id="{C186AB19-C7B8-4037-B189-AF4FEDD1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1" y="3105151"/>
            <a:ext cx="2381250" cy="17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ọ dừa chuyện cổ tích hay">
            <a:extLst>
              <a:ext uri="{FF2B5EF4-FFF2-40B4-BE49-F238E27FC236}">
                <a16:creationId xmlns:a16="http://schemas.microsoft.com/office/drawing/2014/main" id="{EB189153-03B9-4523-A2DD-227973CF6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/>
          <a:stretch/>
        </p:blipFill>
        <p:spPr bwMode="auto">
          <a:xfrm>
            <a:off x="3279433" y="3105150"/>
            <a:ext cx="2381250" cy="17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ây tre trăm đốt - Truyện cổ tích Việt Nam - Cùng đọc sách">
            <a:extLst>
              <a:ext uri="{FF2B5EF4-FFF2-40B4-BE49-F238E27FC236}">
                <a16:creationId xmlns:a16="http://schemas.microsoft.com/office/drawing/2014/main" id="{C274A0C2-9F5B-4906-B6C7-7727D2AF7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33" y="3105150"/>
            <a:ext cx="2587967" cy="17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6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Thinkpad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Thinkpad\Desktop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266700" y="508000"/>
            <a:ext cx="83439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Thinkpad\Desktop\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457200" y="0"/>
            <a:ext cx="81534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Thinkpad\Desktop\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4902200" y="4559300"/>
            <a:ext cx="3733800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2028"/>
          <p:cNvSpPr txBox="1">
            <a:spLocks noChangeArrowheads="1"/>
          </p:cNvSpPr>
          <p:nvPr/>
        </p:nvSpPr>
        <p:spPr bwMode="auto">
          <a:xfrm>
            <a:off x="1401127" y="1397838"/>
            <a:ext cx="6758188" cy="18620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1500" spc="600" dirty="0">
                <a:solidFill>
                  <a:schemeClr val="bg1"/>
                </a:solidFill>
                <a:latin typeface="#9Slide05 SVNCookie" panose="020B0606040200020203" pitchFamily="34" charset="0"/>
                <a:ea typeface="方正剪纸简体" pitchFamily="65" charset="-122"/>
              </a:rPr>
              <a:t>Thank you!</a:t>
            </a:r>
            <a:endParaRPr lang="zh-CN" altLang="en-US" sz="11500" spc="600" dirty="0">
              <a:solidFill>
                <a:schemeClr val="bg1"/>
              </a:solidFill>
              <a:latin typeface="#9Slide05 SVNCookie" panose="020B0606040200020203" pitchFamily="34" charset="0"/>
              <a:ea typeface="方正剪纸简体" pitchFamily="65" charset="-122"/>
            </a:endParaRPr>
          </a:p>
        </p:txBody>
      </p:sp>
      <p:pic>
        <p:nvPicPr>
          <p:cNvPr id="41" name="Picture 7" descr="C:\Users\Thinkpad\Desktop\学校\1_0008_图层-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305" y="6846"/>
            <a:ext cx="1408674" cy="12687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Thinkpad\Desktop\学校\1_0007_图层-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30450"/>
            <a:ext cx="1826698" cy="28130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C:\Users\Thinkpad\Desktop\学校\1_0006_图层-1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524594"/>
            <a:ext cx="928301" cy="348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Thinkpad\Desktop\学校\1_0005_图层-1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24" y="-426326"/>
            <a:ext cx="921646" cy="3353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96D70E-3435-433E-A582-5FDBEB2EF7CD}"/>
              </a:ext>
            </a:extLst>
          </p:cNvPr>
          <p:cNvSpPr/>
          <p:nvPr/>
        </p:nvSpPr>
        <p:spPr>
          <a:xfrm>
            <a:off x="457200" y="5143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nhỏ</a:t>
            </a:r>
            <a:endParaRPr lang="en-US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BE79DC-0D94-4DE3-92EA-96B35E683B98}"/>
              </a:ext>
            </a:extLst>
          </p:cNvPr>
          <p:cNvSpPr/>
          <p:nvPr/>
        </p:nvSpPr>
        <p:spPr>
          <a:xfrm>
            <a:off x="3429000" y="5143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nồi</a:t>
            </a:r>
            <a:endParaRPr lang="en-US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18ADA-B377-465A-B6C8-265B3D672625}"/>
              </a:ext>
            </a:extLst>
          </p:cNvPr>
          <p:cNvSpPr/>
          <p:nvPr/>
        </p:nvSpPr>
        <p:spPr>
          <a:xfrm>
            <a:off x="6400800" y="5143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bay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A2E77E-229F-4AC1-B6C3-8EE2FB275236}"/>
              </a:ext>
            </a:extLst>
          </p:cNvPr>
          <p:cNvSpPr/>
          <p:nvPr/>
        </p:nvSpPr>
        <p:spPr>
          <a:xfrm>
            <a:off x="457200" y="20764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cơm</a:t>
            </a:r>
            <a:endParaRPr lang="en-US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BD9F81-6654-406D-AEEF-97D6AF387B25}"/>
              </a:ext>
            </a:extLst>
          </p:cNvPr>
          <p:cNvSpPr/>
          <p:nvPr/>
        </p:nvSpPr>
        <p:spPr>
          <a:xfrm>
            <a:off x="3429000" y="20764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máy</a:t>
            </a:r>
            <a:endParaRPr lang="en-US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AC5375-2DA1-4F5D-8E82-F4EAE7B728E5}"/>
              </a:ext>
            </a:extLst>
          </p:cNvPr>
          <p:cNvSpPr/>
          <p:nvPr/>
        </p:nvSpPr>
        <p:spPr>
          <a:xfrm>
            <a:off x="6400800" y="20764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giũ</a:t>
            </a:r>
            <a:endParaRPr lang="en-US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74AD52-0B1F-4629-8AF9-AD66300C7098}"/>
              </a:ext>
            </a:extLst>
          </p:cNvPr>
          <p:cNvSpPr/>
          <p:nvPr/>
        </p:nvSpPr>
        <p:spPr>
          <a:xfrm>
            <a:off x="457200" y="36385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giặt</a:t>
            </a:r>
            <a:endParaRPr lang="en-US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02C7F1-6701-4DE9-B5CB-225186AF17C1}"/>
              </a:ext>
            </a:extLst>
          </p:cNvPr>
          <p:cNvSpPr/>
          <p:nvPr/>
        </p:nvSpPr>
        <p:spPr>
          <a:xfrm>
            <a:off x="3429000" y="36385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80E554-D5F4-479B-BE05-DC16C7C6E31A}"/>
              </a:ext>
            </a:extLst>
          </p:cNvPr>
          <p:cNvSpPr/>
          <p:nvPr/>
        </p:nvSpPr>
        <p:spPr>
          <a:xfrm>
            <a:off x="6400800" y="3638550"/>
            <a:ext cx="2286000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nhoi</a:t>
            </a:r>
            <a:endParaRPr lang="en-US" sz="32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266700" y="508000"/>
            <a:ext cx="83439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457200" y="0"/>
            <a:ext cx="81534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4902200" y="4559300"/>
            <a:ext cx="3733800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54805" y="896362"/>
            <a:ext cx="7722493" cy="28007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9600" b="1" dirty="0" err="1">
                <a:solidFill>
                  <a:schemeClr val="bg1"/>
                </a:solidFill>
                <a:latin typeface="#9Slide05 SVNCookie" panose="020B0606040200020203" pitchFamily="34" charset="0"/>
                <a:ea typeface="方正剪纸简体" pitchFamily="65" charset="-122"/>
                <a:cs typeface="Times New Roman" pitchFamily="18" charset="0"/>
              </a:rPr>
              <a:t>Tiết</a:t>
            </a:r>
            <a:r>
              <a:rPr lang="en-US" altLang="zh-CN" sz="9600" b="1" dirty="0">
                <a:solidFill>
                  <a:schemeClr val="bg1"/>
                </a:solidFill>
                <a:latin typeface="#9Slide05 SVNCookie" panose="020B0606040200020203" pitchFamily="34" charset="0"/>
                <a:ea typeface="方正剪纸简体" pitchFamily="65" charset="-122"/>
                <a:cs typeface="Times New Roman" pitchFamily="18" charset="0"/>
              </a:rPr>
              <a:t> 11:</a:t>
            </a:r>
          </a:p>
          <a:p>
            <a:pPr algn="ctr" eaLnBrk="1" hangingPunct="1"/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方正剪纸简体" pitchFamily="65" charset="-122"/>
                <a:cs typeface="Times New Roman" panose="02020603050405020304" pitchFamily="18" charset="0"/>
              </a:rPr>
              <a:t>Từ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方正剪纸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方正剪纸简体" pitchFamily="65" charset="-122"/>
                <a:cs typeface="Times New Roman" panose="02020603050405020304" pitchFamily="18" charset="0"/>
              </a:rPr>
              <a:t>đơn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方正剪纸简体" pitchFamily="65" charset="-122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方正剪纸简体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方正剪纸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方正剪纸简体" pitchFamily="65" charset="-122"/>
                <a:cs typeface="Times New Roman" panose="02020603050405020304" pitchFamily="18" charset="0"/>
              </a:rPr>
              <a:t>từ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方正剪纸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方正剪纸简体" pitchFamily="65" charset="-122"/>
                <a:cs typeface="Times New Roman" panose="02020603050405020304" pitchFamily="18" charset="0"/>
              </a:rPr>
              <a:t>phức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方正剪纸简体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305" y="6846"/>
            <a:ext cx="1408674" cy="12687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30450"/>
            <a:ext cx="1826698" cy="28130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524594"/>
            <a:ext cx="928301" cy="348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24" y="-426326"/>
            <a:ext cx="921646" cy="3353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FC1E3C0-346A-4526-B68E-829C1C08DA67}"/>
              </a:ext>
            </a:extLst>
          </p:cNvPr>
          <p:cNvSpPr/>
          <p:nvPr/>
        </p:nvSpPr>
        <p:spPr>
          <a:xfrm>
            <a:off x="6188932" y="2152182"/>
            <a:ext cx="25146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rất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đoàn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kết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4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70B1E4-84CD-4BDA-8DCC-E5F40606D0BB}"/>
              </a:ext>
            </a:extLst>
          </p:cNvPr>
          <p:cNvSpPr/>
          <p:nvPr/>
        </p:nvSpPr>
        <p:spPr>
          <a:xfrm>
            <a:off x="3276600" y="2134929"/>
            <a:ext cx="25146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; 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;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rất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;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đoàn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kết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4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17AA4A-0FCA-4BA6-9B8C-B5DB20183332}"/>
              </a:ext>
            </a:extLst>
          </p:cNvPr>
          <p:cNvSpPr/>
          <p:nvPr/>
        </p:nvSpPr>
        <p:spPr>
          <a:xfrm>
            <a:off x="381000" y="2169543"/>
            <a:ext cx="25146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; 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;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rất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;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đoàn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;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kết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4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9B6161-FCF7-4792-B7D4-FCE0A2E33707}"/>
              </a:ext>
            </a:extLst>
          </p:cNvPr>
          <p:cNvSpPr/>
          <p:nvPr/>
        </p:nvSpPr>
        <p:spPr>
          <a:xfrm>
            <a:off x="1371601" y="321192"/>
            <a:ext cx="6400800" cy="80275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đoàn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8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4C638D-EB83-4582-9BDC-3CEB499620B1}"/>
              </a:ext>
            </a:extLst>
          </p:cNvPr>
          <p:cNvSpPr/>
          <p:nvPr/>
        </p:nvSpPr>
        <p:spPr>
          <a:xfrm>
            <a:off x="762000" y="1814423"/>
            <a:ext cx="1752600" cy="681127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5 </a:t>
            </a:r>
            <a:r>
              <a:rPr lang="en-US" sz="24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tiếng</a:t>
            </a:r>
            <a:endParaRPr lang="en-US" sz="24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458A74-54AC-43F9-9FA2-B2BDEC164779}"/>
              </a:ext>
            </a:extLst>
          </p:cNvPr>
          <p:cNvSpPr/>
          <p:nvPr/>
        </p:nvSpPr>
        <p:spPr>
          <a:xfrm>
            <a:off x="3657600" y="1809750"/>
            <a:ext cx="1752600" cy="681127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4 </a:t>
            </a:r>
            <a:r>
              <a:rPr lang="en-US" sz="24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</a:t>
            </a:r>
            <a:endParaRPr lang="en-US" sz="24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694767-BCC9-49F0-A10D-AB2EDC40ACBD}"/>
              </a:ext>
            </a:extLst>
          </p:cNvPr>
          <p:cNvSpPr/>
          <p:nvPr/>
        </p:nvSpPr>
        <p:spPr>
          <a:xfrm>
            <a:off x="6553200" y="1809750"/>
            <a:ext cx="1752600" cy="681127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1 </a:t>
            </a:r>
            <a:r>
              <a:rPr lang="en-US" sz="24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câu</a:t>
            </a:r>
            <a:endParaRPr lang="en-US" sz="24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phương pháp rèn luyện trí nhớ hiệu quả - JobsGO Blog">
            <a:extLst>
              <a:ext uri="{FF2B5EF4-FFF2-40B4-BE49-F238E27FC236}">
                <a16:creationId xmlns:a16="http://schemas.microsoft.com/office/drawing/2014/main" id="{0639D18F-0FDB-46D7-82CE-5EBBA4FE3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92861"/>
            <a:ext cx="4561254" cy="3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A381B7-DB07-40AF-94B8-5C6803F53687}"/>
              </a:ext>
            </a:extLst>
          </p:cNvPr>
          <p:cNvSpPr txBox="1"/>
          <p:nvPr/>
        </p:nvSpPr>
        <p:spPr>
          <a:xfrm>
            <a:off x="152400" y="231386"/>
            <a:ext cx="5029200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1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1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5772" b="45309"/>
          <a:stretch/>
        </p:blipFill>
        <p:spPr>
          <a:xfrm>
            <a:off x="4193992" y="684228"/>
            <a:ext cx="4645208" cy="973122"/>
          </a:xfrm>
          <a:prstGeom prst="rect">
            <a:avLst/>
          </a:prstGeom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093" y="692538"/>
            <a:ext cx="3781725" cy="8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36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Từ</a:t>
            </a:r>
            <a:r>
              <a:rPr lang="en-US" altLang="zh-CN" sz="36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6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đơn</a:t>
            </a:r>
            <a:r>
              <a:rPr lang="en-US" altLang="zh-CN" sz="36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6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và</a:t>
            </a:r>
            <a:r>
              <a:rPr lang="en-US" altLang="zh-CN" sz="36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6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từ</a:t>
            </a:r>
            <a:r>
              <a:rPr lang="en-US" altLang="zh-CN" sz="36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6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phức</a:t>
            </a:r>
            <a:r>
              <a:rPr lang="en-US" altLang="zh-CN" sz="36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4193992" y="2055828"/>
            <a:ext cx="4645208" cy="973122"/>
          </a:xfrm>
          <a:prstGeom prst="rect">
            <a:avLst/>
          </a:prstGeom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093" y="2110191"/>
            <a:ext cx="3781725" cy="8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36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Từ</a:t>
            </a:r>
            <a:r>
              <a:rPr lang="en-US" altLang="zh-CN" sz="36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6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ghép</a:t>
            </a:r>
            <a:r>
              <a:rPr lang="en-US" altLang="zh-CN" sz="36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6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và</a:t>
            </a:r>
            <a:r>
              <a:rPr lang="en-US" altLang="zh-CN" sz="36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6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từ</a:t>
            </a:r>
            <a:r>
              <a:rPr lang="en-US" altLang="zh-CN" sz="36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6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láy</a:t>
            </a:r>
            <a:endParaRPr lang="en-US" altLang="zh-CN" sz="3600" kern="0" dirty="0">
              <a:latin typeface="#9Slide03 Arima Madurai" panose="00000500000000000000" pitchFamily="2" charset="0"/>
              <a:ea typeface="微软雅黑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407087-D891-4F70-BA57-EE9495D0D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4181169" y="3436137"/>
            <a:ext cx="4645208" cy="1421613"/>
          </a:xfrm>
          <a:prstGeom prst="rect">
            <a:avLst/>
          </a:prstGeom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A7BD5F29-306B-40A3-9A4D-69F9542EE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77" y="3543689"/>
            <a:ext cx="3682041" cy="8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36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Lấy</a:t>
            </a:r>
            <a:r>
              <a:rPr lang="en-US" altLang="zh-CN" sz="36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6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ví</a:t>
            </a:r>
            <a:r>
              <a:rPr lang="en-US" altLang="zh-CN" sz="36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600" kern="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dụ</a:t>
            </a:r>
            <a:r>
              <a:rPr lang="en-US" altLang="zh-CN" sz="3600" kern="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0" y="707229"/>
            <a:ext cx="3886201" cy="381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1752600" y="1047750"/>
            <a:ext cx="19050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I.Kiến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7C7B86-6C29-4EDA-BCF7-873F654F047A}"/>
              </a:ext>
            </a:extLst>
          </p:cNvPr>
          <p:cNvSpPr/>
          <p:nvPr/>
        </p:nvSpPr>
        <p:spPr>
          <a:xfrm>
            <a:off x="1140342" y="168792"/>
            <a:ext cx="6873949" cy="574158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 VÀ CẤU TẠO CỦA TỪ TIẾNG VIỆT</a:t>
            </a:r>
            <a:endParaRPr lang="en-US" sz="2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A83974-7207-4A9D-8C19-DF94856640D0}"/>
              </a:ext>
            </a:extLst>
          </p:cNvPr>
          <p:cNvSpPr/>
          <p:nvPr/>
        </p:nvSpPr>
        <p:spPr>
          <a:xfrm>
            <a:off x="256504" y="1080502"/>
            <a:ext cx="1984307" cy="57415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</a:t>
            </a:r>
            <a:r>
              <a:rPr lang="en-US" sz="21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đơn</a:t>
            </a:r>
            <a:endParaRPr lang="en-US" sz="21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289492-5BC5-4F55-8DD7-015D0967F905}"/>
              </a:ext>
            </a:extLst>
          </p:cNvPr>
          <p:cNvSpPr/>
          <p:nvPr/>
        </p:nvSpPr>
        <p:spPr>
          <a:xfrm>
            <a:off x="3429000" y="1080502"/>
            <a:ext cx="5214390" cy="57415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</a:t>
            </a:r>
            <a:r>
              <a:rPr lang="en-US" sz="21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phức</a:t>
            </a:r>
            <a:r>
              <a:rPr lang="en-US" sz="21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2/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nhiều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phức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2AC6D8-62B6-48DF-8E52-B58C801CCAAA}"/>
              </a:ext>
            </a:extLst>
          </p:cNvPr>
          <p:cNvSpPr/>
          <p:nvPr/>
        </p:nvSpPr>
        <p:spPr>
          <a:xfrm>
            <a:off x="2503964" y="2040087"/>
            <a:ext cx="3115339" cy="574158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E03002-B4EA-4DC2-AB96-BE24AC1BC121}"/>
              </a:ext>
            </a:extLst>
          </p:cNvPr>
          <p:cNvSpPr/>
          <p:nvPr/>
        </p:nvSpPr>
        <p:spPr>
          <a:xfrm>
            <a:off x="5855877" y="2040086"/>
            <a:ext cx="3115339" cy="574158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793549-C16C-4355-B81E-B3F5AB759F4F}"/>
              </a:ext>
            </a:extLst>
          </p:cNvPr>
          <p:cNvSpPr/>
          <p:nvPr/>
        </p:nvSpPr>
        <p:spPr>
          <a:xfrm>
            <a:off x="248530" y="2040086"/>
            <a:ext cx="1992281" cy="2978927"/>
          </a:xfrm>
          <a:prstGeom prst="roundRect">
            <a:avLst>
              <a:gd name="adj" fmla="val 1288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000" b="1" u="sng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đơn</a:t>
            </a:r>
            <a:r>
              <a:rPr lang="en-US" sz="2000" b="1" u="sng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VD: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cây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Hạnh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sông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  <a:p>
            <a:pPr lvl="0" algn="just"/>
            <a:endParaRPr lang="en-US" sz="2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BC54E9-2295-4ADC-86F9-8D5206C9C6A9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1248658" y="742950"/>
            <a:ext cx="3328659" cy="337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68268C-128B-4766-95F9-66CACD4C772C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4577317" y="742950"/>
            <a:ext cx="1458878" cy="337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9F92DF-F5DA-4B4A-BE6D-F6F3BB3FA07A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flipH="1">
            <a:off x="1244671" y="1654660"/>
            <a:ext cx="3987" cy="3854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B793C6-F0E0-41E5-9438-E0F10C76F30B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6036195" y="1654660"/>
            <a:ext cx="1377352" cy="3854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19BDB8-06E3-4D29-BA5E-FE2E3549318D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4061634" y="1654660"/>
            <a:ext cx="1974561" cy="3854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101ECFD-AF15-48A1-A446-20943B89EB92}"/>
              </a:ext>
            </a:extLst>
          </p:cNvPr>
          <p:cNvSpPr/>
          <p:nvPr/>
        </p:nvSpPr>
        <p:spPr>
          <a:xfrm>
            <a:off x="2503965" y="3030942"/>
            <a:ext cx="3115338" cy="1988071"/>
          </a:xfrm>
          <a:prstGeom prst="roundRect">
            <a:avLst>
              <a:gd name="adj" fmla="val 1288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phức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ghép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nhau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nghĩa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gọi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ghép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VD: con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sông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bánh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…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B723004-B2DD-4C4D-A28B-12B455D92910}"/>
              </a:ext>
            </a:extLst>
          </p:cNvPr>
          <p:cNvCxnSpPr>
            <a:cxnSpLocks/>
            <a:stCxn id="5" idx="2"/>
            <a:endCxn id="32" idx="0"/>
          </p:cNvCxnSpPr>
          <p:nvPr/>
        </p:nvCxnSpPr>
        <p:spPr>
          <a:xfrm>
            <a:off x="4061634" y="2614245"/>
            <a:ext cx="0" cy="4166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6D3F713-7CE3-4F77-B72B-3DE6168CAE68}"/>
              </a:ext>
            </a:extLst>
          </p:cNvPr>
          <p:cNvSpPr/>
          <p:nvPr/>
        </p:nvSpPr>
        <p:spPr>
          <a:xfrm>
            <a:off x="5881277" y="3034511"/>
            <a:ext cx="3115338" cy="1988071"/>
          </a:xfrm>
          <a:prstGeom prst="roundRect">
            <a:avLst>
              <a:gd name="adj" fmla="val 1288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phức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láy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âm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gọi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láy</a:t>
            </a:r>
            <a:r>
              <a:rPr lang="en-US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VD: long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lanh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khấp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khểnh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xinh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xắn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sạch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sành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26C1C5B-90D4-47DD-AA93-BD6C4AB7A8F9}"/>
              </a:ext>
            </a:extLst>
          </p:cNvPr>
          <p:cNvCxnSpPr>
            <a:cxnSpLocks/>
            <a:stCxn id="6" idx="2"/>
            <a:endCxn id="38" idx="0"/>
          </p:cNvCxnSpPr>
          <p:nvPr/>
        </p:nvCxnSpPr>
        <p:spPr>
          <a:xfrm>
            <a:off x="7413547" y="2614244"/>
            <a:ext cx="25399" cy="420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17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899726-E20E-4DE3-B6DB-E0DB6D2B6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9" t="66506" r="16800"/>
          <a:stretch/>
        </p:blipFill>
        <p:spPr>
          <a:xfrm>
            <a:off x="2880964" y="76200"/>
            <a:ext cx="3382071" cy="1762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1591C6-4D10-4ED6-835D-FD6229658CDA}"/>
              </a:ext>
            </a:extLst>
          </p:cNvPr>
          <p:cNvSpPr txBox="1"/>
          <p:nvPr/>
        </p:nvSpPr>
        <p:spPr>
          <a:xfrm>
            <a:off x="2764190" y="511763"/>
            <a:ext cx="34657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FF0000"/>
                </a:solidFill>
                <a:latin typeface="#9Slide05 SVNCookie" panose="020B0606040200020203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#9Slide05 SVNCookie" panose="020B0606040200020203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Cookie" panose="020B0606040200020203" pitchFamily="34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#9Slide05 SVNCookie" panose="020B0606040200020203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Cookie" panose="020B0606040200020203" pitchFamily="34" charset="0"/>
              </a:rPr>
              <a:t>nhanh</a:t>
            </a:r>
            <a:endParaRPr lang="en-US" sz="4000" dirty="0">
              <a:solidFill>
                <a:srgbClr val="FF0000"/>
              </a:solidFill>
              <a:latin typeface="#9Slide05 SVNCookie" panose="020B0606040200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A4D7D-DD4E-4111-9FA3-3959680D8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7" b="50000"/>
          <a:stretch/>
        </p:blipFill>
        <p:spPr>
          <a:xfrm>
            <a:off x="0" y="2020887"/>
            <a:ext cx="9144000" cy="1254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2D6AD-538A-426F-818A-612F15D472F5}"/>
              </a:ext>
            </a:extLst>
          </p:cNvPr>
          <p:cNvSpPr txBox="1"/>
          <p:nvPr/>
        </p:nvSpPr>
        <p:spPr>
          <a:xfrm>
            <a:off x="777875" y="2125015"/>
            <a:ext cx="7670386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375" dirty="0">
                <a:latin typeface="#9Slide05 SVNCookie" panose="020B0606040200020203" pitchFamily="34" charset="0"/>
              </a:rPr>
              <a:t>GV </a:t>
            </a:r>
            <a:r>
              <a:rPr lang="en-US" sz="3375" dirty="0" err="1">
                <a:latin typeface="#9Slide05 SVNCookie" panose="020B0606040200020203" pitchFamily="34" charset="0"/>
              </a:rPr>
              <a:t>đưa</a:t>
            </a:r>
            <a:r>
              <a:rPr lang="en-US" sz="3375" dirty="0">
                <a:latin typeface="#9Slide05 SVNCookie" panose="020B0606040200020203" pitchFamily="34" charset="0"/>
              </a:rPr>
              <a:t> ra 1 </a:t>
            </a:r>
            <a:r>
              <a:rPr lang="en-US" sz="3375" dirty="0" err="1">
                <a:latin typeface="#9Slide05 SVNCookie" panose="020B0606040200020203" pitchFamily="34" charset="0"/>
              </a:rPr>
              <a:t>nhóm</a:t>
            </a:r>
            <a:r>
              <a:rPr lang="en-US" sz="3375" dirty="0">
                <a:latin typeface="#9Slide05 SVNCookie" panose="020B0606040200020203" pitchFamily="34" charset="0"/>
              </a:rPr>
              <a:t> </a:t>
            </a:r>
            <a:r>
              <a:rPr lang="en-US" sz="3375" dirty="0" err="1">
                <a:latin typeface="#9Slide05 SVNCookie" panose="020B0606040200020203" pitchFamily="34" charset="0"/>
              </a:rPr>
              <a:t>từ</a:t>
            </a:r>
            <a:r>
              <a:rPr lang="en-US" sz="3375" dirty="0">
                <a:latin typeface="#9Slide05 SVNCookie" panose="020B0606040200020203" pitchFamily="34" charset="0"/>
              </a:rPr>
              <a:t> </a:t>
            </a:r>
            <a:r>
              <a:rPr lang="en-US" sz="3375" dirty="0" err="1">
                <a:latin typeface="#9Slide05 SVNCookie" panose="020B0606040200020203" pitchFamily="34" charset="0"/>
              </a:rPr>
              <a:t>gồm</a:t>
            </a:r>
            <a:r>
              <a:rPr lang="en-US" sz="3375" dirty="0">
                <a:latin typeface="#9Slide05 SVNCookie" panose="020B0606040200020203" pitchFamily="34" charset="0"/>
              </a:rPr>
              <a:t> </a:t>
            </a:r>
            <a:r>
              <a:rPr lang="en-US" sz="3375" dirty="0" err="1">
                <a:latin typeface="#9Slide05 SVNCookie" panose="020B0606040200020203" pitchFamily="34" charset="0"/>
              </a:rPr>
              <a:t>từ</a:t>
            </a:r>
            <a:r>
              <a:rPr lang="en-US" sz="3375" dirty="0">
                <a:latin typeface="#9Slide05 SVNCookie" panose="020B0606040200020203" pitchFamily="34" charset="0"/>
              </a:rPr>
              <a:t> </a:t>
            </a:r>
            <a:r>
              <a:rPr lang="en-US" sz="3375" dirty="0" err="1">
                <a:latin typeface="#9Slide05 SVNCookie" panose="020B0606040200020203" pitchFamily="34" charset="0"/>
              </a:rPr>
              <a:t>đơn</a:t>
            </a:r>
            <a:r>
              <a:rPr lang="en-US" sz="3375" dirty="0">
                <a:latin typeface="#9Slide05 SVNCookie" panose="020B0606040200020203" pitchFamily="34" charset="0"/>
              </a:rPr>
              <a:t>, </a:t>
            </a:r>
            <a:r>
              <a:rPr lang="en-US" sz="3375" dirty="0" err="1">
                <a:latin typeface="#9Slide05 SVNCookie" panose="020B0606040200020203" pitchFamily="34" charset="0"/>
              </a:rPr>
              <a:t>từ</a:t>
            </a:r>
            <a:r>
              <a:rPr lang="en-US" sz="3375" dirty="0">
                <a:latin typeface="#9Slide05 SVNCookie" panose="020B0606040200020203" pitchFamily="34" charset="0"/>
              </a:rPr>
              <a:t> </a:t>
            </a:r>
            <a:r>
              <a:rPr lang="en-US" sz="3375" dirty="0" err="1">
                <a:latin typeface="#9Slide05 SVNCookie" panose="020B0606040200020203" pitchFamily="34" charset="0"/>
              </a:rPr>
              <a:t>phức</a:t>
            </a:r>
            <a:r>
              <a:rPr lang="en-US" sz="3375" dirty="0">
                <a:latin typeface="#9Slide05 SVNCookie" panose="020B0606040200020203" pitchFamily="34" charset="0"/>
              </a:rPr>
              <a:t> (</a:t>
            </a:r>
            <a:r>
              <a:rPr lang="en-US" sz="3375" dirty="0" err="1">
                <a:latin typeface="#9Slide05 SVNCookie" panose="020B0606040200020203" pitchFamily="34" charset="0"/>
              </a:rPr>
              <a:t>từ</a:t>
            </a:r>
            <a:r>
              <a:rPr lang="en-US" sz="3375" dirty="0">
                <a:latin typeface="#9Slide05 SVNCookie" panose="020B0606040200020203" pitchFamily="34" charset="0"/>
              </a:rPr>
              <a:t> </a:t>
            </a:r>
            <a:r>
              <a:rPr lang="en-US" sz="3375" dirty="0" err="1">
                <a:latin typeface="#9Slide05 SVNCookie" panose="020B0606040200020203" pitchFamily="34" charset="0"/>
              </a:rPr>
              <a:t>ghép</a:t>
            </a:r>
            <a:r>
              <a:rPr lang="en-US" sz="3375" dirty="0">
                <a:latin typeface="#9Slide05 SVNCookie" panose="020B0606040200020203" pitchFamily="34" charset="0"/>
              </a:rPr>
              <a:t>, </a:t>
            </a:r>
            <a:r>
              <a:rPr lang="en-US" sz="3375" dirty="0" err="1">
                <a:latin typeface="#9Slide05 SVNCookie" panose="020B0606040200020203" pitchFamily="34" charset="0"/>
              </a:rPr>
              <a:t>từ</a:t>
            </a:r>
            <a:r>
              <a:rPr lang="en-US" sz="3375" dirty="0">
                <a:latin typeface="#9Slide05 SVNCookie" panose="020B0606040200020203" pitchFamily="34" charset="0"/>
              </a:rPr>
              <a:t> </a:t>
            </a:r>
            <a:r>
              <a:rPr lang="en-US" sz="3375" dirty="0" err="1">
                <a:latin typeface="#9Slide05 SVNCookie" panose="020B0606040200020203" pitchFamily="34" charset="0"/>
              </a:rPr>
              <a:t>láy</a:t>
            </a:r>
            <a:r>
              <a:rPr lang="en-US" sz="3375" dirty="0">
                <a:latin typeface="#9Slide05 SVNCookie" panose="020B0606040200020203" pitchFamily="34" charset="0"/>
              </a:rPr>
              <a:t>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060506-0791-45A1-ADE3-3889289C1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5617"/>
          <a:stretch/>
        </p:blipFill>
        <p:spPr>
          <a:xfrm>
            <a:off x="0" y="3527424"/>
            <a:ext cx="9144000" cy="1254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04FB64-71BA-4004-8E4A-4A80DE3E979C}"/>
              </a:ext>
            </a:extLst>
          </p:cNvPr>
          <p:cNvSpPr txBox="1"/>
          <p:nvPr/>
        </p:nvSpPr>
        <p:spPr>
          <a:xfrm>
            <a:off x="777875" y="3854152"/>
            <a:ext cx="7588250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375" dirty="0">
                <a:latin typeface="#9Slide05 SVNCookie" panose="020B0606040200020203" pitchFamily="34" charset="0"/>
              </a:rPr>
              <a:t>HS </a:t>
            </a:r>
            <a:r>
              <a:rPr lang="en-US" sz="3375" dirty="0" err="1">
                <a:latin typeface="#9Slide05 SVNCookie" panose="020B0606040200020203" pitchFamily="34" charset="0"/>
              </a:rPr>
              <a:t>lựa</a:t>
            </a:r>
            <a:r>
              <a:rPr lang="en-US" sz="3375" dirty="0">
                <a:latin typeface="#9Slide05 SVNCookie" panose="020B0606040200020203" pitchFamily="34" charset="0"/>
              </a:rPr>
              <a:t> </a:t>
            </a:r>
            <a:r>
              <a:rPr lang="en-US" sz="3375" dirty="0" err="1">
                <a:latin typeface="#9Slide05 SVNCookie" panose="020B0606040200020203" pitchFamily="34" charset="0"/>
              </a:rPr>
              <a:t>chọn</a:t>
            </a:r>
            <a:r>
              <a:rPr lang="en-US" sz="3375" dirty="0">
                <a:latin typeface="#9Slide05 SVNCookie" panose="020B0606040200020203" pitchFamily="34" charset="0"/>
              </a:rPr>
              <a:t> </a:t>
            </a:r>
            <a:r>
              <a:rPr lang="en-US" sz="3375" dirty="0" err="1">
                <a:latin typeface="#9Slide05 SVNCookie" panose="020B0606040200020203" pitchFamily="34" charset="0"/>
              </a:rPr>
              <a:t>và</a:t>
            </a:r>
            <a:r>
              <a:rPr lang="en-US" sz="3375" dirty="0">
                <a:latin typeface="#9Slide05 SVNCookie" panose="020B0606040200020203" pitchFamily="34" charset="0"/>
              </a:rPr>
              <a:t> </a:t>
            </a:r>
            <a:r>
              <a:rPr lang="en-US" sz="3375" dirty="0" err="1">
                <a:latin typeface="#9Slide05 SVNCookie" panose="020B0606040200020203" pitchFamily="34" charset="0"/>
              </a:rPr>
              <a:t>sắp</a:t>
            </a:r>
            <a:r>
              <a:rPr lang="en-US" sz="3375" dirty="0">
                <a:latin typeface="#9Slide05 SVNCookie" panose="020B0606040200020203" pitchFamily="34" charset="0"/>
              </a:rPr>
              <a:t> </a:t>
            </a:r>
            <a:r>
              <a:rPr lang="en-US" sz="3375" dirty="0" err="1">
                <a:latin typeface="#9Slide05 SVNCookie" panose="020B0606040200020203" pitchFamily="34" charset="0"/>
              </a:rPr>
              <a:t>xếp</a:t>
            </a:r>
            <a:r>
              <a:rPr lang="en-US" sz="3375" dirty="0">
                <a:latin typeface="#9Slide05 SVNCookie" panose="020B0606040200020203" pitchFamily="34" charset="0"/>
              </a:rPr>
              <a:t> </a:t>
            </a:r>
            <a:r>
              <a:rPr lang="en-US" sz="3375" dirty="0" err="1">
                <a:latin typeface="#9Slide05 SVNCookie" panose="020B0606040200020203" pitchFamily="34" charset="0"/>
              </a:rPr>
              <a:t>vào</a:t>
            </a:r>
            <a:r>
              <a:rPr lang="en-US" sz="3375" dirty="0">
                <a:latin typeface="#9Slide05 SVNCookie" panose="020B0606040200020203" pitchFamily="34" charset="0"/>
              </a:rPr>
              <a:t> 3 </a:t>
            </a:r>
            <a:r>
              <a:rPr lang="en-US" sz="3375" dirty="0" err="1">
                <a:latin typeface="#9Slide05 SVNCookie" panose="020B0606040200020203" pitchFamily="34" charset="0"/>
              </a:rPr>
              <a:t>cột</a:t>
            </a:r>
            <a:r>
              <a:rPr lang="en-US" sz="3375" dirty="0">
                <a:latin typeface="#9Slide05 SVNCookie" panose="020B0606040200020203" pitchFamily="34" charset="0"/>
              </a:rPr>
              <a:t> </a:t>
            </a:r>
            <a:r>
              <a:rPr lang="en-US" sz="3375" dirty="0" err="1">
                <a:latin typeface="#9Slide05 SVNCookie" panose="020B0606040200020203" pitchFamily="34" charset="0"/>
              </a:rPr>
              <a:t>phù</a:t>
            </a:r>
            <a:r>
              <a:rPr lang="en-US" sz="3375" dirty="0">
                <a:latin typeface="#9Slide05 SVNCookie" panose="020B0606040200020203" pitchFamily="34" charset="0"/>
              </a:rPr>
              <a:t> </a:t>
            </a:r>
            <a:r>
              <a:rPr lang="en-US" sz="3375" dirty="0" err="1">
                <a:latin typeface="#9Slide05 SVNCookie" panose="020B0606040200020203" pitchFamily="34" charset="0"/>
              </a:rPr>
              <a:t>hợp</a:t>
            </a:r>
            <a:endParaRPr lang="en-US" sz="3375" dirty="0">
              <a:latin typeface="#9Slide05 SVNCookie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幼儿教育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866</Words>
  <Application>Microsoft Office PowerPoint</Application>
  <PresentationFormat>On-screen Show (16:9)</PresentationFormat>
  <Paragraphs>179</Paragraphs>
  <Slides>26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微软雅黑</vt:lpstr>
      <vt:lpstr>宋体</vt:lpstr>
      <vt:lpstr>#9Slide03 Arima Madurai</vt:lpstr>
      <vt:lpstr>#9Slide03 Arima Madurai Black</vt:lpstr>
      <vt:lpstr>#9Slide05 FS Blonde Script</vt:lpstr>
      <vt:lpstr>#9Slide05 SVNBulgary</vt:lpstr>
      <vt:lpstr>#9Slide05 SVNCookie</vt:lpstr>
      <vt:lpstr>Arial</vt:lpstr>
      <vt:lpstr>Calibri</vt:lpstr>
      <vt:lpstr>Times New Roman</vt:lpstr>
      <vt:lpstr>方正剪纸简体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幼儿教育</dc:title>
  <dc:creator>Administrator</dc:creator>
  <cp:lastModifiedBy>Administrator</cp:lastModifiedBy>
  <cp:revision>436</cp:revision>
  <dcterms:created xsi:type="dcterms:W3CDTF">2013-11-04T01:23:30Z</dcterms:created>
  <dcterms:modified xsi:type="dcterms:W3CDTF">2025-05-16T12:41:45Z</dcterms:modified>
</cp:coreProperties>
</file>