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4" r:id="rId2"/>
    <p:sldId id="18742" r:id="rId3"/>
    <p:sldId id="18743" r:id="rId4"/>
    <p:sldId id="18744" r:id="rId5"/>
    <p:sldId id="18745" r:id="rId6"/>
    <p:sldId id="18746" r:id="rId7"/>
    <p:sldId id="341" r:id="rId8"/>
    <p:sldId id="18864" r:id="rId9"/>
    <p:sldId id="18728" r:id="rId10"/>
    <p:sldId id="18763" r:id="rId11"/>
    <p:sldId id="18863" r:id="rId12"/>
    <p:sldId id="3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5D8837-A7A4-47A1-93DD-63F8EA2532A5}">
          <p14:sldIdLst>
            <p14:sldId id="324"/>
            <p14:sldId id="18742"/>
            <p14:sldId id="18743"/>
            <p14:sldId id="18744"/>
            <p14:sldId id="18745"/>
            <p14:sldId id="18746"/>
          </p14:sldIdLst>
        </p14:section>
        <p14:section name="默认节" id="{944815E8-00CA-4AC6-AFA7-52975F579B78}">
          <p14:sldIdLst>
            <p14:sldId id="341"/>
            <p14:sldId id="18864"/>
            <p14:sldId id="18728"/>
            <p14:sldId id="18763"/>
            <p14:sldId id="18863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9DB"/>
    <a:srgbClr val="D5EDFF"/>
    <a:srgbClr val="E1F2CE"/>
    <a:srgbClr val="D2EBB7"/>
    <a:srgbClr val="B6DF89"/>
    <a:srgbClr val="FAF89E"/>
    <a:srgbClr val="DCC5ED"/>
    <a:srgbClr val="79C6FF"/>
    <a:srgbClr val="AFDDFF"/>
    <a:srgbClr val="E8C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84495" autoAdjust="0"/>
  </p:normalViewPr>
  <p:slideViewPr>
    <p:cSldViewPr>
      <p:cViewPr varScale="1">
        <p:scale>
          <a:sx n="78" d="100"/>
          <a:sy n="78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2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5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8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91280-628A-4E3D-9D07-42F2DA6A9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0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3DD74-4964-4852-8528-2777040DC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276512" cy="4098894"/>
          </a:xfrm>
          <a:prstGeom prst="rect">
            <a:avLst/>
          </a:prstGeom>
        </p:spPr>
      </p:pic>
      <p:sp>
        <p:nvSpPr>
          <p:cNvPr id="4" name="Google Shape;286;p36">
            <a:extLst>
              <a:ext uri="{FF2B5EF4-FFF2-40B4-BE49-F238E27FC236}">
                <a16:creationId xmlns:a16="http://schemas.microsoft.com/office/drawing/2014/main" id="{1C80FFC2-297F-4428-8011-FBFF93EC6D6D}"/>
              </a:ext>
            </a:extLst>
          </p:cNvPr>
          <p:cNvSpPr txBox="1">
            <a:spLocks/>
          </p:cNvSpPr>
          <p:nvPr/>
        </p:nvSpPr>
        <p:spPr>
          <a:xfrm>
            <a:off x="4876800" y="990600"/>
            <a:ext cx="6462807" cy="304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ctr">
              <a:buFont typeface="Wingdings 2"/>
              <a:buNone/>
            </a:pP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43FEB0-1454-49D2-B592-9C3595937980}"/>
              </a:ext>
            </a:extLst>
          </p:cNvPr>
          <p:cNvGrpSpPr/>
          <p:nvPr/>
        </p:nvGrpSpPr>
        <p:grpSpPr>
          <a:xfrm rot="16200000">
            <a:off x="-2802803" y="2836000"/>
            <a:ext cx="6824801" cy="914401"/>
            <a:chOff x="2362201" y="152400"/>
            <a:chExt cx="6824801" cy="9144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084812-F7B1-4A00-91AB-DEB2C78899B1}"/>
                </a:ext>
              </a:extLst>
            </p:cNvPr>
            <p:cNvSpPr/>
            <p:nvPr/>
          </p:nvSpPr>
          <p:spPr>
            <a:xfrm>
              <a:off x="2362201" y="152400"/>
              <a:ext cx="6553200" cy="7880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Google Shape;879;p29">
              <a:extLst>
                <a:ext uri="{FF2B5EF4-FFF2-40B4-BE49-F238E27FC236}">
                  <a16:creationId xmlns:a16="http://schemas.microsoft.com/office/drawing/2014/main" id="{07FAAD6A-E46F-413E-BB2D-0F6F6DE67D33}"/>
                </a:ext>
              </a:extLst>
            </p:cNvPr>
            <p:cNvSpPr txBox="1">
              <a:spLocks/>
            </p:cNvSpPr>
            <p:nvPr/>
          </p:nvSpPr>
          <p:spPr>
            <a:xfrm>
              <a:off x="2362202" y="278801"/>
              <a:ext cx="6824800" cy="78800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sz="3300" kern="1200">
                  <a:solidFill>
                    <a:schemeClr val="accent3">
                      <a:shade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 THUYẾT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E1AFEEC-73E8-4EBB-88D8-EC01AA047627}"/>
              </a:ext>
            </a:extLst>
          </p:cNvPr>
          <p:cNvSpPr/>
          <p:nvPr/>
        </p:nvSpPr>
        <p:spPr>
          <a:xfrm>
            <a:off x="1107662" y="152401"/>
            <a:ext cx="10931942" cy="3347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oogle Shape;5546;p46">
            <a:extLst>
              <a:ext uri="{FF2B5EF4-FFF2-40B4-BE49-F238E27FC236}">
                <a16:creationId xmlns:a16="http://schemas.microsoft.com/office/drawing/2014/main" id="{D5FA5F96-3258-48C2-A604-257E5BF470B3}"/>
              </a:ext>
            </a:extLst>
          </p:cNvPr>
          <p:cNvGrpSpPr/>
          <p:nvPr/>
        </p:nvGrpSpPr>
        <p:grpSpPr>
          <a:xfrm>
            <a:off x="4195647" y="441888"/>
            <a:ext cx="307573" cy="307573"/>
            <a:chOff x="5660400" y="238125"/>
            <a:chExt cx="481825" cy="481825"/>
          </a:xfrm>
        </p:grpSpPr>
        <p:sp>
          <p:nvSpPr>
            <p:cNvPr id="8" name="Google Shape;5547;p46">
              <a:extLst>
                <a:ext uri="{FF2B5EF4-FFF2-40B4-BE49-F238E27FC236}">
                  <a16:creationId xmlns:a16="http://schemas.microsoft.com/office/drawing/2014/main" id="{7EF0034B-D9DA-4B0F-9841-C583AEA45B42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9" name="Google Shape;5548;p46">
              <a:extLst>
                <a:ext uri="{FF2B5EF4-FFF2-40B4-BE49-F238E27FC236}">
                  <a16:creationId xmlns:a16="http://schemas.microsoft.com/office/drawing/2014/main" id="{DAD07D5C-0CBF-4B42-84FF-93237445B0F3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A2A96E2-AC45-4AC9-A468-BFEE7D8AF73E}"/>
              </a:ext>
            </a:extLst>
          </p:cNvPr>
          <p:cNvSpPr txBox="1"/>
          <p:nvPr/>
        </p:nvSpPr>
        <p:spPr>
          <a:xfrm>
            <a:off x="4652372" y="152401"/>
            <a:ext cx="4517184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2ABC9-B456-400A-8088-C9BFDD84622C}"/>
              </a:ext>
            </a:extLst>
          </p:cNvPr>
          <p:cNvSpPr txBox="1"/>
          <p:nvPr/>
        </p:nvSpPr>
        <p:spPr>
          <a:xfrm>
            <a:off x="1127540" y="765517"/>
            <a:ext cx="10720003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1067"/>
              </a:spcAft>
              <a:buFontTx/>
              <a:buChar char="-"/>
            </a:pP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1067"/>
              </a:spcAft>
              <a:buFontTx/>
              <a:buChar char="-"/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67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1EE2D-4F6F-43E2-B805-3A314C09516D}"/>
              </a:ext>
            </a:extLst>
          </p:cNvPr>
          <p:cNvSpPr/>
          <p:nvPr/>
        </p:nvSpPr>
        <p:spPr>
          <a:xfrm>
            <a:off x="1107663" y="3740632"/>
            <a:ext cx="10931941" cy="2964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oogle Shape;5879;p46">
            <a:extLst>
              <a:ext uri="{FF2B5EF4-FFF2-40B4-BE49-F238E27FC236}">
                <a16:creationId xmlns:a16="http://schemas.microsoft.com/office/drawing/2014/main" id="{6BB6A3FF-2844-472F-BA81-9B7B6DFFAC2C}"/>
              </a:ext>
            </a:extLst>
          </p:cNvPr>
          <p:cNvGrpSpPr/>
          <p:nvPr/>
        </p:nvGrpSpPr>
        <p:grpSpPr>
          <a:xfrm>
            <a:off x="4182947" y="3915147"/>
            <a:ext cx="405405" cy="362459"/>
            <a:chOff x="6218300" y="4416175"/>
            <a:chExt cx="516000" cy="448000"/>
          </a:xfrm>
        </p:grpSpPr>
        <p:sp>
          <p:nvSpPr>
            <p:cNvPr id="14" name="Google Shape;5880;p46">
              <a:extLst>
                <a:ext uri="{FF2B5EF4-FFF2-40B4-BE49-F238E27FC236}">
                  <a16:creationId xmlns:a16="http://schemas.microsoft.com/office/drawing/2014/main" id="{2E2509D6-CBCE-46B0-AFBF-F116510A5431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5" name="Google Shape;5881;p46">
              <a:extLst>
                <a:ext uri="{FF2B5EF4-FFF2-40B4-BE49-F238E27FC236}">
                  <a16:creationId xmlns:a16="http://schemas.microsoft.com/office/drawing/2014/main" id="{2A19EE79-FB08-4365-ADEC-07E4BFA65E75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6" name="Google Shape;5882;p46">
              <a:extLst>
                <a:ext uri="{FF2B5EF4-FFF2-40B4-BE49-F238E27FC236}">
                  <a16:creationId xmlns:a16="http://schemas.microsoft.com/office/drawing/2014/main" id="{76051F47-8124-4551-A320-C94FAE47CA6D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5ECD135-3D39-4AD4-B288-B979C6365E4D}"/>
              </a:ext>
            </a:extLst>
          </p:cNvPr>
          <p:cNvSpPr txBox="1"/>
          <p:nvPr/>
        </p:nvSpPr>
        <p:spPr>
          <a:xfrm>
            <a:off x="4702731" y="3686547"/>
            <a:ext cx="3052570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3F0E8E-0310-466F-BB7E-5A015F8D5ED3}"/>
              </a:ext>
            </a:extLst>
          </p:cNvPr>
          <p:cNvSpPr txBox="1"/>
          <p:nvPr/>
        </p:nvSpPr>
        <p:spPr>
          <a:xfrm>
            <a:off x="1219200" y="4372347"/>
            <a:ext cx="10771279" cy="218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67"/>
              </a:spcAft>
            </a:pP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1067"/>
              </a:spcAft>
            </a:pP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1067"/>
              </a:spcAft>
            </a:pP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FABC-94F3-489A-86F9-406A5833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E5A459C-1CD0-4C40-A43B-B10D26251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400" y="-1891075"/>
            <a:ext cx="4267201" cy="10879636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154F1AF6-6446-4B98-989C-B10F04A09672}"/>
              </a:ext>
            </a:extLst>
          </p:cNvPr>
          <p:cNvSpPr txBox="1"/>
          <p:nvPr/>
        </p:nvSpPr>
        <p:spPr>
          <a:xfrm>
            <a:off x="381001" y="2763913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2.Tác </a:t>
            </a:r>
            <a:r>
              <a:rPr lang="en-US" altLang="zh-CN" sz="40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giả</a:t>
            </a:r>
            <a:r>
              <a:rPr lang="en-US" altLang="zh-CN" sz="40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tác</a:t>
            </a:r>
            <a:r>
              <a:rPr lang="en-US" altLang="zh-CN" sz="40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phẩm</a:t>
            </a:r>
            <a:endParaRPr lang="en-US" altLang="zh-CN" sz="4000" b="1" dirty="0">
              <a:solidFill>
                <a:srgbClr val="377636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3.H</a:t>
            </a:r>
            <a:r>
              <a:rPr lang="vi-VN" altLang="zh-CN" sz="40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ư</a:t>
            </a:r>
            <a:r>
              <a:rPr lang="en-US" altLang="zh-CN" sz="40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ớng</a:t>
            </a:r>
            <a:r>
              <a:rPr lang="en-US" altLang="zh-CN" sz="40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dẫn</a:t>
            </a:r>
            <a:r>
              <a:rPr lang="en-US" altLang="zh-CN" sz="40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đọc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FABC-94F3-489A-86F9-406A5833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E5A459C-1CD0-4C40-A43B-B10D26251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4464" y="-1200207"/>
            <a:ext cx="3583069" cy="9906000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154F1AF6-6446-4B98-989C-B10F04A09672}"/>
              </a:ext>
            </a:extLst>
          </p:cNvPr>
          <p:cNvSpPr txBox="1"/>
          <p:nvPr/>
        </p:nvSpPr>
        <p:spPr>
          <a:xfrm>
            <a:off x="919104" y="2936295"/>
            <a:ext cx="10442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II.Đọc</a:t>
            </a:r>
            <a:r>
              <a:rPr lang="en-US" altLang="zh-CN" sz="8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hiểu</a:t>
            </a:r>
            <a:r>
              <a:rPr lang="en-US" altLang="zh-CN" sz="8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văn</a:t>
            </a:r>
            <a:r>
              <a:rPr lang="en-US" altLang="zh-CN" sz="8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bản</a:t>
            </a:r>
            <a:endParaRPr lang="zh-CN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4" descr="Kết quả hình ảnh cho thánh gióng png">
            <a:extLst>
              <a:ext uri="{FF2B5EF4-FFF2-40B4-BE49-F238E27FC236}">
                <a16:creationId xmlns:a16="http://schemas.microsoft.com/office/drawing/2014/main" id="{94CDCA4F-1E3A-43FB-9786-DED51B778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 bwMode="auto">
          <a:xfrm>
            <a:off x="131876" y="4305754"/>
            <a:ext cx="1972132" cy="25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D43F52-5275-49BB-8F8E-8B771289C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3333" r="47778" b="21111"/>
          <a:stretch>
            <a:fillRect/>
          </a:stretch>
        </p:blipFill>
        <p:spPr bwMode="auto">
          <a:xfrm>
            <a:off x="10400580" y="77158"/>
            <a:ext cx="1567526" cy="28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n hãy điền thêm từ ngữ vào chỗ trống nói về xuất thân của hai v">
            <a:extLst>
              <a:ext uri="{FF2B5EF4-FFF2-40B4-BE49-F238E27FC236}">
                <a16:creationId xmlns:a16="http://schemas.microsoft.com/office/drawing/2014/main" id="{91EBF6FD-B915-4ABE-9A85-947EDDC4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" y="3420"/>
            <a:ext cx="12183404" cy="68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yện Cô bé quàng khăn đỏ (Có file nghe MP3) - Đọc truyện cổ tích thế giới">
            <a:extLst>
              <a:ext uri="{FF2B5EF4-FFF2-40B4-BE49-F238E27FC236}">
                <a16:creationId xmlns:a16="http://schemas.microsoft.com/office/drawing/2014/main" id="{2255CAE1-9412-4FD1-8EC4-511AFB5D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8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yện cổ tích Cây khế [hay truyện Ăn khế trả vàng] - Thế giới cổ tích">
            <a:extLst>
              <a:ext uri="{FF2B5EF4-FFF2-40B4-BE49-F238E27FC236}">
                <a16:creationId xmlns:a16="http://schemas.microsoft.com/office/drawing/2014/main" id="{C8BA0F1A-DA66-4362-9A60-CB1B14E3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8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075E0A1-0F5D-48DB-8487-C81F111E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1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 bài học từ câu chuyện cổ tích “Cô bé lọ lem”">
            <a:extLst>
              <a:ext uri="{FF2B5EF4-FFF2-40B4-BE49-F238E27FC236}">
                <a16:creationId xmlns:a16="http://schemas.microsoft.com/office/drawing/2014/main" id="{B8F6B9DB-E58D-457F-8945-71E7A521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7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thạch sanh">
            <a:extLst>
              <a:ext uri="{FF2B5EF4-FFF2-40B4-BE49-F238E27FC236}">
                <a16:creationId xmlns:a16="http://schemas.microsoft.com/office/drawing/2014/main" id="{75D7ADA3-8602-4E6A-936B-3F917E14D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r="15152" b="14841"/>
          <a:stretch/>
        </p:blipFill>
        <p:spPr bwMode="auto">
          <a:xfrm>
            <a:off x="6279475" y="417250"/>
            <a:ext cx="5500370" cy="415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A7631-74DA-4D8D-8617-922E2E076182}"/>
              </a:ext>
            </a:extLst>
          </p:cNvPr>
          <p:cNvSpPr txBox="1"/>
          <p:nvPr/>
        </p:nvSpPr>
        <p:spPr>
          <a:xfrm>
            <a:off x="394402" y="5024497"/>
            <a:ext cx="1149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TRUYỆN( TRUYỆN CỔ TÍCH VÀ TRUYỀN THUYẾT</a:t>
            </a:r>
          </a:p>
        </p:txBody>
      </p:sp>
      <p:pic>
        <p:nvPicPr>
          <p:cNvPr id="1026" name="Picture 2" descr="Thánh Gióng xuất hiện trong game online Việt">
            <a:extLst>
              <a:ext uri="{FF2B5EF4-FFF2-40B4-BE49-F238E27FC236}">
                <a16:creationId xmlns:a16="http://schemas.microsoft.com/office/drawing/2014/main" id="{7C9A66D9-AEAD-486F-A688-E214A06F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2" y="417250"/>
            <a:ext cx="5500369" cy="415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FABC-94F3-489A-86F9-406A5833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E5A459C-1CD0-4C40-A43B-B10D26251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400" y="-1891075"/>
            <a:ext cx="4267201" cy="10879636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154F1AF6-6446-4B98-989C-B10F04A09672}"/>
              </a:ext>
            </a:extLst>
          </p:cNvPr>
          <p:cNvSpPr txBox="1"/>
          <p:nvPr/>
        </p:nvSpPr>
        <p:spPr>
          <a:xfrm>
            <a:off x="381001" y="2763913"/>
            <a:ext cx="1150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96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5,6,7</a:t>
            </a:r>
          </a:p>
          <a:p>
            <a:pPr algn="ctr"/>
            <a:r>
              <a:rPr lang="en-US" altLang="zh-CN" sz="96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Thánh</a:t>
            </a:r>
            <a:r>
              <a:rPr lang="en-US" altLang="zh-CN" sz="96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Gióng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FABC-94F3-489A-86F9-406A5833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E5A459C-1CD0-4C40-A43B-B10D26251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400" y="-1891075"/>
            <a:ext cx="4267201" cy="10879636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154F1AF6-6446-4B98-989C-B10F04A09672}"/>
              </a:ext>
            </a:extLst>
          </p:cNvPr>
          <p:cNvSpPr txBox="1"/>
          <p:nvPr/>
        </p:nvSpPr>
        <p:spPr>
          <a:xfrm>
            <a:off x="381001" y="2763913"/>
            <a:ext cx="1150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dirty="0" err="1">
                <a:solidFill>
                  <a:srgbClr val="377636"/>
                </a:solidFill>
                <a:latin typeface="#9Slide05 SVNCookie" panose="020B0606040200020203" pitchFamily="34" charset="0"/>
                <a:ea typeface="幼圆" panose="02010509060101010101" pitchFamily="49" charset="-122"/>
              </a:rPr>
              <a:t>I</a:t>
            </a:r>
            <a:r>
              <a:rPr lang="en-US" altLang="zh-CN" sz="96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.Tìm</a:t>
            </a:r>
            <a:r>
              <a:rPr lang="en-US" altLang="zh-CN" sz="9600" b="1" dirty="0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srgbClr val="37763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hiểuchung</a:t>
            </a:r>
            <a:endParaRPr lang="en-US" altLang="zh-CN" sz="9600" b="1" dirty="0">
              <a:solidFill>
                <a:srgbClr val="377636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Kiến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thức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Ngữ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văn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1810</TotalTime>
  <Words>431</Words>
  <Application>Microsoft Office PowerPoint</Application>
  <PresentationFormat>Widescreen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#9Slide05 SVNCookie</vt:lpstr>
      <vt:lpstr>Calibri</vt:lpstr>
      <vt:lpstr>Georgia</vt:lpstr>
      <vt:lpstr>Times New Roman</vt:lpstr>
      <vt:lpstr>Wingdings</vt:lpstr>
      <vt:lpstr>Wingdings 2</vt:lpstr>
      <vt:lpstr>幼圆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Administrator</cp:lastModifiedBy>
  <cp:revision>386</cp:revision>
  <cp:lastPrinted>2019-08-13T17:03:47Z</cp:lastPrinted>
  <dcterms:created xsi:type="dcterms:W3CDTF">2006-08-16T00:00:00Z</dcterms:created>
  <dcterms:modified xsi:type="dcterms:W3CDTF">2025-05-17T07:00:42Z</dcterms:modified>
</cp:coreProperties>
</file>