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053" r:id="rId2"/>
    <p:sldId id="2057" r:id="rId3"/>
    <p:sldId id="2058" r:id="rId4"/>
    <p:sldId id="2060" r:id="rId5"/>
    <p:sldId id="18676" r:id="rId6"/>
    <p:sldId id="18697" r:id="rId7"/>
    <p:sldId id="18872" r:id="rId8"/>
    <p:sldId id="18870" r:id="rId9"/>
    <p:sldId id="18869" r:id="rId10"/>
    <p:sldId id="336" r:id="rId11"/>
    <p:sldId id="18877" r:id="rId12"/>
    <p:sldId id="18873" r:id="rId13"/>
    <p:sldId id="18874" r:id="rId14"/>
    <p:sldId id="18875" r:id="rId15"/>
    <p:sldId id="18876" r:id="rId16"/>
    <p:sldId id="18878" r:id="rId17"/>
    <p:sldId id="18843" r:id="rId18"/>
    <p:sldId id="413" r:id="rId19"/>
    <p:sldId id="414" r:id="rId20"/>
    <p:sldId id="18842" r:id="rId21"/>
    <p:sldId id="41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pos="7680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541" userDrawn="1">
          <p15:clr>
            <a:srgbClr val="A4A3A4"/>
          </p15:clr>
        </p15:guide>
        <p15:guide id="8" pos="2139" userDrawn="1">
          <p15:clr>
            <a:srgbClr val="A4A3A4"/>
          </p15:clr>
        </p15:guide>
        <p15:guide id="9" pos="438" userDrawn="1">
          <p15:clr>
            <a:srgbClr val="A4A3A4"/>
          </p15:clr>
        </p15:guide>
        <p15:guide id="10" orient="horz" pos="15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2D6"/>
    <a:srgbClr val="FEE1E4"/>
    <a:srgbClr val="E2F0D9"/>
    <a:srgbClr val="FBE5D6"/>
    <a:srgbClr val="F5FCFF"/>
    <a:srgbClr val="79B4DD"/>
    <a:srgbClr val="E2EEF6"/>
    <a:srgbClr val="C5E0B4"/>
    <a:srgbClr val="B5D79D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1026" autoAdjust="0"/>
  </p:normalViewPr>
  <p:slideViewPr>
    <p:cSldViewPr snapToGrid="0" snapToObjects="1" showGuides="1">
      <p:cViewPr varScale="1">
        <p:scale>
          <a:sx n="78" d="100"/>
          <a:sy n="78" d="100"/>
        </p:scale>
        <p:origin x="342" y="78"/>
      </p:cViewPr>
      <p:guideLst>
        <p:guide orient="horz" pos="2160"/>
        <p:guide pos="7242"/>
        <p:guide pos="7680"/>
        <p:guide pos="3840"/>
        <p:guide orient="horz" pos="346"/>
        <p:guide orient="horz" pos="3974"/>
        <p:guide pos="5541"/>
        <p:guide pos="2139"/>
        <p:guide pos="438"/>
        <p:guide orient="horz" pos="15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DFB7E-8A14-5F4A-A8BC-FEC574E653A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14F3-7BF6-CC41-BA5F-F3649E84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15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90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30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94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90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71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88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6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25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57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47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14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337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2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38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51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Là người viết nêu lên những suy nghĩ, nhận xét đưa ra những lí lẽ và bằng chứng cụ thể để làm sáng tỏ cho ý kiến của mình trước 1 hiện tượng, vấn đề đời sống</a:t>
            </a:r>
            <a:endParaRPr lang="en-VN" sz="1200" dirty="0">
              <a:solidFill>
                <a:schemeClr val="tx2">
                  <a:lumMod val="50000"/>
                </a:schemeClr>
              </a:solidFill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83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49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20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24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9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1BFFE-E4B4-F243-8722-F04EDEC7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C61AE-7BCE-CB42-B025-A014ECB0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3E79F-F14E-F644-AAAF-0EF7ED90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254648-CD63-4F4A-9AAF-F1A58FA73D4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18958" y="538844"/>
            <a:ext cx="2772000" cy="2771354"/>
          </a:xfrm>
          <a:custGeom>
            <a:avLst/>
            <a:gdLst>
              <a:gd name="connsiteX0" fmla="*/ 1583872 w 3167744"/>
              <a:gd name="connsiteY0" fmla="*/ 0 h 3167010"/>
              <a:gd name="connsiteX1" fmla="*/ 3167744 w 3167744"/>
              <a:gd name="connsiteY1" fmla="*/ 1583505 h 3167010"/>
              <a:gd name="connsiteX2" fmla="*/ 1583872 w 3167744"/>
              <a:gd name="connsiteY2" fmla="*/ 3167010 h 3167010"/>
              <a:gd name="connsiteX3" fmla="*/ 0 w 3167744"/>
              <a:gd name="connsiteY3" fmla="*/ 1583505 h 3167010"/>
              <a:gd name="connsiteX4" fmla="*/ 1583872 w 3167744"/>
              <a:gd name="connsiteY4" fmla="*/ 0 h 316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7744" h="3167010">
                <a:moveTo>
                  <a:pt x="1583872" y="0"/>
                </a:moveTo>
                <a:cubicBezTo>
                  <a:pt x="2458620" y="0"/>
                  <a:pt x="3167744" y="708959"/>
                  <a:pt x="3167744" y="1583505"/>
                </a:cubicBezTo>
                <a:cubicBezTo>
                  <a:pt x="3167744" y="2458051"/>
                  <a:pt x="2458620" y="3167010"/>
                  <a:pt x="1583872" y="3167010"/>
                </a:cubicBezTo>
                <a:cubicBezTo>
                  <a:pt x="709124" y="3167010"/>
                  <a:pt x="0" y="2458051"/>
                  <a:pt x="0" y="1583505"/>
                </a:cubicBezTo>
                <a:cubicBezTo>
                  <a:pt x="0" y="708959"/>
                  <a:pt x="709124" y="0"/>
                  <a:pt x="15838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96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957500" y="1654600"/>
            <a:ext cx="4588800" cy="3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0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17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D552-C10E-614A-B810-77E320220E2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9" r:id="rId3"/>
    <p:sldLayoutId id="2147483671" r:id="rId4"/>
    <p:sldLayoutId id="2147483672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BD0506-9930-49ED-B79E-7387D42FCDDB}"/>
              </a:ext>
            </a:extLst>
          </p:cNvPr>
          <p:cNvSpPr txBox="1"/>
          <p:nvPr/>
        </p:nvSpPr>
        <p:spPr>
          <a:xfrm flipH="1">
            <a:off x="343694" y="478102"/>
            <a:ext cx="694232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</a:t>
            </a:r>
            <a:r>
              <a:rPr lang="en-US" sz="1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1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6C6A3-AA56-405A-B1CB-E03B48EAC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9948">
            <a:off x="6438402" y="380994"/>
            <a:ext cx="6096012" cy="60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8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769;p27">
            <a:extLst>
              <a:ext uri="{FF2B5EF4-FFF2-40B4-BE49-F238E27FC236}">
                <a16:creationId xmlns:a16="http://schemas.microsoft.com/office/drawing/2014/main" id="{CD1194FE-6281-5906-E123-6C4F2A3A6B3F}"/>
              </a:ext>
            </a:extLst>
          </p:cNvPr>
          <p:cNvSpPr txBox="1">
            <a:spLocks/>
          </p:cNvSpPr>
          <p:nvPr/>
        </p:nvSpPr>
        <p:spPr>
          <a:xfrm>
            <a:off x="2372751" y="240796"/>
            <a:ext cx="7446497" cy="1100987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latin typeface="#9Slide07 SVNBeachwood Sans" pitchFamily="2" charset="0"/>
              </a:rPr>
              <a:t>Điền</a:t>
            </a:r>
            <a:r>
              <a:rPr lang="en-US" sz="4000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7 SVNBeachwood Sans" pitchFamily="2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7 SVNBeachwood Sans" pitchFamily="2" charset="0"/>
              </a:rPr>
              <a:t>nhanh</a:t>
            </a:r>
            <a:r>
              <a:rPr lang="en-US" sz="4000" dirty="0">
                <a:solidFill>
                  <a:srgbClr val="FF0000"/>
                </a:solidFill>
                <a:latin typeface="#9Slide07 SVNBeachwood Sans" pitchFamily="2" charset="0"/>
              </a:rPr>
              <a:t> – </a:t>
            </a:r>
            <a:r>
              <a:rPr lang="en-US" sz="4000" dirty="0" err="1">
                <a:solidFill>
                  <a:srgbClr val="FF0000"/>
                </a:solidFill>
                <a:latin typeface="#9Slide07 SVNBeachwood Sans" pitchFamily="2" charset="0"/>
              </a:rPr>
              <a:t>quy</a:t>
            </a:r>
            <a:r>
              <a:rPr lang="en-US" sz="4000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7 SVNBeachwood Sans" pitchFamily="2" charset="0"/>
              </a:rPr>
              <a:t>trình</a:t>
            </a:r>
            <a:r>
              <a:rPr lang="en-US" sz="4000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7 SVNBeachwood Sans" pitchFamily="2" charset="0"/>
              </a:rPr>
              <a:t>chuẩn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F0BE1DD-EA0B-11FB-A437-BF3AAF248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2500" l="5231" r="98154">
                        <a14:foregroundMark x1="47846" y1="6250" x2="47846" y2="6250"/>
                        <a14:foregroundMark x1="70923" y1="11000" x2="69231" y2="41250"/>
                        <a14:foregroundMark x1="61231" y1="20500" x2="66462" y2="15000"/>
                        <a14:foregroundMark x1="66462" y1="15000" x2="75231" y2="16250"/>
                        <a14:foregroundMark x1="75231" y1="16250" x2="78308" y2="25250"/>
                        <a14:foregroundMark x1="92923" y1="31250" x2="94308" y2="40500"/>
                        <a14:foregroundMark x1="94308" y1="40500" x2="92769" y2="50250"/>
                        <a14:foregroundMark x1="88154" y1="69000" x2="86615" y2="82000"/>
                        <a14:foregroundMark x1="86615" y1="82000" x2="86615" y2="82000"/>
                        <a14:foregroundMark x1="75846" y1="90750" x2="75846" y2="90750"/>
                        <a14:foregroundMark x1="75846" y1="90750" x2="75846" y2="90750"/>
                        <a14:foregroundMark x1="62923" y1="82000" x2="62923" y2="82000"/>
                        <a14:foregroundMark x1="63692" y1="83750" x2="65077" y2="87000"/>
                        <a14:foregroundMark x1="62615" y1="70250" x2="68923" y2="67500"/>
                        <a14:foregroundMark x1="62769" y1="81750" x2="66923" y2="88250"/>
                        <a14:foregroundMark x1="63077" y1="81750" x2="66615" y2="87250"/>
                        <a14:foregroundMark x1="62308" y1="83500" x2="64154" y2="85500"/>
                        <a14:foregroundMark x1="64000" y1="82500" x2="66308" y2="86500"/>
                        <a14:foregroundMark x1="90000" y1="66750" x2="90462" y2="80250"/>
                        <a14:foregroundMark x1="61538" y1="30750" x2="65538" y2="37750"/>
                        <a14:foregroundMark x1="74308" y1="92500" x2="82462" y2="87000"/>
                        <a14:foregroundMark x1="67846" y1="89500" x2="74923" y2="80500"/>
                        <a14:foregroundMark x1="74923" y1="80500" x2="83231" y2="79250"/>
                        <a14:foregroundMark x1="83231" y1="79250" x2="87692" y2="85500"/>
                        <a14:foregroundMark x1="47385" y1="82000" x2="42923" y2="81000"/>
                        <a14:foregroundMark x1="5231" y1="82250" x2="11692" y2="75250"/>
                        <a14:foregroundMark x1="11692" y1="75250" x2="13846" y2="62250"/>
                        <a14:foregroundMark x1="98154" y1="40000" x2="98154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300" y="2710978"/>
            <a:ext cx="4434370" cy="2728843"/>
          </a:xfrm>
          <a:prstGeom prst="rect">
            <a:avLst/>
          </a:prstGeom>
        </p:spPr>
      </p:pic>
      <p:grpSp>
        <p:nvGrpSpPr>
          <p:cNvPr id="51" name="Google Shape;360;p21">
            <a:extLst>
              <a:ext uri="{FF2B5EF4-FFF2-40B4-BE49-F238E27FC236}">
                <a16:creationId xmlns:a16="http://schemas.microsoft.com/office/drawing/2014/main" id="{E8C08A20-3E4E-2516-D2AA-1E1FDA38C641}"/>
              </a:ext>
            </a:extLst>
          </p:cNvPr>
          <p:cNvGrpSpPr/>
          <p:nvPr/>
        </p:nvGrpSpPr>
        <p:grpSpPr>
          <a:xfrm flipH="1">
            <a:off x="5476592" y="1722288"/>
            <a:ext cx="6227519" cy="1292103"/>
            <a:chOff x="5659124" y="774386"/>
            <a:chExt cx="2801721" cy="690000"/>
          </a:xfrm>
        </p:grpSpPr>
        <p:sp>
          <p:nvSpPr>
            <p:cNvPr id="52" name="Google Shape;361;p21">
              <a:extLst>
                <a:ext uri="{FF2B5EF4-FFF2-40B4-BE49-F238E27FC236}">
                  <a16:creationId xmlns:a16="http://schemas.microsoft.com/office/drawing/2014/main" id="{280EA3AA-90DF-6418-030B-E5C93A193313}"/>
                </a:ext>
              </a:extLst>
            </p:cNvPr>
            <p:cNvSpPr/>
            <p:nvPr/>
          </p:nvSpPr>
          <p:spPr>
            <a:xfrm>
              <a:off x="7928645" y="774386"/>
              <a:ext cx="532200" cy="690000"/>
            </a:xfrm>
            <a:prstGeom prst="roundRect">
              <a:avLst>
                <a:gd name="adj" fmla="val 3520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" name="Google Shape;362;p21">
              <a:extLst>
                <a:ext uri="{FF2B5EF4-FFF2-40B4-BE49-F238E27FC236}">
                  <a16:creationId xmlns:a16="http://schemas.microsoft.com/office/drawing/2014/main" id="{276C14DE-CA6A-B641-515E-590E05AD9EB3}"/>
                </a:ext>
              </a:extLst>
            </p:cNvPr>
            <p:cNvGrpSpPr/>
            <p:nvPr/>
          </p:nvGrpSpPr>
          <p:grpSpPr>
            <a:xfrm>
              <a:off x="5659124" y="775250"/>
              <a:ext cx="2632610" cy="688783"/>
              <a:chOff x="5796174" y="775250"/>
              <a:chExt cx="2632610" cy="688783"/>
            </a:xfrm>
          </p:grpSpPr>
          <p:sp>
            <p:nvSpPr>
              <p:cNvPr id="54" name="Google Shape;363;p21">
                <a:extLst>
                  <a:ext uri="{FF2B5EF4-FFF2-40B4-BE49-F238E27FC236}">
                    <a16:creationId xmlns:a16="http://schemas.microsoft.com/office/drawing/2014/main" id="{D5731BD4-4941-C820-8DD1-F2FEB8B6EEB7}"/>
                  </a:ext>
                </a:extLst>
              </p:cNvPr>
              <p:cNvSpPr/>
              <p:nvPr/>
            </p:nvSpPr>
            <p:spPr>
              <a:xfrm>
                <a:off x="5888792" y="1119589"/>
                <a:ext cx="97" cy="181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88" fill="none" extrusionOk="0">
                    <a:moveTo>
                      <a:pt x="0" y="0"/>
                    </a:moveTo>
                    <a:lnTo>
                      <a:pt x="0" y="188"/>
                    </a:lnTo>
                  </a:path>
                </a:pathLst>
              </a:custGeom>
              <a:noFill/>
              <a:ln w="1600" cap="flat" cmpd="sng">
                <a:solidFill>
                  <a:srgbClr val="4949E7"/>
                </a:solidFill>
                <a:prstDash val="solid"/>
                <a:miter lim="492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64;p21">
                <a:extLst>
                  <a:ext uri="{FF2B5EF4-FFF2-40B4-BE49-F238E27FC236}">
                    <a16:creationId xmlns:a16="http://schemas.microsoft.com/office/drawing/2014/main" id="{78A3AD09-62C4-796E-9F35-B5B1BBD169AA}"/>
                  </a:ext>
                </a:extLst>
              </p:cNvPr>
              <p:cNvSpPr/>
              <p:nvPr/>
            </p:nvSpPr>
            <p:spPr>
              <a:xfrm>
                <a:off x="5796174" y="775250"/>
                <a:ext cx="2632610" cy="688783"/>
              </a:xfrm>
              <a:custGeom>
                <a:avLst/>
                <a:gdLst/>
                <a:ahLst/>
                <a:cxnLst/>
                <a:rect l="l" t="t" r="r" b="b"/>
                <a:pathLst>
                  <a:path w="27202" h="7117" extrusionOk="0">
                    <a:moveTo>
                      <a:pt x="26560" y="173"/>
                    </a:moveTo>
                    <a:cubicBezTo>
                      <a:pt x="26363" y="59"/>
                      <a:pt x="26141" y="0"/>
                      <a:pt x="25915" y="0"/>
                    </a:cubicBezTo>
                    <a:lnTo>
                      <a:pt x="7063" y="0"/>
                    </a:lnTo>
                    <a:cubicBezTo>
                      <a:pt x="6837" y="0"/>
                      <a:pt x="6615" y="59"/>
                      <a:pt x="6418" y="173"/>
                    </a:cubicBezTo>
                    <a:lnTo>
                      <a:pt x="2485" y="2445"/>
                    </a:lnTo>
                    <a:cubicBezTo>
                      <a:pt x="2169" y="2627"/>
                      <a:pt x="1948" y="2937"/>
                      <a:pt x="1869" y="3287"/>
                    </a:cubicBezTo>
                    <a:cubicBezTo>
                      <a:pt x="1755" y="2893"/>
                      <a:pt x="1386" y="2607"/>
                      <a:pt x="957" y="2607"/>
                    </a:cubicBezTo>
                    <a:cubicBezTo>
                      <a:pt x="430" y="2607"/>
                      <a:pt x="1" y="3036"/>
                      <a:pt x="1" y="3558"/>
                    </a:cubicBezTo>
                    <a:cubicBezTo>
                      <a:pt x="1" y="4086"/>
                      <a:pt x="430" y="4515"/>
                      <a:pt x="957" y="4515"/>
                    </a:cubicBezTo>
                    <a:cubicBezTo>
                      <a:pt x="1386" y="4515"/>
                      <a:pt x="1751" y="4229"/>
                      <a:pt x="1869" y="3834"/>
                    </a:cubicBezTo>
                    <a:cubicBezTo>
                      <a:pt x="1948" y="4184"/>
                      <a:pt x="2169" y="4495"/>
                      <a:pt x="2485" y="4677"/>
                    </a:cubicBezTo>
                    <a:lnTo>
                      <a:pt x="6418" y="6944"/>
                    </a:lnTo>
                    <a:cubicBezTo>
                      <a:pt x="6615" y="7058"/>
                      <a:pt x="6837" y="7117"/>
                      <a:pt x="7063" y="7117"/>
                    </a:cubicBezTo>
                    <a:lnTo>
                      <a:pt x="25915" y="7117"/>
                    </a:lnTo>
                    <a:cubicBezTo>
                      <a:pt x="26141" y="7117"/>
                      <a:pt x="26363" y="7058"/>
                      <a:pt x="26560" y="6944"/>
                    </a:cubicBezTo>
                    <a:cubicBezTo>
                      <a:pt x="26955" y="6718"/>
                      <a:pt x="27201" y="6289"/>
                      <a:pt x="27201" y="5830"/>
                    </a:cubicBezTo>
                    <a:lnTo>
                      <a:pt x="27201" y="1286"/>
                    </a:lnTo>
                    <a:cubicBezTo>
                      <a:pt x="27201" y="828"/>
                      <a:pt x="26955" y="404"/>
                      <a:pt x="26560" y="173"/>
                    </a:cubicBezTo>
                    <a:close/>
                  </a:path>
                </a:pathLst>
              </a:cu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txBody>
              <a:bodyPr spcFirstLastPara="1" wrap="square" lIns="91425" tIns="91425" rIns="731500" bIns="91425" anchor="ctr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HS/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phiếu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miếng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khuyết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trước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Google Shape;365;p21">
                <a:extLst>
                  <a:ext uri="{FF2B5EF4-FFF2-40B4-BE49-F238E27FC236}">
                    <a16:creationId xmlns:a16="http://schemas.microsoft.com/office/drawing/2014/main" id="{CD71754B-4929-756E-C093-2ACF8E056224}"/>
                  </a:ext>
                </a:extLst>
              </p:cNvPr>
              <p:cNvSpPr/>
              <p:nvPr/>
            </p:nvSpPr>
            <p:spPr>
              <a:xfrm>
                <a:off x="6048091" y="848996"/>
                <a:ext cx="430252" cy="541291"/>
              </a:xfrm>
              <a:custGeom>
                <a:avLst/>
                <a:gdLst/>
                <a:ahLst/>
                <a:cxnLst/>
                <a:rect l="l" t="t" r="r" b="b"/>
                <a:pathLst>
                  <a:path w="4983" h="5593" extrusionOk="0">
                    <a:moveTo>
                      <a:pt x="4458" y="1"/>
                    </a:moveTo>
                    <a:cubicBezTo>
                      <a:pt x="4367" y="1"/>
                      <a:pt x="4276" y="24"/>
                      <a:pt x="4194" y="71"/>
                    </a:cubicBezTo>
                    <a:lnTo>
                      <a:pt x="266" y="2343"/>
                    </a:lnTo>
                    <a:cubicBezTo>
                      <a:pt x="104" y="2437"/>
                      <a:pt x="0" y="2609"/>
                      <a:pt x="0" y="2796"/>
                    </a:cubicBezTo>
                    <a:cubicBezTo>
                      <a:pt x="0" y="2984"/>
                      <a:pt x="104" y="3156"/>
                      <a:pt x="266" y="3250"/>
                    </a:cubicBezTo>
                    <a:lnTo>
                      <a:pt x="4194" y="5522"/>
                    </a:lnTo>
                    <a:cubicBezTo>
                      <a:pt x="4276" y="5569"/>
                      <a:pt x="4367" y="5592"/>
                      <a:pt x="4458" y="5592"/>
                    </a:cubicBezTo>
                    <a:cubicBezTo>
                      <a:pt x="4549" y="5592"/>
                      <a:pt x="4640" y="5569"/>
                      <a:pt x="4722" y="5522"/>
                    </a:cubicBezTo>
                    <a:cubicBezTo>
                      <a:pt x="4884" y="5428"/>
                      <a:pt x="4983" y="5256"/>
                      <a:pt x="4983" y="5068"/>
                    </a:cubicBezTo>
                    <a:lnTo>
                      <a:pt x="4983" y="524"/>
                    </a:lnTo>
                    <a:cubicBezTo>
                      <a:pt x="4983" y="337"/>
                      <a:pt x="4884" y="165"/>
                      <a:pt x="4722" y="71"/>
                    </a:cubicBezTo>
                    <a:cubicBezTo>
                      <a:pt x="4640" y="24"/>
                      <a:pt x="4549" y="1"/>
                      <a:pt x="44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0" name="Google Shape;360;p21">
            <a:extLst>
              <a:ext uri="{FF2B5EF4-FFF2-40B4-BE49-F238E27FC236}">
                <a16:creationId xmlns:a16="http://schemas.microsoft.com/office/drawing/2014/main" id="{CA9ABBCB-226E-20EB-63EB-FB62D42DA5E5}"/>
              </a:ext>
            </a:extLst>
          </p:cNvPr>
          <p:cNvGrpSpPr/>
          <p:nvPr/>
        </p:nvGrpSpPr>
        <p:grpSpPr>
          <a:xfrm flipH="1">
            <a:off x="5476592" y="3394896"/>
            <a:ext cx="6227519" cy="1292103"/>
            <a:chOff x="5659124" y="774386"/>
            <a:chExt cx="2801721" cy="690000"/>
          </a:xfrm>
        </p:grpSpPr>
        <p:sp>
          <p:nvSpPr>
            <p:cNvPr id="61" name="Google Shape;361;p21">
              <a:extLst>
                <a:ext uri="{FF2B5EF4-FFF2-40B4-BE49-F238E27FC236}">
                  <a16:creationId xmlns:a16="http://schemas.microsoft.com/office/drawing/2014/main" id="{07438E98-E009-2D24-D4AB-DBC9DD2DF8A7}"/>
                </a:ext>
              </a:extLst>
            </p:cNvPr>
            <p:cNvSpPr/>
            <p:nvPr/>
          </p:nvSpPr>
          <p:spPr>
            <a:xfrm>
              <a:off x="7928645" y="774386"/>
              <a:ext cx="532200" cy="690000"/>
            </a:xfrm>
            <a:prstGeom prst="roundRect">
              <a:avLst>
                <a:gd name="adj" fmla="val 35207"/>
              </a:avLst>
            </a:prstGeom>
            <a:solidFill>
              <a:srgbClr val="FEE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2" name="Google Shape;362;p21">
              <a:extLst>
                <a:ext uri="{FF2B5EF4-FFF2-40B4-BE49-F238E27FC236}">
                  <a16:creationId xmlns:a16="http://schemas.microsoft.com/office/drawing/2014/main" id="{76309201-E8A0-8C22-4DAC-B2E75A46107E}"/>
                </a:ext>
              </a:extLst>
            </p:cNvPr>
            <p:cNvGrpSpPr/>
            <p:nvPr/>
          </p:nvGrpSpPr>
          <p:grpSpPr>
            <a:xfrm>
              <a:off x="5659124" y="775250"/>
              <a:ext cx="2632610" cy="688783"/>
              <a:chOff x="5796174" y="775250"/>
              <a:chExt cx="2632610" cy="688783"/>
            </a:xfrm>
          </p:grpSpPr>
          <p:sp>
            <p:nvSpPr>
              <p:cNvPr id="63" name="Google Shape;363;p21">
                <a:extLst>
                  <a:ext uri="{FF2B5EF4-FFF2-40B4-BE49-F238E27FC236}">
                    <a16:creationId xmlns:a16="http://schemas.microsoft.com/office/drawing/2014/main" id="{B163EE58-C024-5780-0F13-757C181B2C66}"/>
                  </a:ext>
                </a:extLst>
              </p:cNvPr>
              <p:cNvSpPr/>
              <p:nvPr/>
            </p:nvSpPr>
            <p:spPr>
              <a:xfrm>
                <a:off x="5888792" y="1119589"/>
                <a:ext cx="97" cy="181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88" fill="none" extrusionOk="0">
                    <a:moveTo>
                      <a:pt x="0" y="0"/>
                    </a:moveTo>
                    <a:lnTo>
                      <a:pt x="0" y="188"/>
                    </a:lnTo>
                  </a:path>
                </a:pathLst>
              </a:custGeom>
              <a:noFill/>
              <a:ln w="1600" cap="flat" cmpd="sng">
                <a:solidFill>
                  <a:srgbClr val="4949E7"/>
                </a:solidFill>
                <a:prstDash val="solid"/>
                <a:miter lim="492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64;p21">
                <a:extLst>
                  <a:ext uri="{FF2B5EF4-FFF2-40B4-BE49-F238E27FC236}">
                    <a16:creationId xmlns:a16="http://schemas.microsoft.com/office/drawing/2014/main" id="{1A3AE854-4E1A-0B10-32BB-6C22DFEB4D53}"/>
                  </a:ext>
                </a:extLst>
              </p:cNvPr>
              <p:cNvSpPr/>
              <p:nvPr/>
            </p:nvSpPr>
            <p:spPr>
              <a:xfrm>
                <a:off x="5796174" y="775250"/>
                <a:ext cx="2632610" cy="688783"/>
              </a:xfrm>
              <a:custGeom>
                <a:avLst/>
                <a:gdLst/>
                <a:ahLst/>
                <a:cxnLst/>
                <a:rect l="l" t="t" r="r" b="b"/>
                <a:pathLst>
                  <a:path w="27202" h="7117" extrusionOk="0">
                    <a:moveTo>
                      <a:pt x="26560" y="173"/>
                    </a:moveTo>
                    <a:cubicBezTo>
                      <a:pt x="26363" y="59"/>
                      <a:pt x="26141" y="0"/>
                      <a:pt x="25915" y="0"/>
                    </a:cubicBezTo>
                    <a:lnTo>
                      <a:pt x="7063" y="0"/>
                    </a:lnTo>
                    <a:cubicBezTo>
                      <a:pt x="6837" y="0"/>
                      <a:pt x="6615" y="59"/>
                      <a:pt x="6418" y="173"/>
                    </a:cubicBezTo>
                    <a:lnTo>
                      <a:pt x="2485" y="2445"/>
                    </a:lnTo>
                    <a:cubicBezTo>
                      <a:pt x="2169" y="2627"/>
                      <a:pt x="1948" y="2937"/>
                      <a:pt x="1869" y="3287"/>
                    </a:cubicBezTo>
                    <a:cubicBezTo>
                      <a:pt x="1755" y="2893"/>
                      <a:pt x="1386" y="2607"/>
                      <a:pt x="957" y="2607"/>
                    </a:cubicBezTo>
                    <a:cubicBezTo>
                      <a:pt x="430" y="2607"/>
                      <a:pt x="1" y="3036"/>
                      <a:pt x="1" y="3558"/>
                    </a:cubicBezTo>
                    <a:cubicBezTo>
                      <a:pt x="1" y="4086"/>
                      <a:pt x="430" y="4515"/>
                      <a:pt x="957" y="4515"/>
                    </a:cubicBezTo>
                    <a:cubicBezTo>
                      <a:pt x="1386" y="4515"/>
                      <a:pt x="1751" y="4229"/>
                      <a:pt x="1869" y="3834"/>
                    </a:cubicBezTo>
                    <a:cubicBezTo>
                      <a:pt x="1948" y="4184"/>
                      <a:pt x="2169" y="4495"/>
                      <a:pt x="2485" y="4677"/>
                    </a:cubicBezTo>
                    <a:lnTo>
                      <a:pt x="6418" y="6944"/>
                    </a:lnTo>
                    <a:cubicBezTo>
                      <a:pt x="6615" y="7058"/>
                      <a:pt x="6837" y="7117"/>
                      <a:pt x="7063" y="7117"/>
                    </a:cubicBezTo>
                    <a:lnTo>
                      <a:pt x="25915" y="7117"/>
                    </a:lnTo>
                    <a:cubicBezTo>
                      <a:pt x="26141" y="7117"/>
                      <a:pt x="26363" y="7058"/>
                      <a:pt x="26560" y="6944"/>
                    </a:cubicBezTo>
                    <a:cubicBezTo>
                      <a:pt x="26955" y="6718"/>
                      <a:pt x="27201" y="6289"/>
                      <a:pt x="27201" y="5830"/>
                    </a:cubicBezTo>
                    <a:lnTo>
                      <a:pt x="27201" y="1286"/>
                    </a:lnTo>
                    <a:cubicBezTo>
                      <a:pt x="27201" y="828"/>
                      <a:pt x="26955" y="404"/>
                      <a:pt x="26560" y="173"/>
                    </a:cubicBezTo>
                    <a:close/>
                  </a:path>
                </a:pathLst>
              </a:custGeom>
              <a:solidFill>
                <a:srgbClr val="FED2D6"/>
              </a:solidFill>
              <a:ln>
                <a:noFill/>
              </a:ln>
            </p:spPr>
            <p:txBody>
              <a:bodyPr spcFirstLastPara="1" wrap="square" lIns="91425" tIns="91425" rIns="731500" bIns="91425" anchor="ctr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điền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(1.1 ; 1.2 ; …)</a:t>
                </a:r>
              </a:p>
            </p:txBody>
          </p:sp>
          <p:sp>
            <p:nvSpPr>
              <p:cNvPr id="65" name="Google Shape;365;p21">
                <a:extLst>
                  <a:ext uri="{FF2B5EF4-FFF2-40B4-BE49-F238E27FC236}">
                    <a16:creationId xmlns:a16="http://schemas.microsoft.com/office/drawing/2014/main" id="{1FB49637-64B5-CB55-4623-2E3FDD3BAA69}"/>
                  </a:ext>
                </a:extLst>
              </p:cNvPr>
              <p:cNvSpPr/>
              <p:nvPr/>
            </p:nvSpPr>
            <p:spPr>
              <a:xfrm>
                <a:off x="6048091" y="848996"/>
                <a:ext cx="430252" cy="541291"/>
              </a:xfrm>
              <a:custGeom>
                <a:avLst/>
                <a:gdLst/>
                <a:ahLst/>
                <a:cxnLst/>
                <a:rect l="l" t="t" r="r" b="b"/>
                <a:pathLst>
                  <a:path w="4983" h="5593" extrusionOk="0">
                    <a:moveTo>
                      <a:pt x="4458" y="1"/>
                    </a:moveTo>
                    <a:cubicBezTo>
                      <a:pt x="4367" y="1"/>
                      <a:pt x="4276" y="24"/>
                      <a:pt x="4194" y="71"/>
                    </a:cubicBezTo>
                    <a:lnTo>
                      <a:pt x="266" y="2343"/>
                    </a:lnTo>
                    <a:cubicBezTo>
                      <a:pt x="104" y="2437"/>
                      <a:pt x="0" y="2609"/>
                      <a:pt x="0" y="2796"/>
                    </a:cubicBezTo>
                    <a:cubicBezTo>
                      <a:pt x="0" y="2984"/>
                      <a:pt x="104" y="3156"/>
                      <a:pt x="266" y="3250"/>
                    </a:cubicBezTo>
                    <a:lnTo>
                      <a:pt x="4194" y="5522"/>
                    </a:lnTo>
                    <a:cubicBezTo>
                      <a:pt x="4276" y="5569"/>
                      <a:pt x="4367" y="5592"/>
                      <a:pt x="4458" y="5592"/>
                    </a:cubicBezTo>
                    <a:cubicBezTo>
                      <a:pt x="4549" y="5592"/>
                      <a:pt x="4640" y="5569"/>
                      <a:pt x="4722" y="5522"/>
                    </a:cubicBezTo>
                    <a:cubicBezTo>
                      <a:pt x="4884" y="5428"/>
                      <a:pt x="4983" y="5256"/>
                      <a:pt x="4983" y="5068"/>
                    </a:cubicBezTo>
                    <a:lnTo>
                      <a:pt x="4983" y="524"/>
                    </a:lnTo>
                    <a:cubicBezTo>
                      <a:pt x="4983" y="337"/>
                      <a:pt x="4884" y="165"/>
                      <a:pt x="4722" y="71"/>
                    </a:cubicBezTo>
                    <a:cubicBezTo>
                      <a:pt x="4640" y="24"/>
                      <a:pt x="4549" y="1"/>
                      <a:pt x="44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6" name="Google Shape;360;p21">
            <a:extLst>
              <a:ext uri="{FF2B5EF4-FFF2-40B4-BE49-F238E27FC236}">
                <a16:creationId xmlns:a16="http://schemas.microsoft.com/office/drawing/2014/main" id="{B07D28B5-06C8-2261-3BE5-4A23EE57E442}"/>
              </a:ext>
            </a:extLst>
          </p:cNvPr>
          <p:cNvGrpSpPr/>
          <p:nvPr/>
        </p:nvGrpSpPr>
        <p:grpSpPr>
          <a:xfrm flipH="1">
            <a:off x="5476592" y="5067504"/>
            <a:ext cx="6227519" cy="1292103"/>
            <a:chOff x="5659124" y="774386"/>
            <a:chExt cx="2801721" cy="690000"/>
          </a:xfrm>
        </p:grpSpPr>
        <p:sp>
          <p:nvSpPr>
            <p:cNvPr id="67" name="Google Shape;361;p21">
              <a:extLst>
                <a:ext uri="{FF2B5EF4-FFF2-40B4-BE49-F238E27FC236}">
                  <a16:creationId xmlns:a16="http://schemas.microsoft.com/office/drawing/2014/main" id="{2193FA47-B4B6-6FA0-A43A-E9C20ACE5850}"/>
                </a:ext>
              </a:extLst>
            </p:cNvPr>
            <p:cNvSpPr/>
            <p:nvPr/>
          </p:nvSpPr>
          <p:spPr>
            <a:xfrm>
              <a:off x="7928645" y="774386"/>
              <a:ext cx="532200" cy="690000"/>
            </a:xfrm>
            <a:prstGeom prst="roundRect">
              <a:avLst>
                <a:gd name="adj" fmla="val 3520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8" name="Google Shape;362;p21">
              <a:extLst>
                <a:ext uri="{FF2B5EF4-FFF2-40B4-BE49-F238E27FC236}">
                  <a16:creationId xmlns:a16="http://schemas.microsoft.com/office/drawing/2014/main" id="{A1F61595-5F47-9B9F-5F88-10549CF239F8}"/>
                </a:ext>
              </a:extLst>
            </p:cNvPr>
            <p:cNvGrpSpPr/>
            <p:nvPr/>
          </p:nvGrpSpPr>
          <p:grpSpPr>
            <a:xfrm>
              <a:off x="5659124" y="775250"/>
              <a:ext cx="2632610" cy="688783"/>
              <a:chOff x="5796174" y="775250"/>
              <a:chExt cx="2632610" cy="688783"/>
            </a:xfrm>
          </p:grpSpPr>
          <p:sp>
            <p:nvSpPr>
              <p:cNvPr id="69" name="Google Shape;363;p21">
                <a:extLst>
                  <a:ext uri="{FF2B5EF4-FFF2-40B4-BE49-F238E27FC236}">
                    <a16:creationId xmlns:a16="http://schemas.microsoft.com/office/drawing/2014/main" id="{B41B25B1-2103-6ED5-49A6-8F8E911F1AD1}"/>
                  </a:ext>
                </a:extLst>
              </p:cNvPr>
              <p:cNvSpPr/>
              <p:nvPr/>
            </p:nvSpPr>
            <p:spPr>
              <a:xfrm>
                <a:off x="5888792" y="1119589"/>
                <a:ext cx="97" cy="181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88" fill="none" extrusionOk="0">
                    <a:moveTo>
                      <a:pt x="0" y="0"/>
                    </a:moveTo>
                    <a:lnTo>
                      <a:pt x="0" y="188"/>
                    </a:lnTo>
                  </a:path>
                </a:pathLst>
              </a:custGeom>
              <a:noFill/>
              <a:ln w="1600" cap="flat" cmpd="sng">
                <a:solidFill>
                  <a:srgbClr val="4949E7"/>
                </a:solidFill>
                <a:prstDash val="solid"/>
                <a:miter lim="492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64;p21">
                <a:extLst>
                  <a:ext uri="{FF2B5EF4-FFF2-40B4-BE49-F238E27FC236}">
                    <a16:creationId xmlns:a16="http://schemas.microsoft.com/office/drawing/2014/main" id="{68439109-BAC1-0E06-0E5C-EDFEF221EF80}"/>
                  </a:ext>
                </a:extLst>
              </p:cNvPr>
              <p:cNvSpPr/>
              <p:nvPr/>
            </p:nvSpPr>
            <p:spPr>
              <a:xfrm>
                <a:off x="5796174" y="775250"/>
                <a:ext cx="2632610" cy="688783"/>
              </a:xfrm>
              <a:custGeom>
                <a:avLst/>
                <a:gdLst/>
                <a:ahLst/>
                <a:cxnLst/>
                <a:rect l="l" t="t" r="r" b="b"/>
                <a:pathLst>
                  <a:path w="27202" h="7117" extrusionOk="0">
                    <a:moveTo>
                      <a:pt x="26560" y="173"/>
                    </a:moveTo>
                    <a:cubicBezTo>
                      <a:pt x="26363" y="59"/>
                      <a:pt x="26141" y="0"/>
                      <a:pt x="25915" y="0"/>
                    </a:cubicBezTo>
                    <a:lnTo>
                      <a:pt x="7063" y="0"/>
                    </a:lnTo>
                    <a:cubicBezTo>
                      <a:pt x="6837" y="0"/>
                      <a:pt x="6615" y="59"/>
                      <a:pt x="6418" y="173"/>
                    </a:cubicBezTo>
                    <a:lnTo>
                      <a:pt x="2485" y="2445"/>
                    </a:lnTo>
                    <a:cubicBezTo>
                      <a:pt x="2169" y="2627"/>
                      <a:pt x="1948" y="2937"/>
                      <a:pt x="1869" y="3287"/>
                    </a:cubicBezTo>
                    <a:cubicBezTo>
                      <a:pt x="1755" y="2893"/>
                      <a:pt x="1386" y="2607"/>
                      <a:pt x="957" y="2607"/>
                    </a:cubicBezTo>
                    <a:cubicBezTo>
                      <a:pt x="430" y="2607"/>
                      <a:pt x="1" y="3036"/>
                      <a:pt x="1" y="3558"/>
                    </a:cubicBezTo>
                    <a:cubicBezTo>
                      <a:pt x="1" y="4086"/>
                      <a:pt x="430" y="4515"/>
                      <a:pt x="957" y="4515"/>
                    </a:cubicBezTo>
                    <a:cubicBezTo>
                      <a:pt x="1386" y="4515"/>
                      <a:pt x="1751" y="4229"/>
                      <a:pt x="1869" y="3834"/>
                    </a:cubicBezTo>
                    <a:cubicBezTo>
                      <a:pt x="1948" y="4184"/>
                      <a:pt x="2169" y="4495"/>
                      <a:pt x="2485" y="4677"/>
                    </a:cubicBezTo>
                    <a:lnTo>
                      <a:pt x="6418" y="6944"/>
                    </a:lnTo>
                    <a:cubicBezTo>
                      <a:pt x="6615" y="7058"/>
                      <a:pt x="6837" y="7117"/>
                      <a:pt x="7063" y="7117"/>
                    </a:cubicBezTo>
                    <a:lnTo>
                      <a:pt x="25915" y="7117"/>
                    </a:lnTo>
                    <a:cubicBezTo>
                      <a:pt x="26141" y="7117"/>
                      <a:pt x="26363" y="7058"/>
                      <a:pt x="26560" y="6944"/>
                    </a:cubicBezTo>
                    <a:cubicBezTo>
                      <a:pt x="26955" y="6718"/>
                      <a:pt x="27201" y="6289"/>
                      <a:pt x="27201" y="5830"/>
                    </a:cubicBezTo>
                    <a:lnTo>
                      <a:pt x="27201" y="1286"/>
                    </a:lnTo>
                    <a:cubicBezTo>
                      <a:pt x="27201" y="828"/>
                      <a:pt x="26955" y="404"/>
                      <a:pt x="26560" y="173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731500" bIns="91425" anchor="ctr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3’,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xong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phiếu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nhanh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sẽ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thắng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Google Shape;365;p21">
                <a:extLst>
                  <a:ext uri="{FF2B5EF4-FFF2-40B4-BE49-F238E27FC236}">
                    <a16:creationId xmlns:a16="http://schemas.microsoft.com/office/drawing/2014/main" id="{E81FCF7E-417A-639B-E701-9EA18A3512F1}"/>
                  </a:ext>
                </a:extLst>
              </p:cNvPr>
              <p:cNvSpPr/>
              <p:nvPr/>
            </p:nvSpPr>
            <p:spPr>
              <a:xfrm>
                <a:off x="6048091" y="848996"/>
                <a:ext cx="430252" cy="541291"/>
              </a:xfrm>
              <a:custGeom>
                <a:avLst/>
                <a:gdLst/>
                <a:ahLst/>
                <a:cxnLst/>
                <a:rect l="l" t="t" r="r" b="b"/>
                <a:pathLst>
                  <a:path w="4983" h="5593" extrusionOk="0">
                    <a:moveTo>
                      <a:pt x="4458" y="1"/>
                    </a:moveTo>
                    <a:cubicBezTo>
                      <a:pt x="4367" y="1"/>
                      <a:pt x="4276" y="24"/>
                      <a:pt x="4194" y="71"/>
                    </a:cubicBezTo>
                    <a:lnTo>
                      <a:pt x="266" y="2343"/>
                    </a:lnTo>
                    <a:cubicBezTo>
                      <a:pt x="104" y="2437"/>
                      <a:pt x="0" y="2609"/>
                      <a:pt x="0" y="2796"/>
                    </a:cubicBezTo>
                    <a:cubicBezTo>
                      <a:pt x="0" y="2984"/>
                      <a:pt x="104" y="3156"/>
                      <a:pt x="266" y="3250"/>
                    </a:cubicBezTo>
                    <a:lnTo>
                      <a:pt x="4194" y="5522"/>
                    </a:lnTo>
                    <a:cubicBezTo>
                      <a:pt x="4276" y="5569"/>
                      <a:pt x="4367" y="5592"/>
                      <a:pt x="4458" y="5592"/>
                    </a:cubicBezTo>
                    <a:cubicBezTo>
                      <a:pt x="4549" y="5592"/>
                      <a:pt x="4640" y="5569"/>
                      <a:pt x="4722" y="5522"/>
                    </a:cubicBezTo>
                    <a:cubicBezTo>
                      <a:pt x="4884" y="5428"/>
                      <a:pt x="4983" y="5256"/>
                      <a:pt x="4983" y="5068"/>
                    </a:cubicBezTo>
                    <a:lnTo>
                      <a:pt x="4983" y="524"/>
                    </a:lnTo>
                    <a:cubicBezTo>
                      <a:pt x="4983" y="337"/>
                      <a:pt x="4884" y="165"/>
                      <a:pt x="4722" y="71"/>
                    </a:cubicBezTo>
                    <a:cubicBezTo>
                      <a:pt x="4640" y="24"/>
                      <a:pt x="4549" y="1"/>
                      <a:pt x="44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924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247FFA3-84F1-E612-F9ED-7A8EBF514CDD}"/>
              </a:ext>
            </a:extLst>
          </p:cNvPr>
          <p:cNvGrpSpPr/>
          <p:nvPr/>
        </p:nvGrpSpPr>
        <p:grpSpPr>
          <a:xfrm>
            <a:off x="219855" y="259833"/>
            <a:ext cx="2764853" cy="929388"/>
            <a:chOff x="388189" y="255804"/>
            <a:chExt cx="8367622" cy="641919"/>
          </a:xfrm>
          <a:solidFill>
            <a:srgbClr val="FFE1E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3A53B45-DC8E-7153-4F2A-963AF8018283}"/>
                </a:ext>
              </a:extLst>
            </p:cNvPr>
            <p:cNvSpPr/>
            <p:nvPr/>
          </p:nvSpPr>
          <p:spPr>
            <a:xfrm>
              <a:off x="388189" y="255804"/>
              <a:ext cx="8367622" cy="64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3" name="Google Shape;769;p27">
              <a:extLst>
                <a:ext uri="{FF2B5EF4-FFF2-40B4-BE49-F238E27FC236}">
                  <a16:creationId xmlns:a16="http://schemas.microsoft.com/office/drawing/2014/main" id="{0AA69B53-85FF-E046-BB5A-0E3F7CD2C98A}"/>
                </a:ext>
              </a:extLst>
            </p:cNvPr>
            <p:cNvSpPr txBox="1">
              <a:spLocks/>
            </p:cNvSpPr>
            <p:nvPr/>
          </p:nvSpPr>
          <p:spPr>
            <a:xfrm>
              <a:off x="388189" y="311614"/>
              <a:ext cx="7561100" cy="448304"/>
            </a:xfrm>
            <a:prstGeom prst="rect">
              <a:avLst/>
            </a:prstGeom>
            <a:grpFill/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600" dirty="0">
                  <a:solidFill>
                    <a:srgbClr val="FF0000"/>
                  </a:solidFill>
                  <a:latin typeface="#9Slide07 SVNBeachwood Sans" pitchFamily="2" charset="0"/>
                </a:rPr>
                <a:t>B1: CHUẨN BỊ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A18BD6C-AA03-EC34-6635-D41DEEBB6002}"/>
              </a:ext>
            </a:extLst>
          </p:cNvPr>
          <p:cNvGrpSpPr/>
          <p:nvPr/>
        </p:nvGrpSpPr>
        <p:grpSpPr>
          <a:xfrm>
            <a:off x="3231211" y="259831"/>
            <a:ext cx="2764855" cy="929388"/>
            <a:chOff x="388185" y="255804"/>
            <a:chExt cx="8367626" cy="641919"/>
          </a:xfrm>
          <a:solidFill>
            <a:srgbClr val="E2F0D9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541F2B-B86B-A58E-D6A2-97E62E0A8FB4}"/>
                </a:ext>
              </a:extLst>
            </p:cNvPr>
            <p:cNvSpPr/>
            <p:nvPr/>
          </p:nvSpPr>
          <p:spPr>
            <a:xfrm>
              <a:off x="388189" y="255804"/>
              <a:ext cx="8367622" cy="64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7" name="Google Shape;769;p27">
              <a:extLst>
                <a:ext uri="{FF2B5EF4-FFF2-40B4-BE49-F238E27FC236}">
                  <a16:creationId xmlns:a16="http://schemas.microsoft.com/office/drawing/2014/main" id="{4D2DD773-BED2-128B-92E7-E8965C8688D8}"/>
                </a:ext>
              </a:extLst>
            </p:cNvPr>
            <p:cNvSpPr txBox="1">
              <a:spLocks/>
            </p:cNvSpPr>
            <p:nvPr/>
          </p:nvSpPr>
          <p:spPr>
            <a:xfrm>
              <a:off x="388185" y="311614"/>
              <a:ext cx="8317226" cy="448304"/>
            </a:xfrm>
            <a:prstGeom prst="rect">
              <a:avLst/>
            </a:prstGeom>
            <a:grpFill/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600" dirty="0">
                  <a:solidFill>
                    <a:srgbClr val="FF0000"/>
                  </a:solidFill>
                  <a:latin typeface="#9Slide07 SVNBeachwood Sans" pitchFamily="2" charset="0"/>
                </a:rPr>
                <a:t>B2: TÌM Ý + LẬP DÀN Ý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E1DE24-6765-5CD3-AD57-5A811F9025C2}"/>
              </a:ext>
            </a:extLst>
          </p:cNvPr>
          <p:cNvGrpSpPr/>
          <p:nvPr/>
        </p:nvGrpSpPr>
        <p:grpSpPr>
          <a:xfrm>
            <a:off x="6225917" y="259831"/>
            <a:ext cx="2764854" cy="929388"/>
            <a:chOff x="388186" y="255804"/>
            <a:chExt cx="8367625" cy="641919"/>
          </a:xfrm>
          <a:solidFill>
            <a:srgbClr val="FFD66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3AB004-6590-8D56-B232-A41C57EE62E7}"/>
                </a:ext>
              </a:extLst>
            </p:cNvPr>
            <p:cNvSpPr/>
            <p:nvPr/>
          </p:nvSpPr>
          <p:spPr>
            <a:xfrm>
              <a:off x="388189" y="255804"/>
              <a:ext cx="8367622" cy="641919"/>
            </a:xfrm>
            <a:prstGeom prst="rect">
              <a:avLst/>
            </a:prstGeom>
            <a:solidFill>
              <a:srgbClr val="FFF4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10" name="Google Shape;769;p27">
              <a:extLst>
                <a:ext uri="{FF2B5EF4-FFF2-40B4-BE49-F238E27FC236}">
                  <a16:creationId xmlns:a16="http://schemas.microsoft.com/office/drawing/2014/main" id="{4FC6308C-A267-0277-0F9A-ABC8FA858C23}"/>
                </a:ext>
              </a:extLst>
            </p:cNvPr>
            <p:cNvSpPr txBox="1">
              <a:spLocks/>
            </p:cNvSpPr>
            <p:nvPr/>
          </p:nvSpPr>
          <p:spPr>
            <a:xfrm>
              <a:off x="388186" y="311614"/>
              <a:ext cx="8367622" cy="448304"/>
            </a:xfrm>
            <a:prstGeom prst="rect">
              <a:avLst/>
            </a:prstGeom>
            <a:solidFill>
              <a:srgbClr val="FFF4D5"/>
            </a:solidFill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600" dirty="0">
                  <a:solidFill>
                    <a:srgbClr val="FF0000"/>
                  </a:solidFill>
                  <a:latin typeface="#9Slide07 SVNBeachwood Sans" pitchFamily="2" charset="0"/>
                </a:rPr>
                <a:t>B3: NÓI VÀ NGHE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1FA921-99B9-79E3-910D-4224798D0727}"/>
              </a:ext>
            </a:extLst>
          </p:cNvPr>
          <p:cNvGrpSpPr/>
          <p:nvPr/>
        </p:nvGrpSpPr>
        <p:grpSpPr>
          <a:xfrm>
            <a:off x="9237275" y="259830"/>
            <a:ext cx="2764853" cy="929388"/>
            <a:chOff x="388185" y="255804"/>
            <a:chExt cx="8367626" cy="641919"/>
          </a:xfrm>
          <a:solidFill>
            <a:srgbClr val="E5F4FF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12545F-D79D-B8D7-17DC-A52A67BACA8A}"/>
                </a:ext>
              </a:extLst>
            </p:cNvPr>
            <p:cNvSpPr/>
            <p:nvPr/>
          </p:nvSpPr>
          <p:spPr>
            <a:xfrm>
              <a:off x="388189" y="255804"/>
              <a:ext cx="8367622" cy="64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3" name="Google Shape;769;p27">
              <a:extLst>
                <a:ext uri="{FF2B5EF4-FFF2-40B4-BE49-F238E27FC236}">
                  <a16:creationId xmlns:a16="http://schemas.microsoft.com/office/drawing/2014/main" id="{86C35112-DE8E-B381-3B8E-6605D47050B3}"/>
                </a:ext>
              </a:extLst>
            </p:cNvPr>
            <p:cNvSpPr txBox="1">
              <a:spLocks/>
            </p:cNvSpPr>
            <p:nvPr/>
          </p:nvSpPr>
          <p:spPr>
            <a:xfrm>
              <a:off x="388185" y="311614"/>
              <a:ext cx="8367618" cy="448304"/>
            </a:xfrm>
            <a:prstGeom prst="rect">
              <a:avLst/>
            </a:prstGeom>
            <a:grpFill/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600" dirty="0">
                  <a:solidFill>
                    <a:srgbClr val="FF0000"/>
                  </a:solidFill>
                  <a:latin typeface="#9Slide07 SVNBeachwood Sans" pitchFamily="2" charset="0"/>
                </a:rPr>
                <a:t>B4: KIỂM TRA, CHỈNH SỬA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314FF5-5FC7-FFAE-A12E-E45C182307BB}"/>
              </a:ext>
            </a:extLst>
          </p:cNvPr>
          <p:cNvSpPr/>
          <p:nvPr/>
        </p:nvSpPr>
        <p:spPr>
          <a:xfrm>
            <a:off x="6221750" y="2933570"/>
            <a:ext cx="2764853" cy="1777232"/>
          </a:xfrm>
          <a:prstGeom prst="roundRect">
            <a:avLst>
              <a:gd name="adj" fmla="val 1466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………..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nghe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tập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trung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theo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dõi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và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tóm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tắt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nội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dung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chính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mà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nói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trình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bày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850D15B-55DB-978E-7C17-E53D09361624}"/>
              </a:ext>
            </a:extLst>
          </p:cNvPr>
          <p:cNvSpPr/>
          <p:nvPr/>
        </p:nvSpPr>
        <p:spPr>
          <a:xfrm>
            <a:off x="236507" y="4795283"/>
            <a:ext cx="2764853" cy="1821075"/>
          </a:xfrm>
          <a:prstGeom prst="roundRect">
            <a:avLst>
              <a:gd name="adj" fmla="val 1210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………..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Đánh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dấu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chỗ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nhấn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mạnh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ghi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chú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thêm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số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liệu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chứng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,...</a:t>
            </a:r>
            <a:endParaRPr lang="vi-VN" sz="22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ea typeface="Cambria" panose="02040503050406030204" pitchFamily="18" charset="0"/>
              <a:cs typeface="#9Slide03 Arima Madurai" panose="00000500000000000000" pitchFamily="2" charset="0"/>
              <a:sym typeface="Lato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A84B1A9-6F98-EEBA-AB37-3006C46EFF0E}"/>
              </a:ext>
            </a:extLst>
          </p:cNvPr>
          <p:cNvSpPr/>
          <p:nvPr/>
        </p:nvSpPr>
        <p:spPr>
          <a:xfrm>
            <a:off x="257330" y="2898547"/>
            <a:ext cx="2764853" cy="1591603"/>
          </a:xfrm>
          <a:prstGeom prst="roundRect">
            <a:avLst>
              <a:gd name="adj" fmla="val 1386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………..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Sắp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xếp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tranh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ảnh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hoặc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các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phương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tiện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hỗ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trợ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khác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(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nếu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có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)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446FFF8-33FC-B81F-904C-04E37271425F}"/>
              </a:ext>
            </a:extLst>
          </p:cNvPr>
          <p:cNvSpPr/>
          <p:nvPr/>
        </p:nvSpPr>
        <p:spPr>
          <a:xfrm>
            <a:off x="236507" y="1453378"/>
            <a:ext cx="2764853" cy="1121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………..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Lập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và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chỉnh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sửa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đề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cương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bài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nói</a:t>
            </a:r>
            <a:endParaRPr lang="vi-VN" sz="22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ea typeface="Cambria" panose="02040503050406030204" pitchFamily="18" charset="0"/>
              <a:cs typeface="#9Slide03 Arima Madurai" panose="00000500000000000000" pitchFamily="2" charset="0"/>
              <a:sym typeface="Lato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1CA52E4-C1E8-77AB-3C9F-0F8BF49AA559}"/>
              </a:ext>
            </a:extLst>
          </p:cNvPr>
          <p:cNvSpPr/>
          <p:nvPr/>
        </p:nvSpPr>
        <p:spPr>
          <a:xfrm>
            <a:off x="3222884" y="1453378"/>
            <a:ext cx="2764853" cy="8613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………..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Cần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có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lời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chào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đầu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và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kết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thúc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6FEFA6-148C-4FA6-DA98-2E0212D3D811}"/>
              </a:ext>
            </a:extLst>
          </p:cNvPr>
          <p:cNvSpPr/>
          <p:nvPr/>
        </p:nvSpPr>
        <p:spPr>
          <a:xfrm>
            <a:off x="3231212" y="4887602"/>
            <a:ext cx="2764853" cy="1645271"/>
          </a:xfrm>
          <a:prstGeom prst="roundRect">
            <a:avLst>
              <a:gd name="adj" fmla="val 1343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………..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nói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rút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kinh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nghiệm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sau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những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nhận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xét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góp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ý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của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nghe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63A5B8B-FE5C-7CF5-C881-B2B350294435}"/>
              </a:ext>
            </a:extLst>
          </p:cNvPr>
          <p:cNvSpPr/>
          <p:nvPr/>
        </p:nvSpPr>
        <p:spPr>
          <a:xfrm>
            <a:off x="6242567" y="5019260"/>
            <a:ext cx="2764853" cy="1552360"/>
          </a:xfrm>
          <a:prstGeom prst="roundRect">
            <a:avLst>
              <a:gd name="adj" fmla="val 1169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……….. Trong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quá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trình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nói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cần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tương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tác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kích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thích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sự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đối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thoại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của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nghe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endParaRPr lang="vi-VN" sz="22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ea typeface="Cambria" panose="02040503050406030204" pitchFamily="18" charset="0"/>
              <a:cs typeface="#9Slide03 Arima Madurai" panose="00000500000000000000" pitchFamily="2" charset="0"/>
              <a:sym typeface="Lato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9195B8-34CA-230B-B9FD-EDF7563F2188}"/>
              </a:ext>
            </a:extLst>
          </p:cNvPr>
          <p:cNvSpPr/>
          <p:nvPr/>
        </p:nvSpPr>
        <p:spPr>
          <a:xfrm>
            <a:off x="6221750" y="1479965"/>
            <a:ext cx="2764853" cy="11628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………..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Xác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định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chủ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đề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của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bài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nói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(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hiện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tượng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đời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sống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)</a:t>
            </a:r>
            <a:endParaRPr lang="vi-VN" sz="2200" i="1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8AB5AF3-DB1D-361D-0EAD-DAFD097B72B6}"/>
              </a:ext>
            </a:extLst>
          </p:cNvPr>
          <p:cNvSpPr/>
          <p:nvPr/>
        </p:nvSpPr>
        <p:spPr>
          <a:xfrm>
            <a:off x="9190640" y="1486828"/>
            <a:ext cx="2764853" cy="12073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………..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Trình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bày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trước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nhóm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nhỏ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để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rút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kinh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nghiệm</a:t>
            </a:r>
            <a:endParaRPr lang="vi-VN" sz="2200" i="1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33C4217-8E9E-1A57-CB10-507347914801}"/>
              </a:ext>
            </a:extLst>
          </p:cNvPr>
          <p:cNvSpPr/>
          <p:nvPr/>
        </p:nvSpPr>
        <p:spPr>
          <a:xfrm>
            <a:off x="9190640" y="3057820"/>
            <a:ext cx="2764853" cy="15523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………..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Trình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bày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tự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tin,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bám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sát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đề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cương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trước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nhóm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lớn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và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cả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lớp</a:t>
            </a:r>
            <a:endParaRPr lang="vi-VN" sz="22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7200A9C-3C7D-40C3-BF4F-067BDD9A10C3}"/>
              </a:ext>
            </a:extLst>
          </p:cNvPr>
          <p:cNvSpPr/>
          <p:nvPr/>
        </p:nvSpPr>
        <p:spPr>
          <a:xfrm>
            <a:off x="3239540" y="2661926"/>
            <a:ext cx="2764853" cy="1915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………..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nghe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nêu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câu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hỏi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nếu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thấy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chưa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rõ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và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nhận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xét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góp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ý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theo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bảng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kiểm</a:t>
            </a:r>
            <a:endParaRPr lang="vi-VN" sz="22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ea typeface="Cambria" panose="02040503050406030204" pitchFamily="18" charset="0"/>
              <a:cs typeface="#9Slide03 Arima Madurai" panose="00000500000000000000" pitchFamily="2" charset="0"/>
              <a:sym typeface="Lato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71706B-4935-B200-98DF-5B1FEF94E3D5}"/>
              </a:ext>
            </a:extLst>
          </p:cNvPr>
          <p:cNvSpPr txBox="1"/>
          <p:nvPr/>
        </p:nvSpPr>
        <p:spPr>
          <a:xfrm>
            <a:off x="508866" y="2884472"/>
            <a:ext cx="680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1.2.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27AB96-26B7-9E32-7226-18D4208A2D6E}"/>
              </a:ext>
            </a:extLst>
          </p:cNvPr>
          <p:cNvSpPr txBox="1"/>
          <p:nvPr/>
        </p:nvSpPr>
        <p:spPr>
          <a:xfrm>
            <a:off x="487600" y="1539478"/>
            <a:ext cx="680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2.1.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A74648-4F4C-E8BC-D5A7-D2D5481146D7}"/>
              </a:ext>
            </a:extLst>
          </p:cNvPr>
          <p:cNvSpPr txBox="1"/>
          <p:nvPr/>
        </p:nvSpPr>
        <p:spPr>
          <a:xfrm>
            <a:off x="3430526" y="1431955"/>
            <a:ext cx="680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3.2.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E01942-BAAD-A80F-0C61-47AAECFA6B81}"/>
              </a:ext>
            </a:extLst>
          </p:cNvPr>
          <p:cNvSpPr txBox="1"/>
          <p:nvPr/>
        </p:nvSpPr>
        <p:spPr>
          <a:xfrm>
            <a:off x="6479219" y="1423819"/>
            <a:ext cx="680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1.1.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7028D6-FE2B-C43D-7580-48C4C78403A8}"/>
              </a:ext>
            </a:extLst>
          </p:cNvPr>
          <p:cNvSpPr txBox="1"/>
          <p:nvPr/>
        </p:nvSpPr>
        <p:spPr>
          <a:xfrm>
            <a:off x="9383115" y="1463523"/>
            <a:ext cx="680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3.1.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5DDEC3-BC59-4DE4-1C20-8BBB680206EA}"/>
              </a:ext>
            </a:extLst>
          </p:cNvPr>
          <p:cNvSpPr txBox="1"/>
          <p:nvPr/>
        </p:nvSpPr>
        <p:spPr>
          <a:xfrm>
            <a:off x="9436280" y="3055521"/>
            <a:ext cx="680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3.3.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803EFC-FBC7-0194-36BE-D9FF2F8CC64F}"/>
              </a:ext>
            </a:extLst>
          </p:cNvPr>
          <p:cNvSpPr txBox="1"/>
          <p:nvPr/>
        </p:nvSpPr>
        <p:spPr>
          <a:xfrm>
            <a:off x="6457953" y="2866976"/>
            <a:ext cx="680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3.5.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472D29-8378-8973-1BC1-052A008F1C2B}"/>
              </a:ext>
            </a:extLst>
          </p:cNvPr>
          <p:cNvSpPr txBox="1"/>
          <p:nvPr/>
        </p:nvSpPr>
        <p:spPr>
          <a:xfrm>
            <a:off x="6479219" y="4990914"/>
            <a:ext cx="680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3.4.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51A1A7-A037-AF88-AAD6-56A1E1FEA420}"/>
              </a:ext>
            </a:extLst>
          </p:cNvPr>
          <p:cNvSpPr txBox="1"/>
          <p:nvPr/>
        </p:nvSpPr>
        <p:spPr>
          <a:xfrm>
            <a:off x="3500212" y="2672798"/>
            <a:ext cx="680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4.1.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C6F1C3-7928-1627-F0D7-021157885863}"/>
              </a:ext>
            </a:extLst>
          </p:cNvPr>
          <p:cNvSpPr txBox="1"/>
          <p:nvPr/>
        </p:nvSpPr>
        <p:spPr>
          <a:xfrm>
            <a:off x="3435965" y="4905805"/>
            <a:ext cx="680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4.2.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E45693-9EA2-F3D9-5B19-54C85ED7C41D}"/>
              </a:ext>
            </a:extLst>
          </p:cNvPr>
          <p:cNvSpPr txBox="1"/>
          <p:nvPr/>
        </p:nvSpPr>
        <p:spPr>
          <a:xfrm>
            <a:off x="486909" y="4757220"/>
            <a:ext cx="680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2.2.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A9C179C-000C-1982-EC8E-2248D0403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115" y="4757220"/>
            <a:ext cx="2525034" cy="194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9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30" grpId="0"/>
      <p:bldP spid="32" grpId="0"/>
      <p:bldP spid="34" grpId="0"/>
      <p:bldP spid="35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D0AA2C-0488-5EA8-6057-84160704A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82" y="2189066"/>
            <a:ext cx="3863169" cy="386316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C9D566-921E-6F70-5FEA-1C3C17685B6F}"/>
              </a:ext>
            </a:extLst>
          </p:cNvPr>
          <p:cNvGrpSpPr/>
          <p:nvPr/>
        </p:nvGrpSpPr>
        <p:grpSpPr>
          <a:xfrm>
            <a:off x="4632309" y="574751"/>
            <a:ext cx="2927382" cy="845953"/>
            <a:chOff x="388189" y="255804"/>
            <a:chExt cx="8367622" cy="641919"/>
          </a:xfrm>
          <a:solidFill>
            <a:srgbClr val="FFE1E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4EED39-81D9-B042-3986-3C355D3C2B00}"/>
                </a:ext>
              </a:extLst>
            </p:cNvPr>
            <p:cNvSpPr/>
            <p:nvPr/>
          </p:nvSpPr>
          <p:spPr>
            <a:xfrm>
              <a:off x="388189" y="255804"/>
              <a:ext cx="8367622" cy="64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7" name="Google Shape;769;p27">
              <a:extLst>
                <a:ext uri="{FF2B5EF4-FFF2-40B4-BE49-F238E27FC236}">
                  <a16:creationId xmlns:a16="http://schemas.microsoft.com/office/drawing/2014/main" id="{9B6DF310-12D9-DD91-C764-63D4CAA403D2}"/>
                </a:ext>
              </a:extLst>
            </p:cNvPr>
            <p:cNvSpPr txBox="1">
              <a:spLocks/>
            </p:cNvSpPr>
            <p:nvPr/>
          </p:nvSpPr>
          <p:spPr>
            <a:xfrm>
              <a:off x="388189" y="311614"/>
              <a:ext cx="7561100" cy="448304"/>
            </a:xfrm>
            <a:prstGeom prst="rect">
              <a:avLst/>
            </a:prstGeom>
            <a:grpFill/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3600" dirty="0">
                  <a:solidFill>
                    <a:srgbClr val="FF0000"/>
                  </a:solidFill>
                  <a:latin typeface="#9Slide07 SVNBeachwood Sans" pitchFamily="2" charset="0"/>
                </a:rPr>
                <a:t>B1: CHUẨN BỊ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8F64787-BC98-7126-522E-17DB0D949941}"/>
              </a:ext>
            </a:extLst>
          </p:cNvPr>
          <p:cNvGrpSpPr/>
          <p:nvPr/>
        </p:nvGrpSpPr>
        <p:grpSpPr>
          <a:xfrm>
            <a:off x="4860609" y="2189066"/>
            <a:ext cx="6484329" cy="1419269"/>
            <a:chOff x="4871242" y="2189066"/>
            <a:chExt cx="6484329" cy="1419269"/>
          </a:xfrm>
        </p:grpSpPr>
        <p:sp>
          <p:nvSpPr>
            <p:cNvPr id="46" name="Google Shape;1427;p38">
              <a:extLst>
                <a:ext uri="{FF2B5EF4-FFF2-40B4-BE49-F238E27FC236}">
                  <a16:creationId xmlns:a16="http://schemas.microsoft.com/office/drawing/2014/main" id="{EA044491-A236-F8C4-17A6-98C4BE57EEC9}"/>
                </a:ext>
              </a:extLst>
            </p:cNvPr>
            <p:cNvSpPr/>
            <p:nvPr/>
          </p:nvSpPr>
          <p:spPr>
            <a:xfrm>
              <a:off x="6096000" y="2189066"/>
              <a:ext cx="5259571" cy="1419269"/>
            </a:xfrm>
            <a:custGeom>
              <a:avLst/>
              <a:gdLst/>
              <a:ahLst/>
              <a:cxnLst/>
              <a:rect l="l" t="t" r="r" b="b"/>
              <a:pathLst>
                <a:path w="172194" h="48352" extrusionOk="0">
                  <a:moveTo>
                    <a:pt x="150803" y="1"/>
                  </a:moveTo>
                  <a:cubicBezTo>
                    <a:pt x="149347" y="1"/>
                    <a:pt x="147890" y="24"/>
                    <a:pt x="146432" y="47"/>
                  </a:cubicBezTo>
                  <a:cubicBezTo>
                    <a:pt x="143436" y="86"/>
                    <a:pt x="140479" y="164"/>
                    <a:pt x="137521" y="241"/>
                  </a:cubicBezTo>
                  <a:cubicBezTo>
                    <a:pt x="133902" y="358"/>
                    <a:pt x="130244" y="436"/>
                    <a:pt x="126625" y="553"/>
                  </a:cubicBezTo>
                  <a:cubicBezTo>
                    <a:pt x="122540" y="708"/>
                    <a:pt x="118493" y="825"/>
                    <a:pt x="114407" y="981"/>
                  </a:cubicBezTo>
                  <a:cubicBezTo>
                    <a:pt x="110165" y="1136"/>
                    <a:pt x="105924" y="1292"/>
                    <a:pt x="101643" y="1487"/>
                  </a:cubicBezTo>
                  <a:cubicBezTo>
                    <a:pt x="97479" y="1642"/>
                    <a:pt x="93277" y="1798"/>
                    <a:pt x="89074" y="1954"/>
                  </a:cubicBezTo>
                  <a:cubicBezTo>
                    <a:pt x="85183" y="2109"/>
                    <a:pt x="81252" y="2265"/>
                    <a:pt x="77361" y="2459"/>
                  </a:cubicBezTo>
                  <a:cubicBezTo>
                    <a:pt x="73976" y="2615"/>
                    <a:pt x="70629" y="2732"/>
                    <a:pt x="67243" y="2926"/>
                  </a:cubicBezTo>
                  <a:cubicBezTo>
                    <a:pt x="64675" y="3043"/>
                    <a:pt x="62068" y="3160"/>
                    <a:pt x="59500" y="3316"/>
                  </a:cubicBezTo>
                  <a:lnTo>
                    <a:pt x="57904" y="3393"/>
                  </a:lnTo>
                  <a:cubicBezTo>
                    <a:pt x="41561" y="4327"/>
                    <a:pt x="25178" y="5417"/>
                    <a:pt x="8795" y="6156"/>
                  </a:cubicBezTo>
                  <a:cubicBezTo>
                    <a:pt x="5994" y="6273"/>
                    <a:pt x="2180" y="6195"/>
                    <a:pt x="1129" y="9075"/>
                  </a:cubicBezTo>
                  <a:cubicBezTo>
                    <a:pt x="1" y="12188"/>
                    <a:pt x="585" y="16507"/>
                    <a:pt x="624" y="19776"/>
                  </a:cubicBezTo>
                  <a:cubicBezTo>
                    <a:pt x="624" y="21683"/>
                    <a:pt x="662" y="23667"/>
                    <a:pt x="818" y="25691"/>
                  </a:cubicBezTo>
                  <a:cubicBezTo>
                    <a:pt x="1285" y="32656"/>
                    <a:pt x="3153" y="39855"/>
                    <a:pt x="10391" y="43474"/>
                  </a:cubicBezTo>
                  <a:cubicBezTo>
                    <a:pt x="13776" y="45187"/>
                    <a:pt x="17862" y="45537"/>
                    <a:pt x="21792" y="45848"/>
                  </a:cubicBezTo>
                  <a:cubicBezTo>
                    <a:pt x="43486" y="47517"/>
                    <a:pt x="92761" y="48351"/>
                    <a:pt x="125871" y="48351"/>
                  </a:cubicBezTo>
                  <a:cubicBezTo>
                    <a:pt x="134454" y="48351"/>
                    <a:pt x="141952" y="48295"/>
                    <a:pt x="147600" y="48183"/>
                  </a:cubicBezTo>
                  <a:cubicBezTo>
                    <a:pt x="152347" y="48066"/>
                    <a:pt x="157406" y="47872"/>
                    <a:pt x="161336" y="45459"/>
                  </a:cubicBezTo>
                  <a:cubicBezTo>
                    <a:pt x="165889" y="42696"/>
                    <a:pt x="167874" y="37598"/>
                    <a:pt x="169119" y="32812"/>
                  </a:cubicBezTo>
                  <a:cubicBezTo>
                    <a:pt x="170676" y="27014"/>
                    <a:pt x="171571" y="21060"/>
                    <a:pt x="171882" y="15029"/>
                  </a:cubicBezTo>
                  <a:cubicBezTo>
                    <a:pt x="172193" y="8024"/>
                    <a:pt x="169703" y="2148"/>
                    <a:pt x="161220" y="708"/>
                  </a:cubicBezTo>
                  <a:cubicBezTo>
                    <a:pt x="157762" y="132"/>
                    <a:pt x="154286" y="1"/>
                    <a:pt x="1508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2A5717E-F5F2-5169-A74E-EBE2200B99CA}"/>
                </a:ext>
              </a:extLst>
            </p:cNvPr>
            <p:cNvSpPr txBox="1"/>
            <p:nvPr/>
          </p:nvSpPr>
          <p:spPr>
            <a:xfrm>
              <a:off x="6320692" y="2452424"/>
              <a:ext cx="4769065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Xác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định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chủ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đề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của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bài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nói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(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hiện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tượng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đời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sống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sẽ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trình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bày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)</a:t>
              </a:r>
              <a:endParaRPr lang="en-US" sz="2600" dirty="0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A9CA3DC-4E78-563B-985E-C9B36CD54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984" t="7824"/>
            <a:stretch/>
          </p:blipFill>
          <p:spPr>
            <a:xfrm>
              <a:off x="4871242" y="2280418"/>
              <a:ext cx="1224759" cy="1327917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181829C-3338-6966-54BF-4CADCB3838FC}"/>
              </a:ext>
            </a:extLst>
          </p:cNvPr>
          <p:cNvGrpSpPr/>
          <p:nvPr/>
        </p:nvGrpSpPr>
        <p:grpSpPr>
          <a:xfrm>
            <a:off x="4860609" y="4376697"/>
            <a:ext cx="6484330" cy="1419269"/>
            <a:chOff x="4871242" y="4233741"/>
            <a:chExt cx="6484330" cy="1419269"/>
          </a:xfrm>
        </p:grpSpPr>
        <p:sp>
          <p:nvSpPr>
            <p:cNvPr id="47" name="Google Shape;1427;p38">
              <a:extLst>
                <a:ext uri="{FF2B5EF4-FFF2-40B4-BE49-F238E27FC236}">
                  <a16:creationId xmlns:a16="http://schemas.microsoft.com/office/drawing/2014/main" id="{79EB714A-82DC-FA76-82FE-DBA165B3A081}"/>
                </a:ext>
              </a:extLst>
            </p:cNvPr>
            <p:cNvSpPr/>
            <p:nvPr/>
          </p:nvSpPr>
          <p:spPr>
            <a:xfrm>
              <a:off x="6096001" y="4233741"/>
              <a:ext cx="5259571" cy="1419269"/>
            </a:xfrm>
            <a:custGeom>
              <a:avLst/>
              <a:gdLst/>
              <a:ahLst/>
              <a:cxnLst/>
              <a:rect l="l" t="t" r="r" b="b"/>
              <a:pathLst>
                <a:path w="172194" h="48352" extrusionOk="0">
                  <a:moveTo>
                    <a:pt x="150803" y="1"/>
                  </a:moveTo>
                  <a:cubicBezTo>
                    <a:pt x="149347" y="1"/>
                    <a:pt x="147890" y="24"/>
                    <a:pt x="146432" y="47"/>
                  </a:cubicBezTo>
                  <a:cubicBezTo>
                    <a:pt x="143436" y="86"/>
                    <a:pt x="140479" y="164"/>
                    <a:pt x="137521" y="241"/>
                  </a:cubicBezTo>
                  <a:cubicBezTo>
                    <a:pt x="133902" y="358"/>
                    <a:pt x="130244" y="436"/>
                    <a:pt x="126625" y="553"/>
                  </a:cubicBezTo>
                  <a:cubicBezTo>
                    <a:pt x="122540" y="708"/>
                    <a:pt x="118493" y="825"/>
                    <a:pt x="114407" y="981"/>
                  </a:cubicBezTo>
                  <a:cubicBezTo>
                    <a:pt x="110165" y="1136"/>
                    <a:pt x="105924" y="1292"/>
                    <a:pt x="101643" y="1487"/>
                  </a:cubicBezTo>
                  <a:cubicBezTo>
                    <a:pt x="97479" y="1642"/>
                    <a:pt x="93277" y="1798"/>
                    <a:pt x="89074" y="1954"/>
                  </a:cubicBezTo>
                  <a:cubicBezTo>
                    <a:pt x="85183" y="2109"/>
                    <a:pt x="81252" y="2265"/>
                    <a:pt x="77361" y="2459"/>
                  </a:cubicBezTo>
                  <a:cubicBezTo>
                    <a:pt x="73976" y="2615"/>
                    <a:pt x="70629" y="2732"/>
                    <a:pt x="67243" y="2926"/>
                  </a:cubicBezTo>
                  <a:cubicBezTo>
                    <a:pt x="64675" y="3043"/>
                    <a:pt x="62068" y="3160"/>
                    <a:pt x="59500" y="3316"/>
                  </a:cubicBezTo>
                  <a:lnTo>
                    <a:pt x="57904" y="3393"/>
                  </a:lnTo>
                  <a:cubicBezTo>
                    <a:pt x="41561" y="4327"/>
                    <a:pt x="25178" y="5417"/>
                    <a:pt x="8795" y="6156"/>
                  </a:cubicBezTo>
                  <a:cubicBezTo>
                    <a:pt x="5994" y="6273"/>
                    <a:pt x="2180" y="6195"/>
                    <a:pt x="1129" y="9075"/>
                  </a:cubicBezTo>
                  <a:cubicBezTo>
                    <a:pt x="1" y="12188"/>
                    <a:pt x="585" y="16507"/>
                    <a:pt x="624" y="19776"/>
                  </a:cubicBezTo>
                  <a:cubicBezTo>
                    <a:pt x="624" y="21683"/>
                    <a:pt x="662" y="23667"/>
                    <a:pt x="818" y="25691"/>
                  </a:cubicBezTo>
                  <a:cubicBezTo>
                    <a:pt x="1285" y="32656"/>
                    <a:pt x="3153" y="39855"/>
                    <a:pt x="10391" y="43474"/>
                  </a:cubicBezTo>
                  <a:cubicBezTo>
                    <a:pt x="13776" y="45187"/>
                    <a:pt x="17862" y="45537"/>
                    <a:pt x="21792" y="45848"/>
                  </a:cubicBezTo>
                  <a:cubicBezTo>
                    <a:pt x="43486" y="47517"/>
                    <a:pt x="92761" y="48351"/>
                    <a:pt x="125871" y="48351"/>
                  </a:cubicBezTo>
                  <a:cubicBezTo>
                    <a:pt x="134454" y="48351"/>
                    <a:pt x="141952" y="48295"/>
                    <a:pt x="147600" y="48183"/>
                  </a:cubicBezTo>
                  <a:cubicBezTo>
                    <a:pt x="152347" y="48066"/>
                    <a:pt x="157406" y="47872"/>
                    <a:pt x="161336" y="45459"/>
                  </a:cubicBezTo>
                  <a:cubicBezTo>
                    <a:pt x="165889" y="42696"/>
                    <a:pt x="167874" y="37598"/>
                    <a:pt x="169119" y="32812"/>
                  </a:cubicBezTo>
                  <a:cubicBezTo>
                    <a:pt x="170676" y="27014"/>
                    <a:pt x="171571" y="21060"/>
                    <a:pt x="171882" y="15029"/>
                  </a:cubicBezTo>
                  <a:cubicBezTo>
                    <a:pt x="172193" y="8024"/>
                    <a:pt x="169703" y="2148"/>
                    <a:pt x="161220" y="708"/>
                  </a:cubicBezTo>
                  <a:cubicBezTo>
                    <a:pt x="157762" y="132"/>
                    <a:pt x="154286" y="1"/>
                    <a:pt x="1508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59F041A-4231-78F7-03BC-D04C7BF87081}"/>
                </a:ext>
              </a:extLst>
            </p:cNvPr>
            <p:cNvSpPr txBox="1"/>
            <p:nvPr/>
          </p:nvSpPr>
          <p:spPr>
            <a:xfrm>
              <a:off x="6323430" y="4504538"/>
              <a:ext cx="4840757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Sắp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xếp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tranh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ảnh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hoặc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các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phương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tiện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hỗ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trợ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khác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(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nếu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có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)</a:t>
              </a:r>
              <a:endParaRPr lang="en-US" sz="26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6FD2859E-0E34-FC56-24F7-163735753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984" t="7824"/>
            <a:stretch/>
          </p:blipFill>
          <p:spPr>
            <a:xfrm>
              <a:off x="4871242" y="4286855"/>
              <a:ext cx="1224759" cy="1327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05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2AD377-4E13-533B-CC00-139A70FAA092}"/>
              </a:ext>
            </a:extLst>
          </p:cNvPr>
          <p:cNvGrpSpPr/>
          <p:nvPr/>
        </p:nvGrpSpPr>
        <p:grpSpPr>
          <a:xfrm>
            <a:off x="4346403" y="535641"/>
            <a:ext cx="3499198" cy="901822"/>
            <a:chOff x="388185" y="255804"/>
            <a:chExt cx="8367626" cy="641919"/>
          </a:xfrm>
          <a:solidFill>
            <a:srgbClr val="E2F0D9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0D6C93D-001A-6FDA-F1A9-0526B937D463}"/>
                </a:ext>
              </a:extLst>
            </p:cNvPr>
            <p:cNvSpPr/>
            <p:nvPr/>
          </p:nvSpPr>
          <p:spPr>
            <a:xfrm>
              <a:off x="388189" y="255804"/>
              <a:ext cx="8367622" cy="64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" name="Google Shape;769;p27">
              <a:extLst>
                <a:ext uri="{FF2B5EF4-FFF2-40B4-BE49-F238E27FC236}">
                  <a16:creationId xmlns:a16="http://schemas.microsoft.com/office/drawing/2014/main" id="{80585CAA-CE4D-F3A1-71A5-A62AD08893AA}"/>
                </a:ext>
              </a:extLst>
            </p:cNvPr>
            <p:cNvSpPr txBox="1">
              <a:spLocks/>
            </p:cNvSpPr>
            <p:nvPr/>
          </p:nvSpPr>
          <p:spPr>
            <a:xfrm>
              <a:off x="388185" y="311614"/>
              <a:ext cx="8317226" cy="448304"/>
            </a:xfrm>
            <a:prstGeom prst="rect">
              <a:avLst/>
            </a:prstGeom>
            <a:grpFill/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3600" dirty="0">
                  <a:solidFill>
                    <a:srgbClr val="FF0000"/>
                  </a:solidFill>
                  <a:latin typeface="#9Slide07 SVNBeachwood Sans" pitchFamily="2" charset="0"/>
                </a:rPr>
                <a:t>B2: TÌM Ý + LẬP DÀN Ý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CD06B2B-CF6B-B66F-A48E-8383B8ADA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116" y="1772356"/>
            <a:ext cx="4648206" cy="46482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148CE87-1099-44DF-0F1D-542C0E72E13F}"/>
              </a:ext>
            </a:extLst>
          </p:cNvPr>
          <p:cNvGrpSpPr/>
          <p:nvPr/>
        </p:nvGrpSpPr>
        <p:grpSpPr>
          <a:xfrm>
            <a:off x="727384" y="2365082"/>
            <a:ext cx="6692368" cy="1419269"/>
            <a:chOff x="4663203" y="2189066"/>
            <a:chExt cx="6692368" cy="1419269"/>
          </a:xfrm>
        </p:grpSpPr>
        <p:sp>
          <p:nvSpPr>
            <p:cNvPr id="16" name="Google Shape;1427;p38">
              <a:extLst>
                <a:ext uri="{FF2B5EF4-FFF2-40B4-BE49-F238E27FC236}">
                  <a16:creationId xmlns:a16="http://schemas.microsoft.com/office/drawing/2014/main" id="{EE75C409-A835-1EDF-6C97-1BEAD6CAA30E}"/>
                </a:ext>
              </a:extLst>
            </p:cNvPr>
            <p:cNvSpPr/>
            <p:nvPr/>
          </p:nvSpPr>
          <p:spPr>
            <a:xfrm>
              <a:off x="6096000" y="2189066"/>
              <a:ext cx="5259571" cy="1419269"/>
            </a:xfrm>
            <a:custGeom>
              <a:avLst/>
              <a:gdLst/>
              <a:ahLst/>
              <a:cxnLst/>
              <a:rect l="l" t="t" r="r" b="b"/>
              <a:pathLst>
                <a:path w="172194" h="48352" extrusionOk="0">
                  <a:moveTo>
                    <a:pt x="150803" y="1"/>
                  </a:moveTo>
                  <a:cubicBezTo>
                    <a:pt x="149347" y="1"/>
                    <a:pt x="147890" y="24"/>
                    <a:pt x="146432" y="47"/>
                  </a:cubicBezTo>
                  <a:cubicBezTo>
                    <a:pt x="143436" y="86"/>
                    <a:pt x="140479" y="164"/>
                    <a:pt x="137521" y="241"/>
                  </a:cubicBezTo>
                  <a:cubicBezTo>
                    <a:pt x="133902" y="358"/>
                    <a:pt x="130244" y="436"/>
                    <a:pt x="126625" y="553"/>
                  </a:cubicBezTo>
                  <a:cubicBezTo>
                    <a:pt x="122540" y="708"/>
                    <a:pt x="118493" y="825"/>
                    <a:pt x="114407" y="981"/>
                  </a:cubicBezTo>
                  <a:cubicBezTo>
                    <a:pt x="110165" y="1136"/>
                    <a:pt x="105924" y="1292"/>
                    <a:pt x="101643" y="1487"/>
                  </a:cubicBezTo>
                  <a:cubicBezTo>
                    <a:pt x="97479" y="1642"/>
                    <a:pt x="93277" y="1798"/>
                    <a:pt x="89074" y="1954"/>
                  </a:cubicBezTo>
                  <a:cubicBezTo>
                    <a:pt x="85183" y="2109"/>
                    <a:pt x="81252" y="2265"/>
                    <a:pt x="77361" y="2459"/>
                  </a:cubicBezTo>
                  <a:cubicBezTo>
                    <a:pt x="73976" y="2615"/>
                    <a:pt x="70629" y="2732"/>
                    <a:pt x="67243" y="2926"/>
                  </a:cubicBezTo>
                  <a:cubicBezTo>
                    <a:pt x="64675" y="3043"/>
                    <a:pt x="62068" y="3160"/>
                    <a:pt x="59500" y="3316"/>
                  </a:cubicBezTo>
                  <a:lnTo>
                    <a:pt x="57904" y="3393"/>
                  </a:lnTo>
                  <a:cubicBezTo>
                    <a:pt x="41561" y="4327"/>
                    <a:pt x="25178" y="5417"/>
                    <a:pt x="8795" y="6156"/>
                  </a:cubicBezTo>
                  <a:cubicBezTo>
                    <a:pt x="5994" y="6273"/>
                    <a:pt x="2180" y="6195"/>
                    <a:pt x="1129" y="9075"/>
                  </a:cubicBezTo>
                  <a:cubicBezTo>
                    <a:pt x="1" y="12188"/>
                    <a:pt x="585" y="16507"/>
                    <a:pt x="624" y="19776"/>
                  </a:cubicBezTo>
                  <a:cubicBezTo>
                    <a:pt x="624" y="21683"/>
                    <a:pt x="662" y="23667"/>
                    <a:pt x="818" y="25691"/>
                  </a:cubicBezTo>
                  <a:cubicBezTo>
                    <a:pt x="1285" y="32656"/>
                    <a:pt x="3153" y="39855"/>
                    <a:pt x="10391" y="43474"/>
                  </a:cubicBezTo>
                  <a:cubicBezTo>
                    <a:pt x="13776" y="45187"/>
                    <a:pt x="17862" y="45537"/>
                    <a:pt x="21792" y="45848"/>
                  </a:cubicBezTo>
                  <a:cubicBezTo>
                    <a:pt x="43486" y="47517"/>
                    <a:pt x="92761" y="48351"/>
                    <a:pt x="125871" y="48351"/>
                  </a:cubicBezTo>
                  <a:cubicBezTo>
                    <a:pt x="134454" y="48351"/>
                    <a:pt x="141952" y="48295"/>
                    <a:pt x="147600" y="48183"/>
                  </a:cubicBezTo>
                  <a:cubicBezTo>
                    <a:pt x="152347" y="48066"/>
                    <a:pt x="157406" y="47872"/>
                    <a:pt x="161336" y="45459"/>
                  </a:cubicBezTo>
                  <a:cubicBezTo>
                    <a:pt x="165889" y="42696"/>
                    <a:pt x="167874" y="37598"/>
                    <a:pt x="169119" y="32812"/>
                  </a:cubicBezTo>
                  <a:cubicBezTo>
                    <a:pt x="170676" y="27014"/>
                    <a:pt x="171571" y="21060"/>
                    <a:pt x="171882" y="15029"/>
                  </a:cubicBezTo>
                  <a:cubicBezTo>
                    <a:pt x="172193" y="8024"/>
                    <a:pt x="169703" y="2148"/>
                    <a:pt x="161220" y="708"/>
                  </a:cubicBezTo>
                  <a:cubicBezTo>
                    <a:pt x="157762" y="132"/>
                    <a:pt x="154286" y="1"/>
                    <a:pt x="150803" y="1"/>
                  </a:cubicBezTo>
                  <a:close/>
                </a:path>
              </a:pathLst>
            </a:custGeom>
            <a:solidFill>
              <a:srgbClr val="FEE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88ECE2-FDA4-8AB6-50A5-F0A67A9AC32C}"/>
                </a:ext>
              </a:extLst>
            </p:cNvPr>
            <p:cNvSpPr txBox="1"/>
            <p:nvPr/>
          </p:nvSpPr>
          <p:spPr>
            <a:xfrm>
              <a:off x="6320692" y="2452424"/>
              <a:ext cx="476906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Lập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và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chỉnh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sửa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đề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cương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bài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nói</a:t>
              </a:r>
              <a:endParaRPr lang="en-US" sz="2600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BB05CF-9FB9-40EC-FB3E-717166FF8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747" r="3747"/>
            <a:stretch/>
          </p:blipFill>
          <p:spPr>
            <a:xfrm>
              <a:off x="4663203" y="2265518"/>
              <a:ext cx="1224759" cy="132791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430450-E988-C641-5325-F83CDBBF41C8}"/>
              </a:ext>
            </a:extLst>
          </p:cNvPr>
          <p:cNvGrpSpPr/>
          <p:nvPr/>
        </p:nvGrpSpPr>
        <p:grpSpPr>
          <a:xfrm>
            <a:off x="710733" y="4552713"/>
            <a:ext cx="6709020" cy="1419269"/>
            <a:chOff x="4646552" y="4233741"/>
            <a:chExt cx="6709020" cy="1419269"/>
          </a:xfrm>
        </p:grpSpPr>
        <p:sp>
          <p:nvSpPr>
            <p:cNvPr id="20" name="Google Shape;1427;p38">
              <a:extLst>
                <a:ext uri="{FF2B5EF4-FFF2-40B4-BE49-F238E27FC236}">
                  <a16:creationId xmlns:a16="http://schemas.microsoft.com/office/drawing/2014/main" id="{B942956E-FF7E-3E68-9BC2-7230C998C98F}"/>
                </a:ext>
              </a:extLst>
            </p:cNvPr>
            <p:cNvSpPr/>
            <p:nvPr/>
          </p:nvSpPr>
          <p:spPr>
            <a:xfrm>
              <a:off x="6096001" y="4233741"/>
              <a:ext cx="5259571" cy="1419269"/>
            </a:xfrm>
            <a:custGeom>
              <a:avLst/>
              <a:gdLst/>
              <a:ahLst/>
              <a:cxnLst/>
              <a:rect l="l" t="t" r="r" b="b"/>
              <a:pathLst>
                <a:path w="172194" h="48352" extrusionOk="0">
                  <a:moveTo>
                    <a:pt x="150803" y="1"/>
                  </a:moveTo>
                  <a:cubicBezTo>
                    <a:pt x="149347" y="1"/>
                    <a:pt x="147890" y="24"/>
                    <a:pt x="146432" y="47"/>
                  </a:cubicBezTo>
                  <a:cubicBezTo>
                    <a:pt x="143436" y="86"/>
                    <a:pt x="140479" y="164"/>
                    <a:pt x="137521" y="241"/>
                  </a:cubicBezTo>
                  <a:cubicBezTo>
                    <a:pt x="133902" y="358"/>
                    <a:pt x="130244" y="436"/>
                    <a:pt x="126625" y="553"/>
                  </a:cubicBezTo>
                  <a:cubicBezTo>
                    <a:pt x="122540" y="708"/>
                    <a:pt x="118493" y="825"/>
                    <a:pt x="114407" y="981"/>
                  </a:cubicBezTo>
                  <a:cubicBezTo>
                    <a:pt x="110165" y="1136"/>
                    <a:pt x="105924" y="1292"/>
                    <a:pt x="101643" y="1487"/>
                  </a:cubicBezTo>
                  <a:cubicBezTo>
                    <a:pt x="97479" y="1642"/>
                    <a:pt x="93277" y="1798"/>
                    <a:pt x="89074" y="1954"/>
                  </a:cubicBezTo>
                  <a:cubicBezTo>
                    <a:pt x="85183" y="2109"/>
                    <a:pt x="81252" y="2265"/>
                    <a:pt x="77361" y="2459"/>
                  </a:cubicBezTo>
                  <a:cubicBezTo>
                    <a:pt x="73976" y="2615"/>
                    <a:pt x="70629" y="2732"/>
                    <a:pt x="67243" y="2926"/>
                  </a:cubicBezTo>
                  <a:cubicBezTo>
                    <a:pt x="64675" y="3043"/>
                    <a:pt x="62068" y="3160"/>
                    <a:pt x="59500" y="3316"/>
                  </a:cubicBezTo>
                  <a:lnTo>
                    <a:pt x="57904" y="3393"/>
                  </a:lnTo>
                  <a:cubicBezTo>
                    <a:pt x="41561" y="4327"/>
                    <a:pt x="25178" y="5417"/>
                    <a:pt x="8795" y="6156"/>
                  </a:cubicBezTo>
                  <a:cubicBezTo>
                    <a:pt x="5994" y="6273"/>
                    <a:pt x="2180" y="6195"/>
                    <a:pt x="1129" y="9075"/>
                  </a:cubicBezTo>
                  <a:cubicBezTo>
                    <a:pt x="1" y="12188"/>
                    <a:pt x="585" y="16507"/>
                    <a:pt x="624" y="19776"/>
                  </a:cubicBezTo>
                  <a:cubicBezTo>
                    <a:pt x="624" y="21683"/>
                    <a:pt x="662" y="23667"/>
                    <a:pt x="818" y="25691"/>
                  </a:cubicBezTo>
                  <a:cubicBezTo>
                    <a:pt x="1285" y="32656"/>
                    <a:pt x="3153" y="39855"/>
                    <a:pt x="10391" y="43474"/>
                  </a:cubicBezTo>
                  <a:cubicBezTo>
                    <a:pt x="13776" y="45187"/>
                    <a:pt x="17862" y="45537"/>
                    <a:pt x="21792" y="45848"/>
                  </a:cubicBezTo>
                  <a:cubicBezTo>
                    <a:pt x="43486" y="47517"/>
                    <a:pt x="92761" y="48351"/>
                    <a:pt x="125871" y="48351"/>
                  </a:cubicBezTo>
                  <a:cubicBezTo>
                    <a:pt x="134454" y="48351"/>
                    <a:pt x="141952" y="48295"/>
                    <a:pt x="147600" y="48183"/>
                  </a:cubicBezTo>
                  <a:cubicBezTo>
                    <a:pt x="152347" y="48066"/>
                    <a:pt x="157406" y="47872"/>
                    <a:pt x="161336" y="45459"/>
                  </a:cubicBezTo>
                  <a:cubicBezTo>
                    <a:pt x="165889" y="42696"/>
                    <a:pt x="167874" y="37598"/>
                    <a:pt x="169119" y="32812"/>
                  </a:cubicBezTo>
                  <a:cubicBezTo>
                    <a:pt x="170676" y="27014"/>
                    <a:pt x="171571" y="21060"/>
                    <a:pt x="171882" y="15029"/>
                  </a:cubicBezTo>
                  <a:cubicBezTo>
                    <a:pt x="172193" y="8024"/>
                    <a:pt x="169703" y="2148"/>
                    <a:pt x="161220" y="708"/>
                  </a:cubicBezTo>
                  <a:cubicBezTo>
                    <a:pt x="157762" y="132"/>
                    <a:pt x="154286" y="1"/>
                    <a:pt x="150803" y="1"/>
                  </a:cubicBezTo>
                  <a:close/>
                </a:path>
              </a:pathLst>
            </a:custGeom>
            <a:solidFill>
              <a:srgbClr val="FEE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FF1194-6568-5A7D-B94E-4873C9CA0F7D}"/>
                </a:ext>
              </a:extLst>
            </p:cNvPr>
            <p:cNvSpPr txBox="1"/>
            <p:nvPr/>
          </p:nvSpPr>
          <p:spPr>
            <a:xfrm>
              <a:off x="6323430" y="4268015"/>
              <a:ext cx="484075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Đánh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dấu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những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chỗ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cần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nhấn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mạnh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,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ghi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chú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thêm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các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số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liệu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,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bằng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chứng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,...</a:t>
              </a:r>
              <a:endParaRPr lang="en-US" sz="26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73B93F9-49CF-B92A-314B-BBB5ECDD9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747" r="3747"/>
            <a:stretch/>
          </p:blipFill>
          <p:spPr>
            <a:xfrm>
              <a:off x="4646552" y="4279416"/>
              <a:ext cx="1224759" cy="1327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20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E53E125-4553-A9B7-BB39-41C42EB33287}"/>
              </a:ext>
            </a:extLst>
          </p:cNvPr>
          <p:cNvGrpSpPr/>
          <p:nvPr/>
        </p:nvGrpSpPr>
        <p:grpSpPr>
          <a:xfrm>
            <a:off x="4325080" y="329330"/>
            <a:ext cx="3541839" cy="981460"/>
            <a:chOff x="388186" y="255804"/>
            <a:chExt cx="8367625" cy="641919"/>
          </a:xfrm>
          <a:solidFill>
            <a:srgbClr val="FFD664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6DD5B6-2341-DB5D-8860-6B5AAEFD0429}"/>
                </a:ext>
              </a:extLst>
            </p:cNvPr>
            <p:cNvSpPr/>
            <p:nvPr/>
          </p:nvSpPr>
          <p:spPr>
            <a:xfrm>
              <a:off x="388189" y="255804"/>
              <a:ext cx="8367622" cy="641919"/>
            </a:xfrm>
            <a:prstGeom prst="rect">
              <a:avLst/>
            </a:prstGeom>
            <a:solidFill>
              <a:srgbClr val="FFF4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6" name="Google Shape;769;p27">
              <a:extLst>
                <a:ext uri="{FF2B5EF4-FFF2-40B4-BE49-F238E27FC236}">
                  <a16:creationId xmlns:a16="http://schemas.microsoft.com/office/drawing/2014/main" id="{B74DF68C-0039-8B8E-CC15-F2FE310A7135}"/>
                </a:ext>
              </a:extLst>
            </p:cNvPr>
            <p:cNvSpPr txBox="1">
              <a:spLocks/>
            </p:cNvSpPr>
            <p:nvPr/>
          </p:nvSpPr>
          <p:spPr>
            <a:xfrm>
              <a:off x="388186" y="353340"/>
              <a:ext cx="8367623" cy="448304"/>
            </a:xfrm>
            <a:prstGeom prst="rect">
              <a:avLst/>
            </a:prstGeom>
            <a:solidFill>
              <a:srgbClr val="FFF4D5"/>
            </a:solidFill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3600" dirty="0">
                  <a:solidFill>
                    <a:srgbClr val="FF0000"/>
                  </a:solidFill>
                  <a:latin typeface="#9Slide07 SVNBeachwood Sans" pitchFamily="2" charset="0"/>
                </a:rPr>
                <a:t>B3: NÓI VÀ NGHE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81978B-6925-EDAF-3D6A-FB8E6C1C49F5}"/>
              </a:ext>
            </a:extLst>
          </p:cNvPr>
          <p:cNvSpPr/>
          <p:nvPr/>
        </p:nvSpPr>
        <p:spPr>
          <a:xfrm>
            <a:off x="6433536" y="4711148"/>
            <a:ext cx="5147189" cy="1351376"/>
          </a:xfrm>
          <a:prstGeom prst="roundRect">
            <a:avLst>
              <a:gd name="adj" fmla="val 50000"/>
            </a:avLst>
          </a:prstGeom>
          <a:solidFill>
            <a:srgbClr val="E2F0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nghe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: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Tập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trung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theo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dõi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tóm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tắt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nội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dung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chính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mà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trình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bày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6383820-B7A5-0E2E-DF9E-626F50E72D26}"/>
              </a:ext>
            </a:extLst>
          </p:cNvPr>
          <p:cNvSpPr/>
          <p:nvPr/>
        </p:nvSpPr>
        <p:spPr>
          <a:xfrm>
            <a:off x="6433536" y="2194244"/>
            <a:ext cx="5147189" cy="1633450"/>
          </a:xfrm>
          <a:prstGeom prst="roundRect">
            <a:avLst>
              <a:gd name="adj" fmla="val 50000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: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Trình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bày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tự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tin,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bám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sát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đề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cương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; Trong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quá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trình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cần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tương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kích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thích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sự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đối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thoại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nghe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endParaRPr lang="vi-VN" sz="24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16BE94-F9C5-C00D-3C9C-C72713D11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7992" y="1277962"/>
            <a:ext cx="5701641" cy="57016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C95C1E-F4D7-F6C1-8E3D-F25F8C7E69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03" r="42023" b="38664"/>
          <a:stretch/>
        </p:blipFill>
        <p:spPr>
          <a:xfrm>
            <a:off x="5073649" y="2500637"/>
            <a:ext cx="1196328" cy="1096373"/>
          </a:xfrm>
          <a:prstGeom prst="rect">
            <a:avLst/>
          </a:prstGeom>
        </p:spPr>
      </p:pic>
      <p:pic>
        <p:nvPicPr>
          <p:cNvPr id="1026" name="Picture 2" descr="Hình ảnh Lắng Nghe PNG, Vector, PSD, và biểu tượng để tải về ...">
            <a:extLst>
              <a:ext uri="{FF2B5EF4-FFF2-40B4-BE49-F238E27FC236}">
                <a16:creationId xmlns:a16="http://schemas.microsoft.com/office/drawing/2014/main" id="{5CD21B2A-63FF-51CE-9902-9C5824233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452" y="4711148"/>
            <a:ext cx="1446721" cy="144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36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45EEE5D-D6D3-1531-41C5-EB593FC2342D}"/>
              </a:ext>
            </a:extLst>
          </p:cNvPr>
          <p:cNvGrpSpPr/>
          <p:nvPr/>
        </p:nvGrpSpPr>
        <p:grpSpPr>
          <a:xfrm>
            <a:off x="572508" y="2195230"/>
            <a:ext cx="6692368" cy="1867972"/>
            <a:chOff x="4663203" y="2189066"/>
            <a:chExt cx="6692368" cy="1538545"/>
          </a:xfrm>
        </p:grpSpPr>
        <p:sp>
          <p:nvSpPr>
            <p:cNvPr id="18" name="Google Shape;1427;p38">
              <a:extLst>
                <a:ext uri="{FF2B5EF4-FFF2-40B4-BE49-F238E27FC236}">
                  <a16:creationId xmlns:a16="http://schemas.microsoft.com/office/drawing/2014/main" id="{C8B4BF2D-ACA5-CA00-3FDA-9F1E230A6273}"/>
                </a:ext>
              </a:extLst>
            </p:cNvPr>
            <p:cNvSpPr/>
            <p:nvPr/>
          </p:nvSpPr>
          <p:spPr>
            <a:xfrm>
              <a:off x="6096000" y="2189066"/>
              <a:ext cx="5259571" cy="1419269"/>
            </a:xfrm>
            <a:custGeom>
              <a:avLst/>
              <a:gdLst/>
              <a:ahLst/>
              <a:cxnLst/>
              <a:rect l="l" t="t" r="r" b="b"/>
              <a:pathLst>
                <a:path w="172194" h="48352" extrusionOk="0">
                  <a:moveTo>
                    <a:pt x="150803" y="1"/>
                  </a:moveTo>
                  <a:cubicBezTo>
                    <a:pt x="149347" y="1"/>
                    <a:pt x="147890" y="24"/>
                    <a:pt x="146432" y="47"/>
                  </a:cubicBezTo>
                  <a:cubicBezTo>
                    <a:pt x="143436" y="86"/>
                    <a:pt x="140479" y="164"/>
                    <a:pt x="137521" y="241"/>
                  </a:cubicBezTo>
                  <a:cubicBezTo>
                    <a:pt x="133902" y="358"/>
                    <a:pt x="130244" y="436"/>
                    <a:pt x="126625" y="553"/>
                  </a:cubicBezTo>
                  <a:cubicBezTo>
                    <a:pt x="122540" y="708"/>
                    <a:pt x="118493" y="825"/>
                    <a:pt x="114407" y="981"/>
                  </a:cubicBezTo>
                  <a:cubicBezTo>
                    <a:pt x="110165" y="1136"/>
                    <a:pt x="105924" y="1292"/>
                    <a:pt x="101643" y="1487"/>
                  </a:cubicBezTo>
                  <a:cubicBezTo>
                    <a:pt x="97479" y="1642"/>
                    <a:pt x="93277" y="1798"/>
                    <a:pt x="89074" y="1954"/>
                  </a:cubicBezTo>
                  <a:cubicBezTo>
                    <a:pt x="85183" y="2109"/>
                    <a:pt x="81252" y="2265"/>
                    <a:pt x="77361" y="2459"/>
                  </a:cubicBezTo>
                  <a:cubicBezTo>
                    <a:pt x="73976" y="2615"/>
                    <a:pt x="70629" y="2732"/>
                    <a:pt x="67243" y="2926"/>
                  </a:cubicBezTo>
                  <a:cubicBezTo>
                    <a:pt x="64675" y="3043"/>
                    <a:pt x="62068" y="3160"/>
                    <a:pt x="59500" y="3316"/>
                  </a:cubicBezTo>
                  <a:lnTo>
                    <a:pt x="57904" y="3393"/>
                  </a:lnTo>
                  <a:cubicBezTo>
                    <a:pt x="41561" y="4327"/>
                    <a:pt x="25178" y="5417"/>
                    <a:pt x="8795" y="6156"/>
                  </a:cubicBezTo>
                  <a:cubicBezTo>
                    <a:pt x="5994" y="6273"/>
                    <a:pt x="2180" y="6195"/>
                    <a:pt x="1129" y="9075"/>
                  </a:cubicBezTo>
                  <a:cubicBezTo>
                    <a:pt x="1" y="12188"/>
                    <a:pt x="585" y="16507"/>
                    <a:pt x="624" y="19776"/>
                  </a:cubicBezTo>
                  <a:cubicBezTo>
                    <a:pt x="624" y="21683"/>
                    <a:pt x="662" y="23667"/>
                    <a:pt x="818" y="25691"/>
                  </a:cubicBezTo>
                  <a:cubicBezTo>
                    <a:pt x="1285" y="32656"/>
                    <a:pt x="3153" y="39855"/>
                    <a:pt x="10391" y="43474"/>
                  </a:cubicBezTo>
                  <a:cubicBezTo>
                    <a:pt x="13776" y="45187"/>
                    <a:pt x="17862" y="45537"/>
                    <a:pt x="21792" y="45848"/>
                  </a:cubicBezTo>
                  <a:cubicBezTo>
                    <a:pt x="43486" y="47517"/>
                    <a:pt x="92761" y="48351"/>
                    <a:pt x="125871" y="48351"/>
                  </a:cubicBezTo>
                  <a:cubicBezTo>
                    <a:pt x="134454" y="48351"/>
                    <a:pt x="141952" y="48295"/>
                    <a:pt x="147600" y="48183"/>
                  </a:cubicBezTo>
                  <a:cubicBezTo>
                    <a:pt x="152347" y="48066"/>
                    <a:pt x="157406" y="47872"/>
                    <a:pt x="161336" y="45459"/>
                  </a:cubicBezTo>
                  <a:cubicBezTo>
                    <a:pt x="165889" y="42696"/>
                    <a:pt x="167874" y="37598"/>
                    <a:pt x="169119" y="32812"/>
                  </a:cubicBezTo>
                  <a:cubicBezTo>
                    <a:pt x="170676" y="27014"/>
                    <a:pt x="171571" y="21060"/>
                    <a:pt x="171882" y="15029"/>
                  </a:cubicBezTo>
                  <a:cubicBezTo>
                    <a:pt x="172193" y="8024"/>
                    <a:pt x="169703" y="2148"/>
                    <a:pt x="161220" y="708"/>
                  </a:cubicBezTo>
                  <a:cubicBezTo>
                    <a:pt x="157762" y="132"/>
                    <a:pt x="154286" y="1"/>
                    <a:pt x="150803" y="1"/>
                  </a:cubicBezTo>
                  <a:close/>
                </a:path>
              </a:pathLst>
            </a:custGeom>
            <a:solidFill>
              <a:srgbClr val="FEE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2A4658-6714-FAA8-CD8B-F57AE87ECF20}"/>
                </a:ext>
              </a:extLst>
            </p:cNvPr>
            <p:cNvSpPr txBox="1"/>
            <p:nvPr/>
          </p:nvSpPr>
          <p:spPr>
            <a:xfrm>
              <a:off x="6359275" y="2342616"/>
              <a:ext cx="4769065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Người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nghe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nêu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câu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hỏi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nếu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thấy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chưa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rõ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và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nhận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xét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,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góp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ý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theo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bảng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kiểm</a:t>
              </a:r>
              <a:endParaRPr lang="en-US" sz="2600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D159C58-5798-63DF-764D-2048CA645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2017" r="12017"/>
            <a:stretch/>
          </p:blipFill>
          <p:spPr>
            <a:xfrm>
              <a:off x="4663203" y="2265518"/>
              <a:ext cx="1224759" cy="132791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4A01B5-1929-3C2C-3618-EC419A18D2A1}"/>
              </a:ext>
            </a:extLst>
          </p:cNvPr>
          <p:cNvGrpSpPr/>
          <p:nvPr/>
        </p:nvGrpSpPr>
        <p:grpSpPr>
          <a:xfrm>
            <a:off x="583507" y="4464600"/>
            <a:ext cx="6709020" cy="1893279"/>
            <a:chOff x="4646552" y="4233741"/>
            <a:chExt cx="6709020" cy="1559390"/>
          </a:xfrm>
        </p:grpSpPr>
        <p:sp>
          <p:nvSpPr>
            <p:cNvPr id="31" name="Google Shape;1427;p38">
              <a:extLst>
                <a:ext uri="{FF2B5EF4-FFF2-40B4-BE49-F238E27FC236}">
                  <a16:creationId xmlns:a16="http://schemas.microsoft.com/office/drawing/2014/main" id="{76B2DE21-0A7D-6827-EB14-0B57FA5477B3}"/>
                </a:ext>
              </a:extLst>
            </p:cNvPr>
            <p:cNvSpPr/>
            <p:nvPr/>
          </p:nvSpPr>
          <p:spPr>
            <a:xfrm>
              <a:off x="6096001" y="4233741"/>
              <a:ext cx="5259571" cy="1419269"/>
            </a:xfrm>
            <a:custGeom>
              <a:avLst/>
              <a:gdLst/>
              <a:ahLst/>
              <a:cxnLst/>
              <a:rect l="l" t="t" r="r" b="b"/>
              <a:pathLst>
                <a:path w="172194" h="48352" extrusionOk="0">
                  <a:moveTo>
                    <a:pt x="150803" y="1"/>
                  </a:moveTo>
                  <a:cubicBezTo>
                    <a:pt x="149347" y="1"/>
                    <a:pt x="147890" y="24"/>
                    <a:pt x="146432" y="47"/>
                  </a:cubicBezTo>
                  <a:cubicBezTo>
                    <a:pt x="143436" y="86"/>
                    <a:pt x="140479" y="164"/>
                    <a:pt x="137521" y="241"/>
                  </a:cubicBezTo>
                  <a:cubicBezTo>
                    <a:pt x="133902" y="358"/>
                    <a:pt x="130244" y="436"/>
                    <a:pt x="126625" y="553"/>
                  </a:cubicBezTo>
                  <a:cubicBezTo>
                    <a:pt x="122540" y="708"/>
                    <a:pt x="118493" y="825"/>
                    <a:pt x="114407" y="981"/>
                  </a:cubicBezTo>
                  <a:cubicBezTo>
                    <a:pt x="110165" y="1136"/>
                    <a:pt x="105924" y="1292"/>
                    <a:pt x="101643" y="1487"/>
                  </a:cubicBezTo>
                  <a:cubicBezTo>
                    <a:pt x="97479" y="1642"/>
                    <a:pt x="93277" y="1798"/>
                    <a:pt x="89074" y="1954"/>
                  </a:cubicBezTo>
                  <a:cubicBezTo>
                    <a:pt x="85183" y="2109"/>
                    <a:pt x="81252" y="2265"/>
                    <a:pt x="77361" y="2459"/>
                  </a:cubicBezTo>
                  <a:cubicBezTo>
                    <a:pt x="73976" y="2615"/>
                    <a:pt x="70629" y="2732"/>
                    <a:pt x="67243" y="2926"/>
                  </a:cubicBezTo>
                  <a:cubicBezTo>
                    <a:pt x="64675" y="3043"/>
                    <a:pt x="62068" y="3160"/>
                    <a:pt x="59500" y="3316"/>
                  </a:cubicBezTo>
                  <a:lnTo>
                    <a:pt x="57904" y="3393"/>
                  </a:lnTo>
                  <a:cubicBezTo>
                    <a:pt x="41561" y="4327"/>
                    <a:pt x="25178" y="5417"/>
                    <a:pt x="8795" y="6156"/>
                  </a:cubicBezTo>
                  <a:cubicBezTo>
                    <a:pt x="5994" y="6273"/>
                    <a:pt x="2180" y="6195"/>
                    <a:pt x="1129" y="9075"/>
                  </a:cubicBezTo>
                  <a:cubicBezTo>
                    <a:pt x="1" y="12188"/>
                    <a:pt x="585" y="16507"/>
                    <a:pt x="624" y="19776"/>
                  </a:cubicBezTo>
                  <a:cubicBezTo>
                    <a:pt x="624" y="21683"/>
                    <a:pt x="662" y="23667"/>
                    <a:pt x="818" y="25691"/>
                  </a:cubicBezTo>
                  <a:cubicBezTo>
                    <a:pt x="1285" y="32656"/>
                    <a:pt x="3153" y="39855"/>
                    <a:pt x="10391" y="43474"/>
                  </a:cubicBezTo>
                  <a:cubicBezTo>
                    <a:pt x="13776" y="45187"/>
                    <a:pt x="17862" y="45537"/>
                    <a:pt x="21792" y="45848"/>
                  </a:cubicBezTo>
                  <a:cubicBezTo>
                    <a:pt x="43486" y="47517"/>
                    <a:pt x="92761" y="48351"/>
                    <a:pt x="125871" y="48351"/>
                  </a:cubicBezTo>
                  <a:cubicBezTo>
                    <a:pt x="134454" y="48351"/>
                    <a:pt x="141952" y="48295"/>
                    <a:pt x="147600" y="48183"/>
                  </a:cubicBezTo>
                  <a:cubicBezTo>
                    <a:pt x="152347" y="48066"/>
                    <a:pt x="157406" y="47872"/>
                    <a:pt x="161336" y="45459"/>
                  </a:cubicBezTo>
                  <a:cubicBezTo>
                    <a:pt x="165889" y="42696"/>
                    <a:pt x="167874" y="37598"/>
                    <a:pt x="169119" y="32812"/>
                  </a:cubicBezTo>
                  <a:cubicBezTo>
                    <a:pt x="170676" y="27014"/>
                    <a:pt x="171571" y="21060"/>
                    <a:pt x="171882" y="15029"/>
                  </a:cubicBezTo>
                  <a:cubicBezTo>
                    <a:pt x="172193" y="8024"/>
                    <a:pt x="169703" y="2148"/>
                    <a:pt x="161220" y="708"/>
                  </a:cubicBezTo>
                  <a:cubicBezTo>
                    <a:pt x="157762" y="132"/>
                    <a:pt x="154286" y="1"/>
                    <a:pt x="150803" y="1"/>
                  </a:cubicBezTo>
                  <a:close/>
                </a:path>
              </a:pathLst>
            </a:custGeom>
            <a:solidFill>
              <a:srgbClr val="FEE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2A260CE-52CD-3837-8F64-24DD3CC95A42}"/>
                </a:ext>
              </a:extLst>
            </p:cNvPr>
            <p:cNvSpPr txBox="1"/>
            <p:nvPr/>
          </p:nvSpPr>
          <p:spPr>
            <a:xfrm>
              <a:off x="6323430" y="4408136"/>
              <a:ext cx="484075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Người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nói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rút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kinh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nghiệm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sau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những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nhận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xét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,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góp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ý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của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người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nghe</a:t>
              </a:r>
              <a:endParaRPr lang="en-US" sz="26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4FA1956-F583-EBE6-B699-530A234FE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2017" r="12017"/>
            <a:stretch/>
          </p:blipFill>
          <p:spPr>
            <a:xfrm>
              <a:off x="4646552" y="4279416"/>
              <a:ext cx="1224759" cy="132791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1FA921-99B9-79E3-910D-4224798D0727}"/>
              </a:ext>
            </a:extLst>
          </p:cNvPr>
          <p:cNvGrpSpPr/>
          <p:nvPr/>
        </p:nvGrpSpPr>
        <p:grpSpPr>
          <a:xfrm>
            <a:off x="4021442" y="500121"/>
            <a:ext cx="4149115" cy="943243"/>
            <a:chOff x="388185" y="255804"/>
            <a:chExt cx="8367626" cy="641919"/>
          </a:xfrm>
          <a:solidFill>
            <a:srgbClr val="E5F4FF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12545F-D79D-B8D7-17DC-A52A67BACA8A}"/>
                </a:ext>
              </a:extLst>
            </p:cNvPr>
            <p:cNvSpPr/>
            <p:nvPr/>
          </p:nvSpPr>
          <p:spPr>
            <a:xfrm>
              <a:off x="388189" y="255804"/>
              <a:ext cx="8367622" cy="64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3" name="Google Shape;769;p27">
              <a:extLst>
                <a:ext uri="{FF2B5EF4-FFF2-40B4-BE49-F238E27FC236}">
                  <a16:creationId xmlns:a16="http://schemas.microsoft.com/office/drawing/2014/main" id="{86C35112-DE8E-B381-3B8E-6605D47050B3}"/>
                </a:ext>
              </a:extLst>
            </p:cNvPr>
            <p:cNvSpPr txBox="1">
              <a:spLocks/>
            </p:cNvSpPr>
            <p:nvPr/>
          </p:nvSpPr>
          <p:spPr>
            <a:xfrm>
              <a:off x="388185" y="311614"/>
              <a:ext cx="8367618" cy="448304"/>
            </a:xfrm>
            <a:prstGeom prst="rect">
              <a:avLst/>
            </a:prstGeom>
            <a:grpFill/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3600" dirty="0">
                  <a:solidFill>
                    <a:srgbClr val="FF0000"/>
                  </a:solidFill>
                  <a:latin typeface="#9Slide07 SVNBeachwood Sans" pitchFamily="2" charset="0"/>
                </a:rPr>
                <a:t>B4: KIỂM TRA, CHỈNH SỬA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E02B1039-2F76-9B1F-C8ED-AEFEE47400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574"/>
          <a:stretch/>
        </p:blipFill>
        <p:spPr>
          <a:xfrm rot="20774251">
            <a:off x="6828618" y="1564779"/>
            <a:ext cx="5510264" cy="470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2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ật nuôi tiếng Trung là gì">
            <a:extLst>
              <a:ext uri="{FF2B5EF4-FFF2-40B4-BE49-F238E27FC236}">
                <a16:creationId xmlns:a16="http://schemas.microsoft.com/office/drawing/2014/main" id="{ED3CAD01-A21D-40B4-49E1-FE5A0E879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10" b="89888" l="8000" r="94933">
                        <a14:foregroundMark x1="19200" y1="47030" x2="19200" y2="47030"/>
                        <a14:foregroundMark x1="17333" y1="45265" x2="19600" y2="47994"/>
                        <a14:foregroundMark x1="8133" y1="55377" x2="12133" y2="57303"/>
                        <a14:foregroundMark x1="40400" y1="30337" x2="39467" y2="47994"/>
                        <a14:foregroundMark x1="39200" y1="26324" x2="43467" y2="32584"/>
                        <a14:foregroundMark x1="29733" y1="34831" x2="35200" y2="42697"/>
                        <a14:foregroundMark x1="48933" y1="9952" x2="48933" y2="9952"/>
                        <a14:foregroundMark x1="63867" y1="9470" x2="63867" y2="9470"/>
                        <a14:foregroundMark x1="29200" y1="32905" x2="29200" y2="32905"/>
                        <a14:foregroundMark x1="93200" y1="58427" x2="93200" y2="58427"/>
                        <a14:foregroundMark x1="94933" y1="29856" x2="94933" y2="29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8" y="1409979"/>
            <a:ext cx="5612352" cy="466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7C499B-D0F0-E19E-8803-FFF3901548CB}"/>
              </a:ext>
            </a:extLst>
          </p:cNvPr>
          <p:cNvSpPr txBox="1"/>
          <p:nvPr/>
        </p:nvSpPr>
        <p:spPr>
          <a:xfrm>
            <a:off x="6637952" y="1100489"/>
            <a:ext cx="458300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Đề</a:t>
            </a:r>
            <a:r>
              <a:rPr lang="en-US" sz="4800" dirty="0">
                <a:solidFill>
                  <a:srgbClr val="FF0000"/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bài</a:t>
            </a:r>
            <a:r>
              <a:rPr lang="en-US" sz="4800" dirty="0">
                <a:solidFill>
                  <a:srgbClr val="FF0000"/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:</a:t>
            </a:r>
          </a:p>
          <a:p>
            <a:pPr algn="just"/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Nhiều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người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cho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rằng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nên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có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các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con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vật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nuôi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trong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nhà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.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Em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có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ý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kiến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như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thế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nào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về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vấn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đề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này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452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82166D-B9F1-4FCE-A4E0-6619ECB873C2}"/>
              </a:ext>
            </a:extLst>
          </p:cNvPr>
          <p:cNvSpPr txBox="1"/>
          <p:nvPr/>
        </p:nvSpPr>
        <p:spPr>
          <a:xfrm>
            <a:off x="314015" y="3678625"/>
            <a:ext cx="3048125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Đọc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nhẩm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lại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dàn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ý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đã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chuẩn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bị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F2690F-5E41-49E4-B01D-4AD0A9CC3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523619" y="370223"/>
            <a:ext cx="3253450" cy="325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7C4B68-2E6C-445B-BEE2-18090C2DA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7" y="661987"/>
            <a:ext cx="2617612" cy="24965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8F6DBE-8D09-4B73-AE01-66F9EB54FE5E}"/>
              </a:ext>
            </a:extLst>
          </p:cNvPr>
          <p:cNvSpPr txBox="1"/>
          <p:nvPr/>
        </p:nvSpPr>
        <p:spPr>
          <a:xfrm>
            <a:off x="4050897" y="3678624"/>
            <a:ext cx="4237567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Luyện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nói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với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nhóm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bạn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(4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nhóm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lớn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)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theo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kĩ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thuật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bể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cá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FBB4DF-97B4-4D66-8CC1-2512272B5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592" y="877241"/>
            <a:ext cx="2842581" cy="22394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3B4514-112C-44C9-9C72-F0B5C87EF686}"/>
              </a:ext>
            </a:extLst>
          </p:cNvPr>
          <p:cNvSpPr txBox="1"/>
          <p:nvPr/>
        </p:nvSpPr>
        <p:spPr>
          <a:xfrm>
            <a:off x="9114096" y="3678626"/>
            <a:ext cx="2617613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Chấm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chéo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theo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bảng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tiêu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chí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2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76168D7-015A-4EB2-A831-154354F7C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59229"/>
              </p:ext>
            </p:extLst>
          </p:nvPr>
        </p:nvGraphicFramePr>
        <p:xfrm>
          <a:off x="1" y="0"/>
          <a:ext cx="12192001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3047068">
                  <a:extLst>
                    <a:ext uri="{9D8B030D-6E8A-4147-A177-3AD203B41FA5}">
                      <a16:colId xmlns:a16="http://schemas.microsoft.com/office/drawing/2014/main" val="1741614231"/>
                    </a:ext>
                  </a:extLst>
                </a:gridCol>
                <a:gridCol w="2884174">
                  <a:extLst>
                    <a:ext uri="{9D8B030D-6E8A-4147-A177-3AD203B41FA5}">
                      <a16:colId xmlns:a16="http://schemas.microsoft.com/office/drawing/2014/main" val="3047181649"/>
                    </a:ext>
                  </a:extLst>
                </a:gridCol>
                <a:gridCol w="3039762">
                  <a:extLst>
                    <a:ext uri="{9D8B030D-6E8A-4147-A177-3AD203B41FA5}">
                      <a16:colId xmlns:a16="http://schemas.microsoft.com/office/drawing/2014/main" val="884719863"/>
                    </a:ext>
                  </a:extLst>
                </a:gridCol>
                <a:gridCol w="3220997">
                  <a:extLst>
                    <a:ext uri="{9D8B030D-6E8A-4147-A177-3AD203B41FA5}">
                      <a16:colId xmlns:a16="http://schemas.microsoft.com/office/drawing/2014/main" val="2376702399"/>
                    </a:ext>
                  </a:extLst>
                </a:gridCol>
              </a:tblGrid>
              <a:tr h="482803">
                <a:tc gridSpan="4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PHIẾU ĐÁNH GIÁ THEO TIÊU CHÍ</a:t>
                      </a:r>
                      <a:endParaRPr lang="en-US" sz="1900" b="1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149897"/>
                  </a:ext>
                </a:extLst>
              </a:tr>
              <a:tr h="43222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TIÊU CHÍ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F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</a:t>
                      </a:r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(0 </a:t>
                      </a:r>
                      <a:r>
                        <a:rPr lang="en-US" sz="19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điểm</a:t>
                      </a:r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)</a:t>
                      </a:r>
                      <a:endParaRPr lang="en-US" sz="1900" b="1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(1 </a:t>
                      </a:r>
                      <a:r>
                        <a:rPr lang="en-US" sz="19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điểm</a:t>
                      </a:r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)</a:t>
                      </a:r>
                      <a:endParaRPr lang="en-US" sz="1900" b="1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Tốt</a:t>
                      </a:r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(2 </a:t>
                      </a:r>
                      <a:r>
                        <a:rPr lang="en-US" sz="19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điểm</a:t>
                      </a:r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)</a:t>
                      </a:r>
                      <a:endParaRPr lang="en-US" sz="1900" b="1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362224"/>
                  </a:ext>
                </a:extLst>
              </a:tr>
              <a:tr h="1192020">
                <a:tc>
                  <a:txBody>
                    <a:bodyPr/>
                    <a:lstStyle/>
                    <a:p>
                      <a:pPr algn="just"/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1.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</a:t>
                      </a:r>
                      <a:endParaRPr lang="en-US" sz="1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làm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sáng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tỏ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yêu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cầu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đề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1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đã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làm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sáng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tỏ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yêu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cầu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đề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1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làm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sáng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tỏ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yêu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cầu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đề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những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hiểu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biết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mới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sáng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tạo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VĐ</a:t>
                      </a:r>
                      <a:endParaRPr lang="en-US" sz="1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extLst>
                  <a:ext uri="{0D108BD9-81ED-4DB2-BD59-A6C34878D82A}">
                    <a16:rowId xmlns:a16="http://schemas.microsoft.com/office/drawing/2014/main" val="2891692010"/>
                  </a:ext>
                </a:extLst>
              </a:tr>
              <a:tr h="1014391">
                <a:tc>
                  <a:txBody>
                    <a:bodyPr/>
                    <a:lstStyle/>
                    <a:p>
                      <a:pPr algn="just"/>
                      <a:r>
                        <a:rPr lang="en-US" sz="19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2.  Nói to, rõ ràng, truyền cảm, thuyết phục.</a:t>
                      </a:r>
                      <a:endParaRPr lang="en-US" sz="19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nhỏ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khó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nghe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;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bị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lặp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lại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ngập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ngừng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nhiều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lần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1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 tó; đôi khi còn lặp lại, ngập ngừng một vài câu.</a:t>
                      </a:r>
                      <a:endParaRPr lang="en-US" sz="1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 to, rõ ràng, truyền cảm; hầu như không lặp lại hay ngập ngừng.</a:t>
                      </a:r>
                      <a:endParaRPr lang="en-US" sz="1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extLst>
                  <a:ext uri="{0D108BD9-81ED-4DB2-BD59-A6C34878D82A}">
                    <a16:rowId xmlns:a16="http://schemas.microsoft.com/office/drawing/2014/main" val="734295122"/>
                  </a:ext>
                </a:extLst>
              </a:tr>
              <a:tr h="1352523">
                <a:tc>
                  <a:txBody>
                    <a:bodyPr/>
                    <a:lstStyle/>
                    <a:p>
                      <a:pPr algn="just"/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3.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Sử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dụng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phương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tiện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trực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quan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tranh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ảnh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video,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nhạc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hát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...)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phù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hợp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1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 sử dụng phương tiện trực quan (tranh, ảnh, video, nhạc, bài hát...) </a:t>
                      </a:r>
                      <a:endParaRPr lang="en-US" sz="1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Đã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phương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tiện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trực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quan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tranh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ảnh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video,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nhạc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hát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...)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nhưng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đẹp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hoặc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chỗ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phù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hợp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1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Đã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phương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tiện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trực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quan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tranh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ảnh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video,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nhạc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hát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...)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phù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hợp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sáng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tạo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1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extLst>
                  <a:ext uri="{0D108BD9-81ED-4DB2-BD59-A6C34878D82A}">
                    <a16:rowId xmlns:a16="http://schemas.microsoft.com/office/drawing/2014/main" val="2525110921"/>
                  </a:ext>
                </a:extLst>
              </a:tr>
              <a:tr h="1490026">
                <a:tc>
                  <a:txBody>
                    <a:bodyPr/>
                    <a:lstStyle/>
                    <a:p>
                      <a:pPr algn="just"/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4.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Sử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dụng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yếu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tố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phi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ngôn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Điệu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bộ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cử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chỉ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nét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mặt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ánh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mắt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...)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phù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hợp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1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Điệu bộ thiếu tự tin; ánh mắt không hướng về phía người nghe; nét mặt chưa biểu cảm/ biểu cảm không phù hợp.</a:t>
                      </a:r>
                      <a:endParaRPr lang="en-US" sz="1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Điệu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bộ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tự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tin,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nhìn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vào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người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nghe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;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biểu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phụ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hợp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với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dung.</a:t>
                      </a:r>
                      <a:endParaRPr lang="en-US" sz="1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Điệu bộ rất tự tin, thoải mái, tự nhiên, mắt nhìn vào người nghe; nét mặt sinh động.</a:t>
                      </a:r>
                      <a:endParaRPr lang="en-US" sz="1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extLst>
                  <a:ext uri="{0D108BD9-81ED-4DB2-BD59-A6C34878D82A}">
                    <a16:rowId xmlns:a16="http://schemas.microsoft.com/office/drawing/2014/main" val="3255494544"/>
                  </a:ext>
                </a:extLst>
              </a:tr>
              <a:tr h="894015">
                <a:tc>
                  <a:txBody>
                    <a:bodyPr/>
                    <a:lstStyle/>
                    <a:p>
                      <a:pPr algn="just"/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5.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Phần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mở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đầu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kết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thúc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hợp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lí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1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 chào hỏi; không có lời kết thúc bài nói.</a:t>
                      </a:r>
                      <a:endParaRPr lang="en-US" sz="1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chào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hỏi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lời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kết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thúc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1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Chào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hỏi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kết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thúc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ấn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tượng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hấp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dẫn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lôi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cuốn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người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nghe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1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extLst>
                  <a:ext uri="{0D108BD9-81ED-4DB2-BD59-A6C34878D82A}">
                    <a16:rowId xmlns:a16="http://schemas.microsoft.com/office/drawing/2014/main" val="86178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4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 descr="920d2a7ea743b721e3ab78c8e690368e">
            <a:extLst>
              <a:ext uri="{FF2B5EF4-FFF2-40B4-BE49-F238E27FC236}">
                <a16:creationId xmlns:a16="http://schemas.microsoft.com/office/drawing/2014/main" id="{AB9A1AC2-AE1A-49C0-8B3F-9AC90A4ED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00479" y="-360369"/>
            <a:ext cx="4860501" cy="7578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FCBD5F-8E61-4711-835C-D93B3910D726}"/>
              </a:ext>
            </a:extLst>
          </p:cNvPr>
          <p:cNvSpPr txBox="1"/>
          <p:nvPr/>
        </p:nvSpPr>
        <p:spPr>
          <a:xfrm>
            <a:off x="4951034" y="2136337"/>
            <a:ext cx="555939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Cuộc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thi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“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Nhà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hùng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biện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nhí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”: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Trình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bày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ý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kiến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về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hiện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tượng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đời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sống</a:t>
            </a:r>
            <a:endParaRPr lang="en-US" sz="5400" dirty="0">
              <a:solidFill>
                <a:srgbClr val="FF0000"/>
              </a:solidFill>
              <a:latin typeface="#9Slide05 SVNCookie" panose="020B0606040200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1979F5-F8D1-4852-B490-C9D754F882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12662" r="34365" b="9473"/>
          <a:stretch/>
        </p:blipFill>
        <p:spPr>
          <a:xfrm>
            <a:off x="1195718" y="852209"/>
            <a:ext cx="2245295" cy="515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4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536664-901F-47DD-A015-AA926DDB2703}"/>
              </a:ext>
            </a:extLst>
          </p:cNvPr>
          <p:cNvSpPr txBox="1"/>
          <p:nvPr/>
        </p:nvSpPr>
        <p:spPr>
          <a:xfrm>
            <a:off x="762000" y="889984"/>
            <a:ext cx="108712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1.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Đặt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tiêu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đề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bức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tranh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sau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đây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</a:t>
            </a:r>
            <a:endParaRPr lang="en-US" sz="3200" b="1" dirty="0">
              <a:solidFill>
                <a:srgbClr val="0070C0"/>
              </a:solidFill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97496-4CD4-41D8-9BA7-661C9C475D45}"/>
              </a:ext>
            </a:extLst>
          </p:cNvPr>
          <p:cNvSpPr txBox="1"/>
          <p:nvPr/>
        </p:nvSpPr>
        <p:spPr>
          <a:xfrm>
            <a:off x="6972299" y="3907716"/>
            <a:ext cx="4330701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Bạo</a:t>
            </a:r>
            <a:r>
              <a:rPr lang="en-US" sz="36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lực</a:t>
            </a:r>
            <a:r>
              <a:rPr lang="en-US" sz="36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họ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đường</a:t>
            </a:r>
            <a:endParaRPr lang="en-US" sz="3600" b="1" dirty="0">
              <a:solidFill>
                <a:srgbClr val="FF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2050" name="Picture 2" descr="Nghị luận về bạo lực học đường (24 bài) - Văn 9">
            <a:extLst>
              <a:ext uri="{FF2B5EF4-FFF2-40B4-BE49-F238E27FC236}">
                <a16:creationId xmlns:a16="http://schemas.microsoft.com/office/drawing/2014/main" id="{3C0404AC-3FF8-4329-9055-A47DD9C6D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3" r="9695"/>
          <a:stretch/>
        </p:blipFill>
        <p:spPr bwMode="auto">
          <a:xfrm>
            <a:off x="1117599" y="2794468"/>
            <a:ext cx="4610101" cy="295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69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D22F6177-8E8D-4C57-A62B-F4069D3B0D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1" name="Picture 2" descr="hoc-noi-tieng-anh-giao-tiep">
            <a:extLst>
              <a:ext uri="{FF2B5EF4-FFF2-40B4-BE49-F238E27FC236}">
                <a16:creationId xmlns:a16="http://schemas.microsoft.com/office/drawing/2014/main" id="{83035479-1FB5-4213-9830-EE1E30A7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33" y="2209830"/>
            <a:ext cx="4053383" cy="287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oogle Shape;3392;p45">
            <a:extLst>
              <a:ext uri="{FF2B5EF4-FFF2-40B4-BE49-F238E27FC236}">
                <a16:creationId xmlns:a16="http://schemas.microsoft.com/office/drawing/2014/main" id="{E05756AD-4D9E-488D-8725-563913EAE6DE}"/>
              </a:ext>
            </a:extLst>
          </p:cNvPr>
          <p:cNvGrpSpPr/>
          <p:nvPr/>
        </p:nvGrpSpPr>
        <p:grpSpPr>
          <a:xfrm>
            <a:off x="8062751" y="660400"/>
            <a:ext cx="3708312" cy="5435600"/>
            <a:chOff x="6558200" y="1442800"/>
            <a:chExt cx="1969445" cy="1337245"/>
          </a:xfrm>
        </p:grpSpPr>
        <p:sp>
          <p:nvSpPr>
            <p:cNvPr id="43" name="Google Shape;3393;p45">
              <a:extLst>
                <a:ext uri="{FF2B5EF4-FFF2-40B4-BE49-F238E27FC236}">
                  <a16:creationId xmlns:a16="http://schemas.microsoft.com/office/drawing/2014/main" id="{82D690D2-699C-47EC-A7E1-B5094677FFA4}"/>
                </a:ext>
              </a:extLst>
            </p:cNvPr>
            <p:cNvSpPr/>
            <p:nvPr/>
          </p:nvSpPr>
          <p:spPr>
            <a:xfrm>
              <a:off x="6558200" y="1442800"/>
              <a:ext cx="1969445" cy="1337245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400" b="1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4" name="Google Shape;3394;p45">
              <a:extLst>
                <a:ext uri="{FF2B5EF4-FFF2-40B4-BE49-F238E27FC236}">
                  <a16:creationId xmlns:a16="http://schemas.microsoft.com/office/drawing/2014/main" id="{FCEAF365-3D3B-4536-B1DF-0D4B9D440401}"/>
                </a:ext>
              </a:extLst>
            </p:cNvPr>
            <p:cNvSpPr txBox="1"/>
            <p:nvPr/>
          </p:nvSpPr>
          <p:spPr>
            <a:xfrm>
              <a:off x="6677962" y="1905344"/>
              <a:ext cx="1740630" cy="44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609585" indent="-609585" algn="just">
                <a:buFont typeface="Wingdings" panose="05000000000000000000" pitchFamily="2" charset="2"/>
                <a:buChar char="ü"/>
              </a:pP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Các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bạn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ở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dưới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sẽ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chấm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điểm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theo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bảng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kiểm</a:t>
              </a:r>
              <a:endParaRPr lang="en-US" sz="3400" b="1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  <a:p>
              <a:pPr marL="609585" indent="-609585" algn="just">
                <a:buFont typeface="Wingdings" panose="05000000000000000000" pitchFamily="2" charset="2"/>
                <a:buChar char="ü"/>
              </a:pP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GV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trao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quà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cho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người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thắng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cuộc</a:t>
              </a:r>
              <a:endParaRPr lang="en-US" sz="3400" b="1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51" name="Google Shape;3419;p45">
            <a:extLst>
              <a:ext uri="{FF2B5EF4-FFF2-40B4-BE49-F238E27FC236}">
                <a16:creationId xmlns:a16="http://schemas.microsoft.com/office/drawing/2014/main" id="{529E29C6-87D9-4B08-9A2B-E81EE03421DA}"/>
              </a:ext>
            </a:extLst>
          </p:cNvPr>
          <p:cNvGrpSpPr/>
          <p:nvPr/>
        </p:nvGrpSpPr>
        <p:grpSpPr>
          <a:xfrm>
            <a:off x="482602" y="649799"/>
            <a:ext cx="3595047" cy="5435600"/>
            <a:chOff x="616350" y="1442800"/>
            <a:chExt cx="1969445" cy="1337245"/>
          </a:xfrm>
        </p:grpSpPr>
        <p:sp>
          <p:nvSpPr>
            <p:cNvPr id="52" name="Google Shape;3420;p45">
              <a:extLst>
                <a:ext uri="{FF2B5EF4-FFF2-40B4-BE49-F238E27FC236}">
                  <a16:creationId xmlns:a16="http://schemas.microsoft.com/office/drawing/2014/main" id="{3D081CC2-D8E9-455B-913B-E719761FCD37}"/>
                </a:ext>
              </a:extLst>
            </p:cNvPr>
            <p:cNvSpPr/>
            <p:nvPr/>
          </p:nvSpPr>
          <p:spPr>
            <a:xfrm>
              <a:off x="616350" y="1442800"/>
              <a:ext cx="1969445" cy="1337245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>
                  <a:lumMod val="9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400" b="1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53" name="Google Shape;3421;p45">
              <a:extLst>
                <a:ext uri="{FF2B5EF4-FFF2-40B4-BE49-F238E27FC236}">
                  <a16:creationId xmlns:a16="http://schemas.microsoft.com/office/drawing/2014/main" id="{2BA5613E-68DB-4D94-A8D9-928AF2A26F30}"/>
                </a:ext>
              </a:extLst>
            </p:cNvPr>
            <p:cNvSpPr txBox="1"/>
            <p:nvPr/>
          </p:nvSpPr>
          <p:spPr>
            <a:xfrm>
              <a:off x="734624" y="1917840"/>
              <a:ext cx="1718941" cy="44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  <a:tabLst>
                  <a:tab pos="90168" algn="l"/>
                  <a:tab pos="180335" algn="l"/>
                  <a:tab pos="270504" algn="l"/>
                </a:tabLst>
              </a:pP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Đại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diện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các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nhóm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chia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sẻ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bài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nói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của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mình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trước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lớp</a:t>
              </a:r>
              <a:endParaRPr lang="en-US" sz="3400" b="1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  <a:tabLst>
                  <a:tab pos="90168" algn="l"/>
                  <a:tab pos="180335" algn="l"/>
                  <a:tab pos="270504" algn="l"/>
                </a:tabLst>
              </a:pPr>
              <a:endParaRPr lang="en-US" sz="3400" b="1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  <a:tabLst>
                  <a:tab pos="90168" algn="l"/>
                  <a:tab pos="180335" algn="l"/>
                  <a:tab pos="270504" algn="l"/>
                </a:tabLst>
              </a:pPr>
              <a:endParaRPr lang="en-US" sz="2400" b="1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  <a:tabLst>
                  <a:tab pos="90168" algn="l"/>
                  <a:tab pos="180335" algn="l"/>
                  <a:tab pos="270504" algn="l"/>
                </a:tabLst>
              </a:pPr>
              <a:endParaRPr lang="en-US" sz="3200" b="1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pic>
        <p:nvPicPr>
          <p:cNvPr id="2" name="giphy (1)">
            <a:hlinkClick r:id="" action="ppaction://media"/>
            <a:extLst>
              <a:ext uri="{FF2B5EF4-FFF2-40B4-BE49-F238E27FC236}">
                <a16:creationId xmlns:a16="http://schemas.microsoft.com/office/drawing/2014/main" id="{BE388886-C0D0-43FF-9A47-5896145F6D0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882" y="4018059"/>
            <a:ext cx="3023791" cy="16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2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2ECC3AC-1D22-4EC7-878B-F03C3166A309}"/>
              </a:ext>
            </a:extLst>
          </p:cNvPr>
          <p:cNvSpPr/>
          <p:nvPr/>
        </p:nvSpPr>
        <p:spPr>
          <a:xfrm>
            <a:off x="2470205" y="846813"/>
            <a:ext cx="8746435" cy="5164373"/>
          </a:xfrm>
          <a:prstGeom prst="ellipse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76027-7A5D-4914-BAE0-D930F3F9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430" y="1612211"/>
            <a:ext cx="4910372" cy="1806040"/>
          </a:xfrm>
        </p:spPr>
        <p:txBody>
          <a:bodyPr/>
          <a:lstStyle/>
          <a:p>
            <a:pPr algn="just"/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Thực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hành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nói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tại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nhà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quay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lại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hình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ảnh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luyện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nói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mình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về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1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trong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các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vấn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đề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sau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F7627-674A-4D9C-AFA7-DD48BC7B4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39" y="1314616"/>
            <a:ext cx="4081453" cy="40814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89A483A-9905-4DED-85B2-24C272A9E2B2}"/>
              </a:ext>
            </a:extLst>
          </p:cNvPr>
          <p:cNvSpPr txBox="1">
            <a:spLocks/>
          </p:cNvSpPr>
          <p:nvPr/>
        </p:nvSpPr>
        <p:spPr>
          <a:xfrm>
            <a:off x="5046429" y="3725496"/>
            <a:ext cx="4910372" cy="180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/>
              <a:buNone/>
              <a:defRPr sz="35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die Flower"/>
              <a:buNone/>
              <a:defRPr sz="35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die Flower"/>
              <a:buNone/>
              <a:defRPr sz="35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die Flower"/>
              <a:buNone/>
              <a:defRPr sz="35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die Flower"/>
              <a:buNone/>
              <a:defRPr sz="35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die Flower"/>
              <a:buNone/>
              <a:defRPr sz="35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die Flower"/>
              <a:buNone/>
              <a:defRPr sz="35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die Flower"/>
              <a:buNone/>
              <a:defRPr sz="35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die Flower"/>
              <a:buNone/>
              <a:defRPr sz="35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Nghiện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game</a:t>
            </a:r>
          </a:p>
          <a:p>
            <a:pPr marL="457200" indent="-457200">
              <a:buFontTx/>
              <a:buChar char="-"/>
            </a:pP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Bạo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lực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đường</a:t>
            </a:r>
            <a:endParaRPr lang="en-US" sz="3200" b="0" dirty="0">
              <a:solidFill>
                <a:schemeClr val="tx1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457200" indent="-457200">
              <a:buFontTx/>
              <a:buChar char="-"/>
            </a:pP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Tấm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gương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giúp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đỡ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nhau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tập</a:t>
            </a:r>
            <a:endParaRPr lang="en-US" sz="3200" b="0" dirty="0">
              <a:solidFill>
                <a:schemeClr val="tx1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536664-901F-47DD-A015-AA926DDB2703}"/>
              </a:ext>
            </a:extLst>
          </p:cNvPr>
          <p:cNvSpPr txBox="1"/>
          <p:nvPr/>
        </p:nvSpPr>
        <p:spPr>
          <a:xfrm>
            <a:off x="762000" y="889984"/>
            <a:ext cx="108712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2.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Đặt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tiêu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đề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bức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tranh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sau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đây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</a:t>
            </a:r>
            <a:endParaRPr lang="en-US" sz="3200" b="1" dirty="0">
              <a:solidFill>
                <a:srgbClr val="0070C0"/>
              </a:solidFill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97496-4CD4-41D8-9BA7-661C9C475D45}"/>
              </a:ext>
            </a:extLst>
          </p:cNvPr>
          <p:cNvSpPr txBox="1"/>
          <p:nvPr/>
        </p:nvSpPr>
        <p:spPr>
          <a:xfrm>
            <a:off x="6972299" y="3907716"/>
            <a:ext cx="4330701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Bệnh</a:t>
            </a:r>
            <a:r>
              <a:rPr lang="en-US" sz="36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tích</a:t>
            </a:r>
            <a:endParaRPr lang="en-US" sz="3600" b="1" dirty="0">
              <a:solidFill>
                <a:srgbClr val="FF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3074" name="Picture 2" descr="Gốc gác của bệnh thành tích trong giáo dục bắt đầu từ đâu? - Giáo dục Việt  Nam">
            <a:extLst>
              <a:ext uri="{FF2B5EF4-FFF2-40B4-BE49-F238E27FC236}">
                <a16:creationId xmlns:a16="http://schemas.microsoft.com/office/drawing/2014/main" id="{82D9A43C-BAC8-44BB-A5EA-BDCE239DE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673350"/>
            <a:ext cx="4563858" cy="309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88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536664-901F-47DD-A015-AA926DDB2703}"/>
              </a:ext>
            </a:extLst>
          </p:cNvPr>
          <p:cNvSpPr txBox="1"/>
          <p:nvPr/>
        </p:nvSpPr>
        <p:spPr>
          <a:xfrm>
            <a:off x="762000" y="889984"/>
            <a:ext cx="108712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Đặt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tiêu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đề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bức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tranh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sau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đây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</a:t>
            </a:r>
            <a:endParaRPr lang="en-US" sz="3200" b="1" dirty="0">
              <a:solidFill>
                <a:srgbClr val="0070C0"/>
              </a:solidFill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97496-4CD4-41D8-9BA7-661C9C475D45}"/>
              </a:ext>
            </a:extLst>
          </p:cNvPr>
          <p:cNvSpPr txBox="1"/>
          <p:nvPr/>
        </p:nvSpPr>
        <p:spPr>
          <a:xfrm>
            <a:off x="6781799" y="3344222"/>
            <a:ext cx="4330701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So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sánh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“con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ta”</a:t>
            </a:r>
          </a:p>
        </p:txBody>
      </p:sp>
      <p:pic>
        <p:nvPicPr>
          <p:cNvPr id="5122" name="Picture 2" descr="So sánh con mình với con nhà người ta chẳng khác nào “giết chết” sự sáng  tạo của trẻ - VNReview Tin mới nhất">
            <a:extLst>
              <a:ext uri="{FF2B5EF4-FFF2-40B4-BE49-F238E27FC236}">
                <a16:creationId xmlns:a16="http://schemas.microsoft.com/office/drawing/2014/main" id="{C1F36DFF-1D3C-471C-A4C8-2B00C979A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0" y="2466974"/>
            <a:ext cx="4787900" cy="312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0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6D39EB-5A7C-47E6-901D-F34ABDC158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5" t="3333" r="3438" b="51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D48947-075A-4620-B98B-327A9DC485D8}"/>
              </a:ext>
            </a:extLst>
          </p:cNvPr>
          <p:cNvSpPr txBox="1"/>
          <p:nvPr/>
        </p:nvSpPr>
        <p:spPr>
          <a:xfrm flipH="1">
            <a:off x="697345" y="1868655"/>
            <a:ext cx="10797310" cy="2635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8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NÓI – NGHE: TRÌNH BÀY Ý KIẾN VỀ </a:t>
            </a:r>
          </a:p>
          <a:p>
            <a:pPr algn="ctr">
              <a:lnSpc>
                <a:spcPct val="150000"/>
              </a:lnSpc>
            </a:pPr>
            <a:r>
              <a:rPr lang="en-US" sz="58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MỘT HIỆN TƯỢNG ĐỜI SỐNG</a:t>
            </a:r>
            <a:endParaRPr lang="en-US" sz="5800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1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AFF146-9EAF-4FDA-A703-33DDF03070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14"/>
          <a:stretch/>
        </p:blipFill>
        <p:spPr>
          <a:xfrm>
            <a:off x="989162" y="0"/>
            <a:ext cx="11202837" cy="6858000"/>
          </a:xfrm>
          <a:prstGeom prst="rect">
            <a:avLst/>
          </a:prstGeom>
        </p:spPr>
      </p:pic>
      <p:sp>
        <p:nvSpPr>
          <p:cNvPr id="4" name="Google Shape;1583;p39">
            <a:extLst>
              <a:ext uri="{FF2B5EF4-FFF2-40B4-BE49-F238E27FC236}">
                <a16:creationId xmlns:a16="http://schemas.microsoft.com/office/drawing/2014/main" id="{20041E45-9EA1-420B-A564-432169BEC729}"/>
              </a:ext>
            </a:extLst>
          </p:cNvPr>
          <p:cNvSpPr txBox="1">
            <a:spLocks/>
          </p:cNvSpPr>
          <p:nvPr/>
        </p:nvSpPr>
        <p:spPr>
          <a:xfrm rot="226">
            <a:off x="379607" y="2770726"/>
            <a:ext cx="7476192" cy="13165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2133"/>
              </a:spcAft>
            </a:pPr>
            <a:r>
              <a:rPr lang="en-US" sz="8800" b="1" dirty="0">
                <a:solidFill>
                  <a:srgbClr val="FF00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I. ĐỊNH HƯỚNG</a:t>
            </a:r>
            <a:endParaRPr lang="vi-VN" sz="8800" b="1" dirty="0">
              <a:solidFill>
                <a:srgbClr val="FF0000"/>
              </a:solidFill>
              <a:latin typeface="#9Slide05 Braxton Regular" panose="03060000000000000000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2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B0760B-1FFF-BC56-41B6-A8E0B288A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92" t="50000"/>
          <a:stretch/>
        </p:blipFill>
        <p:spPr>
          <a:xfrm>
            <a:off x="7112000" y="677501"/>
            <a:ext cx="5080000" cy="6790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0BE528-F885-95E1-D827-94946F656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00" y="-48500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8FD736-C4AA-DF01-866E-414504D6A04E}"/>
              </a:ext>
            </a:extLst>
          </p:cNvPr>
          <p:cNvSpPr txBox="1"/>
          <p:nvPr/>
        </p:nvSpPr>
        <p:spPr>
          <a:xfrm>
            <a:off x="1454925" y="1365804"/>
            <a:ext cx="4958575" cy="2601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trình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bày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kiến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trước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lớp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về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vấn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đề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đã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xác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định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ta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cần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lưu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điều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gì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?</a:t>
            </a:r>
            <a:endParaRPr lang="en-US" sz="3600" dirty="0">
              <a:solidFill>
                <a:srgbClr val="0070C0"/>
              </a:solidFill>
              <a:effectLst/>
              <a:latin typeface="#9Slide03 Ample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6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C7ABDD-CCE0-6467-6376-4706F7ADC6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25" r="7680"/>
          <a:stretch/>
        </p:blipFill>
        <p:spPr>
          <a:xfrm>
            <a:off x="349247" y="1130300"/>
            <a:ext cx="4310617" cy="5295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C3ED4A-6A65-34C2-A9A2-047AA0D3FB60}"/>
              </a:ext>
            </a:extLst>
          </p:cNvPr>
          <p:cNvSpPr txBox="1"/>
          <p:nvPr/>
        </p:nvSpPr>
        <p:spPr>
          <a:xfrm>
            <a:off x="311150" y="275396"/>
            <a:ext cx="115697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Để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trình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bày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ý </a:t>
            </a: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kiến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trước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lớp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về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vấn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đề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đã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xác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định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ta </a:t>
            </a: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cần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</a:t>
            </a:r>
            <a:endParaRPr lang="en-US" sz="3400" dirty="0">
              <a:solidFill>
                <a:srgbClr val="0070C0"/>
              </a:solidFill>
              <a:effectLst/>
              <a:latin typeface="#9Slide03 Ample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EB244E-A05E-057C-D879-F6119A6F94F2}"/>
              </a:ext>
            </a:extLst>
          </p:cNvPr>
          <p:cNvGrpSpPr/>
          <p:nvPr/>
        </p:nvGrpSpPr>
        <p:grpSpPr>
          <a:xfrm>
            <a:off x="4940302" y="1275316"/>
            <a:ext cx="6902445" cy="1600202"/>
            <a:chOff x="4621766" y="1567416"/>
            <a:chExt cx="7259081" cy="1600202"/>
          </a:xfrm>
        </p:grpSpPr>
        <p:sp>
          <p:nvSpPr>
            <p:cNvPr id="6" name="Google Shape;1304;p39">
              <a:extLst>
                <a:ext uri="{FF2B5EF4-FFF2-40B4-BE49-F238E27FC236}">
                  <a16:creationId xmlns:a16="http://schemas.microsoft.com/office/drawing/2014/main" id="{EAC9B390-D3FA-E3FB-2F71-E3CCA378D9BC}"/>
                </a:ext>
              </a:extLst>
            </p:cNvPr>
            <p:cNvSpPr/>
            <p:nvPr/>
          </p:nvSpPr>
          <p:spPr>
            <a:xfrm rot="16200000">
              <a:off x="7451206" y="-1262024"/>
              <a:ext cx="1600202" cy="7259081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rgbClr val="FBE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F34534-98C7-6750-96D3-B1F1818B4B95}"/>
                </a:ext>
              </a:extLst>
            </p:cNvPr>
            <p:cNvSpPr txBox="1"/>
            <p:nvPr/>
          </p:nvSpPr>
          <p:spPr>
            <a:xfrm>
              <a:off x="4741970" y="1745958"/>
              <a:ext cx="7052065" cy="11876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Xác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định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ý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kiến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của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mình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về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vấn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đề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đó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(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đồng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ý/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phản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đối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/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ủng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hộ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/ …)</a:t>
              </a:r>
              <a:endParaRPr lang="en-US" sz="32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369BFC-829E-6A48-19A0-A8D950E8E72F}"/>
              </a:ext>
            </a:extLst>
          </p:cNvPr>
          <p:cNvGrpSpPr/>
          <p:nvPr/>
        </p:nvGrpSpPr>
        <p:grpSpPr>
          <a:xfrm>
            <a:off x="4940305" y="3045508"/>
            <a:ext cx="6902445" cy="1600202"/>
            <a:chOff x="4621766" y="1567416"/>
            <a:chExt cx="7259081" cy="1600202"/>
          </a:xfrm>
        </p:grpSpPr>
        <p:sp>
          <p:nvSpPr>
            <p:cNvPr id="13" name="Google Shape;1304;p39">
              <a:extLst>
                <a:ext uri="{FF2B5EF4-FFF2-40B4-BE49-F238E27FC236}">
                  <a16:creationId xmlns:a16="http://schemas.microsoft.com/office/drawing/2014/main" id="{06FB7907-DC3D-FFD8-FE32-4E1F41688BFE}"/>
                </a:ext>
              </a:extLst>
            </p:cNvPr>
            <p:cNvSpPr/>
            <p:nvPr/>
          </p:nvSpPr>
          <p:spPr>
            <a:xfrm rot="16200000">
              <a:off x="7451206" y="-1262024"/>
              <a:ext cx="1600202" cy="7259081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rgbClr val="FBE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1BB7F0-9475-1FA5-BF47-2B9B7CAF6841}"/>
                </a:ext>
              </a:extLst>
            </p:cNvPr>
            <p:cNvSpPr txBox="1"/>
            <p:nvPr/>
          </p:nvSpPr>
          <p:spPr>
            <a:xfrm>
              <a:off x="4795394" y="1745958"/>
              <a:ext cx="7025350" cy="11876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Liệt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kê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các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lí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lẽ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,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bằng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chứng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em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định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sử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dụng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để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thuyết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phục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mọi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người</a:t>
              </a:r>
              <a:endParaRPr lang="en-US" sz="32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42D3C9-D04C-6014-FD56-E0CD0D04DF70}"/>
              </a:ext>
            </a:extLst>
          </p:cNvPr>
          <p:cNvGrpSpPr/>
          <p:nvPr/>
        </p:nvGrpSpPr>
        <p:grpSpPr>
          <a:xfrm>
            <a:off x="4940307" y="4936393"/>
            <a:ext cx="6902445" cy="1600202"/>
            <a:chOff x="4621766" y="1567416"/>
            <a:chExt cx="7259081" cy="1600202"/>
          </a:xfrm>
        </p:grpSpPr>
        <p:sp>
          <p:nvSpPr>
            <p:cNvPr id="16" name="Google Shape;1304;p39">
              <a:extLst>
                <a:ext uri="{FF2B5EF4-FFF2-40B4-BE49-F238E27FC236}">
                  <a16:creationId xmlns:a16="http://schemas.microsoft.com/office/drawing/2014/main" id="{15B22742-3C9A-8EB2-0AE6-DAE134030EA3}"/>
                </a:ext>
              </a:extLst>
            </p:cNvPr>
            <p:cNvSpPr/>
            <p:nvPr/>
          </p:nvSpPr>
          <p:spPr>
            <a:xfrm rot="16200000">
              <a:off x="7451206" y="-1262024"/>
              <a:ext cx="1600202" cy="7259081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rgbClr val="FBE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190C91-B671-EE2C-CD15-876F67BC070D}"/>
                </a:ext>
              </a:extLst>
            </p:cNvPr>
            <p:cNvSpPr txBox="1"/>
            <p:nvPr/>
          </p:nvSpPr>
          <p:spPr>
            <a:xfrm>
              <a:off x="4661832" y="1784058"/>
              <a:ext cx="7172266" cy="11876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Chuẩn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bị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tranh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ảnh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hoặc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video,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thiết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bị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hỗ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trợ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(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nếu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có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)</a:t>
              </a:r>
              <a:endParaRPr lang="en-US" sz="32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95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AFF146-9EAF-4FDA-A703-33DDF03070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14"/>
          <a:stretch/>
        </p:blipFill>
        <p:spPr>
          <a:xfrm>
            <a:off x="989162" y="0"/>
            <a:ext cx="11202837" cy="6858000"/>
          </a:xfrm>
          <a:prstGeom prst="rect">
            <a:avLst/>
          </a:prstGeom>
        </p:spPr>
      </p:pic>
      <p:sp>
        <p:nvSpPr>
          <p:cNvPr id="4" name="Google Shape;1583;p39">
            <a:extLst>
              <a:ext uri="{FF2B5EF4-FFF2-40B4-BE49-F238E27FC236}">
                <a16:creationId xmlns:a16="http://schemas.microsoft.com/office/drawing/2014/main" id="{20041E45-9EA1-420B-A564-432169BEC729}"/>
              </a:ext>
            </a:extLst>
          </p:cNvPr>
          <p:cNvSpPr txBox="1">
            <a:spLocks/>
          </p:cNvSpPr>
          <p:nvPr/>
        </p:nvSpPr>
        <p:spPr>
          <a:xfrm rot="226">
            <a:off x="379607" y="2770726"/>
            <a:ext cx="7476192" cy="13165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2133"/>
              </a:spcAft>
            </a:pPr>
            <a:r>
              <a:rPr lang="en-US" sz="8800" b="1" dirty="0">
                <a:solidFill>
                  <a:srgbClr val="FF00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II. THỰC HÀNH</a:t>
            </a:r>
            <a:endParaRPr lang="vi-VN" sz="8800" b="1" dirty="0">
              <a:solidFill>
                <a:srgbClr val="FF0000"/>
              </a:solidFill>
              <a:latin typeface="#9Slide05 Braxton Regular" panose="03060000000000000000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9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838383"/>
      </a:dk1>
      <a:lt1>
        <a:srgbClr val="FFFFFF"/>
      </a:lt1>
      <a:dk2>
        <a:srgbClr val="535353"/>
      </a:dk2>
      <a:lt2>
        <a:srgbClr val="FFFFFF"/>
      </a:lt2>
      <a:accent1>
        <a:srgbClr val="9CBBE1"/>
      </a:accent1>
      <a:accent2>
        <a:srgbClr val="CBF0FD"/>
      </a:accent2>
      <a:accent3>
        <a:srgbClr val="DDF9F4"/>
      </a:accent3>
      <a:accent4>
        <a:srgbClr val="E5E9EC"/>
      </a:accent4>
      <a:accent5>
        <a:srgbClr val="F3D0C7"/>
      </a:accent5>
      <a:accent6>
        <a:srgbClr val="E7E0FE"/>
      </a:accent6>
      <a:hlink>
        <a:srgbClr val="FFFFFF"/>
      </a:hlink>
      <a:folHlink>
        <a:srgbClr val="E89B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1506</Words>
  <Application>Microsoft Office PowerPoint</Application>
  <PresentationFormat>Widescreen</PresentationFormat>
  <Paragraphs>139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SimSun</vt:lpstr>
      <vt:lpstr>#9Slide03 Ample</vt:lpstr>
      <vt:lpstr>#9Slide03 AmpleSoft</vt:lpstr>
      <vt:lpstr>#9Slide03 Arima Madurai</vt:lpstr>
      <vt:lpstr>#9Slide03 Arima Madurai Black</vt:lpstr>
      <vt:lpstr>#9Slide05 Braxton Regular</vt:lpstr>
      <vt:lpstr>#9Slide05 SVNCookie</vt:lpstr>
      <vt:lpstr>#9Slide07 IcielLa Chic Pro Shad</vt:lpstr>
      <vt:lpstr>#9Slide07 SVNBeachwood Sans</vt:lpstr>
      <vt:lpstr>Arial</vt:lpstr>
      <vt:lpstr>Calibri</vt:lpstr>
      <vt:lpstr>Calibri Light</vt:lpstr>
      <vt:lpstr>Cambria</vt:lpstr>
      <vt:lpstr>Denk One</vt:lpstr>
      <vt:lpstr>Lato</vt:lpstr>
      <vt:lpstr>Roboto Regular</vt:lpstr>
      <vt:lpstr>Times New Roman</vt:lpstr>
      <vt:lpstr>Ubuntu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 nói tại nhà và quay lại hình ảnh luyện nói của mình về 1 trong các vấn đề sau: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Administrator</cp:lastModifiedBy>
  <cp:revision>171</cp:revision>
  <dcterms:created xsi:type="dcterms:W3CDTF">2018-12-21T22:04:22Z</dcterms:created>
  <dcterms:modified xsi:type="dcterms:W3CDTF">2025-05-17T08:40:17Z</dcterms:modified>
</cp:coreProperties>
</file>