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4" r:id="rId2"/>
    <p:sldId id="259" r:id="rId3"/>
    <p:sldId id="265" r:id="rId4"/>
    <p:sldId id="280" r:id="rId5"/>
    <p:sldId id="274" r:id="rId6"/>
    <p:sldId id="267" r:id="rId7"/>
    <p:sldId id="263" r:id="rId8"/>
    <p:sldId id="283" r:id="rId9"/>
    <p:sldId id="257" r:id="rId10"/>
    <p:sldId id="258" r:id="rId11"/>
    <p:sldId id="335" r:id="rId12"/>
    <p:sldId id="260" r:id="rId13"/>
    <p:sldId id="261" r:id="rId14"/>
    <p:sldId id="262" r:id="rId15"/>
    <p:sldId id="264" r:id="rId16"/>
    <p:sldId id="337" r:id="rId17"/>
    <p:sldId id="266" r:id="rId18"/>
    <p:sldId id="338" r:id="rId19"/>
    <p:sldId id="268" r:id="rId20"/>
    <p:sldId id="270" r:id="rId21"/>
    <p:sldId id="271" r:id="rId22"/>
    <p:sldId id="339" r:id="rId23"/>
    <p:sldId id="273" r:id="rId24"/>
    <p:sldId id="340" r:id="rId25"/>
    <p:sldId id="276" r:id="rId26"/>
    <p:sldId id="281" r:id="rId27"/>
    <p:sldId id="342" r:id="rId28"/>
    <p:sldId id="3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EF"/>
    <a:srgbClr val="EFF5FB"/>
    <a:srgbClr val="FDF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3457" autoAdjust="0"/>
  </p:normalViewPr>
  <p:slideViewPr>
    <p:cSldViewPr snapToGrid="0">
      <p:cViewPr varScale="1">
        <p:scale>
          <a:sx n="78" d="100"/>
          <a:sy n="78" d="100"/>
        </p:scale>
        <p:origin x="4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15868-266E-4ED1-829D-88F363E781AF}"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0EAF-C944-455E-9EB7-5348DCFD2D54}" type="slidenum">
              <a:rPr lang="en-US" smtClean="0"/>
              <a:t>‹#›</a:t>
            </a:fld>
            <a:endParaRPr lang="en-US"/>
          </a:p>
        </p:txBody>
      </p:sp>
    </p:spTree>
    <p:extLst>
      <p:ext uri="{BB962C8B-B14F-4D97-AF65-F5344CB8AC3E}">
        <p14:creationId xmlns:p14="http://schemas.microsoft.com/office/powerpoint/2010/main" val="151486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a:t>
            </a:fld>
            <a:endParaRPr lang="en-US"/>
          </a:p>
        </p:txBody>
      </p:sp>
    </p:spTree>
    <p:extLst>
      <p:ext uri="{BB962C8B-B14F-4D97-AF65-F5344CB8AC3E}">
        <p14:creationId xmlns:p14="http://schemas.microsoft.com/office/powerpoint/2010/main" val="342185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 </a:t>
            </a:r>
            <a:r>
              <a:rPr lang="en-US" dirty="0" err="1"/>
              <a:t>Bấm</a:t>
            </a:r>
            <a:r>
              <a:rPr lang="en-US" dirty="0"/>
              <a:t> </a:t>
            </a:r>
            <a:r>
              <a:rPr lang="en-US" dirty="0" err="1"/>
              <a:t>vào</a:t>
            </a:r>
            <a:r>
              <a:rPr lang="en-US" dirty="0"/>
              <a:t> </a:t>
            </a:r>
            <a:r>
              <a:rPr lang="en-US" dirty="0" err="1"/>
              <a:t>người</a:t>
            </a:r>
            <a:r>
              <a:rPr lang="en-US" dirty="0"/>
              <a:t> </a:t>
            </a:r>
            <a:r>
              <a:rPr lang="en-US" dirty="0" err="1"/>
              <a:t>hùng</a:t>
            </a:r>
            <a:r>
              <a:rPr lang="en-US" dirty="0"/>
              <a:t> </a:t>
            </a:r>
            <a:r>
              <a:rPr lang="en-US" dirty="0" err="1"/>
              <a:t>để</a:t>
            </a:r>
            <a:r>
              <a:rPr lang="en-US" dirty="0"/>
              <a:t> </a:t>
            </a:r>
            <a:r>
              <a:rPr lang="en-US" dirty="0" err="1"/>
              <a:t>tiến</a:t>
            </a:r>
            <a:r>
              <a:rPr lang="en-US" dirty="0"/>
              <a:t> </a:t>
            </a:r>
            <a:r>
              <a:rPr lang="en-US" dirty="0" err="1"/>
              <a:t>lên</a:t>
            </a:r>
            <a:r>
              <a:rPr lang="en-US" dirty="0"/>
              <a:t> 1 </a:t>
            </a:r>
            <a:r>
              <a:rPr lang="en-US" dirty="0" err="1"/>
              <a:t>bước</a:t>
            </a:r>
            <a:r>
              <a:rPr lang="en-US" dirty="0"/>
              <a:t> </a:t>
            </a:r>
            <a:r>
              <a:rPr lang="en-US" dirty="0" err="1"/>
              <a:t>đến</a:t>
            </a:r>
            <a:r>
              <a:rPr lang="en-US" dirty="0"/>
              <a:t> </a:t>
            </a:r>
            <a:r>
              <a:rPr lang="en-US" dirty="0" err="1"/>
              <a:t>khi</a:t>
            </a:r>
            <a:r>
              <a:rPr lang="en-US" dirty="0"/>
              <a:t> </a:t>
            </a:r>
            <a:r>
              <a:rPr lang="en-US" dirty="0" err="1"/>
              <a:t>hết</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logo </a:t>
            </a:r>
            <a:r>
              <a:rPr lang="en-US" dirty="0" err="1"/>
              <a:t>để</a:t>
            </a:r>
            <a:r>
              <a:rPr lang="en-US" dirty="0"/>
              <a:t> </a:t>
            </a:r>
            <a:r>
              <a:rPr lang="en-US" dirty="0" err="1"/>
              <a:t>chuyển</a:t>
            </a:r>
            <a:r>
              <a:rPr lang="en-US" dirty="0"/>
              <a:t> </a:t>
            </a:r>
            <a:r>
              <a:rPr lang="en-US" dirty="0" err="1"/>
              <a:t>tiếp</a:t>
            </a:r>
            <a:r>
              <a:rPr lang="en-US" dirty="0"/>
              <a:t> sang </a:t>
            </a:r>
            <a:r>
              <a:rPr lang="en-US" dirty="0" err="1"/>
              <a:t>hoạt</a:t>
            </a:r>
            <a:r>
              <a:rPr lang="en-US" dirty="0"/>
              <a:t> </a:t>
            </a:r>
            <a:r>
              <a:rPr lang="en-US" dirty="0" err="1"/>
              <a:t>động</a:t>
            </a:r>
            <a:r>
              <a:rPr lang="en-US" dirty="0"/>
              <a:t> </a:t>
            </a:r>
            <a:r>
              <a:rPr lang="en-US" dirty="0" err="1"/>
              <a:t>tiếp</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10</a:t>
            </a:fld>
            <a:endParaRPr lang="en-US"/>
          </a:p>
        </p:txBody>
      </p:sp>
    </p:spTree>
    <p:extLst>
      <p:ext uri="{BB962C8B-B14F-4D97-AF65-F5344CB8AC3E}">
        <p14:creationId xmlns:p14="http://schemas.microsoft.com/office/powerpoint/2010/main" val="74299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11</a:t>
            </a:fld>
            <a:endParaRPr lang="en-US"/>
          </a:p>
        </p:txBody>
      </p:sp>
    </p:spTree>
    <p:extLst>
      <p:ext uri="{BB962C8B-B14F-4D97-AF65-F5344CB8AC3E}">
        <p14:creationId xmlns:p14="http://schemas.microsoft.com/office/powerpoint/2010/main" val="2651795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12</a:t>
            </a:fld>
            <a:endParaRPr lang="en-US"/>
          </a:p>
        </p:txBody>
      </p:sp>
    </p:spTree>
    <p:extLst>
      <p:ext uri="{BB962C8B-B14F-4D97-AF65-F5344CB8AC3E}">
        <p14:creationId xmlns:p14="http://schemas.microsoft.com/office/powerpoint/2010/main" val="310623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13</a:t>
            </a:fld>
            <a:endParaRPr lang="en-US"/>
          </a:p>
        </p:txBody>
      </p:sp>
    </p:spTree>
    <p:extLst>
      <p:ext uri="{BB962C8B-B14F-4D97-AF65-F5344CB8AC3E}">
        <p14:creationId xmlns:p14="http://schemas.microsoft.com/office/powerpoint/2010/main" val="319693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14</a:t>
            </a:fld>
            <a:endParaRPr lang="en-US"/>
          </a:p>
        </p:txBody>
      </p:sp>
    </p:spTree>
    <p:extLst>
      <p:ext uri="{BB962C8B-B14F-4D97-AF65-F5344CB8AC3E}">
        <p14:creationId xmlns:p14="http://schemas.microsoft.com/office/powerpoint/2010/main" val="337205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15</a:t>
            </a:fld>
            <a:endParaRPr lang="en-US"/>
          </a:p>
        </p:txBody>
      </p:sp>
    </p:spTree>
    <p:extLst>
      <p:ext uri="{BB962C8B-B14F-4D97-AF65-F5344CB8AC3E}">
        <p14:creationId xmlns:p14="http://schemas.microsoft.com/office/powerpoint/2010/main" val="1953689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16</a:t>
            </a:fld>
            <a:endParaRPr lang="en-US"/>
          </a:p>
        </p:txBody>
      </p:sp>
    </p:spTree>
    <p:extLst>
      <p:ext uri="{BB962C8B-B14F-4D97-AF65-F5344CB8AC3E}">
        <p14:creationId xmlns:p14="http://schemas.microsoft.com/office/powerpoint/2010/main" val="42608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17</a:t>
            </a:fld>
            <a:endParaRPr lang="en-US"/>
          </a:p>
        </p:txBody>
      </p:sp>
    </p:spTree>
    <p:extLst>
      <p:ext uri="{BB962C8B-B14F-4D97-AF65-F5344CB8AC3E}">
        <p14:creationId xmlns:p14="http://schemas.microsoft.com/office/powerpoint/2010/main" val="2992044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18</a:t>
            </a:fld>
            <a:endParaRPr lang="en-US"/>
          </a:p>
        </p:txBody>
      </p:sp>
    </p:spTree>
    <p:extLst>
      <p:ext uri="{BB962C8B-B14F-4D97-AF65-F5344CB8AC3E}">
        <p14:creationId xmlns:p14="http://schemas.microsoft.com/office/powerpoint/2010/main" val="284430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19</a:t>
            </a:fld>
            <a:endParaRPr lang="en-US"/>
          </a:p>
        </p:txBody>
      </p:sp>
    </p:spTree>
    <p:extLst>
      <p:ext uri="{BB962C8B-B14F-4D97-AF65-F5344CB8AC3E}">
        <p14:creationId xmlns:p14="http://schemas.microsoft.com/office/powerpoint/2010/main" val="3344281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a:t>
            </a:fld>
            <a:endParaRPr lang="zh-CN" altLang="en-US"/>
          </a:p>
        </p:txBody>
      </p:sp>
    </p:spTree>
    <p:extLst>
      <p:ext uri="{BB962C8B-B14F-4D97-AF65-F5344CB8AC3E}">
        <p14:creationId xmlns:p14="http://schemas.microsoft.com/office/powerpoint/2010/main" val="84941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20</a:t>
            </a:fld>
            <a:endParaRPr lang="en-US"/>
          </a:p>
        </p:txBody>
      </p:sp>
    </p:spTree>
    <p:extLst>
      <p:ext uri="{BB962C8B-B14F-4D97-AF65-F5344CB8AC3E}">
        <p14:creationId xmlns:p14="http://schemas.microsoft.com/office/powerpoint/2010/main" val="355006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21</a:t>
            </a:fld>
            <a:endParaRPr lang="en-US"/>
          </a:p>
        </p:txBody>
      </p:sp>
    </p:spTree>
    <p:extLst>
      <p:ext uri="{BB962C8B-B14F-4D97-AF65-F5344CB8AC3E}">
        <p14:creationId xmlns:p14="http://schemas.microsoft.com/office/powerpoint/2010/main" val="339073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22</a:t>
            </a:fld>
            <a:endParaRPr lang="en-US"/>
          </a:p>
        </p:txBody>
      </p:sp>
    </p:spTree>
    <p:extLst>
      <p:ext uri="{BB962C8B-B14F-4D97-AF65-F5344CB8AC3E}">
        <p14:creationId xmlns:p14="http://schemas.microsoft.com/office/powerpoint/2010/main" val="1086864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23</a:t>
            </a:fld>
            <a:endParaRPr lang="en-US"/>
          </a:p>
        </p:txBody>
      </p:sp>
    </p:spTree>
    <p:extLst>
      <p:ext uri="{BB962C8B-B14F-4D97-AF65-F5344CB8AC3E}">
        <p14:creationId xmlns:p14="http://schemas.microsoft.com/office/powerpoint/2010/main" val="101268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24</a:t>
            </a:fld>
            <a:endParaRPr lang="en-US"/>
          </a:p>
        </p:txBody>
      </p:sp>
    </p:spTree>
    <p:extLst>
      <p:ext uri="{BB962C8B-B14F-4D97-AF65-F5344CB8AC3E}">
        <p14:creationId xmlns:p14="http://schemas.microsoft.com/office/powerpoint/2010/main" val="197481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25</a:t>
            </a:fld>
            <a:endParaRPr lang="en-US"/>
          </a:p>
        </p:txBody>
      </p:sp>
    </p:spTree>
    <p:extLst>
      <p:ext uri="{BB962C8B-B14F-4D97-AF65-F5344CB8AC3E}">
        <p14:creationId xmlns:p14="http://schemas.microsoft.com/office/powerpoint/2010/main" val="2566432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26</a:t>
            </a:fld>
            <a:endParaRPr lang="zh-CN" altLang="en-US"/>
          </a:p>
        </p:txBody>
      </p:sp>
    </p:spTree>
    <p:extLst>
      <p:ext uri="{BB962C8B-B14F-4D97-AF65-F5344CB8AC3E}">
        <p14:creationId xmlns:p14="http://schemas.microsoft.com/office/powerpoint/2010/main" val="2609084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28</a:t>
            </a:fld>
            <a:endParaRPr lang="en-US"/>
          </a:p>
        </p:txBody>
      </p:sp>
    </p:spTree>
    <p:extLst>
      <p:ext uri="{BB962C8B-B14F-4D97-AF65-F5344CB8AC3E}">
        <p14:creationId xmlns:p14="http://schemas.microsoft.com/office/powerpoint/2010/main" val="302653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3</a:t>
            </a:fld>
            <a:endParaRPr lang="zh-CN" altLang="en-US"/>
          </a:p>
        </p:txBody>
      </p:sp>
    </p:spTree>
    <p:extLst>
      <p:ext uri="{BB962C8B-B14F-4D97-AF65-F5344CB8AC3E}">
        <p14:creationId xmlns:p14="http://schemas.microsoft.com/office/powerpoint/2010/main" val="221453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4</a:t>
            </a:fld>
            <a:endParaRPr lang="zh-CN" altLang="en-US"/>
          </a:p>
        </p:txBody>
      </p:sp>
    </p:spTree>
    <p:extLst>
      <p:ext uri="{BB962C8B-B14F-4D97-AF65-F5344CB8AC3E}">
        <p14:creationId xmlns:p14="http://schemas.microsoft.com/office/powerpoint/2010/main" val="327600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5</a:t>
            </a:fld>
            <a:endParaRPr lang="zh-CN" altLang="en-US"/>
          </a:p>
        </p:txBody>
      </p:sp>
    </p:spTree>
    <p:extLst>
      <p:ext uri="{BB962C8B-B14F-4D97-AF65-F5344CB8AC3E}">
        <p14:creationId xmlns:p14="http://schemas.microsoft.com/office/powerpoint/2010/main" val="264290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6</a:t>
            </a:fld>
            <a:endParaRPr lang="zh-CN" altLang="en-US"/>
          </a:p>
        </p:txBody>
      </p:sp>
    </p:spTree>
    <p:extLst>
      <p:ext uri="{BB962C8B-B14F-4D97-AF65-F5344CB8AC3E}">
        <p14:creationId xmlns:p14="http://schemas.microsoft.com/office/powerpoint/2010/main" val="23028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solidFill>
                  <a:srgbClr val="000000"/>
                </a:solidFill>
                <a:effectLst/>
                <a:latin typeface="Courier New" panose="02070309020205020404" pitchFamily="49" charset="0"/>
                <a:ea typeface="Courier New" panose="02070309020205020404" pitchFamily="49" charset="0"/>
              </a:rPr>
              <a:t>Ở lớp 4, HS đã được học về trạng ngữ với chức năng bổ sung thông tin. Riêng ở bài này, chức năng liên kết câu của trạng ngữ mới được thêm vào.</a:t>
            </a:r>
            <a:endParaRPr lang="en-US" sz="1800" dirty="0">
              <a:solidFill>
                <a:srgbClr val="000000"/>
              </a:solidFill>
              <a:effectLst/>
              <a:latin typeface="Courier New" panose="02070309020205020404" pitchFamily="49" charset="0"/>
              <a:ea typeface="Courier New" panose="02070309020205020404" pitchFamily="49"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sz="1600" dirty="0" err="1"/>
              <a:t>Giáo</a:t>
            </a:r>
            <a:r>
              <a:rPr lang="en-SG" sz="1600" dirty="0"/>
              <a:t> </a:t>
            </a:r>
            <a:r>
              <a:rPr lang="en-SG" sz="1600" dirty="0" err="1"/>
              <a:t>án</a:t>
            </a:r>
            <a:r>
              <a:rPr lang="en-SG" sz="1600" dirty="0"/>
              <a:t> </a:t>
            </a:r>
            <a:r>
              <a:rPr lang="en-SG" sz="1600" dirty="0" err="1"/>
              <a:t>của</a:t>
            </a:r>
            <a:r>
              <a:rPr lang="en-SG" sz="1600" dirty="0"/>
              <a:t> </a:t>
            </a:r>
            <a:r>
              <a:rPr lang="en-SG" sz="1600" dirty="0" err="1"/>
              <a:t>Hạnh</a:t>
            </a:r>
            <a:r>
              <a:rPr lang="en-SG" sz="1600" dirty="0"/>
              <a:t> </a:t>
            </a:r>
            <a:r>
              <a:rPr lang="en-SG" sz="1600" dirty="0" err="1"/>
              <a:t>Nguyễn</a:t>
            </a:r>
            <a:r>
              <a:rPr lang="en-SG" sz="1600" dirty="0"/>
              <a:t> (0975152531): </a:t>
            </a:r>
            <a:r>
              <a:rPr lang="en-SG" sz="1600" dirty="0">
                <a:hlinkClick r:id="rId3"/>
              </a:rPr>
              <a:t>https://www.facebook.com/HankNguyenn</a:t>
            </a:r>
            <a:endParaRPr lang="en-SG" sz="1600" dirty="0"/>
          </a:p>
          <a:p>
            <a:pPr marL="158750" indent="0">
              <a:buNone/>
            </a:pPr>
            <a:endParaRPr lang="en-SG" sz="1600" dirty="0"/>
          </a:p>
          <a:p>
            <a:pPr marL="158750" indent="0">
              <a:buNone/>
            </a:pPr>
            <a:endParaRPr lang="en-SG" sz="1600" dirty="0"/>
          </a:p>
          <a:p>
            <a:pPr marL="0" lvl="0" indent="0" algn="l" rtl="0">
              <a:spcBef>
                <a:spcPts val="0"/>
              </a:spcBef>
              <a:spcAft>
                <a:spcPts val="0"/>
              </a:spcAft>
              <a:buNone/>
            </a:pPr>
            <a:endParaRPr lang="en-SG" sz="1600" dirty="0"/>
          </a:p>
          <a:p>
            <a:endParaRPr lang="en-US" altLang="zh-CN" sz="1800" dirty="0">
              <a:solidFill>
                <a:srgbClr val="000000"/>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VD </a:t>
            </a:r>
            <a:r>
              <a:rPr lang="en-US" altLang="zh-CN" dirty="0" err="1"/>
              <a:t>khác</a:t>
            </a:r>
            <a:r>
              <a:rPr lang="en-US" altLang="zh-CN" dirty="0"/>
              <a:t> </a:t>
            </a:r>
            <a:r>
              <a:rPr lang="en-US" altLang="zh-CN" dirty="0" err="1"/>
              <a:t>có</a:t>
            </a:r>
            <a:r>
              <a:rPr lang="en-US" altLang="zh-CN" dirty="0"/>
              <a:t> </a:t>
            </a:r>
            <a:r>
              <a:rPr lang="en-US" altLang="zh-CN" dirty="0" err="1"/>
              <a:t>trạng</a:t>
            </a:r>
            <a:r>
              <a:rPr lang="en-US" altLang="zh-CN" dirty="0"/>
              <a:t> </a:t>
            </a:r>
            <a:r>
              <a:rPr lang="en-US" altLang="zh-CN" dirty="0" err="1"/>
              <a:t>ngữ</a:t>
            </a:r>
            <a:r>
              <a:rPr lang="en-US" altLang="zh-CN" dirty="0"/>
              <a:t> ở </a:t>
            </a:r>
            <a:r>
              <a:rPr lang="en-US" altLang="zh-CN" dirty="0" err="1"/>
              <a:t>giữa</a:t>
            </a:r>
            <a:r>
              <a:rPr lang="en-US" altLang="zh-CN" dirty="0"/>
              <a:t> </a:t>
            </a:r>
            <a:r>
              <a:rPr lang="en-US" altLang="zh-CN" dirty="0" err="1"/>
              <a:t>câu</a:t>
            </a:r>
            <a:r>
              <a:rPr lang="en-US" altLang="zh-CN" dirty="0"/>
              <a:t>: </a:t>
            </a:r>
            <a:r>
              <a:rPr lang="vi-VN" sz="1200" b="1" dirty="0">
                <a:latin typeface="Cambria" panose="02040503050406030204" pitchFamily="18" charset="0"/>
                <a:ea typeface="Cambria" panose="02040503050406030204" pitchFamily="18" charset="0"/>
              </a:rPr>
              <a:t>Dần đi ở t</a:t>
            </a:r>
            <a:r>
              <a:rPr lang="en-US" sz="1200" b="1" dirty="0">
                <a:latin typeface="Cambria" panose="02040503050406030204" pitchFamily="18" charset="0"/>
                <a:ea typeface="Cambria" panose="02040503050406030204" pitchFamily="18" charset="0"/>
              </a:rPr>
              <a:t>ù</a:t>
            </a:r>
            <a:r>
              <a:rPr lang="vi-VN" sz="1200" b="1" dirty="0">
                <a:latin typeface="Cambria" panose="02040503050406030204" pitchFamily="18" charset="0"/>
                <a:ea typeface="Cambria" panose="02040503050406030204" pitchFamily="18" charset="0"/>
              </a:rPr>
              <a:t> năm chửa mười hai. Khi ấy, đầu nó còn để hai trái đào”. (Nam Cao)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7</a:t>
            </a:fld>
            <a:endParaRPr lang="zh-CN" altLang="en-US"/>
          </a:p>
        </p:txBody>
      </p:sp>
    </p:spTree>
    <p:extLst>
      <p:ext uri="{BB962C8B-B14F-4D97-AF65-F5344CB8AC3E}">
        <p14:creationId xmlns:p14="http://schemas.microsoft.com/office/powerpoint/2010/main" val="121164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zh-CN" altLang="en-US" dirty="0"/>
          </a:p>
        </p:txBody>
      </p:sp>
      <p:sp>
        <p:nvSpPr>
          <p:cNvPr id="4" name="灯片编号占位符 3"/>
          <p:cNvSpPr>
            <a:spLocks noGrp="1"/>
          </p:cNvSpPr>
          <p:nvPr>
            <p:ph type="sldNum" sz="quarter" idx="10"/>
          </p:nvPr>
        </p:nvSpPr>
        <p:spPr/>
        <p:txBody>
          <a:bodyPr/>
          <a:lstStyle/>
          <a:p>
            <a:fld id="{EB55E033-BE50-4306-A274-7C9333946FA6}" type="slidenum">
              <a:rPr lang="zh-CN" altLang="en-US" smtClean="0"/>
              <a:t>8</a:t>
            </a:fld>
            <a:endParaRPr lang="zh-CN" altLang="en-US"/>
          </a:p>
        </p:txBody>
      </p:sp>
    </p:spTree>
    <p:extLst>
      <p:ext uri="{BB962C8B-B14F-4D97-AF65-F5344CB8AC3E}">
        <p14:creationId xmlns:p14="http://schemas.microsoft.com/office/powerpoint/2010/main" val="302048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endParaRPr lang="en-US" dirty="0"/>
          </a:p>
        </p:txBody>
      </p:sp>
      <p:sp>
        <p:nvSpPr>
          <p:cNvPr id="4" name="Slide Number Placeholder 3"/>
          <p:cNvSpPr>
            <a:spLocks noGrp="1"/>
          </p:cNvSpPr>
          <p:nvPr>
            <p:ph type="sldNum" sz="quarter" idx="5"/>
          </p:nvPr>
        </p:nvSpPr>
        <p:spPr/>
        <p:txBody>
          <a:bodyPr/>
          <a:lstStyle/>
          <a:p>
            <a:fld id="{B7890EAF-C944-455E-9EB7-5348DCFD2D54}" type="slidenum">
              <a:rPr lang="en-US" smtClean="0"/>
              <a:t>9</a:t>
            </a:fld>
            <a:endParaRPr lang="en-US"/>
          </a:p>
        </p:txBody>
      </p:sp>
    </p:spTree>
    <p:extLst>
      <p:ext uri="{BB962C8B-B14F-4D97-AF65-F5344CB8AC3E}">
        <p14:creationId xmlns:p14="http://schemas.microsoft.com/office/powerpoint/2010/main" val="2934270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0DBC-63FF-4328-8A4E-B012CF30B0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C75392-F7A9-4BAD-A811-74200D926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A0034-8192-45E9-BAFB-6A924BFD9140}"/>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39E76C50-BD45-4098-93F7-20F37F912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D84CF-9465-4EBA-A862-C3CABA62CF2D}"/>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414427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0D65-0277-4D92-8DAD-5D2DDB7D1E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CF87E2-3135-4744-8C6E-8C7BA98EF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5CA97-F753-4D87-BCFF-C32CE435DC5A}"/>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7AEEAD0C-FE6F-4B51-8272-1239A717A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57B7A-0535-4DB8-B3E9-F6F6A332AB9C}"/>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352932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B5575-0DB0-4E12-AC92-9087D8EF7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9A6642-BA63-451F-BD10-1D072606A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69121-591F-4ABA-A27F-8A8CA96ACA62}"/>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66FDB68E-E58A-4A52-9995-50E59D0F9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C00E0-0DB3-47DF-A35F-8A656632DDC2}"/>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11912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615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A1BF-C591-46D7-8C90-67CDBC767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A1059-D940-49EE-847B-A095354F14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28CA7-EF98-4988-947E-02760ACE4332}"/>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4FF784BD-F20F-411B-9CAB-680CA8977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1BC9-6DCD-4061-B12A-214BC203E127}"/>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890601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BCAB-CC1E-42B5-818E-9F0D0BEF2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8605EF-FE8C-42A0-8FD4-560A01122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9F9952-73A3-412B-9B57-4EB230D1FF44}"/>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98128D02-C263-4728-A544-B172F093F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583CC-62FD-4677-95DD-1CB87EC00392}"/>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15362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482C-0301-495A-95A1-0C554E4F6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8E2F5-A5E4-4774-B452-133ABBB0D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D1B116-100E-40EE-A887-62F2DD295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9C57FA-3766-4F30-B81B-AF763BEA664E}"/>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6" name="Footer Placeholder 5">
            <a:extLst>
              <a:ext uri="{FF2B5EF4-FFF2-40B4-BE49-F238E27FC236}">
                <a16:creationId xmlns:a16="http://schemas.microsoft.com/office/drawing/2014/main" id="{C4BB88DF-0064-4B79-A3AE-EBCFC3A74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54812-E934-41B4-9A88-8EAC261D033A}"/>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171995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6C5D-35CE-4306-B8D6-993F856263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76534F-7ADE-4875-AB2F-E72F73D19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60040-4B05-4481-A32C-ECBEB7048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F0308-F1B7-463F-A39E-278C3015F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F5292-9291-434C-9B4C-53AF3B8AE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8A3A4F-705E-493E-AC11-7DA495AFFF25}"/>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8" name="Footer Placeholder 7">
            <a:extLst>
              <a:ext uri="{FF2B5EF4-FFF2-40B4-BE49-F238E27FC236}">
                <a16:creationId xmlns:a16="http://schemas.microsoft.com/office/drawing/2014/main" id="{D4D5862F-B4FC-4373-92CF-EDB3E31E0B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8DBA0-4AE3-4E4C-ABCA-46ABA44E84B0}"/>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11935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B448-6BD9-417F-A066-CAB750390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124FDB-BFD2-4223-ABC9-C638FD7DE8A5}"/>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4" name="Footer Placeholder 3">
            <a:extLst>
              <a:ext uri="{FF2B5EF4-FFF2-40B4-BE49-F238E27FC236}">
                <a16:creationId xmlns:a16="http://schemas.microsoft.com/office/drawing/2014/main" id="{B55C4C90-9F1A-424D-803C-8CC2CA6262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5D16-0F6F-430C-A97D-C026F84802FE}"/>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3495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DCB56-EE13-44CD-84D6-1207E7E95EE2}"/>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3" name="Footer Placeholder 2">
            <a:extLst>
              <a:ext uri="{FF2B5EF4-FFF2-40B4-BE49-F238E27FC236}">
                <a16:creationId xmlns:a16="http://schemas.microsoft.com/office/drawing/2014/main" id="{FAB28654-5FEB-4730-8860-ED61BCC4D3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4A9D2-CAF0-4FE1-8708-9C2A34F9ECC8}"/>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73400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97C5-342C-43CE-8DAB-0D672CFE0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4BA8F-0DF6-4C7A-9A15-560654122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46BBA4-E3C3-438B-9E78-13FC5B6A2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187B8-A8C7-4180-9ABC-D8095FE6F662}"/>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6" name="Footer Placeholder 5">
            <a:extLst>
              <a:ext uri="{FF2B5EF4-FFF2-40B4-BE49-F238E27FC236}">
                <a16:creationId xmlns:a16="http://schemas.microsoft.com/office/drawing/2014/main" id="{D2040398-BB22-4759-B6D9-7103E49A3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C3F48-A88D-48B8-85D1-2895B0752271}"/>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308028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2025-228B-4C3A-BCA0-6A0BB8FC6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6A0CED-AD1C-4FC3-9C1A-898F91F651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72FB8F-496D-42F1-A7AB-9FD8B84CB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B9859-7A6D-45AE-99CC-B0D589F6587F}"/>
              </a:ext>
            </a:extLst>
          </p:cNvPr>
          <p:cNvSpPr>
            <a:spLocks noGrp="1"/>
          </p:cNvSpPr>
          <p:nvPr>
            <p:ph type="dt" sz="half" idx="10"/>
          </p:nvPr>
        </p:nvSpPr>
        <p:spPr/>
        <p:txBody>
          <a:bodyPr/>
          <a:lstStyle/>
          <a:p>
            <a:fld id="{73DED427-D951-4ECF-8350-2E990539C259}" type="datetimeFigureOut">
              <a:rPr lang="en-US" smtClean="0"/>
              <a:t>5/17/2025</a:t>
            </a:fld>
            <a:endParaRPr lang="en-US"/>
          </a:p>
        </p:txBody>
      </p:sp>
      <p:sp>
        <p:nvSpPr>
          <p:cNvPr id="6" name="Footer Placeholder 5">
            <a:extLst>
              <a:ext uri="{FF2B5EF4-FFF2-40B4-BE49-F238E27FC236}">
                <a16:creationId xmlns:a16="http://schemas.microsoft.com/office/drawing/2014/main" id="{05808889-F1CD-4D63-8FA0-EBB590F8B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562868-336A-482D-B171-56C74358E624}"/>
              </a:ext>
            </a:extLst>
          </p:cNvPr>
          <p:cNvSpPr>
            <a:spLocks noGrp="1"/>
          </p:cNvSpPr>
          <p:nvPr>
            <p:ph type="sldNum" sz="quarter" idx="12"/>
          </p:nvPr>
        </p:nvSpPr>
        <p:spPr/>
        <p:txBody>
          <a:bodyPr/>
          <a:lstStyle/>
          <a:p>
            <a:fld id="{597AC8EF-74B3-4F20-82A0-506454095A59}" type="slidenum">
              <a:rPr lang="en-US" smtClean="0"/>
              <a:t>‹#›</a:t>
            </a:fld>
            <a:endParaRPr lang="en-US"/>
          </a:p>
        </p:txBody>
      </p:sp>
    </p:spTree>
    <p:extLst>
      <p:ext uri="{BB962C8B-B14F-4D97-AF65-F5344CB8AC3E}">
        <p14:creationId xmlns:p14="http://schemas.microsoft.com/office/powerpoint/2010/main" val="292937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7E4EC-1D90-4CCB-BF93-DEF7088E22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D2164-7844-410F-9FF8-279A2BAAF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01A0D-D7A7-4730-820F-E5B467E24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ED427-D951-4ECF-8350-2E990539C259}" type="datetimeFigureOut">
              <a:rPr lang="en-US" smtClean="0"/>
              <a:t>5/17/2025</a:t>
            </a:fld>
            <a:endParaRPr lang="en-US"/>
          </a:p>
        </p:txBody>
      </p:sp>
      <p:sp>
        <p:nvSpPr>
          <p:cNvPr id="5" name="Footer Placeholder 4">
            <a:extLst>
              <a:ext uri="{FF2B5EF4-FFF2-40B4-BE49-F238E27FC236}">
                <a16:creationId xmlns:a16="http://schemas.microsoft.com/office/drawing/2014/main" id="{4FB05ADF-34F1-4C51-86FD-2B5CBFFE7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D8A03A-1F2E-46C7-B1A9-84A3F59D1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AC8EF-74B3-4F20-82A0-506454095A59}" type="slidenum">
              <a:rPr lang="en-US" smtClean="0"/>
              <a:t>‹#›</a:t>
            </a:fld>
            <a:endParaRPr lang="en-US"/>
          </a:p>
        </p:txBody>
      </p:sp>
    </p:spTree>
    <p:extLst>
      <p:ext uri="{BB962C8B-B14F-4D97-AF65-F5344CB8AC3E}">
        <p14:creationId xmlns:p14="http://schemas.microsoft.com/office/powerpoint/2010/main" val="224964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18" Type="http://schemas.openxmlformats.org/officeDocument/2006/relationships/image" Target="../media/image30.gif"/><Relationship Id="rId26" Type="http://schemas.openxmlformats.org/officeDocument/2006/relationships/slide" Target="slide18.xml"/><Relationship Id="rId3" Type="http://schemas.openxmlformats.org/officeDocument/2006/relationships/image" Target="../media/image19.gif"/><Relationship Id="rId21" Type="http://schemas.openxmlformats.org/officeDocument/2006/relationships/slide" Target="slide13.xml"/><Relationship Id="rId34" Type="http://schemas.openxmlformats.org/officeDocument/2006/relationships/slide" Target="slide26.xml"/><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9.gif"/><Relationship Id="rId25" Type="http://schemas.openxmlformats.org/officeDocument/2006/relationships/slide" Target="slide17.xml"/><Relationship Id="rId33"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slide" Target="slide12.xml"/><Relationship Id="rId29" Type="http://schemas.openxmlformats.org/officeDocument/2006/relationships/slide" Target="slide21.xml"/><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6.wdp"/><Relationship Id="rId24" Type="http://schemas.openxmlformats.org/officeDocument/2006/relationships/slide" Target="slide16.xml"/><Relationship Id="rId32" Type="http://schemas.openxmlformats.org/officeDocument/2006/relationships/slide" Target="slide24.xml"/><Relationship Id="rId5" Type="http://schemas.openxmlformats.org/officeDocument/2006/relationships/image" Target="../media/image21.png"/><Relationship Id="rId15" Type="http://schemas.openxmlformats.org/officeDocument/2006/relationships/image" Target="../media/image27.png"/><Relationship Id="rId23" Type="http://schemas.openxmlformats.org/officeDocument/2006/relationships/slide" Target="slide15.xml"/><Relationship Id="rId28" Type="http://schemas.openxmlformats.org/officeDocument/2006/relationships/slide" Target="slide20.xml"/><Relationship Id="rId10" Type="http://schemas.openxmlformats.org/officeDocument/2006/relationships/image" Target="../media/image24.png"/><Relationship Id="rId19" Type="http://schemas.openxmlformats.org/officeDocument/2006/relationships/slide" Target="slide11.xml"/><Relationship Id="rId31" Type="http://schemas.openxmlformats.org/officeDocument/2006/relationships/slide" Target="slide23.xml"/><Relationship Id="rId4" Type="http://schemas.openxmlformats.org/officeDocument/2006/relationships/image" Target="../media/image20.png"/><Relationship Id="rId9" Type="http://schemas.microsoft.com/office/2007/relationships/hdphoto" Target="../media/hdphoto5.wdp"/><Relationship Id="rId14" Type="http://schemas.openxmlformats.org/officeDocument/2006/relationships/image" Target="../media/image26.png"/><Relationship Id="rId22" Type="http://schemas.openxmlformats.org/officeDocument/2006/relationships/slide" Target="slide14.xml"/><Relationship Id="rId27" Type="http://schemas.openxmlformats.org/officeDocument/2006/relationships/slide" Target="slide19.xml"/><Relationship Id="rId30" Type="http://schemas.openxmlformats.org/officeDocument/2006/relationships/slide" Target="slide22.xml"/><Relationship Id="rId35"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2.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0.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0.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0.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slide" Target="slide10.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0.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0.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0.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0.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0.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10.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A22DA1-0161-4EC3-B5F7-BEA700015F1A}"/>
              </a:ext>
            </a:extLst>
          </p:cNvPr>
          <p:cNvGrpSpPr/>
          <p:nvPr/>
        </p:nvGrpSpPr>
        <p:grpSpPr>
          <a:xfrm>
            <a:off x="1785882" y="1275906"/>
            <a:ext cx="3130292" cy="5007935"/>
            <a:chOff x="1803215" y="1275906"/>
            <a:chExt cx="3130292" cy="5007935"/>
          </a:xfrm>
        </p:grpSpPr>
        <p:sp>
          <p:nvSpPr>
            <p:cNvPr id="3" name="Rectangle: Rounded Corners 2">
              <a:extLst>
                <a:ext uri="{FF2B5EF4-FFF2-40B4-BE49-F238E27FC236}">
                  <a16:creationId xmlns:a16="http://schemas.microsoft.com/office/drawing/2014/main" id="{591CBA47-1CE9-4C54-8017-DCA81B1EC70A}"/>
                </a:ext>
              </a:extLst>
            </p:cNvPr>
            <p:cNvSpPr/>
            <p:nvPr/>
          </p:nvSpPr>
          <p:spPr>
            <a:xfrm>
              <a:off x="1803215" y="1275906"/>
              <a:ext cx="3130292" cy="5007935"/>
            </a:xfrm>
            <a:prstGeom prst="roundRect">
              <a:avLst/>
            </a:prstGeom>
            <a:solidFill>
              <a:srgbClr val="7C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4D1650E-77A0-414D-B20E-9924B395BFDC}"/>
                </a:ext>
              </a:extLst>
            </p:cNvPr>
            <p:cNvSpPr/>
            <p:nvPr/>
          </p:nvSpPr>
          <p:spPr>
            <a:xfrm>
              <a:off x="1935126"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5D970DC-5FFF-492C-95AB-6238E28DD179}"/>
                </a:ext>
              </a:extLst>
            </p:cNvPr>
            <p:cNvSpPr txBox="1"/>
            <p:nvPr/>
          </p:nvSpPr>
          <p:spPr>
            <a:xfrm>
              <a:off x="2674574" y="1625955"/>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K</a:t>
              </a:r>
            </a:p>
          </p:txBody>
        </p:sp>
      </p:grpSp>
      <p:grpSp>
        <p:nvGrpSpPr>
          <p:cNvPr id="14" name="Group 13">
            <a:extLst>
              <a:ext uri="{FF2B5EF4-FFF2-40B4-BE49-F238E27FC236}">
                <a16:creationId xmlns:a16="http://schemas.microsoft.com/office/drawing/2014/main" id="{D4932F6C-0890-462F-9059-7409229E922A}"/>
              </a:ext>
            </a:extLst>
          </p:cNvPr>
          <p:cNvGrpSpPr/>
          <p:nvPr/>
        </p:nvGrpSpPr>
        <p:grpSpPr>
          <a:xfrm>
            <a:off x="5225199" y="1275906"/>
            <a:ext cx="3130292" cy="5007935"/>
            <a:chOff x="5196469" y="1275906"/>
            <a:chExt cx="3130292" cy="5007935"/>
          </a:xfrm>
        </p:grpSpPr>
        <p:sp>
          <p:nvSpPr>
            <p:cNvPr id="5" name="Rectangle: Rounded Corners 4">
              <a:extLst>
                <a:ext uri="{FF2B5EF4-FFF2-40B4-BE49-F238E27FC236}">
                  <a16:creationId xmlns:a16="http://schemas.microsoft.com/office/drawing/2014/main" id="{03C10E6B-81C2-459A-8F8B-739EBC2E268E}"/>
                </a:ext>
              </a:extLst>
            </p:cNvPr>
            <p:cNvSpPr/>
            <p:nvPr/>
          </p:nvSpPr>
          <p:spPr>
            <a:xfrm>
              <a:off x="5196469" y="1275906"/>
              <a:ext cx="3130292" cy="5007935"/>
            </a:xfrm>
            <a:prstGeom prst="roundRect">
              <a:avLst/>
            </a:prstGeom>
            <a:solidFill>
              <a:srgbClr val="FFB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374EAFE-D26A-4DEE-BCE0-C85D72A1FCCB}"/>
                </a:ext>
              </a:extLst>
            </p:cNvPr>
            <p:cNvSpPr/>
            <p:nvPr/>
          </p:nvSpPr>
          <p:spPr>
            <a:xfrm>
              <a:off x="5323793"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BC8127-9314-4207-8799-75B6C7317565}"/>
                </a:ext>
              </a:extLst>
            </p:cNvPr>
            <p:cNvSpPr txBox="1"/>
            <p:nvPr/>
          </p:nvSpPr>
          <p:spPr>
            <a:xfrm>
              <a:off x="6096000" y="1610582"/>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W</a:t>
              </a:r>
            </a:p>
          </p:txBody>
        </p:sp>
      </p:grpSp>
      <p:grpSp>
        <p:nvGrpSpPr>
          <p:cNvPr id="15" name="Group 14">
            <a:extLst>
              <a:ext uri="{FF2B5EF4-FFF2-40B4-BE49-F238E27FC236}">
                <a16:creationId xmlns:a16="http://schemas.microsoft.com/office/drawing/2014/main" id="{8B5EAA18-B566-4AF1-A1DB-5734FDA6082E}"/>
              </a:ext>
            </a:extLst>
          </p:cNvPr>
          <p:cNvGrpSpPr/>
          <p:nvPr/>
        </p:nvGrpSpPr>
        <p:grpSpPr>
          <a:xfrm>
            <a:off x="8653521" y="1275906"/>
            <a:ext cx="3130292" cy="5007935"/>
            <a:chOff x="8589723" y="1275906"/>
            <a:chExt cx="3130292" cy="5007935"/>
          </a:xfrm>
        </p:grpSpPr>
        <p:sp>
          <p:nvSpPr>
            <p:cNvPr id="6" name="Rectangle: Rounded Corners 5">
              <a:extLst>
                <a:ext uri="{FF2B5EF4-FFF2-40B4-BE49-F238E27FC236}">
                  <a16:creationId xmlns:a16="http://schemas.microsoft.com/office/drawing/2014/main" id="{B550AA2E-5EFA-4CF2-B179-59F693021CEB}"/>
                </a:ext>
              </a:extLst>
            </p:cNvPr>
            <p:cNvSpPr/>
            <p:nvPr/>
          </p:nvSpPr>
          <p:spPr>
            <a:xfrm>
              <a:off x="8589723" y="1275906"/>
              <a:ext cx="3130292" cy="5007935"/>
            </a:xfrm>
            <a:prstGeom prst="round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4F8AFEA-D640-44E2-98CD-76C3BB0231DC}"/>
                </a:ext>
              </a:extLst>
            </p:cNvPr>
            <p:cNvSpPr/>
            <p:nvPr/>
          </p:nvSpPr>
          <p:spPr>
            <a:xfrm>
              <a:off x="8722974"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478C89-3F99-4614-AFBC-6B918AFBF75C}"/>
                </a:ext>
              </a:extLst>
            </p:cNvPr>
            <p:cNvSpPr txBox="1"/>
            <p:nvPr/>
          </p:nvSpPr>
          <p:spPr>
            <a:xfrm>
              <a:off x="9462422" y="1658684"/>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L</a:t>
              </a:r>
            </a:p>
          </p:txBody>
        </p:sp>
      </p:grpSp>
      <p:sp>
        <p:nvSpPr>
          <p:cNvPr id="17" name="Cloud 16">
            <a:extLst>
              <a:ext uri="{FF2B5EF4-FFF2-40B4-BE49-F238E27FC236}">
                <a16:creationId xmlns:a16="http://schemas.microsoft.com/office/drawing/2014/main" id="{780AF5BE-8DAB-4C71-A9AE-DCAD85EEE531}"/>
              </a:ext>
            </a:extLst>
          </p:cNvPr>
          <p:cNvSpPr/>
          <p:nvPr/>
        </p:nvSpPr>
        <p:spPr>
          <a:xfrm>
            <a:off x="253287" y="291549"/>
            <a:ext cx="2964490" cy="1786270"/>
          </a:xfrm>
          <a:prstGeom prst="cloud">
            <a:avLst/>
          </a:prstGeom>
          <a:solidFill>
            <a:srgbClr val="D1E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7 SVNBeachwood Sans" pitchFamily="2" charset="0"/>
              </a:rPr>
              <a:t>TRẠNG NGỮ</a:t>
            </a:r>
          </a:p>
        </p:txBody>
      </p:sp>
    </p:spTree>
    <p:extLst>
      <p:ext uri="{BB962C8B-B14F-4D97-AF65-F5344CB8AC3E}">
        <p14:creationId xmlns:p14="http://schemas.microsoft.com/office/powerpoint/2010/main" val="1350987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0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Pictur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90137">
            <a:off x="1486564" y="2720814"/>
            <a:ext cx="1588554" cy="1191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687087" y="562085"/>
            <a:ext cx="1170928" cy="12395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ADMIN\Desktop\Pictur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1814" flipH="1">
            <a:off x="1555210" y="4678757"/>
            <a:ext cx="1517186" cy="1725836"/>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9006661" y="3911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2" name="TextBox 1"/>
          <p:cNvSpPr txBox="1"/>
          <p:nvPr/>
        </p:nvSpPr>
        <p:spPr>
          <a:xfrm rot="560109">
            <a:off x="9413268" y="785339"/>
            <a:ext cx="1676400" cy="769441"/>
          </a:xfrm>
          <a:prstGeom prst="rect">
            <a:avLst/>
          </a:prstGeom>
          <a:noFill/>
        </p:spPr>
        <p:txBody>
          <a:bodyPr wrap="square" rtlCol="0">
            <a:spAutoFit/>
          </a:bodyPr>
          <a:lstStyle/>
          <a:p>
            <a:r>
              <a:rPr lang="en-US" sz="4400" b="1" dirty="0">
                <a:solidFill>
                  <a:srgbClr val="FF0000"/>
                </a:solidFill>
                <a:latin typeface="#9Slide03 Arima Madurai" panose="00000500000000000000" pitchFamily="2" charset="0"/>
                <a:cs typeface="#9Slide03 Arima Madurai" panose="00000500000000000000" pitchFamily="2" charset="0"/>
              </a:rPr>
              <a:t>POW!</a:t>
            </a:r>
          </a:p>
        </p:txBody>
      </p:sp>
      <p:pic>
        <p:nvPicPr>
          <p:cNvPr id="3" name="Picture 2" descr="C:\Users\ADMIN\Desktop\TROM.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99571">
                        <a14:foregroundMark x1="60086" y1="27273" x2="52361" y2="39921"/>
                        <a14:foregroundMark x1="77682" y1="27668" x2="81116" y2="37945"/>
                        <a14:foregroundMark x1="73391" y1="40316" x2="67811" y2="50593"/>
                      </a14:backgroundRemoval>
                    </a14:imgEffect>
                  </a14:imgLayer>
                </a14:imgProps>
              </a:ext>
              <a:ext uri="{28A0092B-C50C-407E-A947-70E740481C1C}">
                <a14:useLocalDpi xmlns:a14="http://schemas.microsoft.com/office/drawing/2010/main" val="0"/>
              </a:ext>
            </a:extLst>
          </a:blip>
          <a:srcRect/>
          <a:stretch>
            <a:fillRect/>
          </a:stretch>
        </p:blipFill>
        <p:spPr bwMode="auto">
          <a:xfrm>
            <a:off x="9159878" y="2706108"/>
            <a:ext cx="1203325" cy="1306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TROM 3.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7820" y1="31441" x2="55924" y2="39884"/>
                        <a14:foregroundMark x1="77251" y1="30277" x2="76777" y2="36972"/>
                      </a14:backgroundRemoval>
                    </a14:imgEffect>
                  </a14:imgLayer>
                </a14:imgProps>
              </a:ext>
              <a:ext uri="{28A0092B-C50C-407E-A947-70E740481C1C}">
                <a14:useLocalDpi xmlns:a14="http://schemas.microsoft.com/office/drawing/2010/main" val="0"/>
              </a:ext>
            </a:extLst>
          </a:blip>
          <a:srcRect/>
          <a:stretch>
            <a:fillRect/>
          </a:stretch>
        </p:blipFill>
        <p:spPr bwMode="auto">
          <a:xfrm>
            <a:off x="9199908" y="5029200"/>
            <a:ext cx="1239495" cy="134520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ROM 4.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9130002" y="470853"/>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98671" y="331622"/>
            <a:ext cx="2181223" cy="19954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Explosion 2 11"/>
          <p:cNvSpPr/>
          <p:nvPr/>
        </p:nvSpPr>
        <p:spPr>
          <a:xfrm rot="1364045">
            <a:off x="9082861" y="240131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13" name="TextBox 12"/>
          <p:cNvSpPr txBox="1"/>
          <p:nvPr/>
        </p:nvSpPr>
        <p:spPr>
          <a:xfrm rot="560109">
            <a:off x="9489468" y="3147539"/>
            <a:ext cx="1676400" cy="769441"/>
          </a:xfrm>
          <a:prstGeom prst="rect">
            <a:avLst/>
          </a:prstGeom>
          <a:noFill/>
        </p:spPr>
        <p:txBody>
          <a:bodyPr wrap="square" rtlCol="0">
            <a:spAutoFit/>
          </a:bodyPr>
          <a:lstStyle/>
          <a:p>
            <a:r>
              <a:rPr lang="en-US" sz="4400" b="1" dirty="0">
                <a:solidFill>
                  <a:srgbClr val="FF0000"/>
                </a:solidFill>
                <a:latin typeface="#9Slide03 Arima Madurai" panose="00000500000000000000" pitchFamily="2" charset="0"/>
                <a:cs typeface="#9Slide03 Arima Madurai" panose="00000500000000000000" pitchFamily="2" charset="0"/>
              </a:rPr>
              <a:t>POW!</a:t>
            </a:r>
          </a:p>
        </p:txBody>
      </p:sp>
      <p:pic>
        <p:nvPicPr>
          <p:cNvPr id="8" name="Picture 6" descr="C:\Users\ADMIN\Desktop\Tro choi bat cuop\b bat 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98671" y="2473562"/>
            <a:ext cx="2209800" cy="199117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Explosion 2 16"/>
          <p:cNvSpPr/>
          <p:nvPr/>
        </p:nvSpPr>
        <p:spPr>
          <a:xfrm rot="1364045">
            <a:off x="9235261" y="4633197"/>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18" name="TextBox 17"/>
          <p:cNvSpPr txBox="1"/>
          <p:nvPr/>
        </p:nvSpPr>
        <p:spPr>
          <a:xfrm rot="560109">
            <a:off x="9641868" y="5379425"/>
            <a:ext cx="1676400" cy="769441"/>
          </a:xfrm>
          <a:prstGeom prst="rect">
            <a:avLst/>
          </a:prstGeom>
          <a:noFill/>
        </p:spPr>
        <p:txBody>
          <a:bodyPr wrap="square" rtlCol="0">
            <a:spAutoFit/>
          </a:bodyPr>
          <a:lstStyle/>
          <a:p>
            <a:r>
              <a:rPr lang="en-US" sz="4400" b="1" dirty="0">
                <a:solidFill>
                  <a:srgbClr val="FF0000"/>
                </a:solidFill>
                <a:latin typeface="#9Slide03 Arima Madurai" panose="00000500000000000000" pitchFamily="2" charset="0"/>
                <a:cs typeface="#9Slide03 Arima Madurai" panose="00000500000000000000" pitchFamily="2" charset="0"/>
              </a:rPr>
              <a:t>POW!</a:t>
            </a:r>
          </a:p>
        </p:txBody>
      </p:sp>
      <p:pic>
        <p:nvPicPr>
          <p:cNvPr id="7" name="Picture 2" descr="C:\Users\ADMIN\Desktop\Tro choi bat cuop\BI BAT 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10364" y="4699040"/>
            <a:ext cx="2198109" cy="19824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984123" y="2838274"/>
            <a:ext cx="582883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9Slide03 Arima Madurai" panose="00000500000000000000" pitchFamily="2" charset="0"/>
                <a:cs typeface="#9Slide03 Arima Madurai" panose="00000500000000000000" pitchFamily="2" charset="0"/>
              </a:rPr>
              <a:t>CHIẾN THẮNG</a:t>
            </a:r>
          </a:p>
        </p:txBody>
      </p:sp>
      <p:pic>
        <p:nvPicPr>
          <p:cNvPr id="2050"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136993" y="94822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13803" y="283827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984123" y="2804449"/>
            <a:ext cx="582883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9Slide03 Arima Madurai" panose="00000500000000000000" pitchFamily="2" charset="0"/>
                <a:cs typeface="#9Slide03 Arima Madurai" panose="00000500000000000000" pitchFamily="2" charset="0"/>
              </a:rPr>
              <a:t>CHIẾN THẮNG</a:t>
            </a:r>
          </a:p>
        </p:txBody>
      </p:sp>
      <p:pic>
        <p:nvPicPr>
          <p:cNvPr id="22"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136993" y="91440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13803" y="2804449"/>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984123" y="2804449"/>
            <a:ext cx="582883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9Slide03 Arima Madurai" panose="00000500000000000000" pitchFamily="2" charset="0"/>
                <a:cs typeface="#9Slide03 Arima Madurai" panose="00000500000000000000" pitchFamily="2" charset="0"/>
              </a:rPr>
              <a:t>CHIẾN THẮNG</a:t>
            </a:r>
          </a:p>
        </p:txBody>
      </p:sp>
      <p:pic>
        <p:nvPicPr>
          <p:cNvPr id="25" name="Picture 2" descr="Kết quả hình ảnh cho FIREWORK 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136993" y="91440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13803" y="2804449"/>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0" name="8-Point Star 29">
            <a:hlinkClick r:id="rId19" action="ppaction://hlinksldjump"/>
          </p:cNvPr>
          <p:cNvSpPr/>
          <p:nvPr/>
        </p:nvSpPr>
        <p:spPr>
          <a:xfrm>
            <a:off x="2438400" y="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1</a:t>
            </a:r>
          </a:p>
        </p:txBody>
      </p:sp>
      <p:sp>
        <p:nvSpPr>
          <p:cNvPr id="31" name="8-Point Star 30">
            <a:hlinkClick r:id="rId20" action="ppaction://hlinksldjump"/>
          </p:cNvPr>
          <p:cNvSpPr/>
          <p:nvPr/>
        </p:nvSpPr>
        <p:spPr>
          <a:xfrm>
            <a:off x="3909387" y="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2</a:t>
            </a:r>
          </a:p>
        </p:txBody>
      </p:sp>
      <p:sp>
        <p:nvSpPr>
          <p:cNvPr id="32" name="8-Point Star 31">
            <a:hlinkClick r:id="rId21" action="ppaction://hlinksldjump"/>
          </p:cNvPr>
          <p:cNvSpPr/>
          <p:nvPr/>
        </p:nvSpPr>
        <p:spPr>
          <a:xfrm>
            <a:off x="5201882" y="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3</a:t>
            </a:r>
          </a:p>
        </p:txBody>
      </p:sp>
      <p:sp>
        <p:nvSpPr>
          <p:cNvPr id="33" name="8-Point Star 32">
            <a:hlinkClick r:id="rId22" action="ppaction://hlinksldjump"/>
          </p:cNvPr>
          <p:cNvSpPr/>
          <p:nvPr/>
        </p:nvSpPr>
        <p:spPr>
          <a:xfrm>
            <a:off x="6728609" y="-9931"/>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4</a:t>
            </a:r>
          </a:p>
        </p:txBody>
      </p:sp>
      <p:sp>
        <p:nvSpPr>
          <p:cNvPr id="35" name="8-Point Star 34">
            <a:hlinkClick r:id="rId23" action="ppaction://hlinksldjump"/>
          </p:cNvPr>
          <p:cNvSpPr/>
          <p:nvPr/>
        </p:nvSpPr>
        <p:spPr>
          <a:xfrm>
            <a:off x="8305800" y="2421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5</a:t>
            </a:r>
          </a:p>
        </p:txBody>
      </p:sp>
      <p:sp>
        <p:nvSpPr>
          <p:cNvPr id="36" name="8-Point Star 35">
            <a:hlinkClick r:id="rId24" action="ppaction://hlinksldjump"/>
          </p:cNvPr>
          <p:cNvSpPr/>
          <p:nvPr/>
        </p:nvSpPr>
        <p:spPr>
          <a:xfrm>
            <a:off x="2438400" y="2067018"/>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1</a:t>
            </a:r>
          </a:p>
        </p:txBody>
      </p:sp>
      <p:sp>
        <p:nvSpPr>
          <p:cNvPr id="37" name="8-Point Star 36">
            <a:hlinkClick r:id="rId25" action="ppaction://hlinksldjump"/>
          </p:cNvPr>
          <p:cNvSpPr/>
          <p:nvPr/>
        </p:nvSpPr>
        <p:spPr>
          <a:xfrm>
            <a:off x="3909387" y="2067018"/>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2</a:t>
            </a:r>
          </a:p>
        </p:txBody>
      </p:sp>
      <p:sp>
        <p:nvSpPr>
          <p:cNvPr id="38" name="8-Point Star 37">
            <a:hlinkClick r:id="rId26" action="ppaction://hlinksldjump"/>
          </p:cNvPr>
          <p:cNvSpPr/>
          <p:nvPr/>
        </p:nvSpPr>
        <p:spPr>
          <a:xfrm>
            <a:off x="5201882" y="2067018"/>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3</a:t>
            </a:r>
          </a:p>
        </p:txBody>
      </p:sp>
      <p:sp>
        <p:nvSpPr>
          <p:cNvPr id="39" name="8-Point Star 38">
            <a:hlinkClick r:id="rId27" action="ppaction://hlinksldjump"/>
          </p:cNvPr>
          <p:cNvSpPr/>
          <p:nvPr/>
        </p:nvSpPr>
        <p:spPr>
          <a:xfrm>
            <a:off x="6728609" y="2057084"/>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4</a:t>
            </a:r>
          </a:p>
        </p:txBody>
      </p:sp>
      <p:sp>
        <p:nvSpPr>
          <p:cNvPr id="41" name="8-Point Star 40">
            <a:hlinkClick r:id="rId28" action="ppaction://hlinksldjump"/>
          </p:cNvPr>
          <p:cNvSpPr/>
          <p:nvPr/>
        </p:nvSpPr>
        <p:spPr>
          <a:xfrm>
            <a:off x="8305800" y="2091228"/>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5</a:t>
            </a:r>
          </a:p>
        </p:txBody>
      </p:sp>
      <p:sp>
        <p:nvSpPr>
          <p:cNvPr id="42" name="8-Point Star 41">
            <a:hlinkClick r:id="rId29" action="ppaction://hlinksldjump"/>
          </p:cNvPr>
          <p:cNvSpPr/>
          <p:nvPr/>
        </p:nvSpPr>
        <p:spPr>
          <a:xfrm>
            <a:off x="2438400" y="411480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1</a:t>
            </a:r>
          </a:p>
        </p:txBody>
      </p:sp>
      <p:sp>
        <p:nvSpPr>
          <p:cNvPr id="43" name="8-Point Star 42">
            <a:hlinkClick r:id="rId30" action="ppaction://hlinksldjump"/>
          </p:cNvPr>
          <p:cNvSpPr/>
          <p:nvPr/>
        </p:nvSpPr>
        <p:spPr>
          <a:xfrm>
            <a:off x="3843962" y="411480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2</a:t>
            </a:r>
          </a:p>
        </p:txBody>
      </p:sp>
      <p:sp>
        <p:nvSpPr>
          <p:cNvPr id="44" name="8-Point Star 43">
            <a:hlinkClick r:id="rId31" action="ppaction://hlinksldjump"/>
          </p:cNvPr>
          <p:cNvSpPr/>
          <p:nvPr/>
        </p:nvSpPr>
        <p:spPr>
          <a:xfrm>
            <a:off x="5193516" y="4123265"/>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3</a:t>
            </a:r>
          </a:p>
        </p:txBody>
      </p:sp>
      <p:sp>
        <p:nvSpPr>
          <p:cNvPr id="45" name="8-Point Star 44">
            <a:hlinkClick r:id="rId32" action="ppaction://hlinksldjump"/>
          </p:cNvPr>
          <p:cNvSpPr/>
          <p:nvPr/>
        </p:nvSpPr>
        <p:spPr>
          <a:xfrm>
            <a:off x="6735398" y="4071435"/>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4</a:t>
            </a:r>
          </a:p>
        </p:txBody>
      </p:sp>
      <p:sp>
        <p:nvSpPr>
          <p:cNvPr id="47" name="8-Point Star 46">
            <a:hlinkClick r:id="rId33" action="ppaction://hlinksldjump"/>
          </p:cNvPr>
          <p:cNvSpPr/>
          <p:nvPr/>
        </p:nvSpPr>
        <p:spPr>
          <a:xfrm>
            <a:off x="8305800" y="4139013"/>
            <a:ext cx="533400" cy="575775"/>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9Slide03 Arima Madurai" panose="00000500000000000000" pitchFamily="2" charset="0"/>
                <a:cs typeface="#9Slide03 Arima Madurai" panose="00000500000000000000" pitchFamily="2" charset="0"/>
              </a:rPr>
              <a:t>5</a:t>
            </a:r>
          </a:p>
        </p:txBody>
      </p:sp>
      <p:pic>
        <p:nvPicPr>
          <p:cNvPr id="14" name="Picture 13">
            <a:hlinkClick r:id="rId34" action="ppaction://hlinksldjump"/>
            <a:extLst>
              <a:ext uri="{FF2B5EF4-FFF2-40B4-BE49-F238E27FC236}">
                <a16:creationId xmlns:a16="http://schemas.microsoft.com/office/drawing/2014/main" id="{75FC845A-DE0C-4DA7-BD44-5EB3F948359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7169" y="201405"/>
            <a:ext cx="776254" cy="712998"/>
          </a:xfrm>
          <a:prstGeom prst="rect">
            <a:avLst/>
          </a:prstGeom>
        </p:spPr>
      </p:pic>
    </p:spTree>
    <p:extLst>
      <p:ext uri="{BB962C8B-B14F-4D97-AF65-F5344CB8AC3E}">
        <p14:creationId xmlns:p14="http://schemas.microsoft.com/office/powerpoint/2010/main" val="428462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28"/>
                                        </p:tgtEl>
                                        <p:attrNameLst>
                                          <p:attrName>r</p:attrName>
                                        </p:attrNameLst>
                                      </p:cBhvr>
                                    </p:animRot>
                                    <p:animRot by="-240000">
                                      <p:cBhvr>
                                        <p:cTn id="13" dur="400" fill="hold">
                                          <p:stCondLst>
                                            <p:cond delay="400"/>
                                          </p:stCondLst>
                                        </p:cTn>
                                        <p:tgtEl>
                                          <p:spTgt spid="1028"/>
                                        </p:tgtEl>
                                        <p:attrNameLst>
                                          <p:attrName>r</p:attrName>
                                        </p:attrNameLst>
                                      </p:cBhvr>
                                    </p:animRot>
                                    <p:animRot by="240000">
                                      <p:cBhvr>
                                        <p:cTn id="14" dur="400" fill="hold">
                                          <p:stCondLst>
                                            <p:cond delay="800"/>
                                          </p:stCondLst>
                                        </p:cTn>
                                        <p:tgtEl>
                                          <p:spTgt spid="1028"/>
                                        </p:tgtEl>
                                        <p:attrNameLst>
                                          <p:attrName>r</p:attrName>
                                        </p:attrNameLst>
                                      </p:cBhvr>
                                    </p:animRot>
                                    <p:animRot by="-240000">
                                      <p:cBhvr>
                                        <p:cTn id="15" dur="400" fill="hold">
                                          <p:stCondLst>
                                            <p:cond delay="1200"/>
                                          </p:stCondLst>
                                        </p:cTn>
                                        <p:tgtEl>
                                          <p:spTgt spid="1028"/>
                                        </p:tgtEl>
                                        <p:attrNameLst>
                                          <p:attrName>r</p:attrName>
                                        </p:attrNameLst>
                                      </p:cBhvr>
                                    </p:animRot>
                                    <p:animRot by="120000">
                                      <p:cBhvr>
                                        <p:cTn id="16"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30"/>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3.88889E-6 -4.21965E-6 L 0.15799 -0.00161 " pathEditMode="relative" rAng="0" ptsTypes="AA">
                                      <p:cBhvr>
                                        <p:cTn id="21" dur="2000" fill="hold"/>
                                        <p:tgtEl>
                                          <p:spTgt spid="1030"/>
                                        </p:tgtEl>
                                        <p:attrNameLst>
                                          <p:attrName>ppt_x</p:attrName>
                                          <p:attrName>ppt_y</p:attrName>
                                        </p:attrNameLst>
                                      </p:cBhvr>
                                      <p:rCtr x="7899" y="-92"/>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15799 -0.00161 L 0.28299 -0.00161 " pathEditMode="relative" rAng="0" ptsTypes="AA">
                                      <p:cBhvr>
                                        <p:cTn id="25" dur="2000" fill="hold"/>
                                        <p:tgtEl>
                                          <p:spTgt spid="1030"/>
                                        </p:tgtEl>
                                        <p:attrNameLst>
                                          <p:attrName>ppt_x</p:attrName>
                                          <p:attrName>ppt_y</p:attrName>
                                        </p:attrNameLst>
                                      </p:cBhvr>
                                      <p:rCtr x="625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28298 -0.00162 L 0.42465 -0.00323 " pathEditMode="relative" rAng="0" ptsTypes="AA">
                                      <p:cBhvr>
                                        <p:cTn id="29" dur="2000" fill="hold"/>
                                        <p:tgtEl>
                                          <p:spTgt spid="1030"/>
                                        </p:tgtEl>
                                        <p:attrNameLst>
                                          <p:attrName>ppt_x</p:attrName>
                                          <p:attrName>ppt_y</p:attrName>
                                        </p:attrNameLst>
                                      </p:cBhvr>
                                      <p:rCtr x="7083" y="-92"/>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42466 -0.00323 L 0.54132 -0.00161 " pathEditMode="relative" rAng="0" ptsTypes="AA">
                                      <p:cBhvr>
                                        <p:cTn id="33" dur="2000" fill="hold"/>
                                        <p:tgtEl>
                                          <p:spTgt spid="1030"/>
                                        </p:tgtEl>
                                        <p:attrNameLst>
                                          <p:attrName>ppt_x</p:attrName>
                                          <p:attrName>ppt_y</p:attrName>
                                        </p:attrNameLst>
                                      </p:cBhvr>
                                      <p:rCtr x="5833" y="69"/>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54132 -0.00161 L 0.66632 -0.00161 " pathEditMode="relative" rAng="0" ptsTypes="AA">
                                      <p:cBhvr>
                                        <p:cTn id="37" dur="2000" fill="hold"/>
                                        <p:tgtEl>
                                          <p:spTgt spid="1030"/>
                                        </p:tgtEl>
                                        <p:attrNameLst>
                                          <p:attrName>ppt_x</p:attrName>
                                          <p:attrName>ppt_y</p:attrName>
                                        </p:attrNameLst>
                                      </p:cBhvr>
                                      <p:rCtr x="625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66632 -0.00162 L 0.82465 -0.00323 " pathEditMode="relative" rAng="0" ptsTypes="AA">
                                      <p:cBhvr>
                                        <p:cTn id="41" dur="2000" fill="hold"/>
                                        <p:tgtEl>
                                          <p:spTgt spid="1030"/>
                                        </p:tgtEl>
                                        <p:attrNameLst>
                                          <p:attrName>ppt_x</p:attrName>
                                          <p:attrName>ppt_y</p:attrName>
                                        </p:attrNameLst>
                                      </p:cBhvr>
                                      <p:rCtr x="7917" y="-92"/>
                                    </p:animMotion>
                                  </p:childTnLst>
                                </p:cTn>
                              </p:par>
                              <p:par>
                                <p:cTn id="42" presetID="9"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par>
                                <p:cTn id="48" presetID="1" presetClass="exit" presetSubtype="0" fill="hold" nodeType="withEffect">
                                  <p:stCondLst>
                                    <p:cond delay="0"/>
                                  </p:stCondLst>
                                  <p:childTnLst>
                                    <p:set>
                                      <p:cBhvr>
                                        <p:cTn id="49" dur="1" fill="hold">
                                          <p:stCondLst>
                                            <p:cond delay="0"/>
                                          </p:stCondLst>
                                        </p:cTn>
                                        <p:tgtEl>
                                          <p:spTgt spid="103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29"/>
                                        </p:tgtEl>
                                        <p:attrNameLst>
                                          <p:attrName>style.visibility</p:attrName>
                                        </p:attrNameLst>
                                      </p:cBhvr>
                                      <p:to>
                                        <p:strVal val="hidden"/>
                                      </p:to>
                                    </p:set>
                                  </p:childTnLst>
                                </p:cTn>
                              </p:par>
                              <p:par>
                                <p:cTn id="52" presetID="1" presetClass="entr" presetSubtype="0" fill="hold" nodeType="withEffect">
                                  <p:stCondLst>
                                    <p:cond delay="500"/>
                                  </p:stCondLst>
                                  <p:childTnLst>
                                    <p:set>
                                      <p:cBhvr>
                                        <p:cTn id="53" dur="1" fill="hold">
                                          <p:stCondLst>
                                            <p:cond delay="0"/>
                                          </p:stCondLst>
                                        </p:cTn>
                                        <p:tgtEl>
                                          <p:spTgt spid="6"/>
                                        </p:tgtEl>
                                        <p:attrNameLst>
                                          <p:attrName>style.visibility</p:attrName>
                                        </p:attrNameLst>
                                      </p:cBhvr>
                                      <p:to>
                                        <p:strVal val="visible"/>
                                      </p:to>
                                    </p:set>
                                  </p:childTnLst>
                                </p:cTn>
                              </p:par>
                              <p:par>
                                <p:cTn id="54" presetID="1" presetClass="exit" presetSubtype="0" fill="hold" grpId="1" nodeType="withEffect">
                                  <p:stCondLst>
                                    <p:cond delay="50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grpId="1" nodeType="withEffect">
                                  <p:stCondLst>
                                    <p:cond delay="500"/>
                                  </p:stCondLst>
                                  <p:childTnLst>
                                    <p:set>
                                      <p:cBhvr>
                                        <p:cTn id="57" dur="1" fill="hold">
                                          <p:stCondLst>
                                            <p:cond delay="0"/>
                                          </p:stCondLst>
                                        </p:cTn>
                                        <p:tgtEl>
                                          <p:spTgt spid="2"/>
                                        </p:tgtEl>
                                        <p:attrNameLst>
                                          <p:attrName>style.visibility</p:attrName>
                                        </p:attrNameLst>
                                      </p:cBhvr>
                                      <p:to>
                                        <p:strVal val="hidden"/>
                                      </p:to>
                                    </p:set>
                                  </p:childTnLst>
                                </p:cTn>
                              </p:par>
                              <p:par>
                                <p:cTn id="58" presetID="1" presetClass="entr" presetSubtype="0" fill="hold" nodeType="withEffect">
                                  <p:stCondLst>
                                    <p:cond delay="50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ntr" presetSubtype="0" fill="hold" nodeType="withEffect">
                                  <p:stCondLst>
                                    <p:cond delay="500"/>
                                  </p:stCondLst>
                                  <p:childTnLst>
                                    <p:set>
                                      <p:cBhvr>
                                        <p:cTn id="61" dur="1" fill="hold">
                                          <p:stCondLst>
                                            <p:cond delay="0"/>
                                          </p:stCondLst>
                                        </p:cTn>
                                        <p:tgtEl>
                                          <p:spTgt spid="2052"/>
                                        </p:tgtEl>
                                        <p:attrNameLst>
                                          <p:attrName>style.visibility</p:attrName>
                                        </p:attrNameLst>
                                      </p:cBhvr>
                                      <p:to>
                                        <p:strVal val="visible"/>
                                      </p:to>
                                    </p:set>
                                  </p:childTnLst>
                                </p:cTn>
                              </p:par>
                              <p:par>
                                <p:cTn id="62" presetID="1" presetClass="entr" presetSubtype="0" fill="hold" grpId="0" nodeType="withEffect">
                                  <p:stCondLst>
                                    <p:cond delay="500"/>
                                  </p:stCondLst>
                                  <p:childTnLst>
                                    <p:set>
                                      <p:cBhvr>
                                        <p:cTn id="63" dur="1" fill="hold">
                                          <p:stCondLst>
                                            <p:cond delay="0"/>
                                          </p:stCondLst>
                                        </p:cTn>
                                        <p:tgtEl>
                                          <p:spTgt spid="9"/>
                                        </p:tgtEl>
                                        <p:attrNameLst>
                                          <p:attrName>style.visibility</p:attrName>
                                        </p:attrNameLst>
                                      </p:cBhvr>
                                      <p:to>
                                        <p:strVal val="visible"/>
                                      </p:to>
                                    </p:set>
                                  </p:childTnLst>
                                </p:cTn>
                              </p:par>
                              <p:par>
                                <p:cTn id="64" presetID="1" presetClass="exit" presetSubtype="0" fill="hold" nodeType="withEffect">
                                  <p:stCondLst>
                                    <p:cond delay="4000"/>
                                  </p:stCondLst>
                                  <p:childTnLst>
                                    <p:set>
                                      <p:cBhvr>
                                        <p:cTn id="65" dur="1" fill="hold">
                                          <p:stCondLst>
                                            <p:cond delay="0"/>
                                          </p:stCondLst>
                                        </p:cTn>
                                        <p:tgtEl>
                                          <p:spTgt spid="2050"/>
                                        </p:tgtEl>
                                        <p:attrNameLst>
                                          <p:attrName>style.visibility</p:attrName>
                                        </p:attrNameLst>
                                      </p:cBhvr>
                                      <p:to>
                                        <p:strVal val="hidden"/>
                                      </p:to>
                                    </p:set>
                                  </p:childTnLst>
                                </p:cTn>
                              </p:par>
                              <p:par>
                                <p:cTn id="66" presetID="1" presetClass="exit" presetSubtype="0" fill="hold" nodeType="withEffect">
                                  <p:stCondLst>
                                    <p:cond delay="4000"/>
                                  </p:stCondLst>
                                  <p:childTnLst>
                                    <p:set>
                                      <p:cBhvr>
                                        <p:cTn id="67" dur="1" fill="hold">
                                          <p:stCondLst>
                                            <p:cond delay="0"/>
                                          </p:stCondLst>
                                        </p:cTn>
                                        <p:tgtEl>
                                          <p:spTgt spid="2052"/>
                                        </p:tgtEl>
                                        <p:attrNameLst>
                                          <p:attrName>style.visibility</p:attrName>
                                        </p:attrNameLst>
                                      </p:cBhvr>
                                      <p:to>
                                        <p:strVal val="hidden"/>
                                      </p:to>
                                    </p:set>
                                  </p:childTnLst>
                                </p:cTn>
                              </p:par>
                              <p:par>
                                <p:cTn id="68" presetID="1" presetClass="exit" presetSubtype="0" fill="hold" grpId="1" nodeType="withEffect">
                                  <p:stCondLst>
                                    <p:cond delay="4000"/>
                                  </p:stCondLst>
                                  <p:childTnLst>
                                    <p:set>
                                      <p:cBhvr>
                                        <p:cTn id="6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70" restart="whenNotActive" fill="hold" evtFilter="cancelBubble" nodeType="interactiveSeq">
                <p:stCondLst>
                  <p:cond evt="onClick" delay="0">
                    <p:tgtEl>
                      <p:spTgt spid="1028"/>
                    </p:tgtEl>
                  </p:cond>
                </p:stCondLst>
                <p:endSync evt="end" delay="0">
                  <p:rtn val="all"/>
                </p:endSync>
                <p:childTnLst>
                  <p:par>
                    <p:cTn id="71" fill="hold">
                      <p:stCondLst>
                        <p:cond delay="0"/>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1.11111E-6 4.21965E-6 L 0.16736 -0.00578 " pathEditMode="relative" rAng="0" ptsTypes="AA">
                                      <p:cBhvr>
                                        <p:cTn id="74" dur="2000" fill="hold"/>
                                        <p:tgtEl>
                                          <p:spTgt spid="1028"/>
                                        </p:tgtEl>
                                        <p:attrNameLst>
                                          <p:attrName>ppt_x</p:attrName>
                                          <p:attrName>ppt_y</p:attrName>
                                        </p:attrNameLst>
                                      </p:cBhvr>
                                      <p:rCtr x="8368" y="-301"/>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16736 -0.00578 L 0.29236 -0.00578 " pathEditMode="relative" rAng="0" ptsTypes="AA">
                                      <p:cBhvr>
                                        <p:cTn id="78" dur="2000" fill="hold"/>
                                        <p:tgtEl>
                                          <p:spTgt spid="1028"/>
                                        </p:tgtEl>
                                        <p:attrNameLst>
                                          <p:attrName>ppt_x</p:attrName>
                                          <p:attrName>ppt_y</p:attrName>
                                        </p:attrNameLst>
                                      </p:cBhvr>
                                      <p:rCtr x="6250" y="0"/>
                                    </p:animMotion>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0.29236 -0.00578 L 0.44236 -0.00578 " pathEditMode="relative" rAng="0" ptsTypes="AA">
                                      <p:cBhvr>
                                        <p:cTn id="82" dur="2000" fill="hold"/>
                                        <p:tgtEl>
                                          <p:spTgt spid="1028"/>
                                        </p:tgtEl>
                                        <p:attrNameLst>
                                          <p:attrName>ppt_x</p:attrName>
                                          <p:attrName>ppt_y</p:attrName>
                                        </p:attrNameLst>
                                      </p:cBhvr>
                                      <p:rCtr x="7500" y="0"/>
                                    </p:animMotion>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nodeType="clickEffect">
                                  <p:stCondLst>
                                    <p:cond delay="0"/>
                                  </p:stCondLst>
                                  <p:childTnLst>
                                    <p:animMotion origin="layout" path="M 0.44236 -0.00578 L 0.55069 -0.00578 " pathEditMode="relative" rAng="0" ptsTypes="AA">
                                      <p:cBhvr>
                                        <p:cTn id="86" dur="2000" fill="hold"/>
                                        <p:tgtEl>
                                          <p:spTgt spid="1028"/>
                                        </p:tgtEl>
                                        <p:attrNameLst>
                                          <p:attrName>ppt_x</p:attrName>
                                          <p:attrName>ppt_y</p:attrName>
                                        </p:attrNameLst>
                                      </p:cBhvr>
                                      <p:rCtr x="5417" y="0"/>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0.55069 -0.00578 L 0.66736 -0.00578 " pathEditMode="relative" rAng="0" ptsTypes="AA">
                                      <p:cBhvr>
                                        <p:cTn id="90" dur="2000" fill="hold"/>
                                        <p:tgtEl>
                                          <p:spTgt spid="1028"/>
                                        </p:tgtEl>
                                        <p:attrNameLst>
                                          <p:attrName>ppt_x</p:attrName>
                                          <p:attrName>ppt_y</p:attrName>
                                        </p:attrNameLst>
                                      </p:cBhvr>
                                      <p:rCtr x="5833" y="0"/>
                                    </p:animMotion>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0.66736 -0.00578 L 0.8257 -0.01156 " pathEditMode="relative" rAng="0" ptsTypes="AA">
                                      <p:cBhvr>
                                        <p:cTn id="94" dur="2000" fill="hold"/>
                                        <p:tgtEl>
                                          <p:spTgt spid="1028"/>
                                        </p:tgtEl>
                                        <p:attrNameLst>
                                          <p:attrName>ppt_x</p:attrName>
                                          <p:attrName>ppt_y</p:attrName>
                                        </p:attrNameLst>
                                      </p:cBhvr>
                                      <p:rCtr x="7917" y="-301"/>
                                    </p:animMotion>
                                  </p:childTnLst>
                                </p:cTn>
                              </p:par>
                              <p:par>
                                <p:cTn id="95" presetID="1" presetClass="exit" presetSubtype="0" fill="hold" nodeType="withEffect">
                                  <p:stCondLst>
                                    <p:cond delay="0"/>
                                  </p:stCondLst>
                                  <p:childTnLst>
                                    <p:set>
                                      <p:cBhvr>
                                        <p:cTn id="96" dur="1" fill="hold">
                                          <p:stCondLst>
                                            <p:cond delay="0"/>
                                          </p:stCondLst>
                                        </p:cTn>
                                        <p:tgtEl>
                                          <p:spTgt spid="1028"/>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
                                        </p:tgtEl>
                                        <p:attrNameLst>
                                          <p:attrName>style.visibility</p:attrName>
                                        </p:attrNameLst>
                                      </p:cBhvr>
                                      <p:to>
                                        <p:strVal val="hidden"/>
                                      </p:to>
                                    </p:set>
                                  </p:childTnLst>
                                </p:cTn>
                              </p:par>
                              <p:par>
                                <p:cTn id="99" presetID="9"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dissolve">
                                      <p:cBhvr>
                                        <p:cTn id="101" dur="500"/>
                                        <p:tgtEl>
                                          <p:spTgt spid="12"/>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dissolve">
                                      <p:cBhvr>
                                        <p:cTn id="104" dur="500"/>
                                        <p:tgtEl>
                                          <p:spTgt spid="13"/>
                                        </p:tgtEl>
                                      </p:cBhvr>
                                    </p:animEffect>
                                  </p:childTnLst>
                                </p:cTn>
                              </p:par>
                              <p:par>
                                <p:cTn id="105" presetID="1" presetClass="exit" presetSubtype="0" fill="hold" grpId="1" nodeType="withEffect">
                                  <p:stCondLst>
                                    <p:cond delay="1000"/>
                                  </p:stCondLst>
                                  <p:childTnLst>
                                    <p:set>
                                      <p:cBhvr>
                                        <p:cTn id="106" dur="1" fill="hold">
                                          <p:stCondLst>
                                            <p:cond delay="0"/>
                                          </p:stCondLst>
                                        </p:cTn>
                                        <p:tgtEl>
                                          <p:spTgt spid="12"/>
                                        </p:tgtEl>
                                        <p:attrNameLst>
                                          <p:attrName>style.visibility</p:attrName>
                                        </p:attrNameLst>
                                      </p:cBhvr>
                                      <p:to>
                                        <p:strVal val="hidden"/>
                                      </p:to>
                                    </p:set>
                                  </p:childTnLst>
                                </p:cTn>
                              </p:par>
                              <p:par>
                                <p:cTn id="107" presetID="1" presetClass="exit" presetSubtype="0" fill="hold" grpId="1" nodeType="withEffect">
                                  <p:stCondLst>
                                    <p:cond delay="1000"/>
                                  </p:stCondLst>
                                  <p:childTnLst>
                                    <p:set>
                                      <p:cBhvr>
                                        <p:cTn id="108" dur="1" fill="hold">
                                          <p:stCondLst>
                                            <p:cond delay="0"/>
                                          </p:stCondLst>
                                        </p:cTn>
                                        <p:tgtEl>
                                          <p:spTgt spid="13"/>
                                        </p:tgtEl>
                                        <p:attrNameLst>
                                          <p:attrName>style.visibility</p:attrName>
                                        </p:attrNameLst>
                                      </p:cBhvr>
                                      <p:to>
                                        <p:strVal val="hidden"/>
                                      </p:to>
                                    </p:set>
                                  </p:childTnLst>
                                </p:cTn>
                              </p:par>
                              <p:par>
                                <p:cTn id="109" presetID="1" presetClass="entr" presetSubtype="0" fill="hold" nodeType="withEffect">
                                  <p:stCondLst>
                                    <p:cond delay="1000"/>
                                  </p:stCondLst>
                                  <p:childTnLst>
                                    <p:set>
                                      <p:cBhvr>
                                        <p:cTn id="110" dur="1" fill="hold">
                                          <p:stCondLst>
                                            <p:cond delay="0"/>
                                          </p:stCondLst>
                                        </p:cTn>
                                        <p:tgtEl>
                                          <p:spTgt spid="8"/>
                                        </p:tgtEl>
                                        <p:attrNameLst>
                                          <p:attrName>style.visibility</p:attrName>
                                        </p:attrNameLst>
                                      </p:cBhvr>
                                      <p:to>
                                        <p:strVal val="visible"/>
                                      </p:to>
                                    </p:set>
                                  </p:childTnLst>
                                </p:cTn>
                              </p:par>
                              <p:par>
                                <p:cTn id="111" presetID="1" presetClass="entr" presetSubtype="0" fill="hold" nodeType="withEffect">
                                  <p:stCondLst>
                                    <p:cond delay="1000"/>
                                  </p:stCondLst>
                                  <p:childTnLst>
                                    <p:set>
                                      <p:cBhvr>
                                        <p:cTn id="112" dur="1" fill="hold">
                                          <p:stCondLst>
                                            <p:cond delay="0"/>
                                          </p:stCondLst>
                                        </p:cTn>
                                        <p:tgtEl>
                                          <p:spTgt spid="22"/>
                                        </p:tgtEl>
                                        <p:attrNameLst>
                                          <p:attrName>style.visibility</p:attrName>
                                        </p:attrNameLst>
                                      </p:cBhvr>
                                      <p:to>
                                        <p:strVal val="visible"/>
                                      </p:to>
                                    </p:set>
                                  </p:childTnLst>
                                </p:cTn>
                              </p:par>
                              <p:par>
                                <p:cTn id="113" presetID="1" presetClass="entr" presetSubtype="0" fill="hold" nodeType="withEffect">
                                  <p:stCondLst>
                                    <p:cond delay="1000"/>
                                  </p:stCondLst>
                                  <p:childTnLst>
                                    <p:set>
                                      <p:cBhvr>
                                        <p:cTn id="114" dur="1" fill="hold">
                                          <p:stCondLst>
                                            <p:cond delay="0"/>
                                          </p:stCondLst>
                                        </p:cTn>
                                        <p:tgtEl>
                                          <p:spTgt spid="23"/>
                                        </p:tgtEl>
                                        <p:attrNameLst>
                                          <p:attrName>style.visibility</p:attrName>
                                        </p:attrNameLst>
                                      </p:cBhvr>
                                      <p:to>
                                        <p:strVal val="visible"/>
                                      </p:to>
                                    </p:set>
                                  </p:childTnLst>
                                </p:cTn>
                              </p:par>
                              <p:par>
                                <p:cTn id="115" presetID="1" presetClass="entr" presetSubtype="0" fill="hold" grpId="0" nodeType="withEffect">
                                  <p:stCondLst>
                                    <p:cond delay="1000"/>
                                  </p:stCondLst>
                                  <p:childTnLst>
                                    <p:set>
                                      <p:cBhvr>
                                        <p:cTn id="116" dur="1" fill="hold">
                                          <p:stCondLst>
                                            <p:cond delay="0"/>
                                          </p:stCondLst>
                                        </p:cTn>
                                        <p:tgtEl>
                                          <p:spTgt spid="21"/>
                                        </p:tgtEl>
                                        <p:attrNameLst>
                                          <p:attrName>style.visibility</p:attrName>
                                        </p:attrNameLst>
                                      </p:cBhvr>
                                      <p:to>
                                        <p:strVal val="visible"/>
                                      </p:to>
                                    </p:set>
                                  </p:childTnLst>
                                </p:cTn>
                              </p:par>
                              <p:par>
                                <p:cTn id="117" presetID="1" presetClass="exit" presetSubtype="0" fill="hold" nodeType="withEffect">
                                  <p:stCondLst>
                                    <p:cond delay="4000"/>
                                  </p:stCondLst>
                                  <p:childTnLst>
                                    <p:set>
                                      <p:cBhvr>
                                        <p:cTn id="118" dur="1" fill="hold">
                                          <p:stCondLst>
                                            <p:cond delay="0"/>
                                          </p:stCondLst>
                                        </p:cTn>
                                        <p:tgtEl>
                                          <p:spTgt spid="22"/>
                                        </p:tgtEl>
                                        <p:attrNameLst>
                                          <p:attrName>style.visibility</p:attrName>
                                        </p:attrNameLst>
                                      </p:cBhvr>
                                      <p:to>
                                        <p:strVal val="hidden"/>
                                      </p:to>
                                    </p:set>
                                  </p:childTnLst>
                                </p:cTn>
                              </p:par>
                              <p:par>
                                <p:cTn id="119" presetID="1" presetClass="exit" presetSubtype="0" fill="hold" nodeType="withEffect">
                                  <p:stCondLst>
                                    <p:cond delay="400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4000"/>
                                  </p:stCondLst>
                                  <p:childTnLst>
                                    <p:set>
                                      <p:cBhvr>
                                        <p:cTn id="12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123" restart="whenNotActive" fill="hold" evtFilter="cancelBubble" nodeType="interactiveSeq">
                <p:stCondLst>
                  <p:cond evt="onClick" delay="0">
                    <p:tgtEl>
                      <p:spTgt spid="16"/>
                    </p:tgtEl>
                  </p:cond>
                </p:stCondLst>
                <p:endSync evt="end" delay="0">
                  <p:rtn val="all"/>
                </p:endSync>
                <p:childTnLst>
                  <p:par>
                    <p:cTn id="124" fill="hold">
                      <p:stCondLst>
                        <p:cond delay="0"/>
                      </p:stCondLst>
                      <p:childTnLst>
                        <p:par>
                          <p:cTn id="125" fill="hold">
                            <p:stCondLst>
                              <p:cond delay="0"/>
                            </p:stCondLst>
                            <p:childTnLst>
                              <p:par>
                                <p:cTn id="126" presetID="63" presetClass="path" presetSubtype="0" accel="50000" decel="50000" fill="hold" nodeType="clickEffect">
                                  <p:stCondLst>
                                    <p:cond delay="0"/>
                                  </p:stCondLst>
                                  <p:childTnLst>
                                    <p:animMotion origin="layout" path="M -4.72222E-6 3.7037E-7 L 0.17205 -0.00741 " pathEditMode="relative" rAng="0" ptsTypes="AA">
                                      <p:cBhvr>
                                        <p:cTn id="127" dur="2000" fill="hold"/>
                                        <p:tgtEl>
                                          <p:spTgt spid="16"/>
                                        </p:tgtEl>
                                        <p:attrNameLst>
                                          <p:attrName>ppt_x</p:attrName>
                                          <p:attrName>ppt_y</p:attrName>
                                        </p:attrNameLst>
                                      </p:cBhvr>
                                      <p:rCtr x="8594" y="-370"/>
                                    </p:animMotion>
                                  </p:childTnLst>
                                </p:cTn>
                              </p:par>
                            </p:childTnLst>
                          </p:cTn>
                        </p:par>
                      </p:childTnLst>
                    </p:cTn>
                  </p:par>
                  <p:par>
                    <p:cTn id="128" fill="hold">
                      <p:stCondLst>
                        <p:cond delay="indefinite"/>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0.17205 -0.00741 L 0.30539 -0.00741 " pathEditMode="relative" rAng="0" ptsTypes="AA">
                                      <p:cBhvr>
                                        <p:cTn id="131" dur="2000" fill="hold"/>
                                        <p:tgtEl>
                                          <p:spTgt spid="16"/>
                                        </p:tgtEl>
                                        <p:attrNameLst>
                                          <p:attrName>ppt_x</p:attrName>
                                          <p:attrName>ppt_y</p:attrName>
                                        </p:attrNameLst>
                                      </p:cBhvr>
                                      <p:rCtr x="6667"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30539 -0.00741 L 0.44705 -0.00741 " pathEditMode="relative" rAng="0" ptsTypes="AA">
                                      <p:cBhvr>
                                        <p:cTn id="135" dur="2000" fill="hold"/>
                                        <p:tgtEl>
                                          <p:spTgt spid="16"/>
                                        </p:tgtEl>
                                        <p:attrNameLst>
                                          <p:attrName>ppt_x</p:attrName>
                                          <p:attrName>ppt_y</p:attrName>
                                        </p:attrNameLst>
                                      </p:cBhvr>
                                      <p:rCtr x="7083"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4705 -0.00741 L 0.55539 -0.00371 " pathEditMode="relative" rAng="0" ptsTypes="AA">
                                      <p:cBhvr>
                                        <p:cTn id="139" dur="2000" fill="hold"/>
                                        <p:tgtEl>
                                          <p:spTgt spid="16"/>
                                        </p:tgtEl>
                                        <p:attrNameLst>
                                          <p:attrName>ppt_x</p:attrName>
                                          <p:attrName>ppt_y</p:attrName>
                                        </p:attrNameLst>
                                      </p:cBhvr>
                                      <p:rCtr x="5417" y="185"/>
                                    </p:animMotion>
                                  </p:childTnLst>
                                </p:cTn>
                              </p:par>
                            </p:childTnLst>
                          </p:cTn>
                        </p:par>
                      </p:childTnLst>
                    </p:cTn>
                  </p:par>
                  <p:par>
                    <p:cTn id="140" fill="hold">
                      <p:stCondLst>
                        <p:cond delay="indefinite"/>
                      </p:stCondLst>
                      <p:childTnLst>
                        <p:par>
                          <p:cTn id="141" fill="hold">
                            <p:stCondLst>
                              <p:cond delay="0"/>
                            </p:stCondLst>
                            <p:childTnLst>
                              <p:par>
                                <p:cTn id="142" presetID="63" presetClass="path" presetSubtype="0" accel="50000" decel="50000" fill="hold" nodeType="clickEffect">
                                  <p:stCondLst>
                                    <p:cond delay="0"/>
                                  </p:stCondLst>
                                  <p:childTnLst>
                                    <p:animMotion origin="layout" path="M 0.55538 -0.0037 L 0.66371 -3.33333E-6 " pathEditMode="relative" rAng="0" ptsTypes="AA">
                                      <p:cBhvr>
                                        <p:cTn id="143" dur="2000" fill="hold"/>
                                        <p:tgtEl>
                                          <p:spTgt spid="16"/>
                                        </p:tgtEl>
                                        <p:attrNameLst>
                                          <p:attrName>ppt_x</p:attrName>
                                          <p:attrName>ppt_y</p:attrName>
                                        </p:attrNameLst>
                                      </p:cBhvr>
                                      <p:rCtr x="5417" y="185"/>
                                    </p:animMotion>
                                  </p:childTnLst>
                                </p:cTn>
                              </p:par>
                            </p:childTnLst>
                          </p:cTn>
                        </p:par>
                      </p:childTnLst>
                    </p:cTn>
                  </p:par>
                  <p:par>
                    <p:cTn id="144" fill="hold">
                      <p:stCondLst>
                        <p:cond delay="indefinite"/>
                      </p:stCondLst>
                      <p:childTnLst>
                        <p:par>
                          <p:cTn id="145" fill="hold">
                            <p:stCondLst>
                              <p:cond delay="0"/>
                            </p:stCondLst>
                            <p:childTnLst>
                              <p:par>
                                <p:cTn id="146" presetID="63" presetClass="path" presetSubtype="0" accel="50000" decel="50000" fill="hold" nodeType="clickEffect">
                                  <p:stCondLst>
                                    <p:cond delay="0"/>
                                  </p:stCondLst>
                                  <p:childTnLst>
                                    <p:animMotion origin="layout" path="M 0.66372 3.7037E-7 L 0.83039 0.0037 " pathEditMode="relative" rAng="0" ptsTypes="AA">
                                      <p:cBhvr>
                                        <p:cTn id="147" dur="2000" fill="hold"/>
                                        <p:tgtEl>
                                          <p:spTgt spid="16"/>
                                        </p:tgtEl>
                                        <p:attrNameLst>
                                          <p:attrName>ppt_x</p:attrName>
                                          <p:attrName>ppt_y</p:attrName>
                                        </p:attrNameLst>
                                      </p:cBhvr>
                                      <p:rCtr x="8333" y="185"/>
                                    </p:animMotion>
                                  </p:childTnLst>
                                </p:cTn>
                              </p:par>
                              <p:par>
                                <p:cTn id="148" presetID="1" presetClass="exit" presetSubtype="0" fill="hold" nodeType="withEffect">
                                  <p:stCondLst>
                                    <p:cond delay="0"/>
                                  </p:stCondLst>
                                  <p:childTnLst>
                                    <p:set>
                                      <p:cBhvr>
                                        <p:cTn id="149" dur="1" fill="hold">
                                          <p:stCondLst>
                                            <p:cond delay="0"/>
                                          </p:stCondLst>
                                        </p:cTn>
                                        <p:tgtEl>
                                          <p:spTgt spid="1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
                                        </p:tgtEl>
                                        <p:attrNameLst>
                                          <p:attrName>style.visibility</p:attrName>
                                        </p:attrNameLst>
                                      </p:cBhvr>
                                      <p:to>
                                        <p:strVal val="hidden"/>
                                      </p:to>
                                    </p:set>
                                  </p:childTnLst>
                                </p:cTn>
                              </p:par>
                              <p:par>
                                <p:cTn id="152" presetID="1" presetClass="entr" presetSubtype="0" fill="hold" grpId="0" nodeType="withEffect">
                                  <p:stCondLst>
                                    <p:cond delay="0"/>
                                  </p:stCondLst>
                                  <p:childTnLst>
                                    <p:set>
                                      <p:cBhvr>
                                        <p:cTn id="153" dur="1" fill="hold">
                                          <p:stCondLst>
                                            <p:cond delay="0"/>
                                          </p:stCondLst>
                                        </p:cTn>
                                        <p:tgtEl>
                                          <p:spTgt spid="17"/>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8"/>
                                        </p:tgtEl>
                                        <p:attrNameLst>
                                          <p:attrName>style.visibility</p:attrName>
                                        </p:attrNameLst>
                                      </p:cBhvr>
                                      <p:to>
                                        <p:strVal val="visible"/>
                                      </p:to>
                                    </p:set>
                                  </p:childTnLst>
                                </p:cTn>
                              </p:par>
                              <p:par>
                                <p:cTn id="156" presetID="1" presetClass="exit" presetSubtype="0" fill="hold" grpId="1" nodeType="withEffect">
                                  <p:stCondLst>
                                    <p:cond delay="500"/>
                                  </p:stCondLst>
                                  <p:childTnLst>
                                    <p:set>
                                      <p:cBhvr>
                                        <p:cTn id="157" dur="1" fill="hold">
                                          <p:stCondLst>
                                            <p:cond delay="0"/>
                                          </p:stCondLst>
                                        </p:cTn>
                                        <p:tgtEl>
                                          <p:spTgt spid="17"/>
                                        </p:tgtEl>
                                        <p:attrNameLst>
                                          <p:attrName>style.visibility</p:attrName>
                                        </p:attrNameLst>
                                      </p:cBhvr>
                                      <p:to>
                                        <p:strVal val="hidden"/>
                                      </p:to>
                                    </p:set>
                                  </p:childTnLst>
                                </p:cTn>
                              </p:par>
                              <p:par>
                                <p:cTn id="158" presetID="1" presetClass="exit" presetSubtype="0" fill="hold" grpId="1" nodeType="withEffect">
                                  <p:stCondLst>
                                    <p:cond delay="500"/>
                                  </p:stCondLst>
                                  <p:childTnLst>
                                    <p:set>
                                      <p:cBhvr>
                                        <p:cTn id="159" dur="1" fill="hold">
                                          <p:stCondLst>
                                            <p:cond delay="0"/>
                                          </p:stCondLst>
                                        </p:cTn>
                                        <p:tgtEl>
                                          <p:spTgt spid="18"/>
                                        </p:tgtEl>
                                        <p:attrNameLst>
                                          <p:attrName>style.visibility</p:attrName>
                                        </p:attrNameLst>
                                      </p:cBhvr>
                                      <p:to>
                                        <p:strVal val="hidden"/>
                                      </p:to>
                                    </p:set>
                                  </p:childTnLst>
                                </p:cTn>
                              </p:par>
                              <p:par>
                                <p:cTn id="160" presetID="1" presetClass="entr" presetSubtype="0" fill="hold" nodeType="withEffect">
                                  <p:stCondLst>
                                    <p:cond delay="500"/>
                                  </p:stCondLst>
                                  <p:childTnLst>
                                    <p:set>
                                      <p:cBhvr>
                                        <p:cTn id="161" dur="1" fill="hold">
                                          <p:stCondLst>
                                            <p:cond delay="0"/>
                                          </p:stCondLst>
                                        </p:cTn>
                                        <p:tgtEl>
                                          <p:spTgt spid="7"/>
                                        </p:tgtEl>
                                        <p:attrNameLst>
                                          <p:attrName>style.visibility</p:attrName>
                                        </p:attrNameLst>
                                      </p:cBhvr>
                                      <p:to>
                                        <p:strVal val="visible"/>
                                      </p:to>
                                    </p:set>
                                  </p:childTnLst>
                                </p:cTn>
                              </p:par>
                              <p:par>
                                <p:cTn id="162" presetID="1" presetClass="entr" presetSubtype="0" fill="hold" nodeType="withEffect">
                                  <p:stCondLst>
                                    <p:cond delay="500"/>
                                  </p:stCondLst>
                                  <p:childTnLst>
                                    <p:set>
                                      <p:cBhvr>
                                        <p:cTn id="163" dur="1" fill="hold">
                                          <p:stCondLst>
                                            <p:cond delay="0"/>
                                          </p:stCondLst>
                                        </p:cTn>
                                        <p:tgtEl>
                                          <p:spTgt spid="25"/>
                                        </p:tgtEl>
                                        <p:attrNameLst>
                                          <p:attrName>style.visibility</p:attrName>
                                        </p:attrNameLst>
                                      </p:cBhvr>
                                      <p:to>
                                        <p:strVal val="visible"/>
                                      </p:to>
                                    </p:set>
                                  </p:childTnLst>
                                </p:cTn>
                              </p:par>
                              <p:par>
                                <p:cTn id="164" presetID="1" presetClass="entr" presetSubtype="0" fill="hold" nodeType="withEffect">
                                  <p:stCondLst>
                                    <p:cond delay="500"/>
                                  </p:stCondLst>
                                  <p:childTnLst>
                                    <p:set>
                                      <p:cBhvr>
                                        <p:cTn id="165" dur="1" fill="hold">
                                          <p:stCondLst>
                                            <p:cond delay="0"/>
                                          </p:stCondLst>
                                        </p:cTn>
                                        <p:tgtEl>
                                          <p:spTgt spid="26"/>
                                        </p:tgtEl>
                                        <p:attrNameLst>
                                          <p:attrName>style.visibility</p:attrName>
                                        </p:attrNameLst>
                                      </p:cBhvr>
                                      <p:to>
                                        <p:strVal val="visible"/>
                                      </p:to>
                                    </p:set>
                                  </p:childTnLst>
                                </p:cTn>
                              </p:par>
                              <p:par>
                                <p:cTn id="166" presetID="1" presetClass="entr" presetSubtype="0" fill="hold" grpId="0" nodeType="withEffect">
                                  <p:stCondLst>
                                    <p:cond delay="500"/>
                                  </p:stCondLst>
                                  <p:childTnLst>
                                    <p:set>
                                      <p:cBhvr>
                                        <p:cTn id="167" dur="1" fill="hold">
                                          <p:stCondLst>
                                            <p:cond delay="0"/>
                                          </p:stCondLst>
                                        </p:cTn>
                                        <p:tgtEl>
                                          <p:spTgt spid="24"/>
                                        </p:tgtEl>
                                        <p:attrNameLst>
                                          <p:attrName>style.visibility</p:attrName>
                                        </p:attrNameLst>
                                      </p:cBhvr>
                                      <p:to>
                                        <p:strVal val="visible"/>
                                      </p:to>
                                    </p:set>
                                  </p:childTnLst>
                                </p:cTn>
                              </p:par>
                              <p:par>
                                <p:cTn id="168" presetID="1" presetClass="exit" presetSubtype="0" fill="hold" nodeType="withEffect">
                                  <p:stCondLst>
                                    <p:cond delay="4000"/>
                                  </p:stCondLst>
                                  <p:childTnLst>
                                    <p:set>
                                      <p:cBhvr>
                                        <p:cTn id="169" dur="1" fill="hold">
                                          <p:stCondLst>
                                            <p:cond delay="0"/>
                                          </p:stCondLst>
                                        </p:cTn>
                                        <p:tgtEl>
                                          <p:spTgt spid="25"/>
                                        </p:tgtEl>
                                        <p:attrNameLst>
                                          <p:attrName>style.visibility</p:attrName>
                                        </p:attrNameLst>
                                      </p:cBhvr>
                                      <p:to>
                                        <p:strVal val="hidden"/>
                                      </p:to>
                                    </p:set>
                                  </p:childTnLst>
                                </p:cTn>
                              </p:par>
                              <p:par>
                                <p:cTn id="170" presetID="1" presetClass="exit" presetSubtype="0" fill="hold" nodeType="withEffect">
                                  <p:stCondLst>
                                    <p:cond delay="4000"/>
                                  </p:stCondLst>
                                  <p:childTnLst>
                                    <p:set>
                                      <p:cBhvr>
                                        <p:cTn id="171" dur="1" fill="hold">
                                          <p:stCondLst>
                                            <p:cond delay="0"/>
                                          </p:stCondLst>
                                        </p:cTn>
                                        <p:tgtEl>
                                          <p:spTgt spid="26"/>
                                        </p:tgtEl>
                                        <p:attrNameLst>
                                          <p:attrName>style.visibility</p:attrName>
                                        </p:attrNameLst>
                                      </p:cBhvr>
                                      <p:to>
                                        <p:strVal val="hidden"/>
                                      </p:to>
                                    </p:set>
                                  </p:childTnLst>
                                </p:cTn>
                              </p:par>
                              <p:par>
                                <p:cTn id="172" presetID="1" presetClass="exit" presetSubtype="0" fill="hold" grpId="1" nodeType="withEffect">
                                  <p:stCondLst>
                                    <p:cond delay="4000"/>
                                  </p:stCondLst>
                                  <p:childTnLst>
                                    <p:set>
                                      <p:cBhvr>
                                        <p:cTn id="17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30"/>
                    </p:tgtEl>
                  </p:cond>
                </p:stCondLst>
                <p:endSync evt="end" delay="0">
                  <p:rtn val="all"/>
                </p:endSync>
                <p:childTnLst>
                  <p:par>
                    <p:cTn id="175" fill="hold">
                      <p:stCondLst>
                        <p:cond delay="0"/>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79" restart="whenNotActive" fill="hold" evtFilter="cancelBubble" nodeType="interactiveSeq">
                <p:stCondLst>
                  <p:cond evt="onClick" delay="0">
                    <p:tgtEl>
                      <p:spTgt spid="31"/>
                    </p:tgtEl>
                  </p:cond>
                </p:stCondLst>
                <p:endSync evt="end" delay="0">
                  <p:rtn val="all"/>
                </p:endSync>
                <p:childTnLst>
                  <p:par>
                    <p:cTn id="180" fill="hold">
                      <p:stCondLst>
                        <p:cond delay="0"/>
                      </p:stCondLst>
                      <p:childTnLst>
                        <p:par>
                          <p:cTn id="181" fill="hold">
                            <p:stCondLst>
                              <p:cond delay="0"/>
                            </p:stCondLst>
                            <p:childTnLst>
                              <p:par>
                                <p:cTn id="182" presetID="1" presetClass="exit" presetSubtype="0" fill="hold" grpId="0" nodeType="clickEffect">
                                  <p:stCondLst>
                                    <p:cond delay="0"/>
                                  </p:stCondLst>
                                  <p:childTnLst>
                                    <p:set>
                                      <p:cBhvr>
                                        <p:cTn id="18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84" restart="whenNotActive" fill="hold" evtFilter="cancelBubble" nodeType="interactiveSeq">
                <p:stCondLst>
                  <p:cond evt="onClick" delay="0">
                    <p:tgtEl>
                      <p:spTgt spid="32"/>
                    </p:tgtEl>
                  </p:cond>
                </p:stCondLst>
                <p:endSync evt="end" delay="0">
                  <p:rtn val="all"/>
                </p:endSync>
                <p:childTnLst>
                  <p:par>
                    <p:cTn id="185" fill="hold">
                      <p:stCondLst>
                        <p:cond delay="0"/>
                      </p:stCondLst>
                      <p:childTnLst>
                        <p:par>
                          <p:cTn id="186" fill="hold">
                            <p:stCondLst>
                              <p:cond delay="0"/>
                            </p:stCondLst>
                            <p:childTnLst>
                              <p:par>
                                <p:cTn id="187" presetID="1" presetClass="exit" presetSubtype="0" fill="hold" grpId="0" nodeType="clickEffect">
                                  <p:stCondLst>
                                    <p:cond delay="0"/>
                                  </p:stCondLst>
                                  <p:childTnLst>
                                    <p:set>
                                      <p:cBhvr>
                                        <p:cTn id="18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89" restart="whenNotActive" fill="hold" evtFilter="cancelBubble" nodeType="interactiveSeq">
                <p:stCondLst>
                  <p:cond evt="onClick" delay="0">
                    <p:tgtEl>
                      <p:spTgt spid="33"/>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94" restart="whenNotActive" fill="hold" evtFilter="cancelBubble" nodeType="interactiveSeq">
                <p:stCondLst>
                  <p:cond evt="onClick" delay="0">
                    <p:tgtEl>
                      <p:spTgt spid="35"/>
                    </p:tgtEl>
                  </p:cond>
                </p:stCondLst>
                <p:endSync evt="end" delay="0">
                  <p:rtn val="all"/>
                </p:endSync>
                <p:childTnLst>
                  <p:par>
                    <p:cTn id="195" fill="hold">
                      <p:stCondLst>
                        <p:cond delay="0"/>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9" restart="whenNotActive" fill="hold" evtFilter="cancelBubble" nodeType="interactiveSeq">
                <p:stCondLst>
                  <p:cond evt="onClick" delay="0">
                    <p:tgtEl>
                      <p:spTgt spid="36"/>
                    </p:tgtEl>
                  </p:cond>
                </p:stCondLst>
                <p:endSync evt="end" delay="0">
                  <p:rtn val="all"/>
                </p:endSync>
                <p:childTnLst>
                  <p:par>
                    <p:cTn id="200" fill="hold">
                      <p:stCondLst>
                        <p:cond delay="0"/>
                      </p:stCondLst>
                      <p:childTnLst>
                        <p:par>
                          <p:cTn id="201" fill="hold">
                            <p:stCondLst>
                              <p:cond delay="0"/>
                            </p:stCondLst>
                            <p:childTnLst>
                              <p:par>
                                <p:cTn id="202" presetID="1" presetClass="exit" presetSubtype="0" fill="hold" grpId="0" nodeType="clickEffect">
                                  <p:stCondLst>
                                    <p:cond delay="0"/>
                                  </p:stCondLst>
                                  <p:childTnLst>
                                    <p:set>
                                      <p:cBhvr>
                                        <p:cTn id="20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4" restart="whenNotActive" fill="hold" evtFilter="cancelBubble" nodeType="interactiveSeq">
                <p:stCondLst>
                  <p:cond evt="onClick" delay="0">
                    <p:tgtEl>
                      <p:spTgt spid="37"/>
                    </p:tgtEl>
                  </p:cond>
                </p:stCondLst>
                <p:endSync evt="end" delay="0">
                  <p:rtn val="all"/>
                </p:endSync>
                <p:childTnLst>
                  <p:par>
                    <p:cTn id="205" fill="hold">
                      <p:stCondLst>
                        <p:cond delay="0"/>
                      </p:stCondLst>
                      <p:childTnLst>
                        <p:par>
                          <p:cTn id="206" fill="hold">
                            <p:stCondLst>
                              <p:cond delay="0"/>
                            </p:stCondLst>
                            <p:childTnLst>
                              <p:par>
                                <p:cTn id="207" presetID="1" presetClass="exit" presetSubtype="0" fill="hold" grpId="0" nodeType="clickEffect">
                                  <p:stCondLst>
                                    <p:cond delay="0"/>
                                  </p:stCondLst>
                                  <p:childTnLst>
                                    <p:set>
                                      <p:cBhvr>
                                        <p:cTn id="208"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09" restart="whenNotActive" fill="hold" evtFilter="cancelBubble" nodeType="interactiveSeq">
                <p:stCondLst>
                  <p:cond evt="onClick" delay="0">
                    <p:tgtEl>
                      <p:spTgt spid="38"/>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grpId="0" nodeType="clickEffect">
                                  <p:stCondLst>
                                    <p:cond delay="0"/>
                                  </p:stCondLst>
                                  <p:childTnLst>
                                    <p:set>
                                      <p:cBhvr>
                                        <p:cTn id="21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4" restart="whenNotActive" fill="hold" evtFilter="cancelBubble" nodeType="interactiveSeq">
                <p:stCondLst>
                  <p:cond evt="onClick" delay="0">
                    <p:tgtEl>
                      <p:spTgt spid="39"/>
                    </p:tgtEl>
                  </p:cond>
                </p:stCondLst>
                <p:endSync evt="end" delay="0">
                  <p:rtn val="all"/>
                </p:endSync>
                <p:childTnLst>
                  <p:par>
                    <p:cTn id="215" fill="hold">
                      <p:stCondLst>
                        <p:cond delay="0"/>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19" restart="whenNotActive" fill="hold" evtFilter="cancelBubble" nodeType="interactiveSeq">
                <p:stCondLst>
                  <p:cond evt="onClick" delay="0">
                    <p:tgtEl>
                      <p:spTgt spid="41"/>
                    </p:tgtEl>
                  </p:cond>
                </p:stCondLst>
                <p:endSync evt="end" delay="0">
                  <p:rtn val="all"/>
                </p:endSync>
                <p:childTnLst>
                  <p:par>
                    <p:cTn id="220" fill="hold">
                      <p:stCondLst>
                        <p:cond delay="0"/>
                      </p:stCondLst>
                      <p:childTnLst>
                        <p:par>
                          <p:cTn id="221" fill="hold">
                            <p:stCondLst>
                              <p:cond delay="0"/>
                            </p:stCondLst>
                            <p:childTnLst>
                              <p:par>
                                <p:cTn id="222" presetID="1" presetClass="exit" presetSubtype="0" fill="hold" grpId="0" nodeType="clickEffect">
                                  <p:stCondLst>
                                    <p:cond delay="0"/>
                                  </p:stCondLst>
                                  <p:childTnLst>
                                    <p:set>
                                      <p:cBhvr>
                                        <p:cTn id="22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4" restart="whenNotActive" fill="hold" evtFilter="cancelBubble" nodeType="interactiveSeq">
                <p:stCondLst>
                  <p:cond evt="onClick" delay="0">
                    <p:tgtEl>
                      <p:spTgt spid="42"/>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29" restart="whenNotActive" fill="hold" evtFilter="cancelBubble" nodeType="interactiveSeq">
                <p:stCondLst>
                  <p:cond evt="onClick" delay="0">
                    <p:tgtEl>
                      <p:spTgt spid="43"/>
                    </p:tgtEl>
                  </p:cond>
                </p:stCondLst>
                <p:endSync evt="end" delay="0">
                  <p:rtn val="all"/>
                </p:endSync>
                <p:childTnLst>
                  <p:par>
                    <p:cTn id="230" fill="hold">
                      <p:stCondLst>
                        <p:cond delay="0"/>
                      </p:stCondLst>
                      <p:childTnLst>
                        <p:par>
                          <p:cTn id="231" fill="hold">
                            <p:stCondLst>
                              <p:cond delay="0"/>
                            </p:stCondLst>
                            <p:childTnLst>
                              <p:par>
                                <p:cTn id="232" presetID="1" presetClass="exit" presetSubtype="0" fill="hold" grpId="0" nodeType="clickEffect">
                                  <p:stCondLst>
                                    <p:cond delay="0"/>
                                  </p:stCondLst>
                                  <p:childTnLst>
                                    <p:set>
                                      <p:cBhvr>
                                        <p:cTn id="23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34" restart="whenNotActive" fill="hold" evtFilter="cancelBubble" nodeType="interactiveSeq">
                <p:stCondLst>
                  <p:cond evt="onClick" delay="0">
                    <p:tgtEl>
                      <p:spTgt spid="44"/>
                    </p:tgtEl>
                  </p:cond>
                </p:stCondLst>
                <p:endSync evt="end" delay="0">
                  <p:rtn val="all"/>
                </p:endSync>
                <p:childTnLst>
                  <p:par>
                    <p:cTn id="235" fill="hold">
                      <p:stCondLst>
                        <p:cond delay="0"/>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39" restart="whenNotActive" fill="hold" evtFilter="cancelBubble" nodeType="interactiveSeq">
                <p:stCondLst>
                  <p:cond evt="onClick" delay="0">
                    <p:tgtEl>
                      <p:spTgt spid="45"/>
                    </p:tgtEl>
                  </p:cond>
                </p:stCondLst>
                <p:endSync evt="end" delay="0">
                  <p:rtn val="all"/>
                </p:endSync>
                <p:childTnLst>
                  <p:par>
                    <p:cTn id="240" fill="hold">
                      <p:stCondLst>
                        <p:cond delay="0"/>
                      </p:stCondLst>
                      <p:childTnLst>
                        <p:par>
                          <p:cTn id="241" fill="hold">
                            <p:stCondLst>
                              <p:cond delay="0"/>
                            </p:stCondLst>
                            <p:childTnLst>
                              <p:par>
                                <p:cTn id="242" presetID="1" presetClass="exit" presetSubtype="0" fill="hold" grpId="0" nodeType="clickEffect">
                                  <p:stCondLst>
                                    <p:cond delay="0"/>
                                  </p:stCondLst>
                                  <p:childTnLst>
                                    <p:set>
                                      <p:cBhvr>
                                        <p:cTn id="24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44" restart="whenNotActive" fill="hold" evtFilter="cancelBubble" nodeType="interactiveSeq">
                <p:stCondLst>
                  <p:cond evt="onClick" delay="0">
                    <p:tgtEl>
                      <p:spTgt spid="47"/>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childTnLst>
                                    <p:set>
                                      <p:cBhvr>
                                        <p:cTn id="248"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5" grpId="0" animBg="1"/>
      <p:bldP spid="5" grpId="1" animBg="1"/>
      <p:bldP spid="2" grpId="0"/>
      <p:bldP spid="2" grpId="1"/>
      <p:bldP spid="12" grpId="0" animBg="1"/>
      <p:bldP spid="12" grpId="1" animBg="1"/>
      <p:bldP spid="13" grpId="0"/>
      <p:bldP spid="13" grpId="1"/>
      <p:bldP spid="17" grpId="0" animBg="1"/>
      <p:bldP spid="17" grpId="1" animBg="1"/>
      <p:bldP spid="18" grpId="0"/>
      <p:bldP spid="18" grpId="1"/>
      <p:bldP spid="9" grpId="0"/>
      <p:bldP spid="9" grpId="1"/>
      <p:bldP spid="21" grpId="0"/>
      <p:bldP spid="21" grpId="1"/>
      <p:bldP spid="24" grpId="0"/>
      <p:bldP spid="24" grpId="1"/>
      <p:bldP spid="30" grpId="0" animBg="1"/>
      <p:bldP spid="31" grpId="0" animBg="1"/>
      <p:bldP spid="32" grpId="0" animBg="1"/>
      <p:bldP spid="33"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6" descr="Kết quả hình ảnh cho superman chib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152491" y="674049"/>
            <a:ext cx="4088111" cy="22995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B525048-7BBD-4C20-BF9D-350A2B8174EC}"/>
              </a:ext>
            </a:extLst>
          </p:cNvPr>
          <p:cNvGrpSpPr/>
          <p:nvPr/>
        </p:nvGrpSpPr>
        <p:grpSpPr>
          <a:xfrm>
            <a:off x="2196546" y="606285"/>
            <a:ext cx="9551504" cy="2375454"/>
            <a:chOff x="2196546" y="675859"/>
            <a:chExt cx="9551504" cy="1928191"/>
          </a:xfrm>
        </p:grpSpPr>
        <p:sp>
          <p:nvSpPr>
            <p:cNvPr id="2" name="Rectangle: Rounded Corners 1">
              <a:extLst>
                <a:ext uri="{FF2B5EF4-FFF2-40B4-BE49-F238E27FC236}">
                  <a16:creationId xmlns:a16="http://schemas.microsoft.com/office/drawing/2014/main" id="{BD0C98CC-4257-4F07-A055-194C63DE6B07}"/>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3C61FFB-8FFA-4116-A226-C3AACE44C3A0}"/>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1: </a:t>
              </a:r>
              <a:r>
                <a:rPr lang="en-US" sz="3000" b="1" dirty="0" err="1">
                  <a:solidFill>
                    <a:srgbClr val="0070C0"/>
                  </a:solidFill>
                  <a:latin typeface="#9Slide03 Arima Madurai" panose="00000500000000000000" pitchFamily="2" charset="0"/>
                  <a:cs typeface="#9Slide03 Arima Madurai" panose="00000500000000000000" pitchFamily="2" charset="0"/>
                </a:rPr>
                <a:t>Cụm</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từ</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Ngày</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hôm</a:t>
              </a:r>
              <a:r>
                <a:rPr lang="en-US" sz="3000" b="1" dirty="0">
                  <a:solidFill>
                    <a:srgbClr val="0070C0"/>
                  </a:solidFill>
                  <a:latin typeface="#9Slide03 Arima Madurai" panose="00000500000000000000" pitchFamily="2" charset="0"/>
                  <a:cs typeface="#9Slide03 Arima Madurai" panose="00000500000000000000" pitchFamily="2" charset="0"/>
                </a:rPr>
                <a:t> nay”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phải</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là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không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Nếu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thì</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chức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năng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của</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là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gì</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dirty="0">
                  <a:solidFill>
                    <a:schemeClr val="tx1"/>
                  </a:solidFill>
                  <a:latin typeface="#9Slide03 Arima Madurai" panose="00000500000000000000" pitchFamily="2" charset="0"/>
                  <a:cs typeface="#9Slide03 Arima Madurai" panose="00000500000000000000" pitchFamily="2" charset="0"/>
                </a:rPr>
                <a:t>“</a:t>
              </a:r>
              <a:r>
                <a:rPr lang="en-US" sz="3000" dirty="0" err="1">
                  <a:solidFill>
                    <a:schemeClr val="tx1"/>
                  </a:solidFill>
                  <a:latin typeface="#9Slide03 Arima Madurai" panose="00000500000000000000" pitchFamily="2" charset="0"/>
                  <a:cs typeface="#9Slide03 Arima Madurai" panose="00000500000000000000" pitchFamily="2" charset="0"/>
                </a:rPr>
                <a:t>Ngày</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hôm</a:t>
              </a:r>
              <a:r>
                <a:rPr lang="en-US" sz="3000" dirty="0">
                  <a:solidFill>
                    <a:schemeClr val="tx1"/>
                  </a:solidFill>
                  <a:latin typeface="#9Slide03 Arima Madurai" panose="00000500000000000000" pitchFamily="2" charset="0"/>
                  <a:cs typeface="#9Slide03 Arima Madurai" panose="00000500000000000000" pitchFamily="2" charset="0"/>
                </a:rPr>
                <a:t> nay </a:t>
              </a:r>
              <a:r>
                <a:rPr lang="en-US" sz="3000" dirty="0" err="1">
                  <a:solidFill>
                    <a:schemeClr val="tx1"/>
                  </a:solidFill>
                  <a:latin typeface="#9Slide03 Arima Madurai" panose="00000500000000000000" pitchFamily="2" charset="0"/>
                  <a:cs typeface="#9Slide03 Arima Madurai" panose="00000500000000000000" pitchFamily="2" charset="0"/>
                </a:rPr>
                <a:t>là</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ngày</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khai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trường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đầu</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tiên</a:t>
              </a:r>
              <a:r>
                <a:rPr lang="en-US" sz="3000" dirty="0">
                  <a:solidFill>
                    <a:schemeClr val="tx1"/>
                  </a:solidFill>
                  <a:latin typeface="#9Slide03 Arima Madurai" panose="00000500000000000000" pitchFamily="2" charset="0"/>
                  <a:cs typeface="#9Slide03 Arima Madurai" panose="00000500000000000000" pitchFamily="2" charset="0"/>
                </a:rPr>
                <a:t> ở </a:t>
              </a:r>
              <a:r>
                <a:rPr lang="en-US" sz="3000" dirty="0" err="1">
                  <a:solidFill>
                    <a:schemeClr val="tx1"/>
                  </a:solidFill>
                  <a:latin typeface="#9Slide03 Arima Madurai" panose="00000500000000000000" pitchFamily="2" charset="0"/>
                  <a:cs typeface="#9Slide03 Arima Madurai" panose="00000500000000000000" pitchFamily="2" charset="0"/>
                </a:rPr>
                <a:t>nước</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Việt</a:t>
              </a:r>
              <a:r>
                <a:rPr lang="en-US" sz="3000" dirty="0">
                  <a:solidFill>
                    <a:schemeClr val="tx1"/>
                  </a:solidFill>
                  <a:latin typeface="#9Slide03 Arima Madurai" panose="00000500000000000000" pitchFamily="2" charset="0"/>
                  <a:cs typeface="#9Slide03 Arima Madurai" panose="00000500000000000000" pitchFamily="2" charset="0"/>
                </a:rPr>
                <a:t> Nam </a:t>
              </a:r>
              <a:r>
                <a:rPr lang="en-US" sz="3000" dirty="0" err="1">
                  <a:solidFill>
                    <a:schemeClr val="tx1"/>
                  </a:solidFill>
                  <a:latin typeface="#9Slide03 Arima Madurai" panose="00000500000000000000" pitchFamily="2" charset="0"/>
                  <a:cs typeface="#9Slide03 Arima Madurai" panose="00000500000000000000" pitchFamily="2" charset="0"/>
                </a:rPr>
                <a:t>Dân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chủ</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Cộng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hòa</a:t>
              </a:r>
              <a:r>
                <a:rPr lang="en-US" sz="3000" dirty="0">
                  <a:solidFill>
                    <a:schemeClr val="tx1"/>
                  </a:solidFill>
                  <a:latin typeface="#9Slide03 Arima Madurai" panose="00000500000000000000" pitchFamily="2" charset="0"/>
                  <a:cs typeface="#9Slide03 Arima Madurai" panose="00000500000000000000" pitchFamily="2" charset="0"/>
                </a:rPr>
                <a:t>.”</a:t>
              </a:r>
            </a:p>
          </p:txBody>
        </p:sp>
      </p:grpSp>
      <p:pic>
        <p:nvPicPr>
          <p:cNvPr id="6" name="Picture 5">
            <a:extLst>
              <a:ext uri="{FF2B5EF4-FFF2-40B4-BE49-F238E27FC236}">
                <a16:creationId xmlns:a16="http://schemas.microsoft.com/office/drawing/2014/main" id="{D0881ACB-E70E-470B-8550-1235EA6FF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18" name="Group 17">
            <a:extLst>
              <a:ext uri="{FF2B5EF4-FFF2-40B4-BE49-F238E27FC236}">
                <a16:creationId xmlns:a16="http://schemas.microsoft.com/office/drawing/2014/main" id="{4C8B86D6-56E0-44C1-A0AE-3A523A4678A0}"/>
              </a:ext>
            </a:extLst>
          </p:cNvPr>
          <p:cNvGrpSpPr/>
          <p:nvPr/>
        </p:nvGrpSpPr>
        <p:grpSpPr>
          <a:xfrm>
            <a:off x="2392913" y="4166122"/>
            <a:ext cx="8699157" cy="1507495"/>
            <a:chOff x="1117600" y="2571750"/>
            <a:chExt cx="7636933" cy="889000"/>
          </a:xfrm>
        </p:grpSpPr>
        <p:sp>
          <p:nvSpPr>
            <p:cNvPr id="19" name="Rectangle: Rounded Corners 18">
              <a:extLst>
                <a:ext uri="{FF2B5EF4-FFF2-40B4-BE49-F238E27FC236}">
                  <a16:creationId xmlns:a16="http://schemas.microsoft.com/office/drawing/2014/main" id="{1B554206-525F-45DA-B286-5F01B7BEBA25}"/>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0" name="Rectangle: Rounded Corners 19">
              <a:extLst>
                <a:ext uri="{FF2B5EF4-FFF2-40B4-BE49-F238E27FC236}">
                  <a16:creationId xmlns:a16="http://schemas.microsoft.com/office/drawing/2014/main" id="{1FB210B9-D8D6-4DC7-B5C5-BDEE10ABBC62}"/>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Cụm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từ</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nay” </a:t>
              </a:r>
              <a:r>
                <a:rPr lang="en-US" sz="2800" dirty="0" err="1">
                  <a:solidFill>
                    <a:schemeClr val="tx1"/>
                  </a:solidFill>
                  <a:latin typeface="#9Slide03 Arima Madurai" panose="00000500000000000000" pitchFamily="2" charset="0"/>
                  <a:cs typeface="#9Slide03 Arima Madurai" panose="00000500000000000000" pitchFamily="2" charset="0"/>
                </a:rPr>
                <a:t>không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phải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là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là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chủ</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endParaRPr lang="en-US" sz="2400" dirty="0"/>
            </a:p>
          </p:txBody>
        </p:sp>
      </p:grpSp>
    </p:spTree>
    <p:extLst>
      <p:ext uri="{BB962C8B-B14F-4D97-AF65-F5344CB8AC3E}">
        <p14:creationId xmlns:p14="http://schemas.microsoft.com/office/powerpoint/2010/main" val="2875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534B5E-357D-488C-B854-775D70065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Picture 6" descr="Kết quả hình ảnh cho superman chibi">
            <a:hlinkClick r:id="rId4" action="ppaction://hlinksldjump"/>
            <a:extLst>
              <a:ext uri="{FF2B5EF4-FFF2-40B4-BE49-F238E27FC236}">
                <a16:creationId xmlns:a16="http://schemas.microsoft.com/office/drawing/2014/main" id="{C8464825-9242-46D7-BE25-A311D53F4A9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152491" y="674049"/>
            <a:ext cx="4088111" cy="229956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9B05DED-2EDF-4A4B-AF7C-3C91360D2338}"/>
              </a:ext>
            </a:extLst>
          </p:cNvPr>
          <p:cNvGrpSpPr/>
          <p:nvPr/>
        </p:nvGrpSpPr>
        <p:grpSpPr>
          <a:xfrm>
            <a:off x="2196546" y="606285"/>
            <a:ext cx="9551504" cy="2375454"/>
            <a:chOff x="2196546" y="675859"/>
            <a:chExt cx="9551504" cy="1928191"/>
          </a:xfrm>
        </p:grpSpPr>
        <p:sp>
          <p:nvSpPr>
            <p:cNvPr id="18" name="Rectangle: Rounded Corners 17">
              <a:extLst>
                <a:ext uri="{FF2B5EF4-FFF2-40B4-BE49-F238E27FC236}">
                  <a16:creationId xmlns:a16="http://schemas.microsoft.com/office/drawing/2014/main" id="{6395ECAA-071F-42B7-A8EC-FC2697F77146}"/>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102CB1BE-BFFC-4D10-825E-6D09D74527A2}"/>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2: </a:t>
              </a:r>
              <a:r>
                <a:rPr lang="en-US" sz="3000" b="1" dirty="0" err="1">
                  <a:solidFill>
                    <a:srgbClr val="0070C0"/>
                  </a:solidFill>
                  <a:latin typeface="#9Slide03 Arima Madurai" panose="00000500000000000000" pitchFamily="2" charset="0"/>
                  <a:cs typeface="#9Slide03 Arima Madurai" panose="00000500000000000000" pitchFamily="2" charset="0"/>
                </a:rPr>
                <a:t>Thử</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lược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bỏ</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chỉ</a:t>
              </a:r>
              <a:r>
                <a:rPr lang="en-US" sz="3000" b="1" dirty="0">
                  <a:solidFill>
                    <a:srgbClr val="0070C0"/>
                  </a:solidFill>
                  <a:latin typeface="#9Slide03 Arima Madurai" panose="00000500000000000000" pitchFamily="2" charset="0"/>
                  <a:cs typeface="#9Slide03 Arima Madurai" panose="00000500000000000000" pitchFamily="2" charset="0"/>
                </a:rPr>
                <a:t> ra </a:t>
              </a:r>
              <a:r>
                <a:rPr lang="en-US" sz="3000" b="1" dirty="0" err="1">
                  <a:solidFill>
                    <a:srgbClr val="0070C0"/>
                  </a:solidFill>
                  <a:latin typeface="#9Slide03 Arima Madurai" panose="00000500000000000000" pitchFamily="2" charset="0"/>
                  <a:cs typeface="#9Slide03 Arima Madurai" panose="00000500000000000000" pitchFamily="2" charset="0"/>
                </a:rPr>
                <a:t>sự</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khác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nhau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về</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nội</a:t>
              </a:r>
              <a:r>
                <a:rPr lang="en-US" sz="3000" b="1" dirty="0">
                  <a:solidFill>
                    <a:srgbClr val="0070C0"/>
                  </a:solidFill>
                  <a:latin typeface="#9Slide03 Arima Madurai" panose="00000500000000000000" pitchFamily="2" charset="0"/>
                  <a:cs typeface="#9Slide03 Arima Madurai" panose="00000500000000000000" pitchFamily="2" charset="0"/>
                </a:rPr>
                <a:t> dung </a:t>
              </a:r>
              <a:r>
                <a:rPr lang="en-US" sz="3000" b="1" dirty="0" err="1">
                  <a:solidFill>
                    <a:srgbClr val="0070C0"/>
                  </a:solidFill>
                  <a:latin typeface="#9Slide03 Arima Madurai" panose="00000500000000000000" pitchFamily="2" charset="0"/>
                  <a:cs typeface="#9Slide03 Arima Madurai" panose="00000500000000000000" pitchFamily="2" charset="0"/>
                </a:rPr>
                <a:t>giữa</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với</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không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200" b="1" i="0" dirty="0" err="1">
                  <a:solidFill>
                    <a:srgbClr val="000000"/>
                  </a:solidFill>
                  <a:effectLst/>
                  <a:latin typeface="#9Slide03 Arima Madurai" panose="00000500000000000000" pitchFamily="2" charset="0"/>
                  <a:cs typeface="#9Slide03 Arima Madurai" panose="00000500000000000000" pitchFamily="2" charset="0"/>
                </a:rPr>
                <a:t>Mùa</a:t>
              </a:r>
              <a:r>
                <a:rPr lang="en-US" sz="3200" b="1" i="0" dirty="0">
                  <a:solidFill>
                    <a:srgbClr val="000000"/>
                  </a:solidFill>
                  <a:effectLst/>
                  <a:latin typeface="#9Slide03 Arima Madurai" panose="00000500000000000000" pitchFamily="2" charset="0"/>
                  <a:cs typeface="#9Slide03 Arima Madurai" panose="00000500000000000000" pitchFamily="2" charset="0"/>
                </a:rPr>
                <a:t> </a:t>
              </a:r>
              <a:r>
                <a:rPr lang="en-US" sz="3200" b="1" i="0" dirty="0" err="1">
                  <a:solidFill>
                    <a:srgbClr val="000000"/>
                  </a:solidFill>
                  <a:effectLst/>
                  <a:latin typeface="#9Slide03 Arima Madurai" panose="00000500000000000000" pitchFamily="2" charset="0"/>
                  <a:cs typeface="#9Slide03 Arima Madurai" panose="00000500000000000000" pitchFamily="2" charset="0"/>
                </a:rPr>
                <a:t>đông</a:t>
              </a:r>
              <a:r>
                <a:rPr lang="en-US" sz="3200" b="1" i="0" dirty="0">
                  <a:solidFill>
                    <a:srgbClr val="000000"/>
                  </a:solidFill>
                  <a:effectLst/>
                  <a:latin typeface="#9Slide03 Arima Madurai" panose="00000500000000000000" pitchFamily="2" charset="0"/>
                  <a:cs typeface="#9Slide03 Arima Madurai" panose="00000500000000000000" pitchFamily="2" charset="0"/>
                </a:rPr>
                <a:t>, </a:t>
              </a:r>
              <a:r>
                <a:rPr lang="en-US" sz="3200" b="1" i="0" dirty="0" err="1">
                  <a:solidFill>
                    <a:srgbClr val="000000"/>
                  </a:solidFill>
                  <a:effectLst/>
                  <a:latin typeface="#9Slide03 Arima Madurai" panose="00000500000000000000" pitchFamily="2" charset="0"/>
                  <a:cs typeface="#9Slide03 Arima Madurai" panose="00000500000000000000" pitchFamily="2" charset="0"/>
                </a:rPr>
                <a:t>giữa</a:t>
              </a:r>
              <a:r>
                <a:rPr lang="en-US" sz="3200" b="1" i="0" dirty="0">
                  <a:solidFill>
                    <a:srgbClr val="000000"/>
                  </a:solidFill>
                  <a:effectLst/>
                  <a:latin typeface="#9Slide03 Arima Madurai" panose="00000500000000000000" pitchFamily="2" charset="0"/>
                  <a:cs typeface="#9Slide03 Arima Madurai" panose="00000500000000000000" pitchFamily="2" charset="0"/>
                </a:rPr>
                <a:t> </a:t>
              </a:r>
              <a:r>
                <a:rPr lang="en-US" sz="3200" b="1" i="0" dirty="0" err="1">
                  <a:solidFill>
                    <a:srgbClr val="000000"/>
                  </a:solidFill>
                  <a:effectLst/>
                  <a:latin typeface="#9Slide03 Arima Madurai" panose="00000500000000000000" pitchFamily="2" charset="0"/>
                  <a:cs typeface="#9Slide03 Arima Madurai" panose="00000500000000000000" pitchFamily="2" charset="0"/>
                </a:rPr>
                <a:t>ngày</a:t>
              </a:r>
              <a:r>
                <a:rPr lang="en-US" sz="3200" b="1" i="0" dirty="0">
                  <a:solidFill>
                    <a:srgbClr val="000000"/>
                  </a:solidFill>
                  <a:effectLst/>
                  <a:latin typeface="#9Slide03 Arima Madurai" panose="00000500000000000000" pitchFamily="2" charset="0"/>
                  <a:cs typeface="#9Slide03 Arima Madurai" panose="00000500000000000000" pitchFamily="2" charset="0"/>
                </a:rPr>
                <a:t> </a:t>
              </a:r>
              <a:r>
                <a:rPr lang="en-US" sz="3200" b="1" i="0" dirty="0" err="1">
                  <a:solidFill>
                    <a:srgbClr val="000000"/>
                  </a:solidFill>
                  <a:effectLst/>
                  <a:latin typeface="#9Slide03 Arima Madurai" panose="00000500000000000000" pitchFamily="2" charset="0"/>
                  <a:cs typeface="#9Slide03 Arima Madurai" panose="00000500000000000000" pitchFamily="2" charset="0"/>
                </a:rPr>
                <a:t>mùa</a:t>
              </a:r>
              <a:r>
                <a:rPr lang="en-US" sz="3200" b="1" i="0" dirty="0">
                  <a:solidFill>
                    <a:srgbClr val="000000"/>
                  </a:solidFill>
                  <a:effectLst/>
                  <a:latin typeface="#9Slide03 Arima Madurai" panose="00000500000000000000" pitchFamily="2" charset="0"/>
                  <a:cs typeface="#9Slide03 Arima Madurai" panose="00000500000000000000" pitchFamily="2" charset="0"/>
                </a:rPr>
                <a:t>,</a:t>
              </a:r>
              <a:r>
                <a:rPr lang="en-US" sz="3200" b="0" i="0" dirty="0">
                  <a:solidFill>
                    <a:srgbClr val="000000"/>
                  </a:solidFill>
                  <a:effectLst/>
                  <a:latin typeface="#9Slide03 Arima Madurai" panose="00000500000000000000" pitchFamily="2" charset="0"/>
                  <a:cs typeface="#9Slide03 Arima Madurai" panose="00000500000000000000" pitchFamily="2" charset="0"/>
                </a:rPr>
                <a:t> </a:t>
              </a:r>
              <a:r>
                <a:rPr lang="en-US" sz="3200" b="0" i="0" dirty="0" err="1">
                  <a:solidFill>
                    <a:srgbClr val="000000"/>
                  </a:solidFill>
                  <a:effectLst/>
                  <a:latin typeface="#9Slide03 Arima Madurai" panose="00000500000000000000" pitchFamily="2" charset="0"/>
                  <a:cs typeface="#9Slide03 Arima Madurai" panose="00000500000000000000" pitchFamily="2" charset="0"/>
                </a:rPr>
                <a:t>làng</a:t>
              </a:r>
              <a:r>
                <a:rPr lang="en-US" sz="3200" b="0" i="0" dirty="0">
                  <a:solidFill>
                    <a:srgbClr val="000000"/>
                  </a:solidFill>
                  <a:effectLst/>
                  <a:latin typeface="#9Slide03 Arima Madurai" panose="00000500000000000000" pitchFamily="2" charset="0"/>
                  <a:cs typeface="#9Slide03 Arima Madurai" panose="00000500000000000000" pitchFamily="2" charset="0"/>
                </a:rPr>
                <a:t> </a:t>
              </a:r>
              <a:r>
                <a:rPr lang="en-US" sz="3200" b="0" i="0" dirty="0" err="1">
                  <a:solidFill>
                    <a:srgbClr val="000000"/>
                  </a:solidFill>
                  <a:effectLst/>
                  <a:latin typeface="#9Slide03 Arima Madurai" panose="00000500000000000000" pitchFamily="2" charset="0"/>
                  <a:cs typeface="#9Slide03 Arima Madurai" panose="00000500000000000000" pitchFamily="2" charset="0"/>
                </a:rPr>
                <a:t>quê</a:t>
              </a:r>
              <a:r>
                <a:rPr lang="en-US" sz="3200" b="0" i="0" dirty="0">
                  <a:solidFill>
                    <a:srgbClr val="000000"/>
                  </a:solidFill>
                  <a:effectLst/>
                  <a:latin typeface="#9Slide03 Arima Madurai" panose="00000500000000000000" pitchFamily="2" charset="0"/>
                  <a:cs typeface="#9Slide03 Arima Madurai" panose="00000500000000000000" pitchFamily="2" charset="0"/>
                </a:rPr>
                <a:t> </a:t>
              </a:r>
              <a:r>
                <a:rPr lang="en-US" sz="3200" b="0" i="0" dirty="0" err="1">
                  <a:solidFill>
                    <a:srgbClr val="000000"/>
                  </a:solidFill>
                  <a:effectLst/>
                  <a:latin typeface="#9Slide03 Arima Madurai" panose="00000500000000000000" pitchFamily="2" charset="0"/>
                  <a:cs typeface="#9Slide03 Arima Madurai" panose="00000500000000000000" pitchFamily="2" charset="0"/>
                </a:rPr>
                <a:t>toàn</a:t>
              </a:r>
              <a:r>
                <a:rPr lang="en-US" sz="3200" b="0" i="0" dirty="0">
                  <a:solidFill>
                    <a:srgbClr val="000000"/>
                  </a:solidFill>
                  <a:effectLst/>
                  <a:latin typeface="#9Slide03 Arima Madurai" panose="00000500000000000000" pitchFamily="2" charset="0"/>
                  <a:cs typeface="#9Slide03 Arima Madurai" panose="00000500000000000000" pitchFamily="2" charset="0"/>
                </a:rPr>
                <a:t> </a:t>
              </a:r>
              <a:r>
                <a:rPr lang="en-US" sz="3200" b="0" i="0" dirty="0" err="1">
                  <a:solidFill>
                    <a:srgbClr val="000000"/>
                  </a:solidFill>
                  <a:effectLst/>
                  <a:latin typeface="#9Slide03 Arima Madurai" panose="00000500000000000000" pitchFamily="2" charset="0"/>
                  <a:cs typeface="#9Slide03 Arima Madurai" panose="00000500000000000000" pitchFamily="2" charset="0"/>
                </a:rPr>
                <a:t>màu</a:t>
              </a:r>
              <a:r>
                <a:rPr lang="en-US" sz="3200" b="0" i="0" dirty="0">
                  <a:solidFill>
                    <a:srgbClr val="000000"/>
                  </a:solidFill>
                  <a:effectLst/>
                  <a:latin typeface="#9Slide03 Arima Madurai" panose="00000500000000000000" pitchFamily="2" charset="0"/>
                  <a:cs typeface="#9Slide03 Arima Madurai" panose="00000500000000000000" pitchFamily="2" charset="0"/>
                </a:rPr>
                <a:t> </a:t>
              </a:r>
              <a:r>
                <a:rPr lang="en-US" sz="3200" b="0" i="0" dirty="0" err="1">
                  <a:solidFill>
                    <a:srgbClr val="000000"/>
                  </a:solidFill>
                  <a:effectLst/>
                  <a:latin typeface="#9Slide03 Arima Madurai" panose="00000500000000000000" pitchFamily="2" charset="0"/>
                  <a:cs typeface="#9Slide03 Arima Madurai" panose="00000500000000000000" pitchFamily="2" charset="0"/>
                </a:rPr>
                <a:t>vàng</a:t>
              </a:r>
              <a:r>
                <a:rPr lang="en-US" sz="3200" b="0" i="0" dirty="0">
                  <a:solidFill>
                    <a:srgbClr val="000000"/>
                  </a:solidFill>
                  <a:effectLst/>
                  <a:latin typeface="#9Slide03 Arima Madurai" panose="00000500000000000000" pitchFamily="2" charset="0"/>
                  <a:cs typeface="#9Slide03 Arima Madurai" panose="00000500000000000000" pitchFamily="2" charset="0"/>
                </a:rPr>
                <a:t>...</a:t>
              </a:r>
            </a:p>
          </p:txBody>
        </p:sp>
      </p:grpSp>
      <p:pic>
        <p:nvPicPr>
          <p:cNvPr id="20" name="Picture 19">
            <a:extLst>
              <a:ext uri="{FF2B5EF4-FFF2-40B4-BE49-F238E27FC236}">
                <a16:creationId xmlns:a16="http://schemas.microsoft.com/office/drawing/2014/main" id="{E1500813-0742-4A73-B299-CC98FC03B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1" name="Group 20">
            <a:extLst>
              <a:ext uri="{FF2B5EF4-FFF2-40B4-BE49-F238E27FC236}">
                <a16:creationId xmlns:a16="http://schemas.microsoft.com/office/drawing/2014/main" id="{737D0627-678E-4762-B185-CB0829C556FD}"/>
              </a:ext>
            </a:extLst>
          </p:cNvPr>
          <p:cNvGrpSpPr/>
          <p:nvPr/>
        </p:nvGrpSpPr>
        <p:grpSpPr>
          <a:xfrm>
            <a:off x="2392913" y="4166122"/>
            <a:ext cx="8699157" cy="1507495"/>
            <a:chOff x="1117600" y="2571750"/>
            <a:chExt cx="7636933" cy="889000"/>
          </a:xfrm>
        </p:grpSpPr>
        <p:sp>
          <p:nvSpPr>
            <p:cNvPr id="22" name="Rectangle: Rounded Corners 21">
              <a:extLst>
                <a:ext uri="{FF2B5EF4-FFF2-40B4-BE49-F238E27FC236}">
                  <a16:creationId xmlns:a16="http://schemas.microsoft.com/office/drawing/2014/main" id="{5E4B86C7-63F3-45E5-8EBE-6FD035C07A94}"/>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Rectangle: Rounded Corners 22">
              <a:extLst>
                <a:ext uri="{FF2B5EF4-FFF2-40B4-BE49-F238E27FC236}">
                  <a16:creationId xmlns:a16="http://schemas.microsoft.com/office/drawing/2014/main" id="{F680AC54-401B-4E8D-B518-1F3B53FCA172}"/>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Lược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bỏ</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Mùa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đông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giữa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mùa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cụ</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thể</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ràng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về</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thời</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gian</a:t>
              </a:r>
              <a:endParaRPr lang="en-US" sz="2400" dirty="0"/>
            </a:p>
          </p:txBody>
        </p:sp>
      </p:grpSp>
    </p:spTree>
    <p:extLst>
      <p:ext uri="{BB962C8B-B14F-4D97-AF65-F5344CB8AC3E}">
        <p14:creationId xmlns:p14="http://schemas.microsoft.com/office/powerpoint/2010/main" val="26641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CE1D3D-C015-4CBA-B5A9-8BD4C27C7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Picture 6" descr="Kết quả hình ảnh cho superman chibi">
            <a:hlinkClick r:id="rId4" action="ppaction://hlinksldjump"/>
            <a:extLst>
              <a:ext uri="{FF2B5EF4-FFF2-40B4-BE49-F238E27FC236}">
                <a16:creationId xmlns:a16="http://schemas.microsoft.com/office/drawing/2014/main" id="{5F66EE4A-68C0-43C7-B356-00E90D2B191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152491" y="674049"/>
            <a:ext cx="4088111" cy="229956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8FA388C-3B94-4AA6-B5DB-B68FA62FED37}"/>
              </a:ext>
            </a:extLst>
          </p:cNvPr>
          <p:cNvGrpSpPr/>
          <p:nvPr/>
        </p:nvGrpSpPr>
        <p:grpSpPr>
          <a:xfrm>
            <a:off x="2166729" y="665919"/>
            <a:ext cx="9551504" cy="2085593"/>
            <a:chOff x="2196546" y="675859"/>
            <a:chExt cx="9551504" cy="1928191"/>
          </a:xfrm>
        </p:grpSpPr>
        <p:sp>
          <p:nvSpPr>
            <p:cNvPr id="18" name="Rectangle: Rounded Corners 17">
              <a:extLst>
                <a:ext uri="{FF2B5EF4-FFF2-40B4-BE49-F238E27FC236}">
                  <a16:creationId xmlns:a16="http://schemas.microsoft.com/office/drawing/2014/main" id="{8A858465-68A1-439B-8601-771D999A0FBD}"/>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214B00D-82A7-41EB-984A-E6583A936186}"/>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3: </a:t>
              </a:r>
              <a:r>
                <a:rPr lang="en-US" sz="3200" b="1" dirty="0" err="1">
                  <a:solidFill>
                    <a:srgbClr val="0070C0"/>
                  </a:solidFill>
                  <a:latin typeface="#9Slide03 Arima Madurai" panose="00000500000000000000" pitchFamily="2" charset="0"/>
                  <a:cs typeface="#9Slide03 Arima Madurai" panose="00000500000000000000" pitchFamily="2" charset="0"/>
                </a:rPr>
                <a:t>Thêm</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trạng</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ngữ</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cho</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sau</a:t>
              </a:r>
              <a:r>
                <a:rPr lang="en-US" sz="3200" b="1" dirty="0">
                  <a:solidFill>
                    <a:srgbClr val="0070C0"/>
                  </a:solidFill>
                  <a:latin typeface="#9Slide03 Arima Madurai" panose="00000500000000000000" pitchFamily="2" charset="0"/>
                  <a:cs typeface="#9Slide03 Arima Madurai" panose="00000500000000000000" pitchFamily="2" charset="0"/>
                </a:rPr>
                <a:t>: </a:t>
              </a:r>
            </a:p>
            <a:p>
              <a:pPr algn="ctr"/>
              <a:r>
                <a:rPr lang="en-US" sz="3200" dirty="0">
                  <a:solidFill>
                    <a:schemeClr val="tx1"/>
                  </a:solidFill>
                  <a:latin typeface="#9Slide03 Arima Madurai" panose="00000500000000000000" pitchFamily="2" charset="0"/>
                  <a:cs typeface="#9Slide03 Arima Madurai" panose="00000500000000000000" pitchFamily="2" charset="0"/>
                </a:rPr>
                <a:t>“</a:t>
              </a:r>
              <a:r>
                <a:rPr lang="en-US" sz="3200" dirty="0" err="1">
                  <a:solidFill>
                    <a:schemeClr val="tx1"/>
                  </a:solidFill>
                  <a:latin typeface="#9Slide03 Arima Madurai" panose="00000500000000000000" pitchFamily="2" charset="0"/>
                  <a:cs typeface="#9Slide03 Arima Madurai" panose="00000500000000000000" pitchFamily="2" charset="0"/>
                </a:rPr>
                <a:t>Hoa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đã</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bắt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đầu</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nở</a:t>
              </a:r>
              <a:r>
                <a:rPr lang="en-US" sz="3200" dirty="0">
                  <a:solidFill>
                    <a:schemeClr val="tx1"/>
                  </a:solidFill>
                  <a:latin typeface="#9Slide03 Arima Madurai" panose="00000500000000000000" pitchFamily="2" charset="0"/>
                  <a:cs typeface="#9Slide03 Arima Madurai" panose="00000500000000000000" pitchFamily="2" charset="0"/>
                </a:rPr>
                <a:t>.”</a:t>
              </a:r>
            </a:p>
          </p:txBody>
        </p:sp>
      </p:grpSp>
      <p:pic>
        <p:nvPicPr>
          <p:cNvPr id="20" name="Picture 19">
            <a:extLst>
              <a:ext uri="{FF2B5EF4-FFF2-40B4-BE49-F238E27FC236}">
                <a16:creationId xmlns:a16="http://schemas.microsoft.com/office/drawing/2014/main" id="{1D434E3A-1CB6-4A0F-81F9-E51EA444D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1" name="Group 20">
            <a:extLst>
              <a:ext uri="{FF2B5EF4-FFF2-40B4-BE49-F238E27FC236}">
                <a16:creationId xmlns:a16="http://schemas.microsoft.com/office/drawing/2014/main" id="{122713EF-C586-4369-A2BA-60E27D68EA14}"/>
              </a:ext>
            </a:extLst>
          </p:cNvPr>
          <p:cNvGrpSpPr/>
          <p:nvPr/>
        </p:nvGrpSpPr>
        <p:grpSpPr>
          <a:xfrm>
            <a:off x="2392913" y="4166122"/>
            <a:ext cx="8699157" cy="1507495"/>
            <a:chOff x="1117600" y="2571750"/>
            <a:chExt cx="7636933" cy="889000"/>
          </a:xfrm>
        </p:grpSpPr>
        <p:sp>
          <p:nvSpPr>
            <p:cNvPr id="22" name="Rectangle: Rounded Corners 21">
              <a:extLst>
                <a:ext uri="{FF2B5EF4-FFF2-40B4-BE49-F238E27FC236}">
                  <a16:creationId xmlns:a16="http://schemas.microsoft.com/office/drawing/2014/main" id="{50F5032F-54A0-4349-A253-E49AA6C2B52E}"/>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Rectangle: Rounded Corners 22">
              <a:extLst>
                <a:ext uri="{FF2B5EF4-FFF2-40B4-BE49-F238E27FC236}">
                  <a16:creationId xmlns:a16="http://schemas.microsoft.com/office/drawing/2014/main" id="{BC5F210D-A501-49CD-AB69-998CA7D27B41}"/>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
                <a:defRPr/>
              </a:pP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Trong</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vườn</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của</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ông</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ngoại</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p>
            <a:p>
              <a:pPr marL="457200" indent="-457200">
                <a:buFont typeface="Wingdings" panose="05000000000000000000" pitchFamily="2" charset="2"/>
                <a:buChar char="§"/>
                <a:defRPr/>
              </a:pP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Nhờ</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sự</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chăm</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sóc</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tận</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tình</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của</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mẹ</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p>
          </p:txBody>
        </p:sp>
      </p:grpSp>
    </p:spTree>
    <p:extLst>
      <p:ext uri="{BB962C8B-B14F-4D97-AF65-F5344CB8AC3E}">
        <p14:creationId xmlns:p14="http://schemas.microsoft.com/office/powerpoint/2010/main" val="289077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F8C316-A57D-4C02-87EA-BF2167515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Picture 6" descr="Kết quả hình ảnh cho superman chibi">
            <a:hlinkClick r:id="rId4" action="ppaction://hlinksldjump"/>
            <a:extLst>
              <a:ext uri="{FF2B5EF4-FFF2-40B4-BE49-F238E27FC236}">
                <a16:creationId xmlns:a16="http://schemas.microsoft.com/office/drawing/2014/main" id="{CCEF43C4-3A98-460F-9FFE-945ACEE46EE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152491" y="674049"/>
            <a:ext cx="4088111" cy="229956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595D290-DFF3-4978-9A6C-CCF880299CB9}"/>
              </a:ext>
            </a:extLst>
          </p:cNvPr>
          <p:cNvGrpSpPr/>
          <p:nvPr/>
        </p:nvGrpSpPr>
        <p:grpSpPr>
          <a:xfrm>
            <a:off x="2196546" y="606285"/>
            <a:ext cx="9551504" cy="2375454"/>
            <a:chOff x="2196546" y="675859"/>
            <a:chExt cx="9551504" cy="1928191"/>
          </a:xfrm>
        </p:grpSpPr>
        <p:sp>
          <p:nvSpPr>
            <p:cNvPr id="18" name="Rectangle: Rounded Corners 17">
              <a:extLst>
                <a:ext uri="{FF2B5EF4-FFF2-40B4-BE49-F238E27FC236}">
                  <a16:creationId xmlns:a16="http://schemas.microsoft.com/office/drawing/2014/main" id="{F68EF3D8-AAC0-4A5C-8347-0D104779BBD1}"/>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3A5519F-8C91-4D9D-AE73-5A09A37A2E48}"/>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4: </a:t>
              </a:r>
              <a:r>
                <a:rPr lang="en-US" sz="3000" b="1" dirty="0" err="1">
                  <a:solidFill>
                    <a:srgbClr val="0070C0"/>
                  </a:solidFill>
                  <a:latin typeface="#9Slide03 Arima Madurai" panose="00000500000000000000" pitchFamily="2" charset="0"/>
                  <a:cs typeface="#9Slide03 Arima Madurai" panose="00000500000000000000" pitchFamily="2" charset="0"/>
                </a:rPr>
                <a:t>Xác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định</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cho</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biết</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dụng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Một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hôm</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tôi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bắt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gặp</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nó</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nhào</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một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thứ</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bột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gì</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đó</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đen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sì</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trông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rất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sợ</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thỉnh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thoảng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lại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bôi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bôi</a:t>
              </a:r>
              <a:r>
                <a:rPr lang="en-US" sz="3000" dirty="0">
                  <a:solidFill>
                    <a:schemeClr val="tx1"/>
                  </a:solidFill>
                  <a:latin typeface="#9Slide03 Arima Madurai" panose="00000500000000000000" pitchFamily="2" charset="0"/>
                  <a:cs typeface="#9Slide03 Arima Madurai" panose="00000500000000000000" pitchFamily="2" charset="0"/>
                </a:rPr>
                <a:t> ra </a:t>
              </a:r>
              <a:r>
                <a:rPr lang="en-US" sz="3000" dirty="0" err="1">
                  <a:solidFill>
                    <a:schemeClr val="tx1"/>
                  </a:solidFill>
                  <a:latin typeface="#9Slide03 Arima Madurai" panose="00000500000000000000" pitchFamily="2" charset="0"/>
                  <a:cs typeface="#9Slide03 Arima Madurai" panose="00000500000000000000" pitchFamily="2" charset="0"/>
                </a:rPr>
                <a:t>cổ</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tay</a:t>
              </a:r>
              <a:r>
                <a:rPr lang="en-US" sz="3000" dirty="0">
                  <a:solidFill>
                    <a:schemeClr val="tx1"/>
                  </a:solidFill>
                  <a:latin typeface="#9Slide03 Arima Madurai" panose="00000500000000000000" pitchFamily="2" charset="0"/>
                  <a:cs typeface="#9Slide03 Arima Madurai" panose="00000500000000000000" pitchFamily="2" charset="0"/>
                </a:rPr>
                <a:t>.</a:t>
              </a:r>
            </a:p>
          </p:txBody>
        </p:sp>
      </p:grpSp>
      <p:pic>
        <p:nvPicPr>
          <p:cNvPr id="20" name="Picture 19">
            <a:extLst>
              <a:ext uri="{FF2B5EF4-FFF2-40B4-BE49-F238E27FC236}">
                <a16:creationId xmlns:a16="http://schemas.microsoft.com/office/drawing/2014/main" id="{E08BD0AC-592F-467E-BB2F-965645A0D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1" name="Group 20">
            <a:extLst>
              <a:ext uri="{FF2B5EF4-FFF2-40B4-BE49-F238E27FC236}">
                <a16:creationId xmlns:a16="http://schemas.microsoft.com/office/drawing/2014/main" id="{336DCE64-DD99-4973-ADE7-8767D0D93987}"/>
              </a:ext>
            </a:extLst>
          </p:cNvPr>
          <p:cNvGrpSpPr/>
          <p:nvPr/>
        </p:nvGrpSpPr>
        <p:grpSpPr>
          <a:xfrm>
            <a:off x="2392913" y="4166122"/>
            <a:ext cx="8699157" cy="1507495"/>
            <a:chOff x="1117600" y="2571750"/>
            <a:chExt cx="7636933" cy="889000"/>
          </a:xfrm>
        </p:grpSpPr>
        <p:sp>
          <p:nvSpPr>
            <p:cNvPr id="22" name="Rectangle: Rounded Corners 21">
              <a:extLst>
                <a:ext uri="{FF2B5EF4-FFF2-40B4-BE49-F238E27FC236}">
                  <a16:creationId xmlns:a16="http://schemas.microsoft.com/office/drawing/2014/main" id="{4B62739A-D432-4BDE-AC14-9FD3D87185B0}"/>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Rectangle: Rounded Corners 22">
              <a:extLst>
                <a:ext uri="{FF2B5EF4-FFF2-40B4-BE49-F238E27FC236}">
                  <a16:creationId xmlns:a16="http://schemas.microsoft.com/office/drawing/2014/main" id="{250CBD7D-2A01-4A38-A7E6-CBD564982E22}"/>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Một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bổ</a:t>
              </a:r>
              <a:r>
                <a:rPr lang="en-US" sz="2800" dirty="0">
                  <a:solidFill>
                    <a:schemeClr val="tx1"/>
                  </a:solidFill>
                  <a:latin typeface="#9Slide03 Arima Madurai" panose="00000500000000000000" pitchFamily="2" charset="0"/>
                  <a:cs typeface="#9Slide03 Arima Madurai" panose="00000500000000000000" pitchFamily="2" charset="0"/>
                </a:rPr>
                <a:t> sung ý </a:t>
              </a:r>
              <a:r>
                <a:rPr lang="en-US" sz="2800" dirty="0" err="1">
                  <a:solidFill>
                    <a:schemeClr val="tx1"/>
                  </a:solidFill>
                  <a:latin typeface="#9Slide03 Arima Madurai" panose="00000500000000000000" pitchFamily="2" charset="0"/>
                  <a:cs typeface="#9Slide03 Arima Madurai" panose="00000500000000000000" pitchFamily="2" charset="0"/>
                </a:rPr>
                <a:t>nghĩa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về</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thời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gian</a:t>
              </a:r>
              <a:endParaRPr lang="en-US" sz="2400" dirty="0"/>
            </a:p>
          </p:txBody>
        </p:sp>
      </p:grpSp>
    </p:spTree>
    <p:extLst>
      <p:ext uri="{BB962C8B-B14F-4D97-AF65-F5344CB8AC3E}">
        <p14:creationId xmlns:p14="http://schemas.microsoft.com/office/powerpoint/2010/main" val="252873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81867F-363E-4F48-99CD-A0CF62C1A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Picture 6" descr="Kết quả hình ảnh cho superman chibi">
            <a:hlinkClick r:id="rId4" action="ppaction://hlinksldjump"/>
            <a:extLst>
              <a:ext uri="{FF2B5EF4-FFF2-40B4-BE49-F238E27FC236}">
                <a16:creationId xmlns:a16="http://schemas.microsoft.com/office/drawing/2014/main" id="{3EFCEB2C-2467-45B0-9DCA-1B0A9397B0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165747" y="870938"/>
            <a:ext cx="4088111" cy="229956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42ED6F1-8EAC-4AB3-A456-98E030B0E099}"/>
              </a:ext>
            </a:extLst>
          </p:cNvPr>
          <p:cNvGrpSpPr/>
          <p:nvPr/>
        </p:nvGrpSpPr>
        <p:grpSpPr>
          <a:xfrm>
            <a:off x="2196546" y="606284"/>
            <a:ext cx="9551504" cy="2822715"/>
            <a:chOff x="2196546" y="675859"/>
            <a:chExt cx="9551504" cy="1928191"/>
          </a:xfrm>
        </p:grpSpPr>
        <p:sp>
          <p:nvSpPr>
            <p:cNvPr id="18" name="Rectangle: Rounded Corners 17">
              <a:extLst>
                <a:ext uri="{FF2B5EF4-FFF2-40B4-BE49-F238E27FC236}">
                  <a16:creationId xmlns:a16="http://schemas.microsoft.com/office/drawing/2014/main" id="{E89CD089-F774-47F5-A0AB-06EF5981049D}"/>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C06B0CE-DECE-4175-B3E5-0BF7E27C0110}"/>
                </a:ext>
              </a:extLst>
            </p:cNvPr>
            <p:cNvSpPr/>
            <p:nvPr/>
          </p:nvSpPr>
          <p:spPr>
            <a:xfrm>
              <a:off x="2299251" y="765947"/>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b="1" dirty="0">
                <a:solidFill>
                  <a:srgbClr val="0070C0"/>
                </a:solidFill>
                <a:latin typeface="#9Slide03 Arima Madurai" panose="00000500000000000000" pitchFamily="2" charset="0"/>
                <a:cs typeface="#9Slide03 Arima Madurai" panose="00000500000000000000" pitchFamily="2" charset="0"/>
              </a:endParaRPr>
            </a:p>
            <a:p>
              <a:pPr algn="just"/>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5: So </a:t>
              </a:r>
              <a:r>
                <a:rPr lang="en-US" sz="2800" b="1" dirty="0" err="1">
                  <a:solidFill>
                    <a:srgbClr val="0070C0"/>
                  </a:solidFill>
                  <a:latin typeface="#9Slide03 Arima Madurai" panose="00000500000000000000" pitchFamily="2" charset="0"/>
                  <a:cs typeface="#9Slide03 Arima Madurai" panose="00000500000000000000" pitchFamily="2" charset="0"/>
                </a:rPr>
                <a:t>sánh</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vị</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trí</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của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trong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cặp</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và</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cho</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biết</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vì</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sao</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tác</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giả</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lựa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chọn</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cách</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diễn</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đạt</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thứ</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nhất</a:t>
              </a:r>
              <a:r>
                <a:rPr lang="en-US" sz="2800" b="1" dirty="0">
                  <a:solidFill>
                    <a:srgbClr val="0070C0"/>
                  </a:solidFill>
                  <a:latin typeface="#9Slide03 Arima Madurai" panose="00000500000000000000" pitchFamily="2" charset="0"/>
                  <a:cs typeface="#9Slide03 Arima Madurai" panose="00000500000000000000" pitchFamily="2" charset="0"/>
                </a:rPr>
                <a:t>: </a:t>
              </a:r>
              <a:endParaRPr lang="en-US" sz="2800" dirty="0">
                <a:solidFill>
                  <a:schemeClr val="tx1"/>
                </a:solidFill>
                <a:latin typeface="#9Slide03 Arima Madurai" panose="00000500000000000000" pitchFamily="2" charset="0"/>
                <a:cs typeface="#9Slide03 Arima Madurai" panose="00000500000000000000" pitchFamily="2" charset="0"/>
              </a:endParaRPr>
            </a:p>
            <a:p>
              <a:pPr algn="just"/>
              <a:r>
                <a:rPr lang="en-US" sz="2800" dirty="0">
                  <a:solidFill>
                    <a:srgbClr val="000000"/>
                  </a:solidFill>
                  <a:latin typeface="#9Slide03 Arima Madurai" panose="00000500000000000000" pitchFamily="2" charset="0"/>
                  <a:cs typeface="#9Slide03 Arima Madurai" panose="00000500000000000000" pitchFamily="2" charset="0"/>
                </a:rPr>
                <a:t>(1</a:t>
              </a:r>
              <a:r>
                <a:rPr lang="vi-VN" sz="2800" b="0" i="0" dirty="0">
                  <a:solidFill>
                    <a:srgbClr val="000000"/>
                  </a:solidFill>
                  <a:effectLst/>
                  <a:latin typeface="#9Slide03 Arima Madurai" panose="00000500000000000000" pitchFamily="2" charset="0"/>
                  <a:cs typeface="#9Slide03 Arima Madurai" panose="00000500000000000000" pitchFamily="2" charset="0"/>
                </a:rPr>
                <a:t>) Nghe chuyện, vua lấy làm mừng lắm. Nhưng, </a:t>
              </a:r>
              <a:r>
                <a:rPr lang="vi-VN" sz="2800" b="1" i="0" dirty="0">
                  <a:solidFill>
                    <a:srgbClr val="000000"/>
                  </a:solidFill>
                  <a:effectLst/>
                  <a:latin typeface="#9Slide03 Arima Madurai" panose="00000500000000000000" pitchFamily="2" charset="0"/>
                  <a:cs typeface="#9Slide03 Arima Madurai" panose="00000500000000000000" pitchFamily="2" charset="0"/>
                </a:rPr>
                <a:t>để biết chính xác hơn nữa,</a:t>
              </a:r>
              <a:r>
                <a:rPr lang="vi-VN" sz="2800" b="0" i="0" dirty="0">
                  <a:solidFill>
                    <a:srgbClr val="000000"/>
                  </a:solidFill>
                  <a:effectLst/>
                  <a:latin typeface="#9Slide03 Arima Madurai" panose="00000500000000000000" pitchFamily="2" charset="0"/>
                  <a:cs typeface="#9Slide03 Arima Madurai" panose="00000500000000000000" pitchFamily="2" charset="0"/>
                </a:rPr>
                <a:t> vua cho thử lại. ( Em bé thông minh)</a:t>
              </a:r>
            </a:p>
            <a:p>
              <a:pPr algn="just"/>
              <a:r>
                <a:rPr lang="en-US" sz="2800" dirty="0">
                  <a:solidFill>
                    <a:srgbClr val="000000"/>
                  </a:solidFill>
                  <a:latin typeface="#9Slide03 Arima Madurai" panose="00000500000000000000" pitchFamily="2" charset="0"/>
                  <a:cs typeface="#9Slide03 Arima Madurai" panose="00000500000000000000" pitchFamily="2" charset="0"/>
                </a:rPr>
                <a:t>(</a:t>
              </a:r>
              <a:r>
                <a:rPr lang="vi-VN" sz="2800" b="0" i="0" dirty="0">
                  <a:solidFill>
                    <a:srgbClr val="000000"/>
                  </a:solidFill>
                  <a:effectLst/>
                  <a:latin typeface="#9Slide03 Arima Madurai" panose="00000500000000000000" pitchFamily="2" charset="0"/>
                  <a:cs typeface="#9Slide03 Arima Madurai" panose="00000500000000000000" pitchFamily="2" charset="0"/>
                </a:rPr>
                <a:t>2) Nghe chuyện, vua lấy làm mừng lắm. Nhưng, vua cho thử lại </a:t>
              </a:r>
              <a:r>
                <a:rPr lang="vi-VN" sz="2800" b="1" i="0" dirty="0">
                  <a:solidFill>
                    <a:srgbClr val="000000"/>
                  </a:solidFill>
                  <a:effectLst/>
                  <a:latin typeface="#9Slide03 Arima Madurai" panose="00000500000000000000" pitchFamily="2" charset="0"/>
                  <a:cs typeface="#9Slide03 Arima Madurai" panose="00000500000000000000" pitchFamily="2" charset="0"/>
                </a:rPr>
                <a:t>để biết chính xác hơn nữa</a:t>
              </a:r>
              <a:r>
                <a:rPr lang="vi-VN" sz="2800" b="0" i="0" dirty="0">
                  <a:solidFill>
                    <a:srgbClr val="000000"/>
                  </a:solidFill>
                  <a:effectLst/>
                  <a:latin typeface="#9Slide03 Arima Madurai" panose="00000500000000000000" pitchFamily="2" charset="0"/>
                  <a:cs typeface="#9Slide03 Arima Madurai" panose="00000500000000000000" pitchFamily="2" charset="0"/>
                </a:rPr>
                <a:t>.</a:t>
              </a:r>
            </a:p>
          </p:txBody>
        </p:sp>
      </p:grpSp>
      <p:pic>
        <p:nvPicPr>
          <p:cNvPr id="20" name="Picture 19">
            <a:extLst>
              <a:ext uri="{FF2B5EF4-FFF2-40B4-BE49-F238E27FC236}">
                <a16:creationId xmlns:a16="http://schemas.microsoft.com/office/drawing/2014/main" id="{46804216-57F8-499F-B881-753898BC1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479" y="3898983"/>
            <a:ext cx="2117035" cy="2117035"/>
          </a:xfrm>
          <a:prstGeom prst="rect">
            <a:avLst/>
          </a:prstGeom>
        </p:spPr>
      </p:pic>
      <p:grpSp>
        <p:nvGrpSpPr>
          <p:cNvPr id="21" name="Group 20">
            <a:extLst>
              <a:ext uri="{FF2B5EF4-FFF2-40B4-BE49-F238E27FC236}">
                <a16:creationId xmlns:a16="http://schemas.microsoft.com/office/drawing/2014/main" id="{A4D154AD-0B8E-401A-8265-3516188EC96F}"/>
              </a:ext>
            </a:extLst>
          </p:cNvPr>
          <p:cNvGrpSpPr/>
          <p:nvPr/>
        </p:nvGrpSpPr>
        <p:grpSpPr>
          <a:xfrm>
            <a:off x="2392913" y="4166122"/>
            <a:ext cx="8696845" cy="1711671"/>
            <a:chOff x="1117600" y="2571750"/>
            <a:chExt cx="7636933" cy="889000"/>
          </a:xfrm>
        </p:grpSpPr>
        <p:sp>
          <p:nvSpPr>
            <p:cNvPr id="22" name="Rectangle: Rounded Corners 21">
              <a:extLst>
                <a:ext uri="{FF2B5EF4-FFF2-40B4-BE49-F238E27FC236}">
                  <a16:creationId xmlns:a16="http://schemas.microsoft.com/office/drawing/2014/main" id="{3DFFEA76-8BD7-4B00-AEF1-C2104A4CE661}"/>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Rectangle: Rounded Corners 22">
              <a:extLst>
                <a:ext uri="{FF2B5EF4-FFF2-40B4-BE49-F238E27FC236}">
                  <a16:creationId xmlns:a16="http://schemas.microsoft.com/office/drawing/2014/main" id="{D14B43A1-49AA-4A1B-B10C-B81593E3EC3D}"/>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0" i="0" dirty="0" err="1">
                  <a:solidFill>
                    <a:srgbClr val="000000"/>
                  </a:solidFill>
                  <a:effectLst/>
                  <a:latin typeface="#9Slide03 Arima Madurai" panose="00000500000000000000" pitchFamily="2" charset="0"/>
                  <a:cs typeface="#9Slide03 Arima Madurai" panose="00000500000000000000" pitchFamily="2" charset="0"/>
                </a:rPr>
                <a:t>Câu</a:t>
              </a:r>
              <a:r>
                <a:rPr lang="en-US" sz="3000" b="0" i="0" dirty="0">
                  <a:solidFill>
                    <a:srgbClr val="000000"/>
                  </a:solidFill>
                  <a:effectLst/>
                  <a:latin typeface="#9Slide03 Arima Madurai" panose="00000500000000000000" pitchFamily="2" charset="0"/>
                  <a:cs typeface="#9Slide03 Arima Madurai" panose="00000500000000000000" pitchFamily="2" charset="0"/>
                </a:rPr>
                <a:t> (1) </a:t>
              </a:r>
              <a:r>
                <a:rPr lang="vi-VN" sz="3000" b="0" i="0" dirty="0">
                  <a:solidFill>
                    <a:srgbClr val="000000"/>
                  </a:solidFill>
                  <a:effectLst/>
                  <a:latin typeface="#9Slide03 Arima Madurai" panose="00000500000000000000" pitchFamily="2" charset="0"/>
                  <a:cs typeface="#9Slide03 Arima Madurai" panose="00000500000000000000" pitchFamily="2" charset="0"/>
                </a:rPr>
                <a:t>sử dụng trạng ngữ đặt đầu câu bổ sung ý nghĩa cho các thành phần còn lại c</a:t>
              </a:r>
              <a:r>
                <a:rPr lang="en-US" sz="3000" dirty="0" err="1">
                  <a:solidFill>
                    <a:srgbClr val="000000"/>
                  </a:solidFill>
                  <a:latin typeface="#9Slide03 Arima Madurai" panose="00000500000000000000" pitchFamily="2" charset="0"/>
                  <a:cs typeface="#9Slide03 Arima Madurai" panose="00000500000000000000" pitchFamily="2" charset="0"/>
                </a:rPr>
                <a:t>ủa</a:t>
              </a:r>
              <a:r>
                <a:rPr lang="vi-VN" sz="3000" b="0" i="0" dirty="0">
                  <a:solidFill>
                    <a:srgbClr val="000000"/>
                  </a:solidFill>
                  <a:effectLst/>
                  <a:latin typeface="#9Slide03 Arima Madurai" panose="00000500000000000000" pitchFamily="2" charset="0"/>
                  <a:cs typeface="#9Slide03 Arima Madurai" panose="00000500000000000000" pitchFamily="2" charset="0"/>
                </a:rPr>
                <a:t> câu, tạo điểm nhấn khiến câu văn hay hơn</a:t>
              </a:r>
              <a:endParaRPr lang="vi-VN" sz="30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grpSp>
    </p:spTree>
    <p:extLst>
      <p:ext uri="{BB962C8B-B14F-4D97-AF65-F5344CB8AC3E}">
        <p14:creationId xmlns:p14="http://schemas.microsoft.com/office/powerpoint/2010/main" val="2722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FF8A1A-8757-4E6B-BD92-66ABFAE8E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7" name="Group 16">
            <a:extLst>
              <a:ext uri="{FF2B5EF4-FFF2-40B4-BE49-F238E27FC236}">
                <a16:creationId xmlns:a16="http://schemas.microsoft.com/office/drawing/2014/main" id="{5059D433-35BB-4491-A873-867A85F80070}"/>
              </a:ext>
            </a:extLst>
          </p:cNvPr>
          <p:cNvGrpSpPr/>
          <p:nvPr/>
        </p:nvGrpSpPr>
        <p:grpSpPr>
          <a:xfrm>
            <a:off x="1945757" y="606285"/>
            <a:ext cx="9952075" cy="2375454"/>
            <a:chOff x="2196546" y="675859"/>
            <a:chExt cx="9551504" cy="1928191"/>
          </a:xfrm>
        </p:grpSpPr>
        <p:sp>
          <p:nvSpPr>
            <p:cNvPr id="18" name="Rectangle: Rounded Corners 17">
              <a:extLst>
                <a:ext uri="{FF2B5EF4-FFF2-40B4-BE49-F238E27FC236}">
                  <a16:creationId xmlns:a16="http://schemas.microsoft.com/office/drawing/2014/main" id="{AF122EBD-071D-4C72-8651-E82D9EC47191}"/>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Rounded Corners 18">
              <a:extLst>
                <a:ext uri="{FF2B5EF4-FFF2-40B4-BE49-F238E27FC236}">
                  <a16:creationId xmlns:a16="http://schemas.microsoft.com/office/drawing/2014/main" id="{208BB2DE-C075-4AF8-AB37-D130BF31A07D}"/>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1: </a:t>
              </a:r>
              <a:r>
                <a:rPr lang="en-US" sz="2800" b="1" dirty="0" err="1">
                  <a:solidFill>
                    <a:srgbClr val="0070C0"/>
                  </a:solidFill>
                  <a:latin typeface="#9Slide03 Arima Madurai" panose="00000500000000000000" pitchFamily="2" charset="0"/>
                  <a:cs typeface="#9Slide03 Arima Madurai" panose="00000500000000000000" pitchFamily="2" charset="0"/>
                </a:rPr>
                <a:t>Cụm</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từ</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Ngày</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hôm</a:t>
              </a:r>
              <a:r>
                <a:rPr lang="en-US" sz="2800" b="1" dirty="0">
                  <a:solidFill>
                    <a:srgbClr val="0070C0"/>
                  </a:solidFill>
                  <a:latin typeface="#9Slide03 Arima Madurai" panose="00000500000000000000" pitchFamily="2" charset="0"/>
                  <a:cs typeface="#9Slide03 Arima Madurai" panose="00000500000000000000" pitchFamily="2" charset="0"/>
                </a:rPr>
                <a:t> nay” </a:t>
              </a:r>
              <a:r>
                <a:rPr lang="en-US" sz="2800" b="1" dirty="0" err="1">
                  <a:solidFill>
                    <a:srgbClr val="0070C0"/>
                  </a:solidFill>
                  <a:latin typeface="#9Slide03 Arima Madurai" panose="00000500000000000000" pitchFamily="2" charset="0"/>
                  <a:cs typeface="#9Slide03 Arima Madurai" panose="00000500000000000000" pitchFamily="2" charset="0"/>
                </a:rPr>
                <a:t>trong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có</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phải</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là</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không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Nếu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có</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thì</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chức</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năng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của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nó</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là</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gì</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rPr>
                <a:t>“</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nay, </a:t>
              </a:r>
              <a:r>
                <a:rPr lang="en-US" sz="2800" dirty="0" err="1">
                  <a:solidFill>
                    <a:schemeClr val="tx1"/>
                  </a:solidFill>
                  <a:latin typeface="#9Slide03 Arima Madurai" panose="00000500000000000000" pitchFamily="2" charset="0"/>
                  <a:cs typeface="#9Slide03 Arima Madurai" panose="00000500000000000000" pitchFamily="2" charset="0"/>
                </a:rPr>
                <a:t>nhân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buổi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tựu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trường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em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tôi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chỉ</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biết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chúc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em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một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năm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đầy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vui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vẻ</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đầy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kết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quả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tốt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đẹp</a:t>
              </a:r>
              <a:r>
                <a:rPr lang="en-US" sz="2800" dirty="0">
                  <a:solidFill>
                    <a:schemeClr val="tx1"/>
                  </a:solidFill>
                  <a:latin typeface="#9Slide03 Arima Madurai" panose="00000500000000000000" pitchFamily="2" charset="0"/>
                  <a:cs typeface="#9Slide03 Arima Madurai" panose="00000500000000000000" pitchFamily="2" charset="0"/>
                </a:rPr>
                <a:t>.”</a:t>
              </a:r>
            </a:p>
          </p:txBody>
        </p:sp>
      </p:grpSp>
      <p:pic>
        <p:nvPicPr>
          <p:cNvPr id="20" name="Picture 19">
            <a:extLst>
              <a:ext uri="{FF2B5EF4-FFF2-40B4-BE49-F238E27FC236}">
                <a16:creationId xmlns:a16="http://schemas.microsoft.com/office/drawing/2014/main" id="{D839F06E-54A2-49C9-A193-5A54A0106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1" name="Group 20">
            <a:extLst>
              <a:ext uri="{FF2B5EF4-FFF2-40B4-BE49-F238E27FC236}">
                <a16:creationId xmlns:a16="http://schemas.microsoft.com/office/drawing/2014/main" id="{FE7D6347-F8B4-4D69-AE38-FF0884307A6F}"/>
              </a:ext>
            </a:extLst>
          </p:cNvPr>
          <p:cNvGrpSpPr/>
          <p:nvPr/>
        </p:nvGrpSpPr>
        <p:grpSpPr>
          <a:xfrm>
            <a:off x="2392913" y="4166122"/>
            <a:ext cx="8699157" cy="1507495"/>
            <a:chOff x="1117600" y="2571750"/>
            <a:chExt cx="7636933" cy="889000"/>
          </a:xfrm>
        </p:grpSpPr>
        <p:sp>
          <p:nvSpPr>
            <p:cNvPr id="22" name="Rectangle: Rounded Corners 21">
              <a:extLst>
                <a:ext uri="{FF2B5EF4-FFF2-40B4-BE49-F238E27FC236}">
                  <a16:creationId xmlns:a16="http://schemas.microsoft.com/office/drawing/2014/main" id="{9971441E-27DD-4DD9-923C-EBA165D23779}"/>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3" name="Rectangle: Rounded Corners 22">
              <a:extLst>
                <a:ext uri="{FF2B5EF4-FFF2-40B4-BE49-F238E27FC236}">
                  <a16:creationId xmlns:a16="http://schemas.microsoft.com/office/drawing/2014/main" id="{4A007C69-C4E3-4FB3-A49C-465C44FE4F4C}"/>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nay” </a:t>
              </a:r>
            </a:p>
            <a:p>
              <a:pPr algn="ct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B</a:t>
              </a:r>
              <a:r>
                <a:rPr lang="en-US" sz="2800" dirty="0" err="1">
                  <a:solidFill>
                    <a:schemeClr val="tx1"/>
                  </a:solidFill>
                  <a:latin typeface="#9Slide03 Arima Madurai" panose="00000500000000000000" pitchFamily="2" charset="0"/>
                  <a:cs typeface="#9Slide03 Arima Madurai" panose="00000500000000000000" pitchFamily="2" charset="0"/>
                </a:rPr>
                <a:t>ổ</a:t>
              </a:r>
              <a:r>
                <a:rPr lang="en-US" sz="2800" dirty="0">
                  <a:solidFill>
                    <a:schemeClr val="tx1"/>
                  </a:solidFill>
                  <a:latin typeface="#9Slide03 Arima Madurai" panose="00000500000000000000" pitchFamily="2" charset="0"/>
                  <a:cs typeface="#9Slide03 Arima Madurai" panose="00000500000000000000" pitchFamily="2" charset="0"/>
                </a:rPr>
                <a:t> sung ý </a:t>
              </a:r>
              <a:r>
                <a:rPr lang="en-US" sz="2800" dirty="0" err="1">
                  <a:solidFill>
                    <a:schemeClr val="tx1"/>
                  </a:solidFill>
                  <a:latin typeface="#9Slide03 Arima Madurai" panose="00000500000000000000" pitchFamily="2" charset="0"/>
                  <a:cs typeface="#9Slide03 Arima Madurai" panose="00000500000000000000" pitchFamily="2" charset="0"/>
                </a:rPr>
                <a:t>nghĩa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về</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mặt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thời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gian</a:t>
              </a:r>
              <a:endParaRPr lang="en-US" sz="2400" dirty="0"/>
            </a:p>
          </p:txBody>
        </p:sp>
      </p:grpSp>
      <p:pic>
        <p:nvPicPr>
          <p:cNvPr id="24" name="Picture 2" descr="Hình ảnh có liên quan">
            <a:hlinkClick r:id="rId5" action="ppaction://hlinksldjump"/>
            <a:extLst>
              <a:ext uri="{FF2B5EF4-FFF2-40B4-BE49-F238E27FC236}">
                <a16:creationId xmlns:a16="http://schemas.microsoft.com/office/drawing/2014/main" id="{ACC9C626-6FB8-41CD-AB9F-0F597F99161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954" y="370844"/>
            <a:ext cx="1665643" cy="26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73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2BD65A-9731-41D0-90EC-10B1C199F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A14196BE-A603-4CF4-909D-FC72855A1506}"/>
              </a:ext>
            </a:extLst>
          </p:cNvPr>
          <p:cNvGrpSpPr/>
          <p:nvPr/>
        </p:nvGrpSpPr>
        <p:grpSpPr>
          <a:xfrm>
            <a:off x="1920096" y="606285"/>
            <a:ext cx="9850142" cy="2375454"/>
            <a:chOff x="2196546" y="675859"/>
            <a:chExt cx="9551504" cy="1928191"/>
          </a:xfrm>
        </p:grpSpPr>
        <p:sp>
          <p:nvSpPr>
            <p:cNvPr id="17" name="Rectangle: Rounded Corners 16">
              <a:extLst>
                <a:ext uri="{FF2B5EF4-FFF2-40B4-BE49-F238E27FC236}">
                  <a16:creationId xmlns:a16="http://schemas.microsoft.com/office/drawing/2014/main" id="{20B245C8-63A4-4E84-9ACB-92FBDF5CB781}"/>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FB2A9FB-908A-4A8D-B5C1-01748D13BBBD}"/>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2: </a:t>
              </a:r>
              <a:r>
                <a:rPr lang="en-US" sz="3000" b="1" dirty="0" err="1">
                  <a:solidFill>
                    <a:srgbClr val="0070C0"/>
                  </a:solidFill>
                  <a:latin typeface="#9Slide03 Arima Madurai" panose="00000500000000000000" pitchFamily="2" charset="0"/>
                  <a:cs typeface="#9Slide03 Arima Madurai" panose="00000500000000000000" pitchFamily="2" charset="0"/>
                </a:rPr>
                <a:t>Thử</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lược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bỏ</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chỉ</a:t>
              </a:r>
              <a:r>
                <a:rPr lang="en-US" sz="3000" b="1" dirty="0">
                  <a:solidFill>
                    <a:srgbClr val="0070C0"/>
                  </a:solidFill>
                  <a:latin typeface="#9Slide03 Arima Madurai" panose="00000500000000000000" pitchFamily="2" charset="0"/>
                  <a:cs typeface="#9Slide03 Arima Madurai" panose="00000500000000000000" pitchFamily="2" charset="0"/>
                </a:rPr>
                <a:t> ra </a:t>
              </a:r>
              <a:r>
                <a:rPr lang="en-US" sz="3000" b="1" dirty="0" err="1">
                  <a:solidFill>
                    <a:srgbClr val="0070C0"/>
                  </a:solidFill>
                  <a:latin typeface="#9Slide03 Arima Madurai" panose="00000500000000000000" pitchFamily="2" charset="0"/>
                  <a:cs typeface="#9Slide03 Arima Madurai" panose="00000500000000000000" pitchFamily="2" charset="0"/>
                </a:rPr>
                <a:t>sự</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khác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nhau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về</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nội</a:t>
              </a:r>
              <a:r>
                <a:rPr lang="en-US" sz="3000" b="1" dirty="0">
                  <a:solidFill>
                    <a:srgbClr val="0070C0"/>
                  </a:solidFill>
                  <a:latin typeface="#9Slide03 Arima Madurai" panose="00000500000000000000" pitchFamily="2" charset="0"/>
                  <a:cs typeface="#9Slide03 Arima Madurai" panose="00000500000000000000" pitchFamily="2" charset="0"/>
                </a:rPr>
                <a:t> dung </a:t>
              </a:r>
              <a:r>
                <a:rPr lang="en-US" sz="3000" b="1" dirty="0" err="1">
                  <a:solidFill>
                    <a:srgbClr val="0070C0"/>
                  </a:solidFill>
                  <a:latin typeface="#9Slide03 Arima Madurai" panose="00000500000000000000" pitchFamily="2" charset="0"/>
                  <a:cs typeface="#9Slide03 Arima Madurai" panose="00000500000000000000" pitchFamily="2" charset="0"/>
                </a:rPr>
                <a:t>giữa</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với</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không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có</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vi-VN" sz="3000" b="1" i="0" dirty="0">
                  <a:solidFill>
                    <a:srgbClr val="000000"/>
                  </a:solidFill>
                  <a:effectLst/>
                  <a:latin typeface="#9Slide03 Arima Madurai" panose="00000500000000000000" pitchFamily="2" charset="0"/>
                  <a:cs typeface="#9Slide03 Arima Madurai" panose="00000500000000000000" pitchFamily="2" charset="0"/>
                </a:rPr>
                <a:t>.</a:t>
              </a:r>
              <a:r>
                <a:rPr lang="en-US" sz="3000" b="1" i="0" dirty="0">
                  <a:solidFill>
                    <a:srgbClr val="000000"/>
                  </a:solidFill>
                  <a:effectLst/>
                  <a:latin typeface="#9Slide03 Arima Madurai" panose="00000500000000000000" pitchFamily="2" charset="0"/>
                  <a:cs typeface="#9Slide03 Arima Madurai" panose="00000500000000000000" pitchFamily="2" charset="0"/>
                </a:rPr>
                <a:t>..</a:t>
              </a:r>
              <a:r>
                <a:rPr lang="vi-VN" sz="3000" b="1" i="0" dirty="0">
                  <a:solidFill>
                    <a:srgbClr val="000000"/>
                  </a:solidFill>
                  <a:effectLst/>
                  <a:latin typeface="#9Slide03 Arima Madurai" panose="00000500000000000000" pitchFamily="2" charset="0"/>
                  <a:cs typeface="#9Slide03 Arima Madurai" panose="00000500000000000000" pitchFamily="2" charset="0"/>
                </a:rPr>
                <a:t> Trong tranh,</a:t>
              </a:r>
              <a:r>
                <a:rPr lang="vi-VN" sz="3000" b="0" i="0" dirty="0">
                  <a:solidFill>
                    <a:srgbClr val="000000"/>
                  </a:solidFill>
                  <a:effectLst/>
                  <a:latin typeface="#9Slide03 Arima Madurai" panose="00000500000000000000" pitchFamily="2" charset="0"/>
                  <a:cs typeface="#9Slide03 Arima Madurai" panose="00000500000000000000" pitchFamily="2" charset="0"/>
                </a:rPr>
                <a:t> một chú bé đang ng</a:t>
              </a:r>
              <a:r>
                <a:rPr lang="en-US" sz="3000" b="0" i="0" dirty="0">
                  <a:solidFill>
                    <a:srgbClr val="000000"/>
                  </a:solidFill>
                  <a:effectLst/>
                  <a:latin typeface="#9Slide03 Arima Madurai" panose="00000500000000000000" pitchFamily="2" charset="0"/>
                  <a:cs typeface="#9Slide03 Arima Madurai" panose="00000500000000000000" pitchFamily="2" charset="0"/>
                </a:rPr>
                <a:t>ồ</a:t>
              </a:r>
              <a:r>
                <a:rPr lang="vi-VN" sz="3000" b="0" i="0" dirty="0">
                  <a:solidFill>
                    <a:srgbClr val="000000"/>
                  </a:solidFill>
                  <a:effectLst/>
                  <a:latin typeface="#9Slide03 Arima Madurai" panose="00000500000000000000" pitchFamily="2" charset="0"/>
                  <a:cs typeface="#9Slide03 Arima Madurai" panose="00000500000000000000" pitchFamily="2" charset="0"/>
                </a:rPr>
                <a:t>i nhìn ra ngoài cửa số, nơi b</a:t>
              </a:r>
              <a:r>
                <a:rPr lang="en-US" sz="3000" b="0" i="0" dirty="0">
                  <a:solidFill>
                    <a:srgbClr val="000000"/>
                  </a:solidFill>
                  <a:effectLst/>
                  <a:latin typeface="#9Slide03 Arima Madurai" panose="00000500000000000000" pitchFamily="2" charset="0"/>
                  <a:cs typeface="#9Slide03 Arima Madurai" panose="00000500000000000000" pitchFamily="2" charset="0"/>
                </a:rPr>
                <a:t>ầ</a:t>
              </a:r>
              <a:r>
                <a:rPr lang="vi-VN" sz="3000" b="0" i="0" dirty="0">
                  <a:solidFill>
                    <a:srgbClr val="000000"/>
                  </a:solidFill>
                  <a:effectLst/>
                  <a:latin typeface="#9Slide03 Arima Madurai" panose="00000500000000000000" pitchFamily="2" charset="0"/>
                  <a:cs typeface="#9Slide03 Arima Madurai" panose="00000500000000000000" pitchFamily="2" charset="0"/>
                </a:rPr>
                <a:t>u trời trong xanh.</a:t>
              </a:r>
              <a:endParaRPr lang="en-US" sz="3000" dirty="0">
                <a:solidFill>
                  <a:schemeClr val="tx1"/>
                </a:solidFill>
                <a:latin typeface="#9Slide03 Arima Madurai" panose="00000500000000000000" pitchFamily="2" charset="0"/>
                <a:cs typeface="#9Slide03 Arima Madurai" panose="00000500000000000000" pitchFamily="2" charset="0"/>
              </a:endParaRPr>
            </a:p>
          </p:txBody>
        </p:sp>
      </p:grpSp>
      <p:pic>
        <p:nvPicPr>
          <p:cNvPr id="19" name="Picture 18">
            <a:extLst>
              <a:ext uri="{FF2B5EF4-FFF2-40B4-BE49-F238E27FC236}">
                <a16:creationId xmlns:a16="http://schemas.microsoft.com/office/drawing/2014/main" id="{3D49FDB9-E0CE-49F8-A625-CC7533073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C54BAB09-AEA3-46FF-97D7-142DEC578A75}"/>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F5ADDD3A-7405-45FD-9EFE-EDFBDF2038CD}"/>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D2CDCB83-764E-4C43-A502-4FD43CCE2F58}"/>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Lược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bỏ</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Trong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tranh</a:t>
              </a:r>
              <a:r>
                <a:rPr lang="en-US" sz="2800" dirty="0">
                  <a:solidFill>
                    <a:schemeClr val="tx1"/>
                  </a:solidFill>
                  <a:latin typeface="#9Slide03 Arima Madurai" panose="00000500000000000000" pitchFamily="2" charset="0"/>
                  <a:cs typeface="#9Slide03 Arima Madurai" panose="00000500000000000000" pitchFamily="2" charset="0"/>
                </a:rPr>
                <a:t>” </a:t>
              </a:r>
            </a:p>
            <a:p>
              <a:pPr algn="ct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ràng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về</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địa</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điểm</a:t>
              </a:r>
              <a:endParaRPr lang="en-US" sz="2400" dirty="0"/>
            </a:p>
          </p:txBody>
        </p:sp>
      </p:grpSp>
      <p:pic>
        <p:nvPicPr>
          <p:cNvPr id="23" name="Picture 2" descr="Hình ảnh có liên quan">
            <a:hlinkClick r:id="rId5" action="ppaction://hlinksldjump"/>
            <a:extLst>
              <a:ext uri="{FF2B5EF4-FFF2-40B4-BE49-F238E27FC236}">
                <a16:creationId xmlns:a16="http://schemas.microsoft.com/office/drawing/2014/main" id="{C4B173CE-B013-431D-8953-F689716A807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62206" y="370844"/>
            <a:ext cx="1665643" cy="26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3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A6C8C4-19B5-4150-9B68-D7C61B27D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BD5BF1BD-0302-44C4-B391-2A088CF11F8F}"/>
              </a:ext>
            </a:extLst>
          </p:cNvPr>
          <p:cNvGrpSpPr/>
          <p:nvPr/>
        </p:nvGrpSpPr>
        <p:grpSpPr>
          <a:xfrm>
            <a:off x="2196546" y="665919"/>
            <a:ext cx="9551504" cy="2117035"/>
            <a:chOff x="2196546" y="675859"/>
            <a:chExt cx="9551504" cy="1928191"/>
          </a:xfrm>
        </p:grpSpPr>
        <p:sp>
          <p:nvSpPr>
            <p:cNvPr id="17" name="Rectangle: Rounded Corners 16">
              <a:extLst>
                <a:ext uri="{FF2B5EF4-FFF2-40B4-BE49-F238E27FC236}">
                  <a16:creationId xmlns:a16="http://schemas.microsoft.com/office/drawing/2014/main" id="{37AAA15B-3C82-4451-BC3F-13BB9745C866}"/>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7E99422-AFE0-42ED-9734-D992ABADD4E2}"/>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3: </a:t>
              </a:r>
              <a:r>
                <a:rPr lang="en-US" sz="3200" b="1" dirty="0" err="1">
                  <a:solidFill>
                    <a:srgbClr val="0070C0"/>
                  </a:solidFill>
                  <a:latin typeface="#9Slide03 Arima Madurai" panose="00000500000000000000" pitchFamily="2" charset="0"/>
                  <a:cs typeface="#9Slide03 Arima Madurai" panose="00000500000000000000" pitchFamily="2" charset="0"/>
                </a:rPr>
                <a:t>Thêm</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trạng</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ngữ</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cho</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sau</a:t>
              </a:r>
              <a:r>
                <a:rPr lang="en-US" sz="3200" b="1" dirty="0">
                  <a:solidFill>
                    <a:srgbClr val="0070C0"/>
                  </a:solidFill>
                  <a:latin typeface="#9Slide03 Arima Madurai" panose="00000500000000000000" pitchFamily="2" charset="0"/>
                  <a:cs typeface="#9Slide03 Arima Madurai" panose="00000500000000000000" pitchFamily="2" charset="0"/>
                </a:rPr>
                <a:t>: </a:t>
              </a:r>
            </a:p>
            <a:p>
              <a:pPr algn="ctr"/>
              <a:r>
                <a:rPr lang="en-US" sz="3200" dirty="0">
                  <a:solidFill>
                    <a:schemeClr val="tx1"/>
                  </a:solidFill>
                  <a:latin typeface="#9Slide03 Arima Madurai" panose="00000500000000000000" pitchFamily="2" charset="0"/>
                  <a:cs typeface="#9Slide03 Arima Madurai" panose="00000500000000000000" pitchFamily="2" charset="0"/>
                </a:rPr>
                <a:t>“</a:t>
              </a:r>
              <a:r>
                <a:rPr lang="en-US" sz="3200" dirty="0" err="1">
                  <a:solidFill>
                    <a:schemeClr val="tx1"/>
                  </a:solidFill>
                  <a:latin typeface="#9Slide03 Arima Madurai" panose="00000500000000000000" pitchFamily="2" charset="0"/>
                  <a:cs typeface="#9Slide03 Arima Madurai" panose="00000500000000000000" pitchFamily="2" charset="0"/>
                </a:rPr>
                <a:t>Bố</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sẽ</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đưa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cả</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nhà</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công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viên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nước</a:t>
              </a:r>
              <a:r>
                <a:rPr lang="en-US" sz="3200" dirty="0">
                  <a:solidFill>
                    <a:schemeClr val="tx1"/>
                  </a:solidFill>
                  <a:latin typeface="#9Slide03 Arima Madurai" panose="00000500000000000000" pitchFamily="2" charset="0"/>
                  <a:cs typeface="#9Slide03 Arima Madurai" panose="00000500000000000000" pitchFamily="2" charset="0"/>
                </a:rPr>
                <a:t>.”</a:t>
              </a:r>
            </a:p>
          </p:txBody>
        </p:sp>
      </p:grpSp>
      <p:pic>
        <p:nvPicPr>
          <p:cNvPr id="19" name="Picture 18">
            <a:extLst>
              <a:ext uri="{FF2B5EF4-FFF2-40B4-BE49-F238E27FC236}">
                <a16:creationId xmlns:a16="http://schemas.microsoft.com/office/drawing/2014/main" id="{E4C6D267-B78D-42F8-8AEF-C0FA59A7A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C33F2D0D-4712-4A02-AADF-F8C85B3D8DD6}"/>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6FDF29BB-9EE6-4659-9A7C-FDD0E29EDCBF}"/>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87D11389-1777-48BC-84DF-33580BD5A262}"/>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
                <a:defRPr/>
              </a:pPr>
              <a:r>
                <a:rPr lang="vi-VN"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Cuối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tuần</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này</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p>
            <a:p>
              <a:pPr marL="457200" indent="-457200">
                <a:buFont typeface="Wingdings" panose="05000000000000000000" pitchFamily="2" charset="2"/>
                <a:buChar char="§"/>
                <a:defRPr/>
              </a:pP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Để</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vun</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vén</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tình</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cảm</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gia</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đình</a:t>
              </a:r>
              <a:r>
                <a:rPr lang="en-US"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rPr>
                <a:t>, ......</a:t>
              </a:r>
              <a:endParaRPr lang="vi-VN"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grpSp>
      <p:pic>
        <p:nvPicPr>
          <p:cNvPr id="23" name="Picture 2" descr="Hình ảnh có liên quan">
            <a:hlinkClick r:id="rId5" action="ppaction://hlinksldjump"/>
            <a:extLst>
              <a:ext uri="{FF2B5EF4-FFF2-40B4-BE49-F238E27FC236}">
                <a16:creationId xmlns:a16="http://schemas.microsoft.com/office/drawing/2014/main" id="{08C61419-99F8-44BC-878E-49D8FD784F4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62433" y="341026"/>
            <a:ext cx="1665643" cy="26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87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370131-F359-493C-B065-B4D1B3163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DD64FA47-01EA-4067-B017-664887C21ECF}"/>
              </a:ext>
            </a:extLst>
          </p:cNvPr>
          <p:cNvGrpSpPr/>
          <p:nvPr/>
        </p:nvGrpSpPr>
        <p:grpSpPr>
          <a:xfrm>
            <a:off x="2196546" y="576468"/>
            <a:ext cx="9551504" cy="2204083"/>
            <a:chOff x="2196546" y="675859"/>
            <a:chExt cx="9551504" cy="1928191"/>
          </a:xfrm>
        </p:grpSpPr>
        <p:sp>
          <p:nvSpPr>
            <p:cNvPr id="17" name="Rectangle: Rounded Corners 16">
              <a:extLst>
                <a:ext uri="{FF2B5EF4-FFF2-40B4-BE49-F238E27FC236}">
                  <a16:creationId xmlns:a16="http://schemas.microsoft.com/office/drawing/2014/main" id="{BF43690F-C29A-47DC-A554-6D888C663E46}"/>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0E45F12-519C-42DC-B116-25ED84535AB4}"/>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4: </a:t>
              </a:r>
              <a:r>
                <a:rPr lang="en-US" sz="3000" b="1" dirty="0" err="1">
                  <a:solidFill>
                    <a:srgbClr val="0070C0"/>
                  </a:solidFill>
                  <a:latin typeface="#9Slide03 Arima Madurai" panose="00000500000000000000" pitchFamily="2" charset="0"/>
                  <a:cs typeface="#9Slide03 Arima Madurai" panose="00000500000000000000" pitchFamily="2" charset="0"/>
                </a:rPr>
                <a:t>Xác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định</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cho</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biết</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dụng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Tại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đây</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Mèo</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đưa</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toàn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bộ</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những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bức</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tranh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nó</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vẽ</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giấu</a:t>
              </a:r>
              <a:r>
                <a:rPr lang="en-US" sz="3000" dirty="0">
                  <a:solidFill>
                    <a:schemeClr val="tx1"/>
                  </a:solidFill>
                  <a:latin typeface="#9Slide03 Arima Madurai" panose="00000500000000000000" pitchFamily="2" charset="0"/>
                  <a:cs typeface="#9Slide03 Arima Madurai" panose="00000500000000000000" pitchFamily="2" charset="0"/>
                </a:rPr>
                <a:t> ra </a:t>
              </a:r>
              <a:r>
                <a:rPr lang="en-US" sz="3000" dirty="0" err="1">
                  <a:solidFill>
                    <a:schemeClr val="tx1"/>
                  </a:solidFill>
                  <a:latin typeface="#9Slide03 Arima Madurai" panose="00000500000000000000" pitchFamily="2" charset="0"/>
                  <a:cs typeface="#9Slide03 Arima Madurai" panose="00000500000000000000" pitchFamily="2" charset="0"/>
                </a:rPr>
                <a:t>cho</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bé</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Quỳnh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xem</a:t>
              </a:r>
              <a:r>
                <a:rPr lang="en-US" sz="3000" dirty="0">
                  <a:solidFill>
                    <a:schemeClr val="tx1"/>
                  </a:solidFill>
                  <a:latin typeface="#9Slide03 Arima Madurai" panose="00000500000000000000" pitchFamily="2" charset="0"/>
                  <a:cs typeface="#9Slide03 Arima Madurai" panose="00000500000000000000" pitchFamily="2" charset="0"/>
                </a:rPr>
                <a:t>.</a:t>
              </a:r>
            </a:p>
          </p:txBody>
        </p:sp>
      </p:grpSp>
      <p:pic>
        <p:nvPicPr>
          <p:cNvPr id="19" name="Picture 18">
            <a:extLst>
              <a:ext uri="{FF2B5EF4-FFF2-40B4-BE49-F238E27FC236}">
                <a16:creationId xmlns:a16="http://schemas.microsoft.com/office/drawing/2014/main" id="{1A81B569-F7BF-46AF-8B42-0CC8B5BD4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3627E20D-B91A-4740-90B3-F7EA719EBA79}"/>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9AAD5714-97B6-4B9E-A378-1B8C51473ABA}"/>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E6663836-D11A-4687-B8B2-869F326664FD}"/>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Tại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đây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bổ</a:t>
              </a:r>
              <a:r>
                <a:rPr lang="en-US" sz="2800" dirty="0">
                  <a:solidFill>
                    <a:schemeClr val="tx1"/>
                  </a:solidFill>
                  <a:latin typeface="#9Slide03 Arima Madurai" panose="00000500000000000000" pitchFamily="2" charset="0"/>
                  <a:cs typeface="#9Slide03 Arima Madurai" panose="00000500000000000000" pitchFamily="2" charset="0"/>
                </a:rPr>
                <a:t> sung ý </a:t>
              </a:r>
              <a:r>
                <a:rPr lang="en-US" sz="2800" dirty="0" err="1">
                  <a:solidFill>
                    <a:schemeClr val="tx1"/>
                  </a:solidFill>
                  <a:latin typeface="#9Slide03 Arima Madurai" panose="00000500000000000000" pitchFamily="2" charset="0"/>
                  <a:cs typeface="#9Slide03 Arima Madurai" panose="00000500000000000000" pitchFamily="2" charset="0"/>
                </a:rPr>
                <a:t>nghĩa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chỉ</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nơi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chốn</a:t>
              </a:r>
              <a:endParaRPr lang="en-US" sz="2400" dirty="0"/>
            </a:p>
          </p:txBody>
        </p:sp>
      </p:grpSp>
      <p:pic>
        <p:nvPicPr>
          <p:cNvPr id="23" name="Picture 2" descr="Hình ảnh có liên quan">
            <a:hlinkClick r:id="rId5" action="ppaction://hlinksldjump"/>
            <a:extLst>
              <a:ext uri="{FF2B5EF4-FFF2-40B4-BE49-F238E27FC236}">
                <a16:creationId xmlns:a16="http://schemas.microsoft.com/office/drawing/2014/main" id="{6D860590-8CED-462C-85BE-1C7B7E0ECD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62433" y="341026"/>
            <a:ext cx="1665643" cy="26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74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5B8F856-71B5-4B70-B8E4-27EA872A78A3}"/>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5">
            <a:extLst>
              <a:ext uri="{FF2B5EF4-FFF2-40B4-BE49-F238E27FC236}">
                <a16:creationId xmlns:a16="http://schemas.microsoft.com/office/drawing/2014/main" id="{4D0DDEB9-F8FA-4DA0-B7DB-9326060AC059}"/>
              </a:ext>
            </a:extLst>
          </p:cNvPr>
          <p:cNvGrpSpPr>
            <a:grpSpLocks/>
          </p:cNvGrpSpPr>
          <p:nvPr/>
        </p:nvGrpSpPr>
        <p:grpSpPr bwMode="auto">
          <a:xfrm>
            <a:off x="567269" y="347599"/>
            <a:ext cx="11152188" cy="6983413"/>
            <a:chOff x="0" y="0"/>
            <a:chExt cx="11151065" cy="6983832"/>
          </a:xfrm>
        </p:grpSpPr>
        <p:sp>
          <p:nvSpPr>
            <p:cNvPr id="5" name="Freeform 1224">
              <a:extLst>
                <a:ext uri="{FF2B5EF4-FFF2-40B4-BE49-F238E27FC236}">
                  <a16:creationId xmlns:a16="http://schemas.microsoft.com/office/drawing/2014/main" id="{1FF6806C-DFD5-4268-992F-83BEF0FF027F}"/>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6" name="组合 1337">
              <a:extLst>
                <a:ext uri="{FF2B5EF4-FFF2-40B4-BE49-F238E27FC236}">
                  <a16:creationId xmlns:a16="http://schemas.microsoft.com/office/drawing/2014/main" id="{41AD654E-6682-4783-9551-E0ECEF4C7A3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组合 521">
              <a:extLst>
                <a:ext uri="{FF2B5EF4-FFF2-40B4-BE49-F238E27FC236}">
                  <a16:creationId xmlns:a16="http://schemas.microsoft.com/office/drawing/2014/main" id="{390BDDF3-FF54-4DDE-8E03-1F5045F7D5A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椭圆 1338">
            <a:extLst>
              <a:ext uri="{FF2B5EF4-FFF2-40B4-BE49-F238E27FC236}">
                <a16:creationId xmlns:a16="http://schemas.microsoft.com/office/drawing/2014/main" id="{AA80EAD7-B0D9-496B-BD7B-6BDA8ECB30F8}"/>
              </a:ext>
            </a:extLst>
          </p:cNvPr>
          <p:cNvSpPr>
            <a:spLocks noChangeArrowheads="1"/>
          </p:cNvSpPr>
          <p:nvPr/>
        </p:nvSpPr>
        <p:spPr bwMode="auto">
          <a:xfrm>
            <a:off x="2870029" y="480765"/>
            <a:ext cx="6512340" cy="5910573"/>
          </a:xfrm>
          <a:prstGeom prst="ellipse">
            <a:avLst/>
          </a:prstGeom>
          <a:solidFill>
            <a:schemeClr val="bg1"/>
          </a:solidFill>
          <a:ln w="9525">
            <a:solidFill>
              <a:schemeClr val="bg1">
                <a:lumMod val="95000"/>
              </a:schemeClr>
            </a:solidFill>
            <a:round/>
            <a:headEnd/>
            <a:tailEnd/>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2" name="椭圆 1339">
            <a:extLst>
              <a:ext uri="{FF2B5EF4-FFF2-40B4-BE49-F238E27FC236}">
                <a16:creationId xmlns:a16="http://schemas.microsoft.com/office/drawing/2014/main" id="{195C4C53-94A1-4F7C-B7A8-68C59187E2AE}"/>
              </a:ext>
            </a:extLst>
          </p:cNvPr>
          <p:cNvSpPr>
            <a:spLocks noChangeArrowheads="1"/>
          </p:cNvSpPr>
          <p:nvPr/>
        </p:nvSpPr>
        <p:spPr bwMode="auto">
          <a:xfrm>
            <a:off x="2711263" y="347599"/>
            <a:ext cx="6790170" cy="6162802"/>
          </a:xfrm>
          <a:prstGeom prst="ellipse">
            <a:avLst/>
          </a:pr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13" name="组合 1366">
            <a:extLst>
              <a:ext uri="{FF2B5EF4-FFF2-40B4-BE49-F238E27FC236}">
                <a16:creationId xmlns:a16="http://schemas.microsoft.com/office/drawing/2014/main" id="{78F8E711-DA52-410F-A6BC-7261CA43C33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94" y="1945505"/>
            <a:ext cx="44084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42">
            <a:extLst>
              <a:ext uri="{FF2B5EF4-FFF2-40B4-BE49-F238E27FC236}">
                <a16:creationId xmlns:a16="http://schemas.microsoft.com/office/drawing/2014/main" id="{AB081B4B-52F9-4759-9586-B915A6A8D6BB}"/>
              </a:ext>
            </a:extLst>
          </p:cNvPr>
          <p:cNvSpPr txBox="1">
            <a:spLocks noChangeArrowheads="1"/>
          </p:cNvSpPr>
          <p:nvPr/>
        </p:nvSpPr>
        <p:spPr bwMode="auto">
          <a:xfrm>
            <a:off x="3266922" y="2882040"/>
            <a:ext cx="58737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en-US" altLang="zh-CN" sz="7200" dirty="0" err="1">
                <a:solidFill>
                  <a:srgbClr val="FF0000"/>
                </a:solidFill>
                <a:latin typeface="#9Slide05 SVNHollie Script Pro" pitchFamily="2" charset="0"/>
                <a:ea typeface="Microsoft YaHei UI" panose="020B0503020204020204" pitchFamily="34" charset="-122"/>
              </a:rPr>
              <a:t>Thực</a:t>
            </a:r>
            <a:r>
              <a:rPr lang="en-US" altLang="zh-CN" sz="7200" dirty="0">
                <a:solidFill>
                  <a:srgbClr val="FF0000"/>
                </a:solidFill>
                <a:latin typeface="#9Slide05 SVNHollie Script Pro" pitchFamily="2" charset="0"/>
                <a:ea typeface="Microsoft YaHei UI" panose="020B0503020204020204" pitchFamily="34" charset="-122"/>
              </a:rPr>
              <a:t> </a:t>
            </a:r>
            <a:r>
              <a:rPr lang="en-US" altLang="zh-CN" sz="7200" dirty="0" err="1">
                <a:solidFill>
                  <a:srgbClr val="FF0000"/>
                </a:solidFill>
                <a:latin typeface="#9Slide05 SVNHollie Script Pro" pitchFamily="2" charset="0"/>
                <a:ea typeface="Microsoft YaHei UI" panose="020B0503020204020204" pitchFamily="34" charset="-122"/>
              </a:rPr>
              <a:t>hành</a:t>
            </a:r>
            <a:r>
              <a:rPr lang="en-US" altLang="zh-CN" sz="7200" dirty="0">
                <a:solidFill>
                  <a:srgbClr val="FF0000"/>
                </a:solidFill>
                <a:latin typeface="#9Slide05 SVNHollie Script Pro" pitchFamily="2" charset="0"/>
                <a:ea typeface="Microsoft YaHei UI" panose="020B0503020204020204" pitchFamily="34" charset="-122"/>
              </a:rPr>
              <a:t> </a:t>
            </a:r>
            <a:r>
              <a:rPr lang="en-US" altLang="zh-CN" sz="7200" dirty="0" err="1">
                <a:solidFill>
                  <a:srgbClr val="FF0000"/>
                </a:solidFill>
                <a:latin typeface="#9Slide05 SVNHollie Script Pro" pitchFamily="2" charset="0"/>
                <a:ea typeface="Microsoft YaHei UI" panose="020B0503020204020204" pitchFamily="34" charset="-122"/>
              </a:rPr>
              <a:t>tiếng</a:t>
            </a:r>
            <a:r>
              <a:rPr lang="en-US" altLang="zh-CN" sz="7200" dirty="0">
                <a:solidFill>
                  <a:srgbClr val="FF0000"/>
                </a:solidFill>
                <a:latin typeface="#9Slide05 SVNHollie Script Pro" pitchFamily="2" charset="0"/>
                <a:ea typeface="Microsoft YaHei UI" panose="020B0503020204020204" pitchFamily="34" charset="-122"/>
              </a:rPr>
              <a:t> </a:t>
            </a:r>
            <a:r>
              <a:rPr lang="en-US" altLang="zh-CN" sz="7200" dirty="0" err="1">
                <a:solidFill>
                  <a:srgbClr val="FF0000"/>
                </a:solidFill>
                <a:latin typeface="#9Slide05 SVNHollie Script Pro" pitchFamily="2" charset="0"/>
                <a:ea typeface="Microsoft YaHei UI" panose="020B0503020204020204" pitchFamily="34" charset="-122"/>
              </a:rPr>
              <a:t>Việt</a:t>
            </a:r>
            <a:endParaRPr lang="zh-CN" altLang="en-US" sz="7200" dirty="0">
              <a:solidFill>
                <a:srgbClr val="FF0000"/>
              </a:solidFill>
              <a:latin typeface="#9Slide05 SVNHollie Script Pro" pitchFamily="2" charset="0"/>
              <a:ea typeface="Microsoft YaHei UI" panose="020B0503020204020204" pitchFamily="34" charset="-122"/>
            </a:endParaRPr>
          </a:p>
        </p:txBody>
      </p:sp>
      <p:pic>
        <p:nvPicPr>
          <p:cNvPr id="22" name="图片 21">
            <a:extLst>
              <a:ext uri="{FF2B5EF4-FFF2-40B4-BE49-F238E27FC236}">
                <a16:creationId xmlns:a16="http://schemas.microsoft.com/office/drawing/2014/main" id="{4DC0EC2A-0BD4-4BF8-8906-DE84612215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0906" y="-1"/>
            <a:ext cx="4564856" cy="6858000"/>
          </a:xfrm>
          <a:prstGeom prst="rect">
            <a:avLst/>
          </a:prstGeom>
        </p:spPr>
      </p:pic>
      <p:pic>
        <p:nvPicPr>
          <p:cNvPr id="23" name="图片 22">
            <a:extLst>
              <a:ext uri="{FF2B5EF4-FFF2-40B4-BE49-F238E27FC236}">
                <a16:creationId xmlns:a16="http://schemas.microsoft.com/office/drawing/2014/main" id="{CA9BD4F3-DA8A-4A42-8F4B-4C6D1B6BE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687" y="-1"/>
            <a:ext cx="4564856" cy="6858000"/>
          </a:xfrm>
          <a:prstGeom prst="rect">
            <a:avLst/>
          </a:prstGeom>
        </p:spPr>
      </p:pic>
      <p:pic>
        <p:nvPicPr>
          <p:cNvPr id="24" name="Jam - 七月上">
            <a:hlinkClick r:id="" action="ppaction://media"/>
            <a:extLst>
              <a:ext uri="{FF2B5EF4-FFF2-40B4-BE49-F238E27FC236}">
                <a16:creationId xmlns:a16="http://schemas.microsoft.com/office/drawing/2014/main" id="{94188778-1D32-4A00-8C0F-AD807F6C25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1465" y="4193903"/>
            <a:ext cx="304800" cy="304800"/>
          </a:xfrm>
          <a:prstGeom prst="rect">
            <a:avLst/>
          </a:prstGeom>
        </p:spPr>
      </p:pic>
    </p:spTree>
    <p:extLst>
      <p:ext uri="{BB962C8B-B14F-4D97-AF65-F5344CB8AC3E}">
        <p14:creationId xmlns:p14="http://schemas.microsoft.com/office/powerpoint/2010/main" val="274837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1" fill="hold"/>
                                        <p:tgtEl>
                                          <p:spTgt spid="24"/>
                                        </p:tgtEl>
                                      </p:cBhvr>
                                    </p:cmd>
                                  </p:childTnLst>
                                </p:cTn>
                              </p:par>
                            </p:childTnLst>
                          </p:cTn>
                        </p:par>
                        <p:par>
                          <p:cTn id="7" fill="hold">
                            <p:stCondLst>
                              <p:cond delay="190171"/>
                            </p:stCondLst>
                            <p:childTnLst>
                              <p:par>
                                <p:cTn id="8" presetID="47"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91171"/>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91671"/>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repeatCount="indefinite" fill="remove" display="0">
                  <p:stCondLst>
                    <p:cond delay="indefinite"/>
                  </p:stCondLst>
                  <p:endCondLst>
                    <p:cond evt="onStopAudio" delay="0">
                      <p:tgtEl>
                        <p:sldTgt/>
                      </p:tgtEl>
                    </p:cond>
                  </p:endCondLst>
                </p:cTn>
                <p:tgtEl>
                  <p:spTgt spid="24"/>
                </p:tgtEl>
              </p:cMediaNode>
            </p:audio>
          </p:childTnLst>
        </p:cTn>
      </p:par>
    </p:tnLst>
    <p:bldLst>
      <p:bldP spid="11" grpId="0" animBg="1"/>
      <p:bldP spid="12"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BEE117-6188-4A2A-AC95-24C9AC283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BB235EAB-09E9-4CBB-A9E4-338B6EC42A17}"/>
              </a:ext>
            </a:extLst>
          </p:cNvPr>
          <p:cNvGrpSpPr/>
          <p:nvPr/>
        </p:nvGrpSpPr>
        <p:grpSpPr>
          <a:xfrm>
            <a:off x="2055670" y="616224"/>
            <a:ext cx="9710646" cy="3437870"/>
            <a:chOff x="2196546" y="675859"/>
            <a:chExt cx="9551504" cy="1928191"/>
          </a:xfrm>
        </p:grpSpPr>
        <p:sp>
          <p:nvSpPr>
            <p:cNvPr id="17" name="Rectangle: Rounded Corners 16">
              <a:extLst>
                <a:ext uri="{FF2B5EF4-FFF2-40B4-BE49-F238E27FC236}">
                  <a16:creationId xmlns:a16="http://schemas.microsoft.com/office/drawing/2014/main" id="{2C596098-84CA-40CE-913E-483585A1BB3C}"/>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B310379-383A-4093-ADA3-512EC56208A2}"/>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100" b="1" dirty="0">
                <a:solidFill>
                  <a:srgbClr val="0070C0"/>
                </a:solidFill>
                <a:latin typeface="#9Slide03 Arima Madurai" panose="00000500000000000000" pitchFamily="2" charset="0"/>
                <a:cs typeface="#9Slide03 Arima Madurai" panose="00000500000000000000" pitchFamily="2" charset="0"/>
              </a:endParaRPr>
            </a:p>
            <a:p>
              <a:pPr algn="just"/>
              <a:r>
                <a:rPr lang="en-US" sz="2400" b="1" dirty="0" err="1">
                  <a:solidFill>
                    <a:srgbClr val="0070C0"/>
                  </a:solidFill>
                  <a:latin typeface="#9Slide03 Arima Madurai" panose="00000500000000000000" pitchFamily="2" charset="0"/>
                  <a:cs typeface="#9Slide03 Arima Madurai" panose="00000500000000000000" pitchFamily="2" charset="0"/>
                </a:rPr>
                <a:t>Câu</a:t>
              </a:r>
              <a:r>
                <a:rPr lang="en-US" sz="2400" b="1" dirty="0">
                  <a:solidFill>
                    <a:srgbClr val="0070C0"/>
                  </a:solidFill>
                  <a:latin typeface="#9Slide03 Arima Madurai" panose="00000500000000000000" pitchFamily="2" charset="0"/>
                  <a:cs typeface="#9Slide03 Arima Madurai" panose="00000500000000000000" pitchFamily="2" charset="0"/>
                </a:rPr>
                <a:t> 5: So </a:t>
              </a:r>
              <a:r>
                <a:rPr lang="en-US" sz="2400" b="1" dirty="0" err="1">
                  <a:solidFill>
                    <a:srgbClr val="0070C0"/>
                  </a:solidFill>
                  <a:latin typeface="#9Slide03 Arima Madurai" panose="00000500000000000000" pitchFamily="2" charset="0"/>
                  <a:cs typeface="#9Slide03 Arima Madurai" panose="00000500000000000000" pitchFamily="2" charset="0"/>
                </a:rPr>
                <a:t>sánh</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vị</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trí</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của</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trạng</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ngữ</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trong</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cặp</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câu</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sau</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và</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cho</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biết</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vì</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sao</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tác</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giả</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lựa</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chọn</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cách</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diễn</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đạt</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thứ</a:t>
              </a:r>
              <a:r>
                <a:rPr lang="en-US" sz="2400" b="1" dirty="0">
                  <a:solidFill>
                    <a:srgbClr val="0070C0"/>
                  </a:solidFill>
                  <a:latin typeface="#9Slide03 Arima Madurai" panose="00000500000000000000" pitchFamily="2" charset="0"/>
                  <a:cs typeface="#9Slide03 Arima Madurai" panose="00000500000000000000" pitchFamily="2" charset="0"/>
                </a:rPr>
                <a:t> </a:t>
              </a:r>
              <a:r>
                <a:rPr lang="en-US" sz="2400" b="1" dirty="0" err="1">
                  <a:solidFill>
                    <a:srgbClr val="0070C0"/>
                  </a:solidFill>
                  <a:latin typeface="#9Slide03 Arima Madurai" panose="00000500000000000000" pitchFamily="2" charset="0"/>
                  <a:cs typeface="#9Slide03 Arima Madurai" panose="00000500000000000000" pitchFamily="2" charset="0"/>
                </a:rPr>
                <a:t>nhất</a:t>
              </a:r>
              <a:r>
                <a:rPr lang="en-US" sz="2400" b="1" dirty="0">
                  <a:solidFill>
                    <a:srgbClr val="0070C0"/>
                  </a:solidFill>
                  <a:latin typeface="#9Slide03 Arima Madurai" panose="00000500000000000000" pitchFamily="2" charset="0"/>
                  <a:cs typeface="#9Slide03 Arima Madurai" panose="00000500000000000000" pitchFamily="2" charset="0"/>
                </a:rPr>
                <a:t>: </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a:solidFill>
                    <a:srgbClr val="000000"/>
                  </a:solidFill>
                  <a:latin typeface="#9Slide03 Arima Madurai" panose="00000500000000000000" pitchFamily="2" charset="0"/>
                  <a:cs typeface="#9Slide03 Arima Madurai" panose="00000500000000000000" pitchFamily="2" charset="0"/>
                </a:rPr>
                <a:t>(1</a:t>
              </a:r>
              <a:r>
                <a:rPr lang="vi-VN" sz="2400" b="0" i="0" dirty="0">
                  <a:solidFill>
                    <a:srgbClr val="000000"/>
                  </a:solidFill>
                  <a:effectLst/>
                  <a:latin typeface="#9Slide03 Arima Madurai" panose="00000500000000000000" pitchFamily="2" charset="0"/>
                  <a:cs typeface="#9Slide03 Arima Madurai" panose="00000500000000000000" pitchFamily="2" charset="0"/>
                </a:rPr>
                <a:t>) Đền Thượng nằm chót vớt trên đỉnh núi Nghĩa Lĩnh.</a:t>
              </a:r>
              <a:r>
                <a:rPr lang="vi-VN" sz="2400" b="1" i="0" dirty="0">
                  <a:solidFill>
                    <a:srgbClr val="000000"/>
                  </a:solidFill>
                  <a:effectLst/>
                  <a:latin typeface="#9Slide03 Arima Madurai" panose="00000500000000000000" pitchFamily="2" charset="0"/>
                  <a:cs typeface="#9Slide03 Arima Madurai" panose="00000500000000000000" pitchFamily="2" charset="0"/>
                </a:rPr>
                <a:t> Trước đền</a:t>
              </a:r>
              <a:r>
                <a:rPr lang="vi-VN" sz="2400" b="0" i="0" dirty="0">
                  <a:solidFill>
                    <a:srgbClr val="000000"/>
                  </a:solidFill>
                  <a:effectLst/>
                  <a:latin typeface="#9Slide03 Arima Madurai" panose="00000500000000000000" pitchFamily="2" charset="0"/>
                  <a:cs typeface="#9Slide03 Arima Madurai" panose="00000500000000000000" pitchFamily="2" charset="0"/>
                </a:rPr>
                <a:t>, những khóm hải đường đâm bông rực đỏ. những cảnh bướm nhiều màu sắc bay đập dờn như đang múa quai xoè họa.</a:t>
              </a:r>
              <a:endParaRPr lang="vi-VN" sz="2400" b="0" i="0" dirty="0">
                <a:solidFill>
                  <a:srgbClr val="333333"/>
                </a:solidFill>
                <a:effectLst/>
                <a:latin typeface="#9Slide03 Arima Madurai" panose="00000500000000000000" pitchFamily="2" charset="0"/>
                <a:cs typeface="#9Slide03 Arima Madurai" panose="00000500000000000000" pitchFamily="2" charset="0"/>
              </a:endParaRPr>
            </a:p>
            <a:p>
              <a:pPr algn="just"/>
              <a:r>
                <a:rPr lang="en-US" sz="2400" dirty="0">
                  <a:solidFill>
                    <a:srgbClr val="000000"/>
                  </a:solidFill>
                  <a:latin typeface="#9Slide03 Arima Madurai" panose="00000500000000000000" pitchFamily="2" charset="0"/>
                  <a:cs typeface="#9Slide03 Arima Madurai" panose="00000500000000000000" pitchFamily="2" charset="0"/>
                </a:rPr>
                <a:t>(2</a:t>
              </a:r>
              <a:r>
                <a:rPr lang="vi-VN" sz="2400" b="0" i="0" dirty="0">
                  <a:solidFill>
                    <a:srgbClr val="000000"/>
                  </a:solidFill>
                  <a:effectLst/>
                  <a:latin typeface="#9Slide03 Arima Madurai" panose="00000500000000000000" pitchFamily="2" charset="0"/>
                  <a:cs typeface="#9Slide03 Arima Madurai" panose="00000500000000000000" pitchFamily="2" charset="0"/>
                </a:rPr>
                <a:t>) Đền Thượng nằm chót với trên định nủi Nghĩa Lĩnh. Những khóm hải đường đâm bông rực đỏ, những cảnh bướm nhiều màu sắc bay đập đờn như đang múa quạt xoè hoa</a:t>
              </a:r>
              <a:r>
                <a:rPr lang="vi-VN" sz="2400" b="1" i="0" dirty="0">
                  <a:solidFill>
                    <a:srgbClr val="000000"/>
                  </a:solidFill>
                  <a:effectLst/>
                  <a:latin typeface="#9Slide03 Arima Madurai" panose="00000500000000000000" pitchFamily="2" charset="0"/>
                  <a:cs typeface="#9Slide03 Arima Madurai" panose="00000500000000000000" pitchFamily="2" charset="0"/>
                </a:rPr>
                <a:t> trước đền</a:t>
              </a:r>
              <a:r>
                <a:rPr lang="vi-VN" sz="2400" b="0" i="0" dirty="0">
                  <a:solidFill>
                    <a:srgbClr val="000000"/>
                  </a:solidFill>
                  <a:effectLst/>
                  <a:latin typeface="#9Slide03 Arima Madurai" panose="00000500000000000000" pitchFamily="2" charset="0"/>
                  <a:cs typeface="#9Slide03 Arima Madurai" panose="00000500000000000000" pitchFamily="2" charset="0"/>
                </a:rPr>
                <a:t>.</a:t>
              </a:r>
              <a:endParaRPr lang="vi-VN" sz="2400" b="0" i="0" dirty="0">
                <a:solidFill>
                  <a:srgbClr val="333333"/>
                </a:solidFill>
                <a:effectLst/>
                <a:latin typeface="#9Slide03 Arima Madurai" panose="00000500000000000000" pitchFamily="2" charset="0"/>
                <a:cs typeface="#9Slide03 Arima Madurai" panose="00000500000000000000" pitchFamily="2" charset="0"/>
              </a:endParaRPr>
            </a:p>
          </p:txBody>
        </p:sp>
      </p:grpSp>
      <p:pic>
        <p:nvPicPr>
          <p:cNvPr id="19" name="Picture 18">
            <a:extLst>
              <a:ext uri="{FF2B5EF4-FFF2-40B4-BE49-F238E27FC236}">
                <a16:creationId xmlns:a16="http://schemas.microsoft.com/office/drawing/2014/main" id="{3CDF625C-CBA4-4DC6-B79B-7CDA8B7BA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4452537"/>
            <a:ext cx="2117035" cy="2117035"/>
          </a:xfrm>
          <a:prstGeom prst="rect">
            <a:avLst/>
          </a:prstGeom>
        </p:spPr>
      </p:pic>
      <p:grpSp>
        <p:nvGrpSpPr>
          <p:cNvPr id="20" name="Group 19">
            <a:extLst>
              <a:ext uri="{FF2B5EF4-FFF2-40B4-BE49-F238E27FC236}">
                <a16:creationId xmlns:a16="http://schemas.microsoft.com/office/drawing/2014/main" id="{B4AA1F1D-5FFA-4FD5-A794-0C2769288C51}"/>
              </a:ext>
            </a:extLst>
          </p:cNvPr>
          <p:cNvGrpSpPr/>
          <p:nvPr/>
        </p:nvGrpSpPr>
        <p:grpSpPr>
          <a:xfrm>
            <a:off x="2392913" y="4655220"/>
            <a:ext cx="8505459" cy="1711671"/>
            <a:chOff x="1117600" y="2571750"/>
            <a:chExt cx="7636933" cy="889000"/>
          </a:xfrm>
        </p:grpSpPr>
        <p:sp>
          <p:nvSpPr>
            <p:cNvPr id="21" name="Rectangle: Rounded Corners 20">
              <a:extLst>
                <a:ext uri="{FF2B5EF4-FFF2-40B4-BE49-F238E27FC236}">
                  <a16:creationId xmlns:a16="http://schemas.microsoft.com/office/drawing/2014/main" id="{B6829169-06A7-4832-84F9-10460EE385A7}"/>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AA67A930-3C63-4F50-80D7-A334CFCE1F87}"/>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0" i="0" dirty="0" err="1">
                  <a:solidFill>
                    <a:srgbClr val="000000"/>
                  </a:solidFill>
                  <a:effectLst/>
                  <a:latin typeface="#9Slide03 Arima Madurai" panose="00000500000000000000" pitchFamily="2" charset="0"/>
                  <a:cs typeface="#9Slide03 Arima Madurai" panose="00000500000000000000" pitchFamily="2" charset="0"/>
                </a:rPr>
                <a:t>Câu</a:t>
              </a:r>
              <a:r>
                <a:rPr lang="en-US" sz="2800" b="0" i="0" dirty="0">
                  <a:solidFill>
                    <a:srgbClr val="000000"/>
                  </a:solidFill>
                  <a:effectLst/>
                  <a:latin typeface="#9Slide03 Arima Madurai" panose="00000500000000000000" pitchFamily="2" charset="0"/>
                  <a:cs typeface="#9Slide03 Arima Madurai" panose="00000500000000000000" pitchFamily="2" charset="0"/>
                </a:rPr>
                <a:t> (1) </a:t>
              </a:r>
              <a:r>
                <a:rPr lang="vi-VN" sz="2800" b="0" i="0" dirty="0">
                  <a:solidFill>
                    <a:srgbClr val="000000"/>
                  </a:solidFill>
                  <a:effectLst/>
                  <a:latin typeface="#9Slide03 Arima Madurai" panose="00000500000000000000" pitchFamily="2" charset="0"/>
                  <a:cs typeface="#9Slide03 Arima Madurai" panose="00000500000000000000" pitchFamily="2" charset="0"/>
                </a:rPr>
                <a:t>sử dụng trạng ngữ đặt đầu câu bổ sung ý nghĩa cho các thành phần còn lại c</a:t>
              </a:r>
              <a:r>
                <a:rPr lang="en-US" sz="2800" dirty="0" err="1">
                  <a:solidFill>
                    <a:srgbClr val="000000"/>
                  </a:solidFill>
                  <a:latin typeface="#9Slide03 Arima Madurai" panose="00000500000000000000" pitchFamily="2" charset="0"/>
                  <a:cs typeface="#9Slide03 Arima Madurai" panose="00000500000000000000" pitchFamily="2" charset="0"/>
                </a:rPr>
                <a:t>ủa</a:t>
              </a:r>
              <a:r>
                <a:rPr lang="vi-VN" sz="2800" b="0" i="0" dirty="0">
                  <a:solidFill>
                    <a:srgbClr val="000000"/>
                  </a:solidFill>
                  <a:effectLst/>
                  <a:latin typeface="#9Slide03 Arima Madurai" panose="00000500000000000000" pitchFamily="2" charset="0"/>
                  <a:cs typeface="#9Slide03 Arima Madurai" panose="00000500000000000000" pitchFamily="2" charset="0"/>
                </a:rPr>
                <a:t> câu, tạo điểm nhấn khiến câu văn hay hơn</a:t>
              </a:r>
              <a:endParaRPr lang="vi-VN"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grpSp>
      <p:pic>
        <p:nvPicPr>
          <p:cNvPr id="23" name="Picture 2" descr="Hình ảnh có liên quan">
            <a:hlinkClick r:id="rId5" action="ppaction://hlinksldjump"/>
            <a:extLst>
              <a:ext uri="{FF2B5EF4-FFF2-40B4-BE49-F238E27FC236}">
                <a16:creationId xmlns:a16="http://schemas.microsoft.com/office/drawing/2014/main" id="{18D9166C-E096-41E6-B2F1-2131400CB67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5474" y="980207"/>
            <a:ext cx="1665643" cy="261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9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FB39BB-CB75-4399-B09D-667015AE6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5" name="Group 14">
            <a:extLst>
              <a:ext uri="{FF2B5EF4-FFF2-40B4-BE49-F238E27FC236}">
                <a16:creationId xmlns:a16="http://schemas.microsoft.com/office/drawing/2014/main" id="{1982FE4B-40D7-4609-8F8F-CB9EE27FFEBD}"/>
              </a:ext>
            </a:extLst>
          </p:cNvPr>
          <p:cNvGrpSpPr/>
          <p:nvPr/>
        </p:nvGrpSpPr>
        <p:grpSpPr>
          <a:xfrm>
            <a:off x="2196546" y="776177"/>
            <a:ext cx="9551504" cy="2523614"/>
            <a:chOff x="2196546" y="675859"/>
            <a:chExt cx="9551504" cy="1928191"/>
          </a:xfrm>
        </p:grpSpPr>
        <p:sp>
          <p:nvSpPr>
            <p:cNvPr id="17" name="Rectangle: Rounded Corners 16">
              <a:extLst>
                <a:ext uri="{FF2B5EF4-FFF2-40B4-BE49-F238E27FC236}">
                  <a16:creationId xmlns:a16="http://schemas.microsoft.com/office/drawing/2014/main" id="{74E91882-1DBB-4EE3-8B72-3DE864B7E92C}"/>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CED9444-3A5C-45EA-B4BE-1A078BDEA718}"/>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100" b="1" dirty="0" err="1">
                  <a:solidFill>
                    <a:srgbClr val="0070C0"/>
                  </a:solidFill>
                  <a:latin typeface="#9Slide03 Arima Madurai" panose="00000500000000000000" pitchFamily="2" charset="0"/>
                  <a:cs typeface="#9Slide03 Arima Madurai" panose="00000500000000000000" pitchFamily="2" charset="0"/>
                </a:rPr>
                <a:t>Câu</a:t>
              </a:r>
              <a:r>
                <a:rPr lang="en-US" sz="3100" b="1" dirty="0">
                  <a:solidFill>
                    <a:srgbClr val="0070C0"/>
                  </a:solidFill>
                  <a:latin typeface="#9Slide03 Arima Madurai" panose="00000500000000000000" pitchFamily="2" charset="0"/>
                  <a:cs typeface="#9Slide03 Arima Madurai" panose="00000500000000000000" pitchFamily="2" charset="0"/>
                </a:rPr>
                <a:t> 1: </a:t>
              </a:r>
              <a:r>
                <a:rPr lang="en-US" sz="3100" b="1" dirty="0" err="1">
                  <a:solidFill>
                    <a:srgbClr val="0070C0"/>
                  </a:solidFill>
                  <a:latin typeface="#9Slide03 Arima Madurai" panose="00000500000000000000" pitchFamily="2" charset="0"/>
                  <a:cs typeface="#9Slide03 Arima Madurai" panose="00000500000000000000" pitchFamily="2" charset="0"/>
                </a:rPr>
                <a:t>Cụm</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từ</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Ngày</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hôm</a:t>
              </a:r>
              <a:r>
                <a:rPr lang="en-US" sz="3100" b="1" dirty="0">
                  <a:solidFill>
                    <a:srgbClr val="0070C0"/>
                  </a:solidFill>
                  <a:latin typeface="#9Slide03 Arima Madurai" panose="00000500000000000000" pitchFamily="2" charset="0"/>
                  <a:cs typeface="#9Slide03 Arima Madurai" panose="00000500000000000000" pitchFamily="2" charset="0"/>
                </a:rPr>
                <a:t> nay” </a:t>
              </a:r>
              <a:r>
                <a:rPr lang="en-US" sz="3100" b="1" dirty="0" err="1">
                  <a:solidFill>
                    <a:srgbClr val="0070C0"/>
                  </a:solidFill>
                  <a:latin typeface="#9Slide03 Arima Madurai" panose="00000500000000000000" pitchFamily="2" charset="0"/>
                  <a:cs typeface="#9Slide03 Arima Madurai" panose="00000500000000000000" pitchFamily="2" charset="0"/>
                </a:rPr>
                <a:t>trong</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câu</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sau</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có</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phải</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là</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trạng</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ngữ</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không</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Nếu</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có</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thì</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chức</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năng</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của</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nó</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là</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b="1" dirty="0" err="1">
                  <a:solidFill>
                    <a:srgbClr val="0070C0"/>
                  </a:solidFill>
                  <a:latin typeface="#9Slide03 Arima Madurai" panose="00000500000000000000" pitchFamily="2" charset="0"/>
                  <a:cs typeface="#9Slide03 Arima Madurai" panose="00000500000000000000" pitchFamily="2" charset="0"/>
                </a:rPr>
                <a:t>gì</a:t>
              </a:r>
              <a:r>
                <a:rPr lang="en-US" sz="3100" b="1" dirty="0">
                  <a:solidFill>
                    <a:srgbClr val="0070C0"/>
                  </a:solidFill>
                  <a:latin typeface="#9Slide03 Arima Madurai" panose="00000500000000000000" pitchFamily="2" charset="0"/>
                  <a:cs typeface="#9Slide03 Arima Madurai" panose="00000500000000000000" pitchFamily="2" charset="0"/>
                </a:rPr>
                <a:t>?: </a:t>
              </a:r>
              <a:r>
                <a:rPr lang="en-US" sz="3100" dirty="0">
                  <a:solidFill>
                    <a:schemeClr val="tx1"/>
                  </a:solidFill>
                  <a:latin typeface="#9Slide03 Arima Madurai" panose="00000500000000000000" pitchFamily="2" charset="0"/>
                  <a:cs typeface="#9Slide03 Arima Madurai" panose="00000500000000000000" pitchFamily="2" charset="0"/>
                </a:rPr>
                <a:t>“</a:t>
              </a:r>
              <a:r>
                <a:rPr lang="en-US" sz="3100" dirty="0" err="1">
                  <a:solidFill>
                    <a:schemeClr val="tx1"/>
                  </a:solidFill>
                  <a:latin typeface="#9Slide03 Arima Madurai" panose="00000500000000000000" pitchFamily="2" charset="0"/>
                  <a:cs typeface="#9Slide03 Arima Madurai" panose="00000500000000000000" pitchFamily="2" charset="0"/>
                </a:rPr>
                <a:t>Thời</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khắc</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tôi</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mong</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chờ</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suốt</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bấy</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lâu</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chính</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là</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ngày</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hôm</a:t>
              </a:r>
              <a:r>
                <a:rPr lang="en-US" sz="3100" dirty="0">
                  <a:solidFill>
                    <a:schemeClr val="tx1"/>
                  </a:solidFill>
                  <a:latin typeface="#9Slide03 Arima Madurai" panose="00000500000000000000" pitchFamily="2" charset="0"/>
                  <a:cs typeface="#9Slide03 Arima Madurai" panose="00000500000000000000" pitchFamily="2" charset="0"/>
                </a:rPr>
                <a:t> nay, </a:t>
              </a:r>
              <a:r>
                <a:rPr lang="en-US" sz="3100" dirty="0" err="1">
                  <a:solidFill>
                    <a:schemeClr val="tx1"/>
                  </a:solidFill>
                  <a:latin typeface="#9Slide03 Arima Madurai" panose="00000500000000000000" pitchFamily="2" charset="0"/>
                  <a:cs typeface="#9Slide03 Arima Madurai" panose="00000500000000000000" pitchFamily="2" charset="0"/>
                </a:rPr>
                <a:t>ngày</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đất</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nước</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độc</a:t>
              </a:r>
              <a:r>
                <a:rPr lang="en-US" sz="3100" dirty="0">
                  <a:solidFill>
                    <a:schemeClr val="tx1"/>
                  </a:solidFill>
                  <a:latin typeface="#9Slide03 Arima Madurai" panose="00000500000000000000" pitchFamily="2" charset="0"/>
                  <a:cs typeface="#9Slide03 Arima Madurai" panose="00000500000000000000" pitchFamily="2" charset="0"/>
                </a:rPr>
                <a:t> </a:t>
              </a:r>
              <a:r>
                <a:rPr lang="en-US" sz="3100" dirty="0" err="1">
                  <a:solidFill>
                    <a:schemeClr val="tx1"/>
                  </a:solidFill>
                  <a:latin typeface="#9Slide03 Arima Madurai" panose="00000500000000000000" pitchFamily="2" charset="0"/>
                  <a:cs typeface="#9Slide03 Arima Madurai" panose="00000500000000000000" pitchFamily="2" charset="0"/>
                </a:rPr>
                <a:t>lập</a:t>
              </a:r>
              <a:r>
                <a:rPr lang="en-US" sz="3100" dirty="0">
                  <a:solidFill>
                    <a:schemeClr val="tx1"/>
                  </a:solidFill>
                  <a:latin typeface="#9Slide03 Arima Madurai" panose="00000500000000000000" pitchFamily="2" charset="0"/>
                  <a:cs typeface="#9Slide03 Arima Madurai" panose="00000500000000000000" pitchFamily="2" charset="0"/>
                </a:rPr>
                <a:t>.”</a:t>
              </a:r>
            </a:p>
          </p:txBody>
        </p:sp>
      </p:grpSp>
      <p:pic>
        <p:nvPicPr>
          <p:cNvPr id="19" name="Picture 18">
            <a:extLst>
              <a:ext uri="{FF2B5EF4-FFF2-40B4-BE49-F238E27FC236}">
                <a16:creationId xmlns:a16="http://schemas.microsoft.com/office/drawing/2014/main" id="{84CDC293-0053-4F71-91F2-E58413D2B2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125FA553-31A5-4CF8-9C73-DD8A6B2FD5F8}"/>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AE7BEBC4-CD13-4849-A1A2-EBC76B3F96CA}"/>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4EC27770-AC5C-4D34-9C91-C2C688974EF3}"/>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Cụm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từ</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nay” </a:t>
              </a:r>
              <a:r>
                <a:rPr lang="en-US" sz="2800" dirty="0" err="1">
                  <a:solidFill>
                    <a:schemeClr val="tx1"/>
                  </a:solidFill>
                  <a:latin typeface="#9Slide03 Arima Madurai" panose="00000500000000000000" pitchFamily="2" charset="0"/>
                  <a:cs typeface="#9Slide03 Arima Madurai" panose="00000500000000000000" pitchFamily="2" charset="0"/>
                </a:rPr>
                <a:t>không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phải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là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là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vị</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endParaRPr lang="en-US" sz="2400" dirty="0"/>
            </a:p>
          </p:txBody>
        </p:sp>
      </p:grpSp>
      <p:pic>
        <p:nvPicPr>
          <p:cNvPr id="24" name="Picture 4" descr="Kết quả hình ảnh cho iron man chibi">
            <a:hlinkClick r:id="rId5" action="ppaction://hlinksldjump"/>
            <a:extLst>
              <a:ext uri="{FF2B5EF4-FFF2-40B4-BE49-F238E27FC236}">
                <a16:creationId xmlns:a16="http://schemas.microsoft.com/office/drawing/2014/main" id="{51D929FE-AFF8-457B-AAFB-2AE3B4E005F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39148" y="546650"/>
            <a:ext cx="1748867" cy="29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3F204A-8FD9-4592-9202-4F6EEDC88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2DA30011-B648-4294-B973-688DB1015495}"/>
              </a:ext>
            </a:extLst>
          </p:cNvPr>
          <p:cNvGrpSpPr/>
          <p:nvPr/>
        </p:nvGrpSpPr>
        <p:grpSpPr>
          <a:xfrm>
            <a:off x="2196546" y="489324"/>
            <a:ext cx="9551504" cy="2618551"/>
            <a:chOff x="2196546" y="675859"/>
            <a:chExt cx="9551504" cy="1928191"/>
          </a:xfrm>
        </p:grpSpPr>
        <p:sp>
          <p:nvSpPr>
            <p:cNvPr id="17" name="Rectangle: Rounded Corners 16">
              <a:extLst>
                <a:ext uri="{FF2B5EF4-FFF2-40B4-BE49-F238E27FC236}">
                  <a16:creationId xmlns:a16="http://schemas.microsoft.com/office/drawing/2014/main" id="{6B565054-B0A7-4CBC-96A3-08079DF65B62}"/>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7159ED1-89EE-4FEA-8689-D1C67ECAB15D}"/>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2: </a:t>
              </a:r>
              <a:r>
                <a:rPr lang="en-US" sz="2800" b="1" dirty="0" err="1">
                  <a:solidFill>
                    <a:srgbClr val="0070C0"/>
                  </a:solidFill>
                  <a:latin typeface="#9Slide03 Arima Madurai" panose="00000500000000000000" pitchFamily="2" charset="0"/>
                  <a:cs typeface="#9Slide03 Arima Madurai" panose="00000500000000000000" pitchFamily="2" charset="0"/>
                </a:rPr>
                <a:t>Thử</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lược</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bỏ</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trong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và</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chỉ</a:t>
              </a:r>
              <a:r>
                <a:rPr lang="en-US" sz="2800" b="1" dirty="0">
                  <a:solidFill>
                    <a:srgbClr val="0070C0"/>
                  </a:solidFill>
                  <a:latin typeface="#9Slide03 Arima Madurai" panose="00000500000000000000" pitchFamily="2" charset="0"/>
                  <a:cs typeface="#9Slide03 Arima Madurai" panose="00000500000000000000" pitchFamily="2" charset="0"/>
                </a:rPr>
                <a:t> ra </a:t>
              </a:r>
              <a:r>
                <a:rPr lang="en-US" sz="2800" b="1" dirty="0" err="1">
                  <a:solidFill>
                    <a:srgbClr val="0070C0"/>
                  </a:solidFill>
                  <a:latin typeface="#9Slide03 Arima Madurai" panose="00000500000000000000" pitchFamily="2" charset="0"/>
                  <a:cs typeface="#9Slide03 Arima Madurai" panose="00000500000000000000" pitchFamily="2" charset="0"/>
                </a:rPr>
                <a:t>sự</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khác</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nhau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về</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nội</a:t>
              </a:r>
              <a:r>
                <a:rPr lang="en-US" sz="2800" b="1" dirty="0">
                  <a:solidFill>
                    <a:srgbClr val="0070C0"/>
                  </a:solidFill>
                  <a:latin typeface="#9Slide03 Arima Madurai" panose="00000500000000000000" pitchFamily="2" charset="0"/>
                  <a:cs typeface="#9Slide03 Arima Madurai" panose="00000500000000000000" pitchFamily="2" charset="0"/>
                </a:rPr>
                <a:t> dung </a:t>
              </a:r>
              <a:r>
                <a:rPr lang="en-US" sz="2800" b="1" dirty="0" err="1">
                  <a:solidFill>
                    <a:srgbClr val="0070C0"/>
                  </a:solidFill>
                  <a:latin typeface="#9Slide03 Arima Madurai" panose="00000500000000000000" pitchFamily="2" charset="0"/>
                  <a:cs typeface="#9Slide03 Arima Madurai" panose="00000500000000000000" pitchFamily="2" charset="0"/>
                </a:rPr>
                <a:t>giữa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có</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với</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không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có</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vi-VN" sz="2800" b="0" i="0" dirty="0">
                  <a:solidFill>
                    <a:srgbClr val="000000"/>
                  </a:solidFill>
                  <a:effectLst/>
                  <a:latin typeface="#9Slide03 Arima Madurai" panose="00000500000000000000" pitchFamily="2" charset="0"/>
                  <a:cs typeface="#9Slide03 Arima Madurai" panose="00000500000000000000" pitchFamily="2" charset="0"/>
                </a:rPr>
                <a:t>Con đường tr</a:t>
              </a:r>
              <a:r>
                <a:rPr lang="en-US" sz="2800" dirty="0">
                  <a:solidFill>
                    <a:srgbClr val="000000"/>
                  </a:solidFill>
                  <a:latin typeface="#9Slide03 Arima Madurai" panose="00000500000000000000" pitchFamily="2" charset="0"/>
                  <a:cs typeface="#9Slide03 Arima Madurai" panose="00000500000000000000" pitchFamily="2" charset="0"/>
                </a:rPr>
                <a:t>ả</a:t>
              </a:r>
              <a:r>
                <a:rPr lang="vi-VN" sz="2800" b="0" i="0" dirty="0">
                  <a:solidFill>
                    <a:srgbClr val="000000"/>
                  </a:solidFill>
                  <a:effectLst/>
                  <a:latin typeface="#9Slide03 Arima Madurai" panose="00000500000000000000" pitchFamily="2" charset="0"/>
                  <a:cs typeface="#9Slide03 Arima Madurai" panose="00000500000000000000" pitchFamily="2" charset="0"/>
                </a:rPr>
                <a:t>i nhựa kẻ th</a:t>
              </a:r>
              <a:r>
                <a:rPr lang="en-US" sz="2800" b="0" i="0" dirty="0">
                  <a:solidFill>
                    <a:srgbClr val="000000"/>
                  </a:solidFill>
                  <a:effectLst/>
                  <a:latin typeface="#9Slide03 Arima Madurai" panose="00000500000000000000" pitchFamily="2" charset="0"/>
                  <a:cs typeface="#9Slide03 Arima Madurai" panose="00000500000000000000" pitchFamily="2" charset="0"/>
                </a:rPr>
                <a:t>ẳ</a:t>
              </a:r>
              <a:r>
                <a:rPr lang="vi-VN" sz="2800" b="0" i="0" dirty="0">
                  <a:solidFill>
                    <a:srgbClr val="000000"/>
                  </a:solidFill>
                  <a:effectLst/>
                  <a:latin typeface="#9Slide03 Arima Madurai" panose="00000500000000000000" pitchFamily="2" charset="0"/>
                  <a:cs typeface="#9Slide03 Arima Madurai" panose="00000500000000000000" pitchFamily="2" charset="0"/>
                </a:rPr>
                <a:t>ng băng, s</a:t>
              </a:r>
              <a:r>
                <a:rPr lang="en-US" sz="2800" dirty="0">
                  <a:solidFill>
                    <a:srgbClr val="000000"/>
                  </a:solidFill>
                  <a:latin typeface="#9Slide03 Arima Madurai" panose="00000500000000000000" pitchFamily="2" charset="0"/>
                  <a:cs typeface="#9Slide03 Arima Madurai" panose="00000500000000000000" pitchFamily="2" charset="0"/>
                </a:rPr>
                <a:t>ó</a:t>
              </a:r>
              <a:r>
                <a:rPr lang="vi-VN" sz="2800" b="0" i="0" dirty="0">
                  <a:solidFill>
                    <a:srgbClr val="000000"/>
                  </a:solidFill>
                  <a:effectLst/>
                  <a:latin typeface="#9Slide03 Arima Madurai" panose="00000500000000000000" pitchFamily="2" charset="0"/>
                  <a:cs typeface="#9Slide03 Arima Madurai" panose="00000500000000000000" pitchFamily="2" charset="0"/>
                </a:rPr>
                <a:t>ng soài không bóng cây. </a:t>
              </a:r>
              <a:r>
                <a:rPr lang="vi-VN" sz="2800" b="1" i="0" dirty="0">
                  <a:solidFill>
                    <a:srgbClr val="000000"/>
                  </a:solidFill>
                  <a:effectLst/>
                  <a:latin typeface="#9Slide03 Arima Madurai" panose="00000500000000000000" pitchFamily="2" charset="0"/>
                  <a:cs typeface="#9Slide03 Arima Madurai" panose="00000500000000000000" pitchFamily="2" charset="0"/>
                </a:rPr>
                <a:t>Đã bao nhiêu năm tháng, mỗi ngày hai buổi,</a:t>
              </a:r>
              <a:r>
                <a:rPr lang="vi-VN" sz="2800" b="0" i="0" dirty="0">
                  <a:solidFill>
                    <a:srgbClr val="000000"/>
                  </a:solidFill>
                  <a:effectLst/>
                  <a:latin typeface="#9Slide03 Arima Madurai" panose="00000500000000000000" pitchFamily="2" charset="0"/>
                  <a:cs typeface="#9Slide03 Arima Madurai" panose="00000500000000000000" pitchFamily="2" charset="0"/>
                </a:rPr>
                <a:t> m</a:t>
              </a:r>
              <a:r>
                <a:rPr lang="en-US" sz="2800" dirty="0">
                  <a:solidFill>
                    <a:srgbClr val="000000"/>
                  </a:solidFill>
                  <a:latin typeface="#9Slide03 Arima Madurai" panose="00000500000000000000" pitchFamily="2" charset="0"/>
                  <a:cs typeface="#9Slide03 Arima Madurai" panose="00000500000000000000" pitchFamily="2" charset="0"/>
                </a:rPr>
                <a:t>á</a:t>
              </a:r>
              <a:r>
                <a:rPr lang="vi-VN" sz="2800" b="0" i="0" dirty="0">
                  <a:solidFill>
                    <a:srgbClr val="000000"/>
                  </a:solidFill>
                  <a:effectLst/>
                  <a:latin typeface="#9Slide03 Arima Madurai" panose="00000500000000000000" pitchFamily="2" charset="0"/>
                  <a:cs typeface="#9Slide03 Arima Madurai" panose="00000500000000000000" pitchFamily="2" charset="0"/>
                </a:rPr>
                <a:t> đạp xe đi về trên con đường ấy</a:t>
              </a:r>
              <a:r>
                <a:rPr lang="en-US" sz="2800" b="0" i="0" dirty="0">
                  <a:solidFill>
                    <a:srgbClr val="000000"/>
                  </a:solidFill>
                  <a:effectLst/>
                  <a:latin typeface="#9Slide03 Arima Madurai" panose="00000500000000000000" pitchFamily="2" charset="0"/>
                  <a:cs typeface="#9Slide03 Arima Madurai" panose="00000500000000000000" pitchFamily="2" charset="0"/>
                </a:rPr>
                <a:t>.</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grpSp>
      <p:pic>
        <p:nvPicPr>
          <p:cNvPr id="19" name="Picture 18">
            <a:extLst>
              <a:ext uri="{FF2B5EF4-FFF2-40B4-BE49-F238E27FC236}">
                <a16:creationId xmlns:a16="http://schemas.microsoft.com/office/drawing/2014/main" id="{0D84E594-F596-4CBF-A58F-852EF48FC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DF142713-A2B4-456F-9465-6B0AA7D00F66}"/>
              </a:ext>
            </a:extLst>
          </p:cNvPr>
          <p:cNvGrpSpPr/>
          <p:nvPr/>
        </p:nvGrpSpPr>
        <p:grpSpPr>
          <a:xfrm>
            <a:off x="2488097" y="3963440"/>
            <a:ext cx="8345556" cy="1912859"/>
            <a:chOff x="1117600" y="2571750"/>
            <a:chExt cx="7636933" cy="889000"/>
          </a:xfrm>
        </p:grpSpPr>
        <p:sp>
          <p:nvSpPr>
            <p:cNvPr id="21" name="Rectangle: Rounded Corners 20">
              <a:extLst>
                <a:ext uri="{FF2B5EF4-FFF2-40B4-BE49-F238E27FC236}">
                  <a16:creationId xmlns:a16="http://schemas.microsoft.com/office/drawing/2014/main" id="{5D99D00D-8C6F-4942-BB22-F39EE166D011}"/>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293E1DBB-0DC2-484F-82E5-9EC0566A0C90}"/>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Lược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bỏ</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Đã</a:t>
              </a:r>
              <a:r>
                <a:rPr lang="en-US" sz="2800" dirty="0">
                  <a:solidFill>
                    <a:schemeClr val="tx1"/>
                  </a:solidFill>
                  <a:latin typeface="#9Slide03 Arima Madurai" panose="00000500000000000000" pitchFamily="2" charset="0"/>
                  <a:cs typeface="#9Slide03 Arima Madurai" panose="00000500000000000000" pitchFamily="2" charset="0"/>
                </a:rPr>
                <a:t> bao </a:t>
              </a:r>
              <a:r>
                <a:rPr lang="en-US" sz="2800" dirty="0" err="1">
                  <a:solidFill>
                    <a:schemeClr val="tx1"/>
                  </a:solidFill>
                  <a:latin typeface="#9Slide03 Arima Madurai" panose="00000500000000000000" pitchFamily="2" charset="0"/>
                  <a:cs typeface="#9Slide03 Arima Madurai" panose="00000500000000000000" pitchFamily="2" charset="0"/>
                </a:rPr>
                <a:t>nhiêu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năm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mỗi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ngày</a:t>
              </a:r>
              <a:r>
                <a:rPr lang="en-US" sz="2800" dirty="0">
                  <a:solidFill>
                    <a:schemeClr val="tx1"/>
                  </a:solidFill>
                  <a:latin typeface="#9Slide03 Arima Madurai" panose="00000500000000000000" pitchFamily="2" charset="0"/>
                  <a:cs typeface="#9Slide03 Arima Madurai" panose="00000500000000000000" pitchFamily="2" charset="0"/>
                </a:rPr>
                <a:t> 2 </a:t>
              </a:r>
              <a:r>
                <a:rPr lang="en-US" sz="2800" dirty="0" err="1">
                  <a:solidFill>
                    <a:schemeClr val="tx1"/>
                  </a:solidFill>
                  <a:latin typeface="#9Slide03 Arima Madurai" panose="00000500000000000000" pitchFamily="2" charset="0"/>
                  <a:cs typeface="#9Slide03 Arima Madurai" panose="00000500000000000000" pitchFamily="2" charset="0"/>
                </a:rPr>
                <a:t>buổi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Thiếu</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về</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thời</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gian</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tin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rõ</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ràng</a:t>
              </a:r>
              <a:endParaRPr lang="en-US" sz="2400" dirty="0"/>
            </a:p>
          </p:txBody>
        </p:sp>
      </p:grpSp>
      <p:pic>
        <p:nvPicPr>
          <p:cNvPr id="23" name="Picture 4" descr="Kết quả hình ảnh cho iron man chibi">
            <a:hlinkClick r:id="rId5" action="ppaction://hlinksldjump"/>
            <a:extLst>
              <a:ext uri="{FF2B5EF4-FFF2-40B4-BE49-F238E27FC236}">
                <a16:creationId xmlns:a16="http://schemas.microsoft.com/office/drawing/2014/main" id="{EB401FA4-479B-4DB9-8FE9-69AB77FC95B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39148" y="318886"/>
            <a:ext cx="1748867" cy="29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2B6749-0D22-481D-9D35-9724CD39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137E2DA8-867B-4014-9D12-294B499E0E10}"/>
              </a:ext>
            </a:extLst>
          </p:cNvPr>
          <p:cNvGrpSpPr/>
          <p:nvPr/>
        </p:nvGrpSpPr>
        <p:grpSpPr>
          <a:xfrm>
            <a:off x="2196546" y="665919"/>
            <a:ext cx="9551504" cy="2117035"/>
            <a:chOff x="2196546" y="675859"/>
            <a:chExt cx="9551504" cy="1928191"/>
          </a:xfrm>
        </p:grpSpPr>
        <p:sp>
          <p:nvSpPr>
            <p:cNvPr id="17" name="Rectangle: Rounded Corners 16">
              <a:extLst>
                <a:ext uri="{FF2B5EF4-FFF2-40B4-BE49-F238E27FC236}">
                  <a16:creationId xmlns:a16="http://schemas.microsoft.com/office/drawing/2014/main" id="{C146D2C8-C2DE-41D3-9550-E99E51B9D048}"/>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8D22AEE-EBDC-428B-BFCC-EF1932A41386}"/>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3: </a:t>
              </a:r>
              <a:r>
                <a:rPr lang="en-US" sz="3200" b="1" dirty="0" err="1">
                  <a:solidFill>
                    <a:srgbClr val="0070C0"/>
                  </a:solidFill>
                  <a:latin typeface="#9Slide03 Arima Madurai" panose="00000500000000000000" pitchFamily="2" charset="0"/>
                  <a:cs typeface="#9Slide03 Arima Madurai" panose="00000500000000000000" pitchFamily="2" charset="0"/>
                </a:rPr>
                <a:t>Thêm</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trạng</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ngữ</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cho</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câu</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sau</a:t>
              </a:r>
              <a:r>
                <a:rPr lang="en-US" sz="3200" b="1" dirty="0">
                  <a:solidFill>
                    <a:srgbClr val="0070C0"/>
                  </a:solidFill>
                  <a:latin typeface="#9Slide03 Arima Madurai" panose="00000500000000000000" pitchFamily="2" charset="0"/>
                  <a:cs typeface="#9Slide03 Arima Madurai" panose="00000500000000000000" pitchFamily="2" charset="0"/>
                </a:rPr>
                <a:t>: </a:t>
              </a:r>
            </a:p>
            <a:p>
              <a:pPr algn="ctr"/>
              <a:r>
                <a:rPr lang="en-US" sz="3200" dirty="0">
                  <a:solidFill>
                    <a:schemeClr val="tx1"/>
                  </a:solidFill>
                  <a:latin typeface="#9Slide03 Arima Madurai" panose="00000500000000000000" pitchFamily="2" charset="0"/>
                  <a:cs typeface="#9Slide03 Arima Madurai" panose="00000500000000000000" pitchFamily="2" charset="0"/>
                </a:rPr>
                <a:t>“</a:t>
              </a:r>
              <a:r>
                <a:rPr lang="en-US" sz="3200" dirty="0" err="1">
                  <a:solidFill>
                    <a:schemeClr val="tx1"/>
                  </a:solidFill>
                  <a:latin typeface="#9Slide03 Arima Madurai" panose="00000500000000000000" pitchFamily="2" charset="0"/>
                  <a:cs typeface="#9Slide03 Arima Madurai" panose="00000500000000000000" pitchFamily="2" charset="0"/>
                </a:rPr>
                <a:t>Mẹ</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rất</a:t>
              </a:r>
              <a:r>
                <a:rPr lang="en-US" sz="3200" dirty="0">
                  <a:solidFill>
                    <a:schemeClr val="tx1"/>
                  </a:solidFill>
                  <a:latin typeface="#9Slide03 Arima Madurai" panose="00000500000000000000" pitchFamily="2" charset="0"/>
                  <a:cs typeface="#9Slide03 Arima Madurai" panose="00000500000000000000" pitchFamily="2" charset="0"/>
                </a:rPr>
                <a:t> lo </a:t>
              </a:r>
              <a:r>
                <a:rPr lang="en-US" sz="3200" dirty="0" err="1">
                  <a:solidFill>
                    <a:schemeClr val="tx1"/>
                  </a:solidFill>
                  <a:latin typeface="#9Slide03 Arima Madurai" panose="00000500000000000000" pitchFamily="2" charset="0"/>
                  <a:cs typeface="#9Slide03 Arima Madurai" panose="00000500000000000000" pitchFamily="2" charset="0"/>
                </a:rPr>
                <a:t>lắng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cho</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tôi</a:t>
              </a:r>
              <a:r>
                <a:rPr lang="en-US" sz="3200" dirty="0">
                  <a:solidFill>
                    <a:schemeClr val="tx1"/>
                  </a:solidFill>
                  <a:latin typeface="#9Slide03 Arima Madurai" panose="00000500000000000000" pitchFamily="2" charset="0"/>
                  <a:cs typeface="#9Slide03 Arima Madurai" panose="00000500000000000000" pitchFamily="2" charset="0"/>
                </a:rPr>
                <a:t>.”</a:t>
              </a:r>
            </a:p>
          </p:txBody>
        </p:sp>
      </p:grpSp>
      <p:pic>
        <p:nvPicPr>
          <p:cNvPr id="19" name="Picture 18">
            <a:extLst>
              <a:ext uri="{FF2B5EF4-FFF2-40B4-BE49-F238E27FC236}">
                <a16:creationId xmlns:a16="http://schemas.microsoft.com/office/drawing/2014/main" id="{841A44DE-5E92-40C6-8319-B27C5EDDA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88D6BF06-22EE-4A5C-8C48-C30167BC2088}"/>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0190CA52-1429-410D-ACA9-361CF913C0F7}"/>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8A872DBF-1AE2-4425-9B0C-60461A177911}"/>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800" dirty="0" err="1">
                  <a:solidFill>
                    <a:schemeClr val="tx1"/>
                  </a:solidFill>
                  <a:latin typeface="#9Slide03 Arima Madurai" panose="00000500000000000000" pitchFamily="2" charset="0"/>
                  <a:cs typeface="#9Slide03 Arima Madurai" panose="00000500000000000000" pitchFamily="2" charset="0"/>
                </a:rPr>
                <a:t>Vì</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về</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muộn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mà</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không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báo</a:t>
              </a:r>
              <a:r>
                <a:rPr lang="en-US" sz="2800" dirty="0">
                  <a:solidFill>
                    <a:schemeClr val="tx1"/>
                  </a:solidFill>
                  <a:latin typeface="#9Slide03 Arima Madurai" panose="00000500000000000000" pitchFamily="2" charset="0"/>
                  <a:cs typeface="#9Slide03 Arima Madurai" panose="00000500000000000000" pitchFamily="2" charset="0"/>
                </a:rPr>
                <a:t>, ......</a:t>
              </a:r>
            </a:p>
            <a:p>
              <a:pPr marL="457200" indent="-457200" algn="just">
                <a:buFont typeface="Wingdings" panose="05000000000000000000" pitchFamily="2" charset="2"/>
                <a:buChar char="§"/>
              </a:pPr>
              <a:r>
                <a:rPr lang="en-US" sz="2800" dirty="0" err="1">
                  <a:solidFill>
                    <a:schemeClr val="tx1"/>
                  </a:solidFill>
                  <a:latin typeface="#9Slide03 Arima Madurai" panose="00000500000000000000" pitchFamily="2" charset="0"/>
                  <a:cs typeface="#9Slide03 Arima Madurai" panose="00000500000000000000" pitchFamily="2" charset="0"/>
                </a:rPr>
                <a:t>Bởi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phải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công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đột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xuất</a:t>
              </a:r>
              <a:r>
                <a:rPr lang="en-US" sz="2800" dirty="0">
                  <a:solidFill>
                    <a:schemeClr val="tx1"/>
                  </a:solidFill>
                  <a:latin typeface="#9Slide03 Arima Madurai" panose="00000500000000000000" pitchFamily="2" charset="0"/>
                  <a:cs typeface="#9Slide03 Arima Madurai" panose="00000500000000000000" pitchFamily="2" charset="0"/>
                </a:rPr>
                <a:t>, ......</a:t>
              </a:r>
              <a:endParaRPr lang="en-US" sz="2400" dirty="0"/>
            </a:p>
          </p:txBody>
        </p:sp>
      </p:grpSp>
      <p:pic>
        <p:nvPicPr>
          <p:cNvPr id="23" name="Picture 4" descr="Kết quả hình ảnh cho iron man chibi">
            <a:hlinkClick r:id="rId5" action="ppaction://hlinksldjump"/>
            <a:extLst>
              <a:ext uri="{FF2B5EF4-FFF2-40B4-BE49-F238E27FC236}">
                <a16:creationId xmlns:a16="http://schemas.microsoft.com/office/drawing/2014/main" id="{F7CEE373-BD09-40FF-A14B-C1E9C0E8A89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39148" y="318886"/>
            <a:ext cx="1748867" cy="29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BB3519-E1C3-45D1-892B-0FA03252A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18760FB7-E871-4180-BEDC-C461F3FBAC5F}"/>
              </a:ext>
            </a:extLst>
          </p:cNvPr>
          <p:cNvGrpSpPr/>
          <p:nvPr/>
        </p:nvGrpSpPr>
        <p:grpSpPr>
          <a:xfrm>
            <a:off x="2196546" y="606285"/>
            <a:ext cx="9551504" cy="2375454"/>
            <a:chOff x="2196546" y="675859"/>
            <a:chExt cx="9551504" cy="1928191"/>
          </a:xfrm>
        </p:grpSpPr>
        <p:sp>
          <p:nvSpPr>
            <p:cNvPr id="17" name="Rectangle: Rounded Corners 16">
              <a:extLst>
                <a:ext uri="{FF2B5EF4-FFF2-40B4-BE49-F238E27FC236}">
                  <a16:creationId xmlns:a16="http://schemas.microsoft.com/office/drawing/2014/main" id="{4E01C773-1051-42CC-9EC3-84CC8779D6CF}"/>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1C96D7D-4704-49C9-BBAB-01C883FEC3A6}"/>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4: </a:t>
              </a:r>
              <a:r>
                <a:rPr lang="en-US" sz="3000" b="1" dirty="0" err="1">
                  <a:solidFill>
                    <a:srgbClr val="0070C0"/>
                  </a:solidFill>
                  <a:latin typeface="#9Slide03 Arima Madurai" panose="00000500000000000000" pitchFamily="2" charset="0"/>
                  <a:cs typeface="#9Slide03 Arima Madurai" panose="00000500000000000000" pitchFamily="2" charset="0"/>
                </a:rPr>
                <a:t>Xác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định</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trạng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ngữ</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trong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câu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sau</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và</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cho</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biết</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tác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dụng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Kể</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từ</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hôm</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đó</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mặc</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dù</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mọi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chuyện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vẫn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như</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cũ</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trong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căn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nhà</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của</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chúng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tôi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nhưng</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tôi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luôn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cảm</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thấy</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mình</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bất</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tài</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nên</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bị</a:t>
              </a:r>
              <a:r>
                <a:rPr lang="en-US" sz="3000" dirty="0">
                  <a:solidFill>
                    <a:schemeClr val="tx1"/>
                  </a:solidFill>
                  <a:latin typeface="#9Slide03 Arima Madurai" panose="00000500000000000000" pitchFamily="2" charset="0"/>
                  <a:cs typeface="#9Slide03 Arima Madurai" panose="00000500000000000000" pitchFamily="2" charset="0"/>
                </a:rPr>
                <a:t> </a:t>
              </a:r>
              <a:r>
                <a:rPr lang="en-US" sz="3000" dirty="0" err="1">
                  <a:solidFill>
                    <a:schemeClr val="tx1"/>
                  </a:solidFill>
                  <a:latin typeface="#9Slide03 Arima Madurai" panose="00000500000000000000" pitchFamily="2" charset="0"/>
                  <a:cs typeface="#9Slide03 Arima Madurai" panose="00000500000000000000" pitchFamily="2" charset="0"/>
                </a:rPr>
                <a:t>đẩy</a:t>
              </a:r>
              <a:r>
                <a:rPr lang="en-US" sz="3000" dirty="0">
                  <a:solidFill>
                    <a:schemeClr val="tx1"/>
                  </a:solidFill>
                  <a:latin typeface="#9Slide03 Arima Madurai" panose="00000500000000000000" pitchFamily="2" charset="0"/>
                  <a:cs typeface="#9Slide03 Arima Madurai" panose="00000500000000000000" pitchFamily="2" charset="0"/>
                </a:rPr>
                <a:t> ra </a:t>
              </a:r>
              <a:r>
                <a:rPr lang="en-US" sz="3000" dirty="0" err="1">
                  <a:solidFill>
                    <a:schemeClr val="tx1"/>
                  </a:solidFill>
                  <a:latin typeface="#9Slide03 Arima Madurai" panose="00000500000000000000" pitchFamily="2" charset="0"/>
                  <a:cs typeface="#9Slide03 Arima Madurai" panose="00000500000000000000" pitchFamily="2" charset="0"/>
                </a:rPr>
                <a:t>ngoài</a:t>
              </a:r>
              <a:r>
                <a:rPr lang="en-US" sz="3000" dirty="0">
                  <a:solidFill>
                    <a:schemeClr val="tx1"/>
                  </a:solidFill>
                  <a:latin typeface="#9Slide03 Arima Madurai" panose="00000500000000000000" pitchFamily="2" charset="0"/>
                  <a:cs typeface="#9Slide03 Arima Madurai" panose="00000500000000000000" pitchFamily="2" charset="0"/>
                </a:rPr>
                <a:t>.</a:t>
              </a:r>
            </a:p>
          </p:txBody>
        </p:sp>
      </p:grpSp>
      <p:pic>
        <p:nvPicPr>
          <p:cNvPr id="19" name="Picture 18">
            <a:extLst>
              <a:ext uri="{FF2B5EF4-FFF2-40B4-BE49-F238E27FC236}">
                <a16:creationId xmlns:a16="http://schemas.microsoft.com/office/drawing/2014/main" id="{9BC05846-63F0-41F8-9418-BC5ADEAB9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9" y="3760758"/>
            <a:ext cx="2117035" cy="2117035"/>
          </a:xfrm>
          <a:prstGeom prst="rect">
            <a:avLst/>
          </a:prstGeom>
        </p:spPr>
      </p:pic>
      <p:grpSp>
        <p:nvGrpSpPr>
          <p:cNvPr id="20" name="Group 19">
            <a:extLst>
              <a:ext uri="{FF2B5EF4-FFF2-40B4-BE49-F238E27FC236}">
                <a16:creationId xmlns:a16="http://schemas.microsoft.com/office/drawing/2014/main" id="{614E5F7F-DB75-4B03-A44E-F8270FC7DF4A}"/>
              </a:ext>
            </a:extLst>
          </p:cNvPr>
          <p:cNvGrpSpPr/>
          <p:nvPr/>
        </p:nvGrpSpPr>
        <p:grpSpPr>
          <a:xfrm>
            <a:off x="2392913" y="4166122"/>
            <a:ext cx="8699157" cy="1507495"/>
            <a:chOff x="1117600" y="2571750"/>
            <a:chExt cx="7636933" cy="889000"/>
          </a:xfrm>
        </p:grpSpPr>
        <p:sp>
          <p:nvSpPr>
            <p:cNvPr id="21" name="Rectangle: Rounded Corners 20">
              <a:extLst>
                <a:ext uri="{FF2B5EF4-FFF2-40B4-BE49-F238E27FC236}">
                  <a16:creationId xmlns:a16="http://schemas.microsoft.com/office/drawing/2014/main" id="{C307CC8C-02E3-44E3-B362-E5B16C067367}"/>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BEF00063-F823-4988-9E8B-EB66BFD7FBA4}"/>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cs typeface="#9Slide03 Arima Madurai" panose="00000500000000000000" pitchFamily="2" charset="0"/>
                </a:rPr>
                <a:t>Trạng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ngữ</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Kể</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từ</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hôm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đó</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bổ</a:t>
              </a:r>
              <a:r>
                <a:rPr lang="en-US" sz="2800" dirty="0">
                  <a:solidFill>
                    <a:schemeClr val="tx1"/>
                  </a:solidFill>
                  <a:latin typeface="#9Slide03 Arima Madurai" panose="00000500000000000000" pitchFamily="2" charset="0"/>
                  <a:cs typeface="#9Slide03 Arima Madurai" panose="00000500000000000000" pitchFamily="2" charset="0"/>
                </a:rPr>
                <a:t> sung ý </a:t>
              </a:r>
              <a:r>
                <a:rPr lang="en-US" sz="2800" dirty="0" err="1">
                  <a:solidFill>
                    <a:schemeClr val="tx1"/>
                  </a:solidFill>
                  <a:latin typeface="#9Slide03 Arima Madurai" panose="00000500000000000000" pitchFamily="2" charset="0"/>
                  <a:cs typeface="#9Slide03 Arima Madurai" panose="00000500000000000000" pitchFamily="2" charset="0"/>
                </a:rPr>
                <a:t>nghĩa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chỉ</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thời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gian</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Liên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kết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với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những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câu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trước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đó</a:t>
              </a:r>
              <a:endParaRPr lang="en-US" sz="2400" dirty="0"/>
            </a:p>
          </p:txBody>
        </p:sp>
      </p:grpSp>
      <p:pic>
        <p:nvPicPr>
          <p:cNvPr id="23" name="Picture 4" descr="Kết quả hình ảnh cho iron man chibi">
            <a:hlinkClick r:id="rId5" action="ppaction://hlinksldjump"/>
            <a:extLst>
              <a:ext uri="{FF2B5EF4-FFF2-40B4-BE49-F238E27FC236}">
                <a16:creationId xmlns:a16="http://schemas.microsoft.com/office/drawing/2014/main" id="{E00CF95F-3DD6-4985-B899-EABB62595FF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39148" y="318886"/>
            <a:ext cx="1748867" cy="29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2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A7B695-A5A7-4488-819C-286403874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6" name="Group 15">
            <a:extLst>
              <a:ext uri="{FF2B5EF4-FFF2-40B4-BE49-F238E27FC236}">
                <a16:creationId xmlns:a16="http://schemas.microsoft.com/office/drawing/2014/main" id="{F362B773-8264-4DC7-83F1-D81518C8533F}"/>
              </a:ext>
            </a:extLst>
          </p:cNvPr>
          <p:cNvGrpSpPr/>
          <p:nvPr/>
        </p:nvGrpSpPr>
        <p:grpSpPr>
          <a:xfrm>
            <a:off x="2027163" y="606284"/>
            <a:ext cx="9720887" cy="3042445"/>
            <a:chOff x="2196546" y="675859"/>
            <a:chExt cx="9551504" cy="1928191"/>
          </a:xfrm>
        </p:grpSpPr>
        <p:sp>
          <p:nvSpPr>
            <p:cNvPr id="17" name="Rectangle: Rounded Corners 16">
              <a:extLst>
                <a:ext uri="{FF2B5EF4-FFF2-40B4-BE49-F238E27FC236}">
                  <a16:creationId xmlns:a16="http://schemas.microsoft.com/office/drawing/2014/main" id="{708C7008-F899-43B3-AB67-AFF6F8E4B1C8}"/>
                </a:ext>
              </a:extLst>
            </p:cNvPr>
            <p:cNvSpPr/>
            <p:nvPr/>
          </p:nvSpPr>
          <p:spPr>
            <a:xfrm>
              <a:off x="2196546" y="675859"/>
              <a:ext cx="9551504" cy="1928191"/>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47E1F62-8DDC-4FD5-9071-EB9C227FBDA1}"/>
                </a:ext>
              </a:extLst>
            </p:cNvPr>
            <p:cNvSpPr/>
            <p:nvPr/>
          </p:nvSpPr>
          <p:spPr>
            <a:xfrm>
              <a:off x="2299251" y="758685"/>
              <a:ext cx="9359349" cy="1745975"/>
            </a:xfrm>
            <a:prstGeom prst="roundRect">
              <a:avLst/>
            </a:prstGeom>
            <a:solidFill>
              <a:schemeClr val="bg1"/>
            </a:solid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100" b="1" dirty="0">
                <a:solidFill>
                  <a:srgbClr val="0070C0"/>
                </a:solidFill>
                <a:latin typeface="#9Slide03 Arima Madurai" panose="00000500000000000000" pitchFamily="2" charset="0"/>
                <a:cs typeface="#9Slide03 Arima Madurai" panose="00000500000000000000" pitchFamily="2" charset="0"/>
              </a:endParaRPr>
            </a:p>
            <a:p>
              <a:pPr algn="just"/>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5: So </a:t>
              </a:r>
              <a:r>
                <a:rPr lang="en-US" sz="2800" b="1" dirty="0" err="1">
                  <a:solidFill>
                    <a:srgbClr val="0070C0"/>
                  </a:solidFill>
                  <a:latin typeface="#9Slide03 Arima Madurai" panose="00000500000000000000" pitchFamily="2" charset="0"/>
                  <a:cs typeface="#9Slide03 Arima Madurai" panose="00000500000000000000" pitchFamily="2" charset="0"/>
                </a:rPr>
                <a:t>sánh</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vị</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trí</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của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trạng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ngữ</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trong</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cặp</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câu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sau</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và</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cho</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biết</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vì</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sao</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tác</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giả</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lựa</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chọn</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cách</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diễn</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đạt</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thứ</a:t>
              </a:r>
              <a:r>
                <a:rPr lang="en-US" sz="2800" b="1" dirty="0">
                  <a:solidFill>
                    <a:srgbClr val="0070C0"/>
                  </a:solidFill>
                  <a:latin typeface="#9Slide03 Arima Madurai" panose="00000500000000000000" pitchFamily="2" charset="0"/>
                  <a:cs typeface="#9Slide03 Arima Madurai" panose="00000500000000000000" pitchFamily="2" charset="0"/>
                </a:rPr>
                <a:t> </a:t>
              </a:r>
              <a:r>
                <a:rPr lang="en-US" sz="2800" b="1" dirty="0" err="1">
                  <a:solidFill>
                    <a:srgbClr val="0070C0"/>
                  </a:solidFill>
                  <a:latin typeface="#9Slide03 Arima Madurai" panose="00000500000000000000" pitchFamily="2" charset="0"/>
                  <a:cs typeface="#9Slide03 Arima Madurai" panose="00000500000000000000" pitchFamily="2" charset="0"/>
                </a:rPr>
                <a:t>nhất</a:t>
              </a:r>
              <a:r>
                <a:rPr lang="en-US" sz="2800" b="1" dirty="0">
                  <a:solidFill>
                    <a:srgbClr val="0070C0"/>
                  </a:solidFill>
                  <a:latin typeface="#9Slide03 Arima Madurai" panose="00000500000000000000" pitchFamily="2" charset="0"/>
                  <a:cs typeface="#9Slide03 Arima Madurai" panose="00000500000000000000" pitchFamily="2" charset="0"/>
                </a:rPr>
                <a:t>: </a:t>
              </a:r>
              <a:endParaRPr lang="en-US" sz="2800" dirty="0">
                <a:solidFill>
                  <a:schemeClr val="tx1"/>
                </a:solidFill>
                <a:latin typeface="#9Slide03 Arima Madurai" panose="00000500000000000000" pitchFamily="2" charset="0"/>
                <a:cs typeface="#9Slide03 Arima Madurai" panose="00000500000000000000" pitchFamily="2" charset="0"/>
              </a:endParaRPr>
            </a:p>
            <a:p>
              <a:pPr algn="just"/>
              <a:r>
                <a:rPr lang="en-US" sz="2800" dirty="0">
                  <a:solidFill>
                    <a:srgbClr val="000000"/>
                  </a:solidFill>
                  <a:latin typeface="#9Slide03 Arima Madurai" panose="00000500000000000000" pitchFamily="2" charset="0"/>
                  <a:cs typeface="#9Slide03 Arima Madurai" panose="00000500000000000000" pitchFamily="2" charset="0"/>
                </a:rPr>
                <a:t>(1</a:t>
              </a:r>
              <a:r>
                <a:rPr lang="vi-VN" sz="2800" b="0" i="0" dirty="0">
                  <a:solidFill>
                    <a:srgbClr val="000000"/>
                  </a:solidFill>
                  <a:effectLst/>
                  <a:latin typeface="#9Slide03 Arima Madurai" panose="00000500000000000000" pitchFamily="2" charset="0"/>
                  <a:cs typeface="#9Slide03 Arima Madurai" panose="00000500000000000000" pitchFamily="2" charset="0"/>
                </a:rPr>
                <a:t>)</a:t>
              </a:r>
              <a:r>
                <a:rPr lang="vi-VN" sz="2800" b="1" i="0" dirty="0">
                  <a:solidFill>
                    <a:srgbClr val="000000"/>
                  </a:solidFill>
                  <a:effectLst/>
                  <a:latin typeface="#9Slide03 Arima Madurai" panose="00000500000000000000" pitchFamily="2" charset="0"/>
                  <a:cs typeface="#9Slide03 Arima Madurai" panose="00000500000000000000" pitchFamily="2" charset="0"/>
                </a:rPr>
                <a:t> Trước </a:t>
              </a:r>
              <a:r>
                <a:rPr lang="en-US" sz="2800" b="1" i="0" dirty="0" err="1">
                  <a:solidFill>
                    <a:srgbClr val="000000"/>
                  </a:solidFill>
                  <a:effectLst/>
                  <a:latin typeface="#9Slide03 Arima Madurai" panose="00000500000000000000" pitchFamily="2" charset="0"/>
                  <a:cs typeface="#9Slide03 Arima Madurai" panose="00000500000000000000" pitchFamily="2" charset="0"/>
                </a:rPr>
                <a:t>khi</a:t>
              </a:r>
              <a:r>
                <a:rPr lang="en-US" sz="2800" b="1" i="0" dirty="0">
                  <a:solidFill>
                    <a:srgbClr val="000000"/>
                  </a:solidFill>
                  <a:effectLst/>
                  <a:latin typeface="#9Slide03 Arima Madurai" panose="00000500000000000000" pitchFamily="2" charset="0"/>
                  <a:cs typeface="#9Slide03 Arima Madurai" panose="00000500000000000000" pitchFamily="2" charset="0"/>
                </a:rPr>
                <a:t> </a:t>
              </a:r>
              <a:r>
                <a:rPr lang="en-US" sz="2800" b="1" i="0" dirty="0" err="1">
                  <a:solidFill>
                    <a:srgbClr val="000000"/>
                  </a:solidFill>
                  <a:effectLst/>
                  <a:latin typeface="#9Slide03 Arima Madurai" panose="00000500000000000000" pitchFamily="2" charset="0"/>
                  <a:cs typeface="#9Slide03 Arima Madurai" panose="00000500000000000000" pitchFamily="2" charset="0"/>
                </a:rPr>
                <a:t>đi</a:t>
              </a:r>
              <a:r>
                <a:rPr lang="en-US" sz="2800" b="1" i="0" dirty="0">
                  <a:solidFill>
                    <a:srgbClr val="000000"/>
                  </a:solidFill>
                  <a:effectLst/>
                  <a:latin typeface="#9Slide03 Arima Madurai" panose="00000500000000000000" pitchFamily="2" charset="0"/>
                  <a:cs typeface="#9Slide03 Arima Madurai" panose="00000500000000000000" pitchFamily="2" charset="0"/>
                </a:rPr>
                <a:t> </a:t>
              </a:r>
              <a:r>
                <a:rPr lang="en-US" sz="2800" b="1" i="0" dirty="0" err="1">
                  <a:solidFill>
                    <a:srgbClr val="000000"/>
                  </a:solidFill>
                  <a:effectLst/>
                  <a:latin typeface="#9Slide03 Arima Madurai" panose="00000500000000000000" pitchFamily="2" charset="0"/>
                  <a:cs typeface="#9Slide03 Arima Madurai" panose="00000500000000000000" pitchFamily="2" charset="0"/>
                </a:rPr>
                <a:t>thi</a:t>
              </a:r>
              <a:r>
                <a:rPr lang="vi-VN" sz="2800" b="0" i="0" dirty="0">
                  <a:solidFill>
                    <a:srgbClr val="000000"/>
                  </a:solidFill>
                  <a:effectLst/>
                  <a:latin typeface="#9Slide03 Arima Madurai" panose="00000500000000000000" pitchFamily="2" charset="0"/>
                  <a:cs typeface="#9Slide03 Arima Madurai" panose="00000500000000000000" pitchFamily="2" charset="0"/>
                </a:rPr>
                <a:t>, n</a:t>
              </a:r>
              <a:r>
                <a:rPr lang="en-US" sz="2800" dirty="0">
                  <a:solidFill>
                    <a:srgbClr val="000000"/>
                  </a:solidFill>
                  <a:latin typeface="#9Slide03 Arima Madurai" panose="00000500000000000000" pitchFamily="2" charset="0"/>
                  <a:cs typeface="#9Slide03 Arima Madurai" panose="00000500000000000000" pitchFamily="2" charset="0"/>
                </a:rPr>
                <a:t>ó </a:t>
              </a:r>
              <a:r>
                <a:rPr lang="en-US" sz="2800" dirty="0" err="1">
                  <a:solidFill>
                    <a:srgbClr val="000000"/>
                  </a:solidFill>
                  <a:latin typeface="#9Slide03 Arima Madurai" panose="00000500000000000000" pitchFamily="2" charset="0"/>
                  <a:cs typeface="#9Slide03 Arima Madurai" panose="00000500000000000000" pitchFamily="2" charset="0"/>
                </a:rPr>
                <a:t>có</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vẻ</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cứ</a:t>
              </a:r>
              <a:r>
                <a:rPr lang="en-US" sz="2800" dirty="0">
                  <a:solidFill>
                    <a:srgbClr val="000000"/>
                  </a:solidFill>
                  <a:latin typeface="#9Slide03 Arima Madurai" panose="00000500000000000000" pitchFamily="2" charset="0"/>
                  <a:cs typeface="#9Slide03 Arima Madurai" panose="00000500000000000000" pitchFamily="2" charset="0"/>
                </a:rPr>
                <a:t> hay </a:t>
              </a:r>
              <a:r>
                <a:rPr lang="en-US" sz="2800" dirty="0" err="1">
                  <a:solidFill>
                    <a:srgbClr val="000000"/>
                  </a:solidFill>
                  <a:latin typeface="#9Slide03 Arima Madurai" panose="00000500000000000000" pitchFamily="2" charset="0"/>
                  <a:cs typeface="#9Slide03 Arima Madurai" panose="00000500000000000000" pitchFamily="2" charset="0"/>
                </a:rPr>
                <a:t>xét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nét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tôi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khiến</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tôi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rất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khó</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chịu</a:t>
              </a:r>
              <a:r>
                <a:rPr lang="en-US" sz="2800" dirty="0">
                  <a:solidFill>
                    <a:srgbClr val="000000"/>
                  </a:solidFill>
                  <a:latin typeface="#9Slide03 Arima Madurai" panose="00000500000000000000" pitchFamily="2" charset="0"/>
                  <a:cs typeface="#9Slide03 Arima Madurai" panose="00000500000000000000" pitchFamily="2" charset="0"/>
                </a:rPr>
                <a:t>. </a:t>
              </a:r>
              <a:endParaRPr lang="en-US" sz="2800" b="0" i="0" dirty="0">
                <a:solidFill>
                  <a:srgbClr val="000000"/>
                </a:solidFill>
                <a:effectLst/>
                <a:latin typeface="#9Slide03 Arima Madurai" panose="00000500000000000000" pitchFamily="2" charset="0"/>
                <a:cs typeface="#9Slide03 Arima Madurai" panose="00000500000000000000" pitchFamily="2" charset="0"/>
              </a:endParaRPr>
            </a:p>
            <a:p>
              <a:pPr algn="just"/>
              <a:r>
                <a:rPr lang="en-US" sz="2800" dirty="0">
                  <a:solidFill>
                    <a:srgbClr val="000000"/>
                  </a:solidFill>
                  <a:latin typeface="#9Slide03 Arima Madurai" panose="00000500000000000000" pitchFamily="2" charset="0"/>
                  <a:cs typeface="#9Slide03 Arima Madurai" panose="00000500000000000000" pitchFamily="2" charset="0"/>
                </a:rPr>
                <a:t>(2</a:t>
              </a:r>
              <a:r>
                <a:rPr lang="vi-VN" sz="2800" b="0" i="0" dirty="0">
                  <a:solidFill>
                    <a:srgbClr val="000000"/>
                  </a:solidFill>
                  <a:effectLst/>
                  <a:latin typeface="#9Slide03 Arima Madurai" panose="00000500000000000000" pitchFamily="2" charset="0"/>
                  <a:cs typeface="#9Slide03 Arima Madurai" panose="00000500000000000000" pitchFamily="2" charset="0"/>
                </a:rPr>
                <a:t>) </a:t>
              </a:r>
              <a:r>
                <a:rPr lang="en-US" sz="2800" b="0" i="0" dirty="0" err="1">
                  <a:solidFill>
                    <a:srgbClr val="000000"/>
                  </a:solidFill>
                  <a:effectLst/>
                  <a:latin typeface="#9Slide03 Arima Madurai" panose="00000500000000000000" pitchFamily="2" charset="0"/>
                  <a:cs typeface="#9Slide03 Arima Madurai" panose="00000500000000000000" pitchFamily="2" charset="0"/>
                </a:rPr>
                <a:t>N</a:t>
              </a:r>
              <a:r>
                <a:rPr lang="en-US" sz="2800" dirty="0" err="1">
                  <a:solidFill>
                    <a:srgbClr val="000000"/>
                  </a:solidFill>
                  <a:latin typeface="#9Slide03 Arima Madurai" panose="00000500000000000000" pitchFamily="2" charset="0"/>
                  <a:cs typeface="#9Slide03 Arima Madurai" panose="00000500000000000000" pitchFamily="2" charset="0"/>
                </a:rPr>
                <a:t>ó</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có</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vẻ</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cứ</a:t>
              </a:r>
              <a:r>
                <a:rPr lang="en-US" sz="2800" dirty="0">
                  <a:solidFill>
                    <a:srgbClr val="000000"/>
                  </a:solidFill>
                  <a:latin typeface="#9Slide03 Arima Madurai" panose="00000500000000000000" pitchFamily="2" charset="0"/>
                  <a:cs typeface="#9Slide03 Arima Madurai" panose="00000500000000000000" pitchFamily="2" charset="0"/>
                </a:rPr>
                <a:t> hay </a:t>
              </a:r>
              <a:r>
                <a:rPr lang="en-US" sz="2800" dirty="0" err="1">
                  <a:solidFill>
                    <a:srgbClr val="000000"/>
                  </a:solidFill>
                  <a:latin typeface="#9Slide03 Arima Madurai" panose="00000500000000000000" pitchFamily="2" charset="0"/>
                  <a:cs typeface="#9Slide03 Arima Madurai" panose="00000500000000000000" pitchFamily="2" charset="0"/>
                </a:rPr>
                <a:t>xét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nét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tôi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khiến</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tôi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rất</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khó</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chịu</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b="1" dirty="0">
                  <a:solidFill>
                    <a:srgbClr val="000000"/>
                  </a:solidFill>
                  <a:latin typeface="#9Slide03 Arima Madurai" panose="00000500000000000000" pitchFamily="2" charset="0"/>
                  <a:cs typeface="#9Slide03 Arima Madurai" panose="00000500000000000000" pitchFamily="2" charset="0"/>
                </a:rPr>
                <a:t>t</a:t>
              </a:r>
              <a:r>
                <a:rPr lang="vi-VN" sz="2800" b="1" i="0" dirty="0">
                  <a:solidFill>
                    <a:srgbClr val="000000"/>
                  </a:solidFill>
                  <a:effectLst/>
                  <a:latin typeface="#9Slide03 Arima Madurai" panose="00000500000000000000" pitchFamily="2" charset="0"/>
                  <a:cs typeface="#9Slide03 Arima Madurai" panose="00000500000000000000" pitchFamily="2" charset="0"/>
                </a:rPr>
                <a:t>rước </a:t>
              </a:r>
              <a:r>
                <a:rPr lang="en-US" sz="2800" b="1" i="0" dirty="0" err="1">
                  <a:solidFill>
                    <a:srgbClr val="000000"/>
                  </a:solidFill>
                  <a:effectLst/>
                  <a:latin typeface="#9Slide03 Arima Madurai" panose="00000500000000000000" pitchFamily="2" charset="0"/>
                  <a:cs typeface="#9Slide03 Arima Madurai" panose="00000500000000000000" pitchFamily="2" charset="0"/>
                </a:rPr>
                <a:t>khi</a:t>
              </a:r>
              <a:r>
                <a:rPr lang="en-US" sz="2800" b="1" i="0" dirty="0">
                  <a:solidFill>
                    <a:srgbClr val="000000"/>
                  </a:solidFill>
                  <a:effectLst/>
                  <a:latin typeface="#9Slide03 Arima Madurai" panose="00000500000000000000" pitchFamily="2" charset="0"/>
                  <a:cs typeface="#9Slide03 Arima Madurai" panose="00000500000000000000" pitchFamily="2" charset="0"/>
                </a:rPr>
                <a:t> </a:t>
              </a:r>
              <a:r>
                <a:rPr lang="en-US" sz="2800" b="1" i="0" dirty="0" err="1">
                  <a:solidFill>
                    <a:srgbClr val="000000"/>
                  </a:solidFill>
                  <a:effectLst/>
                  <a:latin typeface="#9Slide03 Arima Madurai" panose="00000500000000000000" pitchFamily="2" charset="0"/>
                  <a:cs typeface="#9Slide03 Arima Madurai" panose="00000500000000000000" pitchFamily="2" charset="0"/>
                </a:rPr>
                <a:t>đi</a:t>
              </a:r>
              <a:r>
                <a:rPr lang="en-US" sz="2800" b="1" i="0" dirty="0">
                  <a:solidFill>
                    <a:srgbClr val="000000"/>
                  </a:solidFill>
                  <a:effectLst/>
                  <a:latin typeface="#9Slide03 Arima Madurai" panose="00000500000000000000" pitchFamily="2" charset="0"/>
                  <a:cs typeface="#9Slide03 Arima Madurai" panose="00000500000000000000" pitchFamily="2" charset="0"/>
                </a:rPr>
                <a:t> </a:t>
              </a:r>
              <a:r>
                <a:rPr lang="en-US" sz="2800" b="1" i="0" dirty="0" err="1">
                  <a:solidFill>
                    <a:srgbClr val="000000"/>
                  </a:solidFill>
                  <a:effectLst/>
                  <a:latin typeface="#9Slide03 Arima Madurai" panose="00000500000000000000" pitchFamily="2" charset="0"/>
                  <a:cs typeface="#9Slide03 Arima Madurai" panose="00000500000000000000" pitchFamily="2" charset="0"/>
                </a:rPr>
                <a:t>thi</a:t>
              </a:r>
              <a:r>
                <a:rPr lang="en-US" sz="2800" b="1" i="0" dirty="0">
                  <a:solidFill>
                    <a:srgbClr val="000000"/>
                  </a:solidFill>
                  <a:effectLst/>
                  <a:latin typeface="#9Slide03 Arima Madurai" panose="00000500000000000000" pitchFamily="2" charset="0"/>
                  <a:cs typeface="#9Slide03 Arima Madurai" panose="00000500000000000000" pitchFamily="2" charset="0"/>
                </a:rPr>
                <a:t>.</a:t>
              </a:r>
              <a:endParaRPr lang="vi-VN" sz="2800" b="0" i="0" dirty="0">
                <a:solidFill>
                  <a:srgbClr val="333333"/>
                </a:solidFill>
                <a:effectLst/>
                <a:latin typeface="#9Slide03 Arima Madurai" panose="00000500000000000000" pitchFamily="2" charset="0"/>
                <a:cs typeface="#9Slide03 Arima Madurai" panose="00000500000000000000" pitchFamily="2" charset="0"/>
              </a:endParaRPr>
            </a:p>
          </p:txBody>
        </p:sp>
      </p:grpSp>
      <p:pic>
        <p:nvPicPr>
          <p:cNvPr id="19" name="Picture 18">
            <a:extLst>
              <a:ext uri="{FF2B5EF4-FFF2-40B4-BE49-F238E27FC236}">
                <a16:creationId xmlns:a16="http://schemas.microsoft.com/office/drawing/2014/main" id="{DB98CCF4-0C01-43A5-9AF2-7AFBC69BA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08" y="4145885"/>
            <a:ext cx="2117035" cy="2117035"/>
          </a:xfrm>
          <a:prstGeom prst="rect">
            <a:avLst/>
          </a:prstGeom>
        </p:spPr>
      </p:pic>
      <p:grpSp>
        <p:nvGrpSpPr>
          <p:cNvPr id="20" name="Group 19">
            <a:extLst>
              <a:ext uri="{FF2B5EF4-FFF2-40B4-BE49-F238E27FC236}">
                <a16:creationId xmlns:a16="http://schemas.microsoft.com/office/drawing/2014/main" id="{0775A34E-24F1-4AEF-B2F8-963BC2D28927}"/>
              </a:ext>
            </a:extLst>
          </p:cNvPr>
          <p:cNvGrpSpPr/>
          <p:nvPr/>
        </p:nvGrpSpPr>
        <p:grpSpPr>
          <a:xfrm>
            <a:off x="2598871" y="4421304"/>
            <a:ext cx="8437724" cy="1699723"/>
            <a:chOff x="1117600" y="2571750"/>
            <a:chExt cx="7636933" cy="889000"/>
          </a:xfrm>
        </p:grpSpPr>
        <p:sp>
          <p:nvSpPr>
            <p:cNvPr id="21" name="Rectangle: Rounded Corners 20">
              <a:extLst>
                <a:ext uri="{FF2B5EF4-FFF2-40B4-BE49-F238E27FC236}">
                  <a16:creationId xmlns:a16="http://schemas.microsoft.com/office/drawing/2014/main" id="{F953F563-52AC-4D5E-A230-85BA28702EB2}"/>
                </a:ext>
              </a:extLst>
            </p:cNvPr>
            <p:cNvSpPr/>
            <p:nvPr/>
          </p:nvSpPr>
          <p:spPr>
            <a:xfrm>
              <a:off x="1117600" y="2571750"/>
              <a:ext cx="7636933" cy="889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22" name="Rectangle: Rounded Corners 21">
              <a:extLst>
                <a:ext uri="{FF2B5EF4-FFF2-40B4-BE49-F238E27FC236}">
                  <a16:creationId xmlns:a16="http://schemas.microsoft.com/office/drawing/2014/main" id="{78DD47E6-5CD7-40CD-811D-49B08E138AC2}"/>
                </a:ext>
              </a:extLst>
            </p:cNvPr>
            <p:cNvSpPr/>
            <p:nvPr/>
          </p:nvSpPr>
          <p:spPr>
            <a:xfrm>
              <a:off x="1224466" y="2639034"/>
              <a:ext cx="7399184" cy="75565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0" i="0" dirty="0" err="1">
                  <a:solidFill>
                    <a:srgbClr val="000000"/>
                  </a:solidFill>
                  <a:effectLst/>
                  <a:latin typeface="#9Slide03 Arima Madurai" panose="00000500000000000000" pitchFamily="2" charset="0"/>
                  <a:cs typeface="#9Slide03 Arima Madurai" panose="00000500000000000000" pitchFamily="2" charset="0"/>
                </a:rPr>
                <a:t>Câu</a:t>
              </a:r>
              <a:r>
                <a:rPr lang="en-US" sz="2800" b="0" i="0" dirty="0">
                  <a:solidFill>
                    <a:srgbClr val="000000"/>
                  </a:solidFill>
                  <a:effectLst/>
                  <a:latin typeface="#9Slide03 Arima Madurai" panose="00000500000000000000" pitchFamily="2" charset="0"/>
                  <a:cs typeface="#9Slide03 Arima Madurai" panose="00000500000000000000" pitchFamily="2" charset="0"/>
                </a:rPr>
                <a:t> (1) </a:t>
              </a:r>
              <a:r>
                <a:rPr lang="vi-VN" sz="2800" b="0" i="0" dirty="0">
                  <a:solidFill>
                    <a:srgbClr val="000000"/>
                  </a:solidFill>
                  <a:effectLst/>
                  <a:latin typeface="#9Slide03 Arima Madurai" panose="00000500000000000000" pitchFamily="2" charset="0"/>
                  <a:cs typeface="#9Slide03 Arima Madurai" panose="00000500000000000000" pitchFamily="2" charset="0"/>
                </a:rPr>
                <a:t>sử dụng trạng ngữ đặt đầu câu bổ sung ý nghĩa cho các thành phần còn lại c</a:t>
              </a:r>
              <a:r>
                <a:rPr lang="en-US" sz="2800" dirty="0" err="1">
                  <a:solidFill>
                    <a:srgbClr val="000000"/>
                  </a:solidFill>
                  <a:latin typeface="#9Slide03 Arima Madurai" panose="00000500000000000000" pitchFamily="2" charset="0"/>
                  <a:cs typeface="#9Slide03 Arima Madurai" panose="00000500000000000000" pitchFamily="2" charset="0"/>
                </a:rPr>
                <a:t>ủa</a:t>
              </a:r>
              <a:r>
                <a:rPr lang="vi-VN" sz="2800" b="0" i="0" dirty="0">
                  <a:solidFill>
                    <a:srgbClr val="000000"/>
                  </a:solidFill>
                  <a:effectLst/>
                  <a:latin typeface="#9Slide03 Arima Madurai" panose="00000500000000000000" pitchFamily="2" charset="0"/>
                  <a:cs typeface="#9Slide03 Arima Madurai" panose="00000500000000000000" pitchFamily="2" charset="0"/>
                </a:rPr>
                <a:t> câu, tạo điểm nhấn khiến câu văn hay hơn</a:t>
              </a:r>
              <a:endParaRPr lang="vi-VN" sz="2800" dirty="0">
                <a:solidFill>
                  <a:schemeClr val="tx1"/>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grpSp>
      <p:pic>
        <p:nvPicPr>
          <p:cNvPr id="23" name="Picture 4" descr="Kết quả hình ảnh cho iron man chibi">
            <a:hlinkClick r:id="rId5" action="ppaction://hlinksldjump"/>
            <a:extLst>
              <a:ext uri="{FF2B5EF4-FFF2-40B4-BE49-F238E27FC236}">
                <a16:creationId xmlns:a16="http://schemas.microsoft.com/office/drawing/2014/main" id="{26221FC4-4D54-4523-9547-0AA03AC790C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87259" y="606284"/>
            <a:ext cx="1748867" cy="29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61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reeform 7">
            <a:extLst>
              <a:ext uri="{FF2B5EF4-FFF2-40B4-BE49-F238E27FC236}">
                <a16:creationId xmlns:a16="http://schemas.microsoft.com/office/drawing/2014/main" id="{971D9DF7-87DF-4061-90F5-EB3078BFC238}"/>
              </a:ext>
            </a:extLst>
          </p:cNvPr>
          <p:cNvSpPr>
            <a:spLocks/>
          </p:cNvSpPr>
          <p:nvPr/>
        </p:nvSpPr>
        <p:spPr bwMode="auto">
          <a:xfrm>
            <a:off x="3221665" y="1587572"/>
            <a:ext cx="8201187" cy="4203813"/>
          </a:xfrm>
          <a:custGeom>
            <a:avLst/>
            <a:gdLst>
              <a:gd name="T0" fmla="*/ 2741 w 2586"/>
              <a:gd name="T1" fmla="*/ 1704 h 2173"/>
              <a:gd name="T2" fmla="*/ 2687 w 2586"/>
              <a:gd name="T3" fmla="*/ 1759 h 2173"/>
              <a:gd name="T4" fmla="*/ 2585 w 2586"/>
              <a:gd name="T5" fmla="*/ 1766 h 2173"/>
              <a:gd name="T6" fmla="*/ 2573 w 2586"/>
              <a:gd name="T7" fmla="*/ 1766 h 2173"/>
              <a:gd name="T8" fmla="*/ 1508 w 2586"/>
              <a:gd name="T9" fmla="*/ 1899 h 2173"/>
              <a:gd name="T10" fmla="*/ 286 w 2586"/>
              <a:gd name="T11" fmla="*/ 3636 h 2173"/>
              <a:gd name="T12" fmla="*/ 286 w 2586"/>
              <a:gd name="T13" fmla="*/ 3664 h 2173"/>
              <a:gd name="T14" fmla="*/ 380 w 2586"/>
              <a:gd name="T15" fmla="*/ 4405 h 2173"/>
              <a:gd name="T16" fmla="*/ 451 w 2586"/>
              <a:gd name="T17" fmla="*/ 4988 h 2173"/>
              <a:gd name="T18" fmla="*/ 357 w 2586"/>
              <a:gd name="T19" fmla="*/ 5475 h 2173"/>
              <a:gd name="T20" fmla="*/ 0 w 2586"/>
              <a:gd name="T21" fmla="*/ 5946 h 2173"/>
              <a:gd name="T22" fmla="*/ 357 w 2586"/>
              <a:gd name="T23" fmla="*/ 6415 h 2173"/>
              <a:gd name="T24" fmla="*/ 451 w 2586"/>
              <a:gd name="T25" fmla="*/ 6903 h 2173"/>
              <a:gd name="T26" fmla="*/ 380 w 2586"/>
              <a:gd name="T27" fmla="*/ 7488 h 2173"/>
              <a:gd name="T28" fmla="*/ 286 w 2586"/>
              <a:gd name="T29" fmla="*/ 8226 h 2173"/>
              <a:gd name="T30" fmla="*/ 286 w 2586"/>
              <a:gd name="T31" fmla="*/ 8259 h 2173"/>
              <a:gd name="T32" fmla="*/ 1508 w 2586"/>
              <a:gd name="T33" fmla="*/ 9992 h 2173"/>
              <a:gd name="T34" fmla="*/ 2328 w 2586"/>
              <a:gd name="T35" fmla="*/ 10120 h 2173"/>
              <a:gd name="T36" fmla="*/ 2425 w 2586"/>
              <a:gd name="T37" fmla="*/ 10127 h 2173"/>
              <a:gd name="T38" fmla="*/ 2491 w 2586"/>
              <a:gd name="T39" fmla="*/ 10198 h 2173"/>
              <a:gd name="T40" fmla="*/ 7165 w 2586"/>
              <a:gd name="T41" fmla="*/ 12177 h 2173"/>
              <a:gd name="T42" fmla="*/ 11839 w 2586"/>
              <a:gd name="T43" fmla="*/ 10205 h 2173"/>
              <a:gd name="T44" fmla="*/ 11905 w 2586"/>
              <a:gd name="T45" fmla="*/ 10127 h 2173"/>
              <a:gd name="T46" fmla="*/ 12007 w 2586"/>
              <a:gd name="T47" fmla="*/ 10127 h 2173"/>
              <a:gd name="T48" fmla="*/ 12933 w 2586"/>
              <a:gd name="T49" fmla="*/ 9992 h 2173"/>
              <a:gd name="T50" fmla="*/ 14155 w 2586"/>
              <a:gd name="T51" fmla="*/ 8259 h 2173"/>
              <a:gd name="T52" fmla="*/ 14155 w 2586"/>
              <a:gd name="T53" fmla="*/ 8226 h 2173"/>
              <a:gd name="T54" fmla="*/ 14060 w 2586"/>
              <a:gd name="T55" fmla="*/ 7488 h 2173"/>
              <a:gd name="T56" fmla="*/ 13990 w 2586"/>
              <a:gd name="T57" fmla="*/ 6903 h 2173"/>
              <a:gd name="T58" fmla="*/ 14084 w 2586"/>
              <a:gd name="T59" fmla="*/ 6415 h 2173"/>
              <a:gd name="T60" fmla="*/ 14441 w 2586"/>
              <a:gd name="T61" fmla="*/ 5946 h 2173"/>
              <a:gd name="T62" fmla="*/ 14084 w 2586"/>
              <a:gd name="T63" fmla="*/ 5475 h 2173"/>
              <a:gd name="T64" fmla="*/ 13990 w 2586"/>
              <a:gd name="T65" fmla="*/ 4988 h 2173"/>
              <a:gd name="T66" fmla="*/ 14060 w 2586"/>
              <a:gd name="T67" fmla="*/ 4405 h 2173"/>
              <a:gd name="T68" fmla="*/ 14155 w 2586"/>
              <a:gd name="T69" fmla="*/ 3664 h 2173"/>
              <a:gd name="T70" fmla="*/ 14155 w 2586"/>
              <a:gd name="T71" fmla="*/ 3636 h 2173"/>
              <a:gd name="T72" fmla="*/ 12933 w 2586"/>
              <a:gd name="T73" fmla="*/ 1899 h 2173"/>
              <a:gd name="T74" fmla="*/ 11766 w 2586"/>
              <a:gd name="T75" fmla="*/ 1771 h 2173"/>
              <a:gd name="T76" fmla="*/ 11667 w 2586"/>
              <a:gd name="T77" fmla="*/ 1775 h 2173"/>
              <a:gd name="T78" fmla="*/ 11593 w 2586"/>
              <a:gd name="T79" fmla="*/ 1709 h 2173"/>
              <a:gd name="T80" fmla="*/ 7165 w 2586"/>
              <a:gd name="T81" fmla="*/ 0 h 2173"/>
              <a:gd name="T82" fmla="*/ 2741 w 2586"/>
              <a:gd name="T83" fmla="*/ 1704 h 2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86" h="2173">
                <a:moveTo>
                  <a:pt x="491" y="304"/>
                </a:moveTo>
                <a:cubicBezTo>
                  <a:pt x="481" y="314"/>
                  <a:pt x="481" y="314"/>
                  <a:pt x="481" y="314"/>
                </a:cubicBezTo>
                <a:cubicBezTo>
                  <a:pt x="463" y="315"/>
                  <a:pt x="463" y="315"/>
                  <a:pt x="463" y="315"/>
                </a:cubicBezTo>
                <a:cubicBezTo>
                  <a:pt x="461" y="315"/>
                  <a:pt x="461" y="315"/>
                  <a:pt x="461" y="315"/>
                </a:cubicBezTo>
                <a:cubicBezTo>
                  <a:pt x="390" y="313"/>
                  <a:pt x="328" y="321"/>
                  <a:pt x="270" y="339"/>
                </a:cubicBezTo>
                <a:cubicBezTo>
                  <a:pt x="109" y="389"/>
                  <a:pt x="51" y="532"/>
                  <a:pt x="51" y="649"/>
                </a:cubicBezTo>
                <a:cubicBezTo>
                  <a:pt x="51" y="654"/>
                  <a:pt x="51" y="654"/>
                  <a:pt x="51" y="654"/>
                </a:cubicBezTo>
                <a:cubicBezTo>
                  <a:pt x="52" y="704"/>
                  <a:pt x="61" y="748"/>
                  <a:pt x="68" y="786"/>
                </a:cubicBezTo>
                <a:cubicBezTo>
                  <a:pt x="75" y="822"/>
                  <a:pt x="81" y="856"/>
                  <a:pt x="81" y="890"/>
                </a:cubicBezTo>
                <a:cubicBezTo>
                  <a:pt x="81" y="921"/>
                  <a:pt x="75" y="950"/>
                  <a:pt x="64" y="977"/>
                </a:cubicBezTo>
                <a:cubicBezTo>
                  <a:pt x="49" y="1011"/>
                  <a:pt x="27" y="1039"/>
                  <a:pt x="0" y="1061"/>
                </a:cubicBezTo>
                <a:cubicBezTo>
                  <a:pt x="27" y="1083"/>
                  <a:pt x="49" y="1111"/>
                  <a:pt x="64" y="1145"/>
                </a:cubicBezTo>
                <a:cubicBezTo>
                  <a:pt x="75" y="1172"/>
                  <a:pt x="81" y="1201"/>
                  <a:pt x="81" y="1232"/>
                </a:cubicBezTo>
                <a:cubicBezTo>
                  <a:pt x="81" y="1266"/>
                  <a:pt x="75" y="1300"/>
                  <a:pt x="68" y="1336"/>
                </a:cubicBezTo>
                <a:cubicBezTo>
                  <a:pt x="61" y="1375"/>
                  <a:pt x="52" y="1418"/>
                  <a:pt x="51" y="1468"/>
                </a:cubicBezTo>
                <a:cubicBezTo>
                  <a:pt x="51" y="1474"/>
                  <a:pt x="51" y="1474"/>
                  <a:pt x="51" y="1474"/>
                </a:cubicBezTo>
                <a:cubicBezTo>
                  <a:pt x="51" y="1590"/>
                  <a:pt x="109" y="1733"/>
                  <a:pt x="270" y="1783"/>
                </a:cubicBezTo>
                <a:cubicBezTo>
                  <a:pt x="314" y="1797"/>
                  <a:pt x="362" y="1805"/>
                  <a:pt x="417" y="1806"/>
                </a:cubicBezTo>
                <a:cubicBezTo>
                  <a:pt x="434" y="1807"/>
                  <a:pt x="434" y="1807"/>
                  <a:pt x="434" y="1807"/>
                </a:cubicBezTo>
                <a:cubicBezTo>
                  <a:pt x="446" y="1820"/>
                  <a:pt x="446" y="1820"/>
                  <a:pt x="446" y="1820"/>
                </a:cubicBezTo>
                <a:cubicBezTo>
                  <a:pt x="636" y="2041"/>
                  <a:pt x="949" y="2173"/>
                  <a:pt x="1283" y="2173"/>
                </a:cubicBezTo>
                <a:cubicBezTo>
                  <a:pt x="1617" y="2173"/>
                  <a:pt x="1930" y="2041"/>
                  <a:pt x="2120" y="1821"/>
                </a:cubicBezTo>
                <a:cubicBezTo>
                  <a:pt x="2132" y="1807"/>
                  <a:pt x="2132" y="1807"/>
                  <a:pt x="2132" y="1807"/>
                </a:cubicBezTo>
                <a:cubicBezTo>
                  <a:pt x="2150" y="1807"/>
                  <a:pt x="2150" y="1807"/>
                  <a:pt x="2150" y="1807"/>
                </a:cubicBezTo>
                <a:cubicBezTo>
                  <a:pt x="2210" y="1807"/>
                  <a:pt x="2265" y="1799"/>
                  <a:pt x="2316" y="1783"/>
                </a:cubicBezTo>
                <a:cubicBezTo>
                  <a:pt x="2477" y="1733"/>
                  <a:pt x="2535" y="1590"/>
                  <a:pt x="2535" y="1474"/>
                </a:cubicBezTo>
                <a:cubicBezTo>
                  <a:pt x="2535" y="1468"/>
                  <a:pt x="2535" y="1468"/>
                  <a:pt x="2535" y="1468"/>
                </a:cubicBezTo>
                <a:cubicBezTo>
                  <a:pt x="2534" y="1418"/>
                  <a:pt x="2525" y="1375"/>
                  <a:pt x="2518" y="1336"/>
                </a:cubicBezTo>
                <a:cubicBezTo>
                  <a:pt x="2511" y="1300"/>
                  <a:pt x="2505" y="1266"/>
                  <a:pt x="2505" y="1232"/>
                </a:cubicBezTo>
                <a:cubicBezTo>
                  <a:pt x="2505" y="1201"/>
                  <a:pt x="2510" y="1172"/>
                  <a:pt x="2522" y="1145"/>
                </a:cubicBezTo>
                <a:cubicBezTo>
                  <a:pt x="2537" y="1111"/>
                  <a:pt x="2558" y="1083"/>
                  <a:pt x="2586" y="1061"/>
                </a:cubicBezTo>
                <a:cubicBezTo>
                  <a:pt x="2558" y="1039"/>
                  <a:pt x="2537" y="1011"/>
                  <a:pt x="2522" y="977"/>
                </a:cubicBezTo>
                <a:cubicBezTo>
                  <a:pt x="2510" y="950"/>
                  <a:pt x="2505" y="921"/>
                  <a:pt x="2505" y="890"/>
                </a:cubicBezTo>
                <a:cubicBezTo>
                  <a:pt x="2505" y="856"/>
                  <a:pt x="2511" y="822"/>
                  <a:pt x="2518" y="786"/>
                </a:cubicBezTo>
                <a:cubicBezTo>
                  <a:pt x="2525" y="748"/>
                  <a:pt x="2534" y="704"/>
                  <a:pt x="2535" y="654"/>
                </a:cubicBezTo>
                <a:cubicBezTo>
                  <a:pt x="2535" y="649"/>
                  <a:pt x="2535" y="649"/>
                  <a:pt x="2535" y="649"/>
                </a:cubicBezTo>
                <a:cubicBezTo>
                  <a:pt x="2535" y="532"/>
                  <a:pt x="2477" y="389"/>
                  <a:pt x="2316" y="339"/>
                </a:cubicBezTo>
                <a:cubicBezTo>
                  <a:pt x="2253" y="319"/>
                  <a:pt x="2185" y="312"/>
                  <a:pt x="2107" y="316"/>
                </a:cubicBezTo>
                <a:cubicBezTo>
                  <a:pt x="2089" y="317"/>
                  <a:pt x="2089" y="317"/>
                  <a:pt x="2089" y="317"/>
                </a:cubicBezTo>
                <a:cubicBezTo>
                  <a:pt x="2076" y="305"/>
                  <a:pt x="2076" y="305"/>
                  <a:pt x="2076" y="305"/>
                </a:cubicBezTo>
                <a:cubicBezTo>
                  <a:pt x="1882" y="111"/>
                  <a:pt x="1593" y="0"/>
                  <a:pt x="1283" y="0"/>
                </a:cubicBezTo>
                <a:cubicBezTo>
                  <a:pt x="974" y="0"/>
                  <a:pt x="686" y="110"/>
                  <a:pt x="491" y="304"/>
                </a:cubicBezTo>
                <a:close/>
              </a:path>
            </a:pathLst>
          </a:custGeom>
          <a:solidFill>
            <a:schemeClr val="accent6">
              <a:lumMod val="20000"/>
              <a:lumOff val="80000"/>
              <a:alpha val="76000"/>
            </a:schemeClr>
          </a:solidFill>
          <a:ln>
            <a:noFill/>
          </a:ln>
        </p:spPr>
        <p:txBody>
          <a:bodyPr/>
          <a:lstStyle/>
          <a:p>
            <a:endParaRPr lang="zh-CN" altLang="en-US" dirty="0"/>
          </a:p>
        </p:txBody>
      </p:sp>
      <p:pic>
        <p:nvPicPr>
          <p:cNvPr id="11" name="图片 10">
            <a:extLst>
              <a:ext uri="{FF2B5EF4-FFF2-40B4-BE49-F238E27FC236}">
                <a16:creationId xmlns:a16="http://schemas.microsoft.com/office/drawing/2014/main" id="{E3FFD881-C735-4BDF-922F-AF68DA2F9E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60" y="1469479"/>
            <a:ext cx="3816631" cy="3919039"/>
          </a:xfrm>
          <a:prstGeom prst="rect">
            <a:avLst/>
          </a:prstGeom>
        </p:spPr>
      </p:pic>
      <p:sp>
        <p:nvSpPr>
          <p:cNvPr id="10" name="TextBox 9">
            <a:extLst>
              <a:ext uri="{FF2B5EF4-FFF2-40B4-BE49-F238E27FC236}">
                <a16:creationId xmlns:a16="http://schemas.microsoft.com/office/drawing/2014/main" id="{6DF739B4-C93D-4AA3-8474-C13585379FD4}"/>
              </a:ext>
            </a:extLst>
          </p:cNvPr>
          <p:cNvSpPr txBox="1"/>
          <p:nvPr/>
        </p:nvSpPr>
        <p:spPr>
          <a:xfrm>
            <a:off x="4647476" y="2250622"/>
            <a:ext cx="6313669" cy="2877711"/>
          </a:xfrm>
          <a:prstGeom prst="rect">
            <a:avLst/>
          </a:prstGeom>
          <a:noFill/>
        </p:spPr>
        <p:txBody>
          <a:bodyPr wrap="square" rtlCol="0">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BÀI TẬP VỀ NHÀ</a:t>
            </a:r>
          </a:p>
          <a:p>
            <a:pPr algn="ctr"/>
            <a:endParaRPr lang="en-US" sz="900" b="1" dirty="0">
              <a:solidFill>
                <a:srgbClr val="FF0000"/>
              </a:solidFill>
              <a:latin typeface="#9Slide03 Arima Madurai" panose="00000500000000000000" pitchFamily="2" charset="0"/>
              <a:cs typeface="#9Slide03 Arima Madurai" panose="00000500000000000000" pitchFamily="2" charset="0"/>
            </a:endParaRPr>
          </a:p>
          <a:p>
            <a:pPr algn="just"/>
            <a:r>
              <a:rPr lang="en-US" sz="2800" b="1" dirty="0" err="1">
                <a:latin typeface="#9Slide03 Arima Madurai" panose="00000500000000000000" pitchFamily="2" charset="0"/>
                <a:cs typeface="#9Slide03 Arima Madurai" panose="00000500000000000000" pitchFamily="2" charset="0"/>
              </a:rPr>
              <a:t>Viết</a:t>
            </a:r>
            <a:r>
              <a:rPr lang="en-US" sz="2800" b="1" dirty="0">
                <a:latin typeface="#9Slide03 Arima Madurai" panose="00000500000000000000" pitchFamily="2" charset="0"/>
                <a:cs typeface="#9Slide03 Arima Madurai" panose="00000500000000000000" pitchFamily="2" charset="0"/>
              </a:rPr>
              <a:t> 1 </a:t>
            </a:r>
            <a:r>
              <a:rPr lang="en-US" sz="2800" b="1" dirty="0" err="1">
                <a:latin typeface="#9Slide03 Arima Madurai" panose="00000500000000000000" pitchFamily="2" charset="0"/>
                <a:cs typeface="#9Slide03 Arima Madurai" panose="00000500000000000000" pitchFamily="2" charset="0"/>
              </a:rPr>
              <a:t>đoạn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văn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ngắn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khoảng</a:t>
            </a:r>
            <a:r>
              <a:rPr lang="en-US" sz="2800" b="1" dirty="0">
                <a:latin typeface="#9Slide03 Arima Madurai" panose="00000500000000000000" pitchFamily="2" charset="0"/>
                <a:cs typeface="#9Slide03 Arima Madurai" panose="00000500000000000000" pitchFamily="2" charset="0"/>
              </a:rPr>
              <a:t> 10 </a:t>
            </a:r>
            <a:r>
              <a:rPr lang="en-US" sz="2800" b="1" dirty="0" err="1">
                <a:latin typeface="#9Slide03 Arima Madurai" panose="00000500000000000000" pitchFamily="2" charset="0"/>
                <a:cs typeface="#9Slide03 Arima Madurai" panose="00000500000000000000" pitchFamily="2" charset="0"/>
              </a:rPr>
              <a:t>câu</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kể</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lại</a:t>
            </a:r>
            <a:r>
              <a:rPr lang="en-US" sz="2800" b="1" dirty="0">
                <a:latin typeface="#9Slide03 Arima Madurai" panose="00000500000000000000" pitchFamily="2" charset="0"/>
                <a:cs typeface="#9Slide03 Arima Madurai" panose="00000500000000000000" pitchFamily="2" charset="0"/>
              </a:rPr>
              <a:t> 1 </a:t>
            </a:r>
            <a:r>
              <a:rPr lang="en-US" sz="2800" b="1" dirty="0" err="1">
                <a:latin typeface="#9Slide03 Arima Madurai" panose="00000500000000000000" pitchFamily="2" charset="0"/>
                <a:cs typeface="#9Slide03 Arima Madurai" panose="00000500000000000000" pitchFamily="2" charset="0"/>
              </a:rPr>
              <a:t>đoạn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truyện</a:t>
            </a:r>
            <a:r>
              <a:rPr lang="en-US" sz="2800" b="1" dirty="0">
                <a:latin typeface="#9Slide03 Arima Madurai" panose="00000500000000000000" pitchFamily="2" charset="0"/>
                <a:cs typeface="#9Slide03 Arima Madurai" panose="00000500000000000000" pitchFamily="2" charset="0"/>
              </a:rPr>
              <a:t> / </a:t>
            </a:r>
            <a:r>
              <a:rPr lang="en-US" sz="2800" b="1" dirty="0" err="1">
                <a:latin typeface="#9Slide03 Arima Madurai" panose="00000500000000000000" pitchFamily="2" charset="0"/>
                <a:cs typeface="#9Slide03 Arima Madurai" panose="00000500000000000000" pitchFamily="2" charset="0"/>
              </a:rPr>
              <a:t>trình</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bày</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suy</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nghĩ</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về</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một</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tác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phẩm</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đã</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học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đọc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Trong</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đoạn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văn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có</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sử</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dụng</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trạng</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ngữ</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chỉ</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thời</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gian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có</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tác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dụng</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liên</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kết</a:t>
            </a:r>
            <a:r>
              <a:rPr lang="en-US" sz="2800" b="1"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62920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9F84AAF-5690-401B-B581-CD7639D7A4E5}"/>
              </a:ext>
            </a:extLst>
          </p:cNvPr>
          <p:cNvSpPr>
            <a:spLocks noChangeArrowheads="1"/>
          </p:cNvSpPr>
          <p:nvPr/>
        </p:nvSpPr>
        <p:spPr bwMode="auto">
          <a:xfrm>
            <a:off x="1524000" y="3160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63157" tIns="0" rIns="1710786" bIns="0" numCol="1" anchor="ctr" anchorCtr="0" compatLnSpc="1">
            <a:prstTxWarp prst="textNoShape">
              <a:avLst/>
            </a:prstTxWarp>
            <a:spAutoFit/>
          </a:bodyPr>
          <a:lstStyle>
            <a:lvl1pPr eaLnBrk="0" fontAlgn="base" hangingPunct="0">
              <a:spcBef>
                <a:spcPct val="0"/>
              </a:spcBef>
              <a:spcAft>
                <a:spcPct val="0"/>
              </a:spcAft>
              <a:tabLst>
                <a:tab pos="166688" algn="l"/>
              </a:tabLst>
              <a:defRPr>
                <a:solidFill>
                  <a:schemeClr val="tx1"/>
                </a:solidFill>
                <a:latin typeface="Arial" panose="020B0604020202020204" pitchFamily="34" charset="0"/>
              </a:defRPr>
            </a:lvl1pPr>
            <a:lvl2pPr eaLnBrk="0" fontAlgn="base" hangingPunct="0">
              <a:spcBef>
                <a:spcPct val="0"/>
              </a:spcBef>
              <a:spcAft>
                <a:spcPct val="0"/>
              </a:spcAft>
              <a:tabLst>
                <a:tab pos="166688" algn="l"/>
              </a:tabLst>
              <a:defRPr>
                <a:solidFill>
                  <a:schemeClr val="tx1"/>
                </a:solidFill>
                <a:latin typeface="Arial" panose="020B0604020202020204" pitchFamily="34" charset="0"/>
              </a:defRPr>
            </a:lvl2pPr>
            <a:lvl3pPr eaLnBrk="0" fontAlgn="base" hangingPunct="0">
              <a:spcBef>
                <a:spcPct val="0"/>
              </a:spcBef>
              <a:spcAft>
                <a:spcPct val="0"/>
              </a:spcAft>
              <a:tabLst>
                <a:tab pos="166688" algn="l"/>
              </a:tabLst>
              <a:defRPr>
                <a:solidFill>
                  <a:schemeClr val="tx1"/>
                </a:solidFill>
                <a:latin typeface="Arial" panose="020B0604020202020204" pitchFamily="34" charset="0"/>
              </a:defRPr>
            </a:lvl3pPr>
            <a:lvl4pPr eaLnBrk="0" fontAlgn="base" hangingPunct="0">
              <a:spcBef>
                <a:spcPct val="0"/>
              </a:spcBef>
              <a:spcAft>
                <a:spcPct val="0"/>
              </a:spcAft>
              <a:tabLst>
                <a:tab pos="166688" algn="l"/>
              </a:tabLst>
              <a:defRPr>
                <a:solidFill>
                  <a:schemeClr val="tx1"/>
                </a:solidFill>
                <a:latin typeface="Arial" panose="020B0604020202020204" pitchFamily="34" charset="0"/>
              </a:defRPr>
            </a:lvl4pPr>
            <a:lvl5pPr eaLnBrk="0" fontAlgn="base" hangingPunct="0">
              <a:spcBef>
                <a:spcPct val="0"/>
              </a:spcBef>
              <a:spcAft>
                <a:spcPct val="0"/>
              </a:spcAft>
              <a:tabLst>
                <a:tab pos="166688" algn="l"/>
              </a:tabLst>
              <a:defRPr>
                <a:solidFill>
                  <a:schemeClr val="tx1"/>
                </a:solidFill>
                <a:latin typeface="Arial" panose="020B0604020202020204" pitchFamily="34" charset="0"/>
              </a:defRPr>
            </a:lvl5pPr>
            <a:lvl6pPr eaLnBrk="0" fontAlgn="base" hangingPunct="0">
              <a:spcBef>
                <a:spcPct val="0"/>
              </a:spcBef>
              <a:spcAft>
                <a:spcPct val="0"/>
              </a:spcAft>
              <a:tabLst>
                <a:tab pos="166688" algn="l"/>
              </a:tabLst>
              <a:defRPr>
                <a:solidFill>
                  <a:schemeClr val="tx1"/>
                </a:solidFill>
                <a:latin typeface="Arial" panose="020B0604020202020204" pitchFamily="34" charset="0"/>
              </a:defRPr>
            </a:lvl6pPr>
            <a:lvl7pPr eaLnBrk="0" fontAlgn="base" hangingPunct="0">
              <a:spcBef>
                <a:spcPct val="0"/>
              </a:spcBef>
              <a:spcAft>
                <a:spcPct val="0"/>
              </a:spcAft>
              <a:tabLst>
                <a:tab pos="166688" algn="l"/>
              </a:tabLst>
              <a:defRPr>
                <a:solidFill>
                  <a:schemeClr val="tx1"/>
                </a:solidFill>
                <a:latin typeface="Arial" panose="020B0604020202020204" pitchFamily="34" charset="0"/>
              </a:defRPr>
            </a:lvl7pPr>
            <a:lvl8pPr eaLnBrk="0" fontAlgn="base" hangingPunct="0">
              <a:spcBef>
                <a:spcPct val="0"/>
              </a:spcBef>
              <a:spcAft>
                <a:spcPct val="0"/>
              </a:spcAft>
              <a:tabLst>
                <a:tab pos="166688" algn="l"/>
              </a:tabLst>
              <a:defRPr>
                <a:solidFill>
                  <a:schemeClr val="tx1"/>
                </a:solidFill>
                <a:latin typeface="Arial" panose="020B0604020202020204" pitchFamily="34" charset="0"/>
              </a:defRPr>
            </a:lvl8pPr>
            <a:lvl9pPr eaLnBrk="0" fontAlgn="base" hangingPunct="0">
              <a:spcBef>
                <a:spcPct val="0"/>
              </a:spcBef>
              <a:spcAft>
                <a:spcPct val="0"/>
              </a:spcAft>
              <a:tabLst>
                <a:tab pos="166688" algn="l"/>
              </a:tabLst>
              <a:defRPr>
                <a:solidFill>
                  <a:schemeClr val="tx1"/>
                </a:solidFill>
                <a:latin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FF0000"/>
                </a:solidFill>
                <a:effectLst/>
                <a:latin typeface="#9Slide05 Braxton Regular" panose="03060000000000000000" pitchFamily="66" charset="0"/>
                <a:ea typeface="Times New Roman" panose="02020603050405020304" pitchFamily="18" charset="0"/>
              </a:rPr>
              <a:t>RUBRIC ĐÁNH GIÁ SẢN PHẨM ĐOẠN VĂN</a:t>
            </a:r>
            <a:endParaRPr kumimoji="0" lang="en-US" altLang="en-US" sz="2400" b="1" i="0" u="none" strike="noStrike" cap="none" normalizeH="0" baseline="0" dirty="0">
              <a:ln>
                <a:noFill/>
              </a:ln>
              <a:solidFill>
                <a:srgbClr val="FF0000"/>
              </a:solidFill>
              <a:effectLst/>
              <a:latin typeface="#9Slide05 Braxton Regular" panose="03060000000000000000" pitchFamily="66" charset="0"/>
              <a:ea typeface="Times New Roman" panose="02020603050405020304" pitchFamily="18" charset="0"/>
            </a:endParaRPr>
          </a:p>
        </p:txBody>
      </p:sp>
      <p:graphicFrame>
        <p:nvGraphicFramePr>
          <p:cNvPr id="4" name="Table 4">
            <a:extLst>
              <a:ext uri="{FF2B5EF4-FFF2-40B4-BE49-F238E27FC236}">
                <a16:creationId xmlns:a16="http://schemas.microsoft.com/office/drawing/2014/main" id="{C11575BA-C8D3-432C-9569-889B2CBD3926}"/>
              </a:ext>
            </a:extLst>
          </p:cNvPr>
          <p:cNvGraphicFramePr>
            <a:graphicFrameLocks noGrp="1"/>
          </p:cNvGraphicFramePr>
          <p:nvPr>
            <p:extLst>
              <p:ext uri="{D42A27DB-BD31-4B8C-83A1-F6EECF244321}">
                <p14:modId xmlns:p14="http://schemas.microsoft.com/office/powerpoint/2010/main" val="239571838"/>
              </p:ext>
            </p:extLst>
          </p:nvPr>
        </p:nvGraphicFramePr>
        <p:xfrm>
          <a:off x="256362" y="974846"/>
          <a:ext cx="11747796" cy="5679953"/>
        </p:xfrm>
        <a:graphic>
          <a:graphicData uri="http://schemas.openxmlformats.org/drawingml/2006/table">
            <a:tbl>
              <a:tblPr firstRow="1" bandRow="1">
                <a:tableStyleId>{5C22544A-7EE6-4342-B048-85BDC9FD1C3A}</a:tableStyleId>
              </a:tblPr>
              <a:tblGrid>
                <a:gridCol w="1636233">
                  <a:extLst>
                    <a:ext uri="{9D8B030D-6E8A-4147-A177-3AD203B41FA5}">
                      <a16:colId xmlns:a16="http://schemas.microsoft.com/office/drawing/2014/main" val="4127235171"/>
                    </a:ext>
                  </a:extLst>
                </a:gridCol>
                <a:gridCol w="3242931">
                  <a:extLst>
                    <a:ext uri="{9D8B030D-6E8A-4147-A177-3AD203B41FA5}">
                      <a16:colId xmlns:a16="http://schemas.microsoft.com/office/drawing/2014/main" val="1521200491"/>
                    </a:ext>
                  </a:extLst>
                </a:gridCol>
                <a:gridCol w="3147237">
                  <a:extLst>
                    <a:ext uri="{9D8B030D-6E8A-4147-A177-3AD203B41FA5}">
                      <a16:colId xmlns:a16="http://schemas.microsoft.com/office/drawing/2014/main" val="3448694770"/>
                    </a:ext>
                  </a:extLst>
                </a:gridCol>
                <a:gridCol w="3721395">
                  <a:extLst>
                    <a:ext uri="{9D8B030D-6E8A-4147-A177-3AD203B41FA5}">
                      <a16:colId xmlns:a16="http://schemas.microsoft.com/office/drawing/2014/main" val="4261074707"/>
                    </a:ext>
                  </a:extLst>
                </a:gridCol>
              </a:tblGrid>
              <a:tr h="450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dirty="0">
                          <a:solidFill>
                            <a:srgbClr val="FF0000"/>
                          </a:solidFill>
                          <a:effectLst/>
                          <a:latin typeface="#9Slide05 Braxton Regular" panose="03060000000000000000" pitchFamily="66" charset="0"/>
                        </a:rPr>
                        <a:t>Tiêu chí</a:t>
                      </a:r>
                      <a:endParaRPr lang="en-US" sz="2600" dirty="0">
                        <a:solidFill>
                          <a:srgbClr val="FF0000"/>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600" dirty="0" err="1">
                          <a:solidFill>
                            <a:srgbClr val="FF0000"/>
                          </a:solidFill>
                          <a:latin typeface="#9Slide05 Braxton Regular" panose="03060000000000000000" pitchFamily="66" charset="0"/>
                        </a:rPr>
                        <a:t>Khá</a:t>
                      </a:r>
                      <a:endParaRPr lang="en-US" sz="2600" dirty="0">
                        <a:solidFill>
                          <a:srgbClr val="FF0000"/>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600" dirty="0" err="1">
                          <a:solidFill>
                            <a:srgbClr val="FF0000"/>
                          </a:solidFill>
                          <a:latin typeface="#9Slide05 Braxton Regular" panose="03060000000000000000" pitchFamily="66" charset="0"/>
                        </a:rPr>
                        <a:t>Giỏi</a:t>
                      </a:r>
                      <a:endParaRPr lang="en-US" sz="2600" dirty="0">
                        <a:solidFill>
                          <a:srgbClr val="FF0000"/>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600" dirty="0" err="1">
                          <a:solidFill>
                            <a:srgbClr val="FF0000"/>
                          </a:solidFill>
                          <a:latin typeface="#9Slide05 Braxton Regular" panose="03060000000000000000" pitchFamily="66" charset="0"/>
                        </a:rPr>
                        <a:t>Xuất</a:t>
                      </a:r>
                      <a:r>
                        <a:rPr lang="en-US" sz="2600" dirty="0">
                          <a:solidFill>
                            <a:srgbClr val="FF0000"/>
                          </a:solidFill>
                          <a:latin typeface="#9Slide05 Braxton Regular" panose="03060000000000000000" pitchFamily="66" charset="0"/>
                        </a:rPr>
                        <a:t> </a:t>
                      </a:r>
                      <a:r>
                        <a:rPr lang="en-US" sz="2600" dirty="0" err="1">
                          <a:solidFill>
                            <a:srgbClr val="FF0000"/>
                          </a:solidFill>
                          <a:latin typeface="#9Slide05 Braxton Regular" panose="03060000000000000000" pitchFamily="66" charset="0"/>
                        </a:rPr>
                        <a:t>sắc</a:t>
                      </a:r>
                      <a:endParaRPr lang="en-US" sz="2600" dirty="0">
                        <a:solidFill>
                          <a:srgbClr val="FF0000"/>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05672723"/>
                  </a:ext>
                </a:extLst>
              </a:tr>
              <a:tr h="27742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dirty="0">
                          <a:solidFill>
                            <a:srgbClr val="FF0000"/>
                          </a:solidFill>
                          <a:effectLst/>
                          <a:latin typeface="#9Slide05 Braxton Regular" panose="03060000000000000000" pitchFamily="66" charset="0"/>
                        </a:rPr>
                        <a:t>Nội dung</a:t>
                      </a:r>
                      <a:endParaRPr lang="en-US" sz="2600" dirty="0">
                        <a:solidFill>
                          <a:srgbClr val="FF0000"/>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196215" lvl="0" indent="0" algn="just">
                        <a:lnSpc>
                          <a:spcPct val="100000"/>
                        </a:lnSpc>
                        <a:spcBef>
                          <a:spcPts val="10"/>
                        </a:spcBef>
                        <a:spcAft>
                          <a:spcPts val="0"/>
                        </a:spcAft>
                        <a:buSzPts val="1300"/>
                        <a:buFontTx/>
                        <a:buNone/>
                        <a:tabLst>
                          <a:tab pos="231775"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Đoạn văn kể </a:t>
                      </a:r>
                      <a:r>
                        <a:rPr lang="vi-VN" sz="2600" b="0" spc="-25" dirty="0">
                          <a:solidFill>
                            <a:schemeClr val="tx1"/>
                          </a:solidFill>
                          <a:effectLst/>
                          <a:latin typeface="#9Slide05 Braxton Regular" panose="03060000000000000000" pitchFamily="66" charset="0"/>
                        </a:rPr>
                        <a:t>chưa </a:t>
                      </a:r>
                      <a:r>
                        <a:rPr lang="vi-VN" sz="2600" b="0" spc="-20" dirty="0">
                          <a:solidFill>
                            <a:schemeClr val="tx1"/>
                          </a:solidFill>
                          <a:effectLst/>
                          <a:latin typeface="#9Slide05 Braxton Regular" panose="03060000000000000000" pitchFamily="66" charset="0"/>
                        </a:rPr>
                        <a:t>rõ </a:t>
                      </a:r>
                      <a:r>
                        <a:rPr lang="vi-VN" sz="2600" b="0" dirty="0">
                          <a:solidFill>
                            <a:schemeClr val="tx1"/>
                          </a:solidFill>
                          <a:effectLst/>
                          <a:latin typeface="#9Slide05 Braxton Regular" panose="03060000000000000000" pitchFamily="66" charset="0"/>
                        </a:rPr>
                        <a:t>nội</a:t>
                      </a:r>
                      <a:r>
                        <a:rPr lang="vi-VN" sz="2600" b="0" spc="-5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dung.</a:t>
                      </a:r>
                      <a:endParaRPr lang="en-US" sz="2600" b="0" dirty="0">
                        <a:solidFill>
                          <a:schemeClr val="tx1"/>
                        </a:solidFill>
                        <a:effectLst/>
                        <a:latin typeface="#9Slide05 Braxton Regular" panose="03060000000000000000" pitchFamily="66" charset="0"/>
                      </a:endParaRPr>
                    </a:p>
                    <a:p>
                      <a:pPr marL="0" marR="196215" lvl="0" indent="0" algn="just">
                        <a:lnSpc>
                          <a:spcPct val="100000"/>
                        </a:lnSpc>
                        <a:spcBef>
                          <a:spcPts val="10"/>
                        </a:spcBef>
                        <a:spcAft>
                          <a:spcPts val="0"/>
                        </a:spcAft>
                        <a:buSzPts val="1300"/>
                        <a:buFontTx/>
                        <a:buNone/>
                        <a:tabLst>
                          <a:tab pos="231775" algn="l"/>
                        </a:tabLst>
                      </a:pPr>
                      <a:r>
                        <a:rPr lang="en-US" sz="2600" b="0" dirty="0">
                          <a:solidFill>
                            <a:schemeClr val="tx1"/>
                          </a:solidFill>
                          <a:effectLst/>
                          <a:latin typeface="#9Slide05 Braxton Regular" panose="03060000000000000000" pitchFamily="66" charset="0"/>
                        </a:rPr>
                        <a:t> - </a:t>
                      </a:r>
                      <a:r>
                        <a:rPr lang="vi-VN" sz="2600" b="0" dirty="0">
                          <a:solidFill>
                            <a:schemeClr val="tx1"/>
                          </a:solidFill>
                          <a:effectLst/>
                          <a:latin typeface="#9Slide05 Braxton Regular" panose="03060000000000000000" pitchFamily="66" charset="0"/>
                        </a:rPr>
                        <a:t>Các câu còn rời</a:t>
                      </a:r>
                      <a:r>
                        <a:rPr lang="vi-VN" sz="2600" b="0" spc="-55"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rạc.</a:t>
                      </a:r>
                      <a:endParaRPr lang="en-US" sz="2600" b="0" dirty="0">
                        <a:solidFill>
                          <a:schemeClr val="tx1"/>
                        </a:solidFill>
                        <a:effectLst/>
                        <a:latin typeface="#9Slide05 Braxton Regular" panose="03060000000000000000" pitchFamily="66" charset="0"/>
                      </a:endParaRPr>
                    </a:p>
                    <a:p>
                      <a:pPr marL="37465" indent="0" algn="just">
                        <a:lnSpc>
                          <a:spcPct val="100000"/>
                        </a:lnSpc>
                        <a:spcBef>
                          <a:spcPts val="15"/>
                        </a:spcBef>
                        <a:spcAft>
                          <a:spcPts val="0"/>
                        </a:spcAft>
                        <a:buFontTx/>
                        <a:buNone/>
                      </a:pPr>
                      <a:r>
                        <a:rPr lang="vi-VN" sz="2600" b="0" dirty="0">
                          <a:solidFill>
                            <a:schemeClr val="tx1"/>
                          </a:solidFill>
                          <a:effectLst/>
                          <a:latin typeface="#9Slide05 Braxton Regular" panose="03060000000000000000" pitchFamily="66" charset="0"/>
                        </a:rPr>
                        <a:t>- Có xuất hiện trạng ngữ</a:t>
                      </a:r>
                      <a:endParaRPr lang="en-US" sz="2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143510" lvl="0" indent="0" algn="just">
                        <a:lnSpc>
                          <a:spcPct val="100000"/>
                        </a:lnSpc>
                        <a:spcBef>
                          <a:spcPts val="10"/>
                        </a:spcBef>
                        <a:spcAft>
                          <a:spcPts val="0"/>
                        </a:spcAft>
                        <a:buSzPts val="1300"/>
                        <a:buFontTx/>
                        <a:buNone/>
                        <a:tabLst>
                          <a:tab pos="132715"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Đoạn văn kể lại một </a:t>
                      </a:r>
                      <a:r>
                        <a:rPr lang="vi-VN" sz="2600" b="0" spc="-20" dirty="0">
                          <a:solidFill>
                            <a:schemeClr val="tx1"/>
                          </a:solidFill>
                          <a:effectLst/>
                          <a:latin typeface="#9Slide05 Braxton Regular" panose="03060000000000000000" pitchFamily="66" charset="0"/>
                        </a:rPr>
                        <a:t>đoạn </a:t>
                      </a:r>
                      <a:r>
                        <a:rPr lang="vi-VN" sz="2600" b="0" dirty="0">
                          <a:solidFill>
                            <a:schemeClr val="tx1"/>
                          </a:solidFill>
                          <a:effectLst/>
                          <a:latin typeface="#9Slide05 Braxton Regular" panose="03060000000000000000" pitchFamily="66" charset="0"/>
                        </a:rPr>
                        <a:t>truyện tương đối rõ</a:t>
                      </a:r>
                      <a:r>
                        <a:rPr lang="vi-VN" sz="2600" b="0" spc="-75"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ràng.</a:t>
                      </a:r>
                      <a:endParaRPr lang="en-US" sz="2600" b="0" dirty="0">
                        <a:solidFill>
                          <a:schemeClr val="tx1"/>
                        </a:solidFill>
                        <a:effectLst/>
                        <a:latin typeface="#9Slide05 Braxton Regular" panose="03060000000000000000" pitchFamily="66" charset="0"/>
                      </a:endParaRPr>
                    </a:p>
                    <a:p>
                      <a:pPr marL="0" lvl="0" indent="0" algn="just">
                        <a:lnSpc>
                          <a:spcPct val="100000"/>
                        </a:lnSpc>
                        <a:spcBef>
                          <a:spcPts val="10"/>
                        </a:spcBef>
                        <a:spcAft>
                          <a:spcPts val="0"/>
                        </a:spcAft>
                        <a:buSzPts val="1300"/>
                        <a:buFontTx/>
                        <a:buNone/>
                        <a:tabLst>
                          <a:tab pos="132715"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Các liên kết khá chặt</a:t>
                      </a:r>
                      <a:r>
                        <a:rPr lang="vi-VN" sz="2600" b="0" spc="-10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chẽ.</a:t>
                      </a:r>
                      <a:endParaRPr lang="en-US" sz="2600" b="0" dirty="0">
                        <a:solidFill>
                          <a:schemeClr val="tx1"/>
                        </a:solidFill>
                        <a:effectLst/>
                        <a:latin typeface="#9Slide05 Braxton Regular" panose="03060000000000000000" pitchFamily="66" charset="0"/>
                      </a:endParaRPr>
                    </a:p>
                    <a:p>
                      <a:pPr marL="36830" indent="0" algn="just">
                        <a:lnSpc>
                          <a:spcPct val="100000"/>
                        </a:lnSpc>
                        <a:spcBef>
                          <a:spcPts val="15"/>
                        </a:spcBef>
                        <a:spcAft>
                          <a:spcPts val="0"/>
                        </a:spcAft>
                        <a:buFontTx/>
                        <a:buNone/>
                      </a:pPr>
                      <a:r>
                        <a:rPr lang="vi-VN" sz="2600" b="0" dirty="0">
                          <a:solidFill>
                            <a:schemeClr val="tx1"/>
                          </a:solidFill>
                          <a:effectLst/>
                          <a:latin typeface="#9Slide05 Braxton Regular" panose="03060000000000000000" pitchFamily="66" charset="0"/>
                        </a:rPr>
                        <a:t>- Sử dụng trạng ngữ đối hợp lý.</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195" marR="39370" indent="0" algn="just">
                        <a:lnSpc>
                          <a:spcPct val="100000"/>
                        </a:lnSpc>
                        <a:spcBef>
                          <a:spcPts val="5"/>
                        </a:spcBef>
                        <a:spcAft>
                          <a:spcPts val="0"/>
                        </a:spcAft>
                        <a:buFontTx/>
                        <a:buNone/>
                      </a:pPr>
                      <a:r>
                        <a:rPr lang="vi-VN" sz="2600" b="0" dirty="0">
                          <a:solidFill>
                            <a:schemeClr val="tx1"/>
                          </a:solidFill>
                          <a:effectLst/>
                          <a:latin typeface="#9Slide05 Braxton Regular" panose="03060000000000000000" pitchFamily="66" charset="0"/>
                        </a:rPr>
                        <a:t>- Đoạn văn kể lại một đoạn </a:t>
                      </a:r>
                      <a:r>
                        <a:rPr lang="vi-VN" sz="2600" b="0" spc="-15" dirty="0">
                          <a:solidFill>
                            <a:schemeClr val="tx1"/>
                          </a:solidFill>
                          <a:effectLst/>
                          <a:latin typeface="#9Slide05 Braxton Regular" panose="03060000000000000000" pitchFamily="66" charset="0"/>
                        </a:rPr>
                        <a:t>truyện </a:t>
                      </a:r>
                      <a:r>
                        <a:rPr lang="vi-VN" sz="2600" b="0" dirty="0">
                          <a:solidFill>
                            <a:schemeClr val="tx1"/>
                          </a:solidFill>
                          <a:effectLst/>
                          <a:latin typeface="#9Slide05 Braxton Regular" panose="03060000000000000000" pitchFamily="66" charset="0"/>
                        </a:rPr>
                        <a:t>có nhân vật, sự việc rõ ràng, thống</a:t>
                      </a:r>
                      <a:r>
                        <a:rPr lang="vi-VN" sz="2600" b="0" spc="-3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nhất.</a:t>
                      </a:r>
                      <a:endParaRPr lang="en-US" sz="2600" b="0" dirty="0">
                        <a:solidFill>
                          <a:schemeClr val="tx1"/>
                        </a:solidFill>
                        <a:effectLst/>
                        <a:latin typeface="#9Slide05 Braxton Regular" panose="03060000000000000000" pitchFamily="66" charset="0"/>
                      </a:endParaRPr>
                    </a:p>
                    <a:p>
                      <a:pPr marL="0" lvl="0" indent="0" algn="just">
                        <a:lnSpc>
                          <a:spcPct val="100000"/>
                        </a:lnSpc>
                        <a:spcBef>
                          <a:spcPts val="15"/>
                        </a:spcBef>
                        <a:spcAft>
                          <a:spcPts val="0"/>
                        </a:spcAft>
                        <a:buSzPts val="1300"/>
                        <a:buFontTx/>
                        <a:buNone/>
                        <a:tabLst>
                          <a:tab pos="132080"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Các câu liên kết </a:t>
                      </a:r>
                      <a:r>
                        <a:rPr lang="vi-VN" sz="2600" b="0" spc="-15" dirty="0">
                          <a:solidFill>
                            <a:schemeClr val="tx1"/>
                          </a:solidFill>
                          <a:effectLst/>
                          <a:latin typeface="#9Slide05 Braxton Regular" panose="03060000000000000000" pitchFamily="66" charset="0"/>
                        </a:rPr>
                        <a:t>chặt</a:t>
                      </a:r>
                      <a:r>
                        <a:rPr lang="vi-VN" sz="2600" b="0" spc="-65"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chẽ.</a:t>
                      </a:r>
                      <a:endParaRPr lang="en-US" sz="2600" b="0" dirty="0">
                        <a:solidFill>
                          <a:schemeClr val="tx1"/>
                        </a:solidFill>
                        <a:effectLst/>
                        <a:latin typeface="#9Slide05 Braxton Regular" panose="03060000000000000000" pitchFamily="66" charset="0"/>
                      </a:endParaRPr>
                    </a:p>
                    <a:p>
                      <a:pPr marL="0" marR="306070" lvl="0" indent="0" algn="just">
                        <a:lnSpc>
                          <a:spcPct val="100000"/>
                        </a:lnSpc>
                        <a:spcBef>
                          <a:spcPts val="35"/>
                        </a:spcBef>
                        <a:spcAft>
                          <a:spcPts val="0"/>
                        </a:spcAft>
                        <a:buSzPts val="1300"/>
                        <a:buFontTx/>
                        <a:buNone/>
                        <a:tabLst/>
                      </a:pPr>
                      <a:r>
                        <a:rPr lang="en-US" sz="2600" b="0" dirty="0">
                          <a:solidFill>
                            <a:schemeClr val="tx1"/>
                          </a:solidFill>
                          <a:effectLst/>
                          <a:latin typeface="#9Slide05 Braxton Regular" panose="03060000000000000000" pitchFamily="66" charset="0"/>
                        </a:rPr>
                        <a:t> - </a:t>
                      </a:r>
                      <a:r>
                        <a:rPr lang="vi-VN" sz="2600" b="0" dirty="0">
                          <a:solidFill>
                            <a:schemeClr val="tx1"/>
                          </a:solidFill>
                          <a:effectLst/>
                          <a:latin typeface="#9Slide05 Braxton Regular" panose="03060000000000000000" pitchFamily="66" charset="0"/>
                        </a:rPr>
                        <a:t>Sử dụng trạng </a:t>
                      </a:r>
                      <a:r>
                        <a:rPr lang="vi-VN" sz="2600" b="0" spc="-20" dirty="0">
                          <a:solidFill>
                            <a:schemeClr val="tx1"/>
                          </a:solidFill>
                          <a:effectLst/>
                          <a:latin typeface="#9Slide05 Braxton Regular" panose="03060000000000000000" pitchFamily="66" charset="0"/>
                        </a:rPr>
                        <a:t>ngữ </a:t>
                      </a:r>
                      <a:r>
                        <a:rPr lang="vi-VN" sz="2600" b="0" dirty="0">
                          <a:solidFill>
                            <a:schemeClr val="tx1"/>
                          </a:solidFill>
                          <a:effectLst/>
                          <a:latin typeface="#9Slide05 Braxton Regular" panose="03060000000000000000" pitchFamily="66" charset="0"/>
                        </a:rPr>
                        <a:t>hợp lý, </a:t>
                      </a:r>
                      <a:r>
                        <a:rPr lang="vi-VN" sz="2600" b="0" spc="-40" dirty="0">
                          <a:solidFill>
                            <a:schemeClr val="tx1"/>
                          </a:solidFill>
                          <a:effectLst/>
                          <a:latin typeface="#9Slide05 Braxton Regular" panose="03060000000000000000" pitchFamily="66" charset="0"/>
                        </a:rPr>
                        <a:t>tự </a:t>
                      </a:r>
                      <a:r>
                        <a:rPr lang="vi-VN" sz="2600" b="0" dirty="0">
                          <a:solidFill>
                            <a:schemeClr val="tx1"/>
                          </a:solidFill>
                          <a:effectLst/>
                          <a:latin typeface="#9Slide05 Braxton Regular" panose="03060000000000000000" pitchFamily="66" charset="0"/>
                        </a:rPr>
                        <a:t>nhiên</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592260"/>
                  </a:ext>
                </a:extLst>
              </a:tr>
              <a:tr h="450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dirty="0">
                          <a:solidFill>
                            <a:srgbClr val="FF0000"/>
                          </a:solidFill>
                          <a:effectLst/>
                          <a:latin typeface="#9Slide05 Braxton Regular" panose="03060000000000000000" pitchFamily="66" charset="0"/>
                        </a:rPr>
                        <a:t>Biểu điểm</a:t>
                      </a:r>
                      <a:endParaRPr lang="en-US" sz="2600" dirty="0">
                        <a:solidFill>
                          <a:srgbClr val="FF0000"/>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0" dirty="0">
                          <a:solidFill>
                            <a:schemeClr val="tx1"/>
                          </a:solidFill>
                          <a:effectLst/>
                          <a:latin typeface="#9Slide05 Braxton Regular" panose="03060000000000000000" pitchFamily="66" charset="0"/>
                        </a:rPr>
                        <a:t>0 – 2,75 điểm</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0" dirty="0">
                          <a:solidFill>
                            <a:schemeClr val="tx1"/>
                          </a:solidFill>
                          <a:effectLst/>
                          <a:latin typeface="#9Slide05 Braxton Regular" panose="03060000000000000000" pitchFamily="66" charset="0"/>
                        </a:rPr>
                        <a:t>3,0 - 5,25 điểm</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0" dirty="0">
                          <a:solidFill>
                            <a:schemeClr val="tx1"/>
                          </a:solidFill>
                          <a:effectLst/>
                          <a:latin typeface="#9Slide05 Braxton Regular" panose="03060000000000000000" pitchFamily="66" charset="0"/>
                        </a:rPr>
                        <a:t>5,5 - 7,0 điểm</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33272"/>
                  </a:ext>
                </a:extLst>
              </a:tr>
              <a:tr h="1442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dirty="0">
                          <a:solidFill>
                            <a:srgbClr val="FF0000"/>
                          </a:solidFill>
                          <a:effectLst/>
                          <a:latin typeface="#9Slide05 Braxton Regular" panose="03060000000000000000" pitchFamily="66" charset="0"/>
                        </a:rPr>
                        <a:t>Hình thức</a:t>
                      </a:r>
                      <a:endParaRPr lang="en-US" sz="2600" dirty="0">
                        <a:solidFill>
                          <a:srgbClr val="FF0000"/>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294640" lvl="0" indent="0" algn="just">
                        <a:lnSpc>
                          <a:spcPct val="100000"/>
                        </a:lnSpc>
                        <a:spcBef>
                          <a:spcPts val="20"/>
                        </a:spcBef>
                        <a:spcAft>
                          <a:spcPts val="0"/>
                        </a:spcAft>
                        <a:buSzPts val="1300"/>
                        <a:buFontTx/>
                        <a:buNone/>
                        <a:tabLst>
                          <a:tab pos="133350"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Diễn đạt chưa </a:t>
                      </a:r>
                      <a:r>
                        <a:rPr lang="vi-VN" sz="2600" b="0" spc="-55" dirty="0">
                          <a:solidFill>
                            <a:schemeClr val="tx1"/>
                          </a:solidFill>
                          <a:effectLst/>
                          <a:latin typeface="#9Slide05 Braxton Regular" panose="03060000000000000000" pitchFamily="66" charset="0"/>
                        </a:rPr>
                        <a:t>rõ </a:t>
                      </a:r>
                      <a:r>
                        <a:rPr lang="vi-VN" sz="2600" b="0" dirty="0">
                          <a:solidFill>
                            <a:schemeClr val="tx1"/>
                          </a:solidFill>
                          <a:effectLst/>
                          <a:latin typeface="#9Slide05 Braxton Regular" panose="03060000000000000000" pitchFamily="66" charset="0"/>
                        </a:rPr>
                        <a:t>ràng.</a:t>
                      </a:r>
                      <a:endParaRPr lang="en-US" sz="2600" b="0" dirty="0">
                        <a:solidFill>
                          <a:schemeClr val="tx1"/>
                        </a:solidFill>
                        <a:effectLst/>
                        <a:latin typeface="#9Slide05 Braxton Regular" panose="03060000000000000000" pitchFamily="66" charset="0"/>
                      </a:endParaRPr>
                    </a:p>
                    <a:p>
                      <a:pPr marL="0" marR="46990" lvl="0" indent="0" algn="just">
                        <a:lnSpc>
                          <a:spcPct val="100000"/>
                        </a:lnSpc>
                        <a:spcBef>
                          <a:spcPts val="5"/>
                        </a:spcBef>
                        <a:spcAft>
                          <a:spcPts val="0"/>
                        </a:spcAft>
                        <a:buSzPts val="1300"/>
                        <a:buFontTx/>
                        <a:buNone/>
                        <a:tabLst>
                          <a:tab pos="133350"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Mắc nhiều lỗi </a:t>
                      </a:r>
                      <a:r>
                        <a:rPr lang="vi-VN" sz="2600" b="0" spc="-15" dirty="0">
                          <a:solidFill>
                            <a:schemeClr val="tx1"/>
                          </a:solidFill>
                          <a:effectLst/>
                          <a:latin typeface="#9Slide05 Braxton Regular" panose="03060000000000000000" pitchFamily="66" charset="0"/>
                        </a:rPr>
                        <a:t>chính </a:t>
                      </a:r>
                      <a:r>
                        <a:rPr lang="vi-VN" sz="2600" b="0" dirty="0">
                          <a:solidFill>
                            <a:schemeClr val="tx1"/>
                          </a:solidFill>
                          <a:effectLst/>
                          <a:latin typeface="#9Slide05 Braxton Regular" panose="03060000000000000000" pitchFamily="66" charset="0"/>
                        </a:rPr>
                        <a:t>tả, dùng từ, ngữ</a:t>
                      </a:r>
                      <a:r>
                        <a:rPr lang="vi-VN" sz="2600" b="0" spc="-90" dirty="0">
                          <a:solidFill>
                            <a:schemeClr val="tx1"/>
                          </a:solidFill>
                          <a:effectLst/>
                          <a:latin typeface="#9Slide05 Braxton Regular" panose="03060000000000000000" pitchFamily="66" charset="0"/>
                        </a:rPr>
                        <a:t> </a:t>
                      </a:r>
                      <a:r>
                        <a:rPr lang="vi-VN" sz="2600" b="0" spc="-15" dirty="0">
                          <a:solidFill>
                            <a:schemeClr val="tx1"/>
                          </a:solidFill>
                          <a:effectLst/>
                          <a:latin typeface="#9Slide05 Braxton Regular" panose="03060000000000000000" pitchFamily="66" charset="0"/>
                        </a:rPr>
                        <a:t>pháp.</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6830" indent="0" algn="just">
                        <a:lnSpc>
                          <a:spcPct val="100000"/>
                        </a:lnSpc>
                        <a:spcBef>
                          <a:spcPts val="10"/>
                        </a:spcBef>
                        <a:spcAft>
                          <a:spcPts val="0"/>
                        </a:spcAft>
                        <a:buFontTx/>
                        <a:buNone/>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Diễn đạt rõ ràng.</a:t>
                      </a:r>
                      <a:endParaRPr lang="en-US" sz="2600" b="0" dirty="0">
                        <a:solidFill>
                          <a:schemeClr val="tx1"/>
                        </a:solidFill>
                        <a:effectLst/>
                        <a:latin typeface="#9Slide05 Braxton Regular" panose="03060000000000000000" pitchFamily="66" charset="0"/>
                      </a:endParaRPr>
                    </a:p>
                    <a:p>
                      <a:pPr marL="36830" marR="17145" indent="0" algn="just">
                        <a:lnSpc>
                          <a:spcPct val="100000"/>
                        </a:lnSpc>
                        <a:spcAft>
                          <a:spcPts val="0"/>
                        </a:spcAft>
                        <a:buFontTx/>
                        <a:buNone/>
                      </a:pPr>
                      <a:r>
                        <a:rPr lang="vi-VN" sz="2600" b="0" dirty="0">
                          <a:solidFill>
                            <a:schemeClr val="tx1"/>
                          </a:solidFill>
                          <a:effectLst/>
                          <a:latin typeface="#9Slide05 Braxton Regular" panose="03060000000000000000" pitchFamily="66" charset="0"/>
                        </a:rPr>
                        <a:t>- Mắc rất ít lỗi chính tả, dùng từ, ngữ pháp.</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just">
                        <a:lnSpc>
                          <a:spcPct val="100000"/>
                        </a:lnSpc>
                        <a:spcBef>
                          <a:spcPts val="10"/>
                        </a:spcBef>
                        <a:spcAft>
                          <a:spcPts val="0"/>
                        </a:spcAft>
                        <a:buSzPts val="1300"/>
                        <a:buFontTx/>
                        <a:buNone/>
                        <a:tabLst>
                          <a:tab pos="132080"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Diễn đạt linh </a:t>
                      </a:r>
                      <a:r>
                        <a:rPr lang="vi-VN" sz="2600" b="0" spc="-15" dirty="0">
                          <a:solidFill>
                            <a:schemeClr val="tx1"/>
                          </a:solidFill>
                          <a:effectLst/>
                          <a:latin typeface="#9Slide05 Braxton Regular" panose="03060000000000000000" pitchFamily="66" charset="0"/>
                        </a:rPr>
                        <a:t>hoạt, </a:t>
                      </a:r>
                      <a:r>
                        <a:rPr lang="vi-VN" sz="2600" b="0" dirty="0">
                          <a:solidFill>
                            <a:schemeClr val="tx1"/>
                          </a:solidFill>
                          <a:effectLst/>
                          <a:latin typeface="#9Slide05 Braxton Regular" panose="03060000000000000000" pitchFamily="66" charset="0"/>
                        </a:rPr>
                        <a:t>trôi</a:t>
                      </a:r>
                      <a:r>
                        <a:rPr lang="vi-VN" sz="2600" b="0" spc="-35"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chảy.</a:t>
                      </a:r>
                      <a:endParaRPr lang="en-US" sz="2600" b="0" dirty="0">
                        <a:solidFill>
                          <a:schemeClr val="tx1"/>
                        </a:solidFill>
                        <a:effectLst/>
                        <a:latin typeface="#9Slide05 Braxton Regular" panose="03060000000000000000" pitchFamily="66" charset="0"/>
                      </a:endParaRPr>
                    </a:p>
                    <a:p>
                      <a:pPr marL="0" marR="36830" lvl="0" indent="0" algn="just">
                        <a:lnSpc>
                          <a:spcPct val="100000"/>
                        </a:lnSpc>
                        <a:spcAft>
                          <a:spcPts val="0"/>
                        </a:spcAft>
                        <a:buSzPts val="1300"/>
                        <a:buFontTx/>
                        <a:buNone/>
                        <a:tabLst>
                          <a:tab pos="167005" algn="l"/>
                        </a:tabLst>
                      </a:pPr>
                      <a:r>
                        <a:rPr lang="en-US" sz="2600" b="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Không mắc </a:t>
                      </a:r>
                      <a:r>
                        <a:rPr lang="vi-VN" sz="2600" b="0" spc="-15" dirty="0">
                          <a:solidFill>
                            <a:schemeClr val="tx1"/>
                          </a:solidFill>
                          <a:effectLst/>
                          <a:latin typeface="#9Slide05 Braxton Regular" panose="03060000000000000000" pitchFamily="66" charset="0"/>
                        </a:rPr>
                        <a:t>lỗi </a:t>
                      </a:r>
                      <a:r>
                        <a:rPr lang="vi-VN" sz="2600" b="0" dirty="0">
                          <a:solidFill>
                            <a:schemeClr val="tx1"/>
                          </a:solidFill>
                          <a:effectLst/>
                          <a:latin typeface="#9Slide05 Braxton Regular" panose="03060000000000000000" pitchFamily="66" charset="0"/>
                        </a:rPr>
                        <a:t>chính tả, dùng từ, </a:t>
                      </a:r>
                      <a:r>
                        <a:rPr lang="vi-VN" sz="2600" b="0" spc="-20" dirty="0">
                          <a:solidFill>
                            <a:schemeClr val="tx1"/>
                          </a:solidFill>
                          <a:effectLst/>
                          <a:latin typeface="#9Slide05 Braxton Regular" panose="03060000000000000000" pitchFamily="66" charset="0"/>
                        </a:rPr>
                        <a:t>ngữ</a:t>
                      </a:r>
                      <a:r>
                        <a:rPr lang="vi-VN" sz="2600" b="0" spc="-40" dirty="0">
                          <a:solidFill>
                            <a:schemeClr val="tx1"/>
                          </a:solidFill>
                          <a:effectLst/>
                          <a:latin typeface="#9Slide05 Braxton Regular" panose="03060000000000000000" pitchFamily="66" charset="0"/>
                        </a:rPr>
                        <a:t> </a:t>
                      </a:r>
                      <a:r>
                        <a:rPr lang="vi-VN" sz="2600" b="0" dirty="0">
                          <a:solidFill>
                            <a:schemeClr val="tx1"/>
                          </a:solidFill>
                          <a:effectLst/>
                          <a:latin typeface="#9Slide05 Braxton Regular" panose="03060000000000000000" pitchFamily="66" charset="0"/>
                        </a:rPr>
                        <a:t>pháp.</a:t>
                      </a:r>
                      <a:endParaRPr lang="en-US" sz="2600" b="0" dirty="0">
                        <a:solidFill>
                          <a:schemeClr val="tx1"/>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2749503"/>
                  </a:ext>
                </a:extLst>
              </a:tr>
              <a:tr h="450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dirty="0">
                          <a:solidFill>
                            <a:srgbClr val="FF0000"/>
                          </a:solidFill>
                          <a:effectLst/>
                          <a:latin typeface="#9Slide05 Braxton Regular" panose="03060000000000000000" pitchFamily="66" charset="0"/>
                        </a:rPr>
                        <a:t>Biểu điểm</a:t>
                      </a:r>
                      <a:endParaRPr lang="en-US" sz="2600" dirty="0">
                        <a:solidFill>
                          <a:srgbClr val="FF0000"/>
                        </a:solidFill>
                        <a:effectLst/>
                        <a:latin typeface="#9Slide05 Braxton Regular" panose="03060000000000000000" pitchFamily="66"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600" b="0" dirty="0">
                          <a:solidFill>
                            <a:schemeClr val="tx1"/>
                          </a:solidFill>
                          <a:effectLst/>
                          <a:latin typeface="#9Slide05 Braxton Regular" panose="03060000000000000000" pitchFamily="66" charset="0"/>
                        </a:rPr>
                        <a:t>0 - 1,0 điểm</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600" b="0" dirty="0">
                          <a:solidFill>
                            <a:schemeClr val="tx1"/>
                          </a:solidFill>
                          <a:effectLst/>
                          <a:latin typeface="#9Slide05 Braxton Regular" panose="03060000000000000000" pitchFamily="66" charset="0"/>
                        </a:rPr>
                        <a:t>1,25 – 1,75 điểm</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600" b="0" dirty="0">
                          <a:solidFill>
                            <a:schemeClr val="tx1"/>
                          </a:solidFill>
                          <a:effectLst/>
                          <a:latin typeface="#9Slide05 Braxton Regular" panose="03060000000000000000" pitchFamily="66" charset="0"/>
                        </a:rPr>
                        <a:t>2,0 - 3,0 điểm</a:t>
                      </a:r>
                      <a:endParaRPr lang="en-US" sz="2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2813639"/>
                  </a:ext>
                </a:extLst>
              </a:tr>
            </a:tbl>
          </a:graphicData>
        </a:graphic>
      </p:graphicFrame>
    </p:spTree>
    <p:extLst>
      <p:ext uri="{BB962C8B-B14F-4D97-AF65-F5344CB8AC3E}">
        <p14:creationId xmlns:p14="http://schemas.microsoft.com/office/powerpoint/2010/main" val="186101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A22DA1-0161-4EC3-B5F7-BEA700015F1A}"/>
              </a:ext>
            </a:extLst>
          </p:cNvPr>
          <p:cNvGrpSpPr/>
          <p:nvPr/>
        </p:nvGrpSpPr>
        <p:grpSpPr>
          <a:xfrm>
            <a:off x="1785882" y="1275906"/>
            <a:ext cx="3130292" cy="5007935"/>
            <a:chOff x="1803215" y="1275906"/>
            <a:chExt cx="3130292" cy="5007935"/>
          </a:xfrm>
        </p:grpSpPr>
        <p:sp>
          <p:nvSpPr>
            <p:cNvPr id="3" name="Rectangle: Rounded Corners 2">
              <a:extLst>
                <a:ext uri="{FF2B5EF4-FFF2-40B4-BE49-F238E27FC236}">
                  <a16:creationId xmlns:a16="http://schemas.microsoft.com/office/drawing/2014/main" id="{591CBA47-1CE9-4C54-8017-DCA81B1EC70A}"/>
                </a:ext>
              </a:extLst>
            </p:cNvPr>
            <p:cNvSpPr/>
            <p:nvPr/>
          </p:nvSpPr>
          <p:spPr>
            <a:xfrm>
              <a:off x="1803215" y="1275906"/>
              <a:ext cx="3130292" cy="5007935"/>
            </a:xfrm>
            <a:prstGeom prst="roundRect">
              <a:avLst/>
            </a:prstGeom>
            <a:solidFill>
              <a:srgbClr val="7C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4D1650E-77A0-414D-B20E-9924B395BFDC}"/>
                </a:ext>
              </a:extLst>
            </p:cNvPr>
            <p:cNvSpPr/>
            <p:nvPr/>
          </p:nvSpPr>
          <p:spPr>
            <a:xfrm>
              <a:off x="1935126"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5D970DC-5FFF-492C-95AB-6238E28DD179}"/>
                </a:ext>
              </a:extLst>
            </p:cNvPr>
            <p:cNvSpPr txBox="1"/>
            <p:nvPr/>
          </p:nvSpPr>
          <p:spPr>
            <a:xfrm>
              <a:off x="2674574" y="1625955"/>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K</a:t>
              </a:r>
            </a:p>
          </p:txBody>
        </p:sp>
      </p:grpSp>
      <p:grpSp>
        <p:nvGrpSpPr>
          <p:cNvPr id="14" name="Group 13">
            <a:extLst>
              <a:ext uri="{FF2B5EF4-FFF2-40B4-BE49-F238E27FC236}">
                <a16:creationId xmlns:a16="http://schemas.microsoft.com/office/drawing/2014/main" id="{D4932F6C-0890-462F-9059-7409229E922A}"/>
              </a:ext>
            </a:extLst>
          </p:cNvPr>
          <p:cNvGrpSpPr/>
          <p:nvPr/>
        </p:nvGrpSpPr>
        <p:grpSpPr>
          <a:xfrm>
            <a:off x="5225199" y="1275906"/>
            <a:ext cx="3130292" cy="5007935"/>
            <a:chOff x="5196469" y="1275906"/>
            <a:chExt cx="3130292" cy="5007935"/>
          </a:xfrm>
        </p:grpSpPr>
        <p:sp>
          <p:nvSpPr>
            <p:cNvPr id="5" name="Rectangle: Rounded Corners 4">
              <a:extLst>
                <a:ext uri="{FF2B5EF4-FFF2-40B4-BE49-F238E27FC236}">
                  <a16:creationId xmlns:a16="http://schemas.microsoft.com/office/drawing/2014/main" id="{03C10E6B-81C2-459A-8F8B-739EBC2E268E}"/>
                </a:ext>
              </a:extLst>
            </p:cNvPr>
            <p:cNvSpPr/>
            <p:nvPr/>
          </p:nvSpPr>
          <p:spPr>
            <a:xfrm>
              <a:off x="5196469" y="1275906"/>
              <a:ext cx="3130292" cy="5007935"/>
            </a:xfrm>
            <a:prstGeom prst="roundRect">
              <a:avLst/>
            </a:prstGeom>
            <a:solidFill>
              <a:srgbClr val="FFB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374EAFE-D26A-4DEE-BCE0-C85D72A1FCCB}"/>
                </a:ext>
              </a:extLst>
            </p:cNvPr>
            <p:cNvSpPr/>
            <p:nvPr/>
          </p:nvSpPr>
          <p:spPr>
            <a:xfrm>
              <a:off x="5323793"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BC8127-9314-4207-8799-75B6C7317565}"/>
                </a:ext>
              </a:extLst>
            </p:cNvPr>
            <p:cNvSpPr txBox="1"/>
            <p:nvPr/>
          </p:nvSpPr>
          <p:spPr>
            <a:xfrm>
              <a:off x="6096000" y="1610582"/>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W</a:t>
              </a:r>
            </a:p>
          </p:txBody>
        </p:sp>
      </p:grpSp>
      <p:grpSp>
        <p:nvGrpSpPr>
          <p:cNvPr id="15" name="Group 14">
            <a:extLst>
              <a:ext uri="{FF2B5EF4-FFF2-40B4-BE49-F238E27FC236}">
                <a16:creationId xmlns:a16="http://schemas.microsoft.com/office/drawing/2014/main" id="{8B5EAA18-B566-4AF1-A1DB-5734FDA6082E}"/>
              </a:ext>
            </a:extLst>
          </p:cNvPr>
          <p:cNvGrpSpPr/>
          <p:nvPr/>
        </p:nvGrpSpPr>
        <p:grpSpPr>
          <a:xfrm>
            <a:off x="8653521" y="1275906"/>
            <a:ext cx="3130292" cy="5007935"/>
            <a:chOff x="8589723" y="1275906"/>
            <a:chExt cx="3130292" cy="5007935"/>
          </a:xfrm>
        </p:grpSpPr>
        <p:sp>
          <p:nvSpPr>
            <p:cNvPr id="6" name="Rectangle: Rounded Corners 5">
              <a:extLst>
                <a:ext uri="{FF2B5EF4-FFF2-40B4-BE49-F238E27FC236}">
                  <a16:creationId xmlns:a16="http://schemas.microsoft.com/office/drawing/2014/main" id="{B550AA2E-5EFA-4CF2-B179-59F693021CEB}"/>
                </a:ext>
              </a:extLst>
            </p:cNvPr>
            <p:cNvSpPr/>
            <p:nvPr/>
          </p:nvSpPr>
          <p:spPr>
            <a:xfrm>
              <a:off x="8589723" y="1275906"/>
              <a:ext cx="3130292" cy="5007935"/>
            </a:xfrm>
            <a:prstGeom prst="round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4F8AFEA-D640-44E2-98CD-76C3BB0231DC}"/>
                </a:ext>
              </a:extLst>
            </p:cNvPr>
            <p:cNvSpPr/>
            <p:nvPr/>
          </p:nvSpPr>
          <p:spPr>
            <a:xfrm>
              <a:off x="8722974" y="2721936"/>
              <a:ext cx="2863789" cy="3437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478C89-3F99-4614-AFBC-6B918AFBF75C}"/>
                </a:ext>
              </a:extLst>
            </p:cNvPr>
            <p:cNvSpPr txBox="1"/>
            <p:nvPr/>
          </p:nvSpPr>
          <p:spPr>
            <a:xfrm>
              <a:off x="9462422" y="1658684"/>
              <a:ext cx="1384891" cy="923330"/>
            </a:xfrm>
            <a:prstGeom prst="rect">
              <a:avLst/>
            </a:prstGeom>
            <a:noFill/>
          </p:spPr>
          <p:txBody>
            <a:bodyPr wrap="square">
              <a:spAutoFit/>
            </a:bodyPr>
            <a:lstStyle/>
            <a:p>
              <a:pPr algn="ctr"/>
              <a:r>
                <a:rPr lang="en-US" sz="5400" dirty="0">
                  <a:solidFill>
                    <a:schemeClr val="bg1"/>
                  </a:solidFill>
                  <a:latin typeface="#9Slide03 Arima Madurai Black" panose="00000A00000000000000" pitchFamily="2" charset="0"/>
                  <a:cs typeface="#9Slide03 Arima Madurai Black" panose="00000A00000000000000" pitchFamily="2" charset="0"/>
                </a:rPr>
                <a:t>L</a:t>
              </a:r>
            </a:p>
          </p:txBody>
        </p:sp>
      </p:grpSp>
      <p:sp>
        <p:nvSpPr>
          <p:cNvPr id="17" name="Cloud 16">
            <a:extLst>
              <a:ext uri="{FF2B5EF4-FFF2-40B4-BE49-F238E27FC236}">
                <a16:creationId xmlns:a16="http://schemas.microsoft.com/office/drawing/2014/main" id="{780AF5BE-8DAB-4C71-A9AE-DCAD85EEE531}"/>
              </a:ext>
            </a:extLst>
          </p:cNvPr>
          <p:cNvSpPr/>
          <p:nvPr/>
        </p:nvSpPr>
        <p:spPr>
          <a:xfrm>
            <a:off x="253287" y="291549"/>
            <a:ext cx="2964490" cy="1786270"/>
          </a:xfrm>
          <a:prstGeom prst="cloud">
            <a:avLst/>
          </a:prstGeom>
          <a:solidFill>
            <a:srgbClr val="D1E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7 SVNBeachwood Sans" pitchFamily="2" charset="0"/>
              </a:rPr>
              <a:t>TRẠNG NGỮ</a:t>
            </a:r>
          </a:p>
        </p:txBody>
      </p:sp>
    </p:spTree>
    <p:extLst>
      <p:ext uri="{BB962C8B-B14F-4D97-AF65-F5344CB8AC3E}">
        <p14:creationId xmlns:p14="http://schemas.microsoft.com/office/powerpoint/2010/main" val="150437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3639038" y="523702"/>
            <a:ext cx="4739416" cy="4641755"/>
          </a:xfrm>
          <a:prstGeom prst="ellipse">
            <a:avLst/>
          </a:prstGeom>
          <a:solidFill>
            <a:schemeClr val="bg1"/>
          </a:solidFill>
          <a:ln w="9525">
            <a:solidFill>
              <a:schemeClr val="bg1">
                <a:lumMod val="95000"/>
              </a:schemeClr>
            </a:solidFill>
            <a:round/>
            <a:headEnd/>
            <a:tailEnd/>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3494524" y="368820"/>
            <a:ext cx="5031490" cy="5079117"/>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0" name="文本框 1342">
            <a:extLst>
              <a:ext uri="{FF2B5EF4-FFF2-40B4-BE49-F238E27FC236}">
                <a16:creationId xmlns:a16="http://schemas.microsoft.com/office/drawing/2014/main" id="{87D51FD6-1FD5-45BF-BBDE-D3BF2D9D1AFF}"/>
              </a:ext>
            </a:extLst>
          </p:cNvPr>
          <p:cNvSpPr txBox="1">
            <a:spLocks noChangeArrowheads="1"/>
          </p:cNvSpPr>
          <p:nvPr/>
        </p:nvSpPr>
        <p:spPr bwMode="auto">
          <a:xfrm>
            <a:off x="3047977" y="1428645"/>
            <a:ext cx="59538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6000" dirty="0">
                <a:solidFill>
                  <a:srgbClr val="0070C0"/>
                </a:solidFill>
                <a:latin typeface="#9Slide05 IcielSanelma" pitchFamily="2" charset="0"/>
                <a:ea typeface="Microsoft YaHei UI" panose="020B0503020204020204" pitchFamily="34" charset="-122"/>
              </a:rPr>
              <a:t>I. </a:t>
            </a:r>
          </a:p>
          <a:p>
            <a:pPr algn="ctr" eaLnBrk="1" hangingPunct="1">
              <a:lnSpc>
                <a:spcPct val="100000"/>
              </a:lnSpc>
              <a:spcBef>
                <a:spcPct val="0"/>
              </a:spcBef>
              <a:buFont typeface="Arial" panose="020B0604020202020204" pitchFamily="34" charset="0"/>
              <a:buNone/>
            </a:pPr>
            <a:r>
              <a:rPr lang="en-US" altLang="zh-CN" sz="6000" dirty="0" err="1">
                <a:solidFill>
                  <a:srgbClr val="0070C0"/>
                </a:solidFill>
                <a:latin typeface="#9Slide05 IcielSanelma" pitchFamily="2" charset="0"/>
                <a:ea typeface="Microsoft YaHei UI" panose="020B0503020204020204" pitchFamily="34" charset="-122"/>
              </a:rPr>
              <a:t>Kiến</a:t>
            </a:r>
            <a:r>
              <a:rPr lang="en-US" altLang="zh-CN" sz="6000" dirty="0">
                <a:solidFill>
                  <a:srgbClr val="0070C0"/>
                </a:solidFill>
                <a:latin typeface="#9Slide05 IcielSanelma" pitchFamily="2" charset="0"/>
                <a:ea typeface="Microsoft YaHei UI" panose="020B0503020204020204" pitchFamily="34" charset="-122"/>
              </a:rPr>
              <a:t> </a:t>
            </a:r>
            <a:r>
              <a:rPr lang="en-US" altLang="zh-CN" sz="6000" dirty="0" err="1">
                <a:solidFill>
                  <a:srgbClr val="0070C0"/>
                </a:solidFill>
                <a:latin typeface="#9Slide05 IcielSanelma" pitchFamily="2" charset="0"/>
                <a:ea typeface="Microsoft YaHei UI" panose="020B0503020204020204" pitchFamily="34" charset="-122"/>
              </a:rPr>
              <a:t>thức</a:t>
            </a:r>
            <a:r>
              <a:rPr lang="en-US" altLang="zh-CN" sz="6000" dirty="0">
                <a:solidFill>
                  <a:srgbClr val="0070C0"/>
                </a:solidFill>
                <a:latin typeface="#9Slide05 IcielSanelma" pitchFamily="2" charset="0"/>
                <a:ea typeface="Microsoft YaHei UI" panose="020B0503020204020204" pitchFamily="34" charset="-122"/>
              </a:rPr>
              <a:t> </a:t>
            </a:r>
            <a:r>
              <a:rPr lang="en-US" altLang="zh-CN" sz="6000" dirty="0" err="1">
                <a:solidFill>
                  <a:srgbClr val="0070C0"/>
                </a:solidFill>
                <a:latin typeface="#9Slide05 IcielSanelma" pitchFamily="2" charset="0"/>
                <a:ea typeface="Microsoft YaHei UI" panose="020B0503020204020204" pitchFamily="34" charset="-122"/>
              </a:rPr>
              <a:t>Ngữ</a:t>
            </a:r>
            <a:r>
              <a:rPr lang="en-US" altLang="zh-CN" sz="6000" dirty="0">
                <a:solidFill>
                  <a:srgbClr val="0070C0"/>
                </a:solidFill>
                <a:latin typeface="#9Slide05 IcielSanelma" pitchFamily="2" charset="0"/>
                <a:ea typeface="Microsoft YaHei UI" panose="020B0503020204020204" pitchFamily="34" charset="-122"/>
              </a:rPr>
              <a:t> </a:t>
            </a:r>
            <a:r>
              <a:rPr lang="en-US" altLang="zh-CN" sz="6000" dirty="0" err="1">
                <a:solidFill>
                  <a:srgbClr val="0070C0"/>
                </a:solidFill>
                <a:latin typeface="#9Slide05 IcielSanelma" pitchFamily="2" charset="0"/>
                <a:ea typeface="Microsoft YaHei UI" panose="020B0503020204020204" pitchFamily="34" charset="-122"/>
              </a:rPr>
              <a:t>văn</a:t>
            </a:r>
            <a:endParaRPr lang="zh-CN" altLang="en-US" sz="6000" dirty="0">
              <a:solidFill>
                <a:srgbClr val="0070C0"/>
              </a:solidFill>
              <a:latin typeface="#9Slide05 IcielSanelma" pitchFamily="2" charset="0"/>
              <a:ea typeface="Microsoft YaHei UI" panose="020B0503020204020204" pitchFamily="34" charset="-122"/>
            </a:endParaRPr>
          </a:p>
        </p:txBody>
      </p:sp>
      <p:pic>
        <p:nvPicPr>
          <p:cNvPr id="13" name="图片 12">
            <a:extLst>
              <a:ext uri="{FF2B5EF4-FFF2-40B4-BE49-F238E27FC236}">
                <a16:creationId xmlns:a16="http://schemas.microsoft.com/office/drawing/2014/main" id="{C068496B-6DF0-4A24-95BC-5229DBE5B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872" y="3984479"/>
            <a:ext cx="5233449" cy="2774683"/>
          </a:xfrm>
          <a:prstGeom prst="rect">
            <a:avLst/>
          </a:prstGeom>
        </p:spPr>
      </p:pic>
    </p:spTree>
    <p:extLst>
      <p:ext uri="{BB962C8B-B14F-4D97-AF65-F5344CB8AC3E}">
        <p14:creationId xmlns:p14="http://schemas.microsoft.com/office/powerpoint/2010/main" val="375552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8">
            <a:extLst>
              <a:ext uri="{FF2B5EF4-FFF2-40B4-BE49-F238E27FC236}">
                <a16:creationId xmlns:a16="http://schemas.microsoft.com/office/drawing/2014/main" id="{33376DD2-1D26-45CF-AD86-A29BA787A4DC}"/>
              </a:ext>
            </a:extLst>
          </p:cNvPr>
          <p:cNvGrpSpPr>
            <a:grpSpLocks/>
          </p:cNvGrpSpPr>
          <p:nvPr/>
        </p:nvGrpSpPr>
        <p:grpSpPr bwMode="auto">
          <a:xfrm>
            <a:off x="7367448" y="1818618"/>
            <a:ext cx="2359025" cy="204787"/>
            <a:chOff x="0" y="0"/>
            <a:chExt cx="2299" cy="199"/>
          </a:xfrm>
        </p:grpSpPr>
        <p:sp>
          <p:nvSpPr>
            <p:cNvPr id="11" name="Freeform 10">
              <a:extLst>
                <a:ext uri="{FF2B5EF4-FFF2-40B4-BE49-F238E27FC236}">
                  <a16:creationId xmlns:a16="http://schemas.microsoft.com/office/drawing/2014/main" id="{8F398AE5-0FCA-461E-A338-706A3B34F97A}"/>
                </a:ext>
              </a:extLst>
            </p:cNvPr>
            <p:cNvSpPr>
              <a:spLocks/>
            </p:cNvSpPr>
            <p:nvPr/>
          </p:nvSpPr>
          <p:spPr bwMode="auto">
            <a:xfrm>
              <a:off x="0" y="84"/>
              <a:ext cx="2155" cy="3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 name="Freeform 11">
              <a:extLst>
                <a:ext uri="{FF2B5EF4-FFF2-40B4-BE49-F238E27FC236}">
                  <a16:creationId xmlns:a16="http://schemas.microsoft.com/office/drawing/2014/main" id="{B1F40315-7A23-42AA-A52C-AEC99461E0E5}"/>
                </a:ext>
              </a:extLst>
            </p:cNvPr>
            <p:cNvSpPr>
              <a:spLocks/>
            </p:cNvSpPr>
            <p:nvPr/>
          </p:nvSpPr>
          <p:spPr bwMode="auto">
            <a:xfrm>
              <a:off x="2131" y="0"/>
              <a:ext cx="168" cy="199"/>
            </a:xfrm>
            <a:custGeom>
              <a:avLst/>
              <a:gdLst>
                <a:gd name="T0" fmla="*/ 95 w 71"/>
                <a:gd name="T1" fmla="*/ 241 h 81"/>
                <a:gd name="T2" fmla="*/ 128 w 71"/>
                <a:gd name="T3" fmla="*/ 228 h 81"/>
                <a:gd name="T4" fmla="*/ 196 w 71"/>
                <a:gd name="T5" fmla="*/ 96 h 81"/>
                <a:gd name="T6" fmla="*/ 83 w 71"/>
                <a:gd name="T7" fmla="*/ 29 h 81"/>
                <a:gd name="T8" fmla="*/ 45 w 71"/>
                <a:gd name="T9" fmla="*/ 120 h 81"/>
                <a:gd name="T10" fmla="*/ 57 w 71"/>
                <a:gd name="T11" fmla="*/ 108 h 81"/>
                <a:gd name="T12" fmla="*/ 111 w 71"/>
                <a:gd name="T13" fmla="*/ 120 h 81"/>
                <a:gd name="T14" fmla="*/ 106 w 71"/>
                <a:gd name="T15" fmla="*/ 174 h 81"/>
                <a:gd name="T16" fmla="*/ 50 w 71"/>
                <a:gd name="T17" fmla="*/ 170 h 81"/>
                <a:gd name="T18" fmla="*/ 28 w 71"/>
                <a:gd name="T19" fmla="*/ 54 h 81"/>
                <a:gd name="T20" fmla="*/ 128 w 71"/>
                <a:gd name="T21" fmla="*/ 5 h 81"/>
                <a:gd name="T22" fmla="*/ 213 w 71"/>
                <a:gd name="T23" fmla="*/ 96 h 81"/>
                <a:gd name="T24" fmla="*/ 189 w 71"/>
                <a:gd name="T25" fmla="*/ 216 h 81"/>
                <a:gd name="T26" fmla="*/ 398 w 71"/>
                <a:gd name="T27" fmla="*/ 241 h 81"/>
                <a:gd name="T28" fmla="*/ 185 w 71"/>
                <a:gd name="T29" fmla="*/ 273 h 81"/>
                <a:gd name="T30" fmla="*/ 213 w 71"/>
                <a:gd name="T31" fmla="*/ 386 h 81"/>
                <a:gd name="T32" fmla="*/ 151 w 71"/>
                <a:gd name="T33" fmla="*/ 477 h 81"/>
                <a:gd name="T34" fmla="*/ 45 w 71"/>
                <a:gd name="T35" fmla="*/ 459 h 81"/>
                <a:gd name="T36" fmla="*/ 28 w 71"/>
                <a:gd name="T37" fmla="*/ 349 h 81"/>
                <a:gd name="T38" fmla="*/ 45 w 71"/>
                <a:gd name="T39" fmla="*/ 327 h 81"/>
                <a:gd name="T40" fmla="*/ 102 w 71"/>
                <a:gd name="T41" fmla="*/ 314 h 81"/>
                <a:gd name="T42" fmla="*/ 111 w 71"/>
                <a:gd name="T43" fmla="*/ 373 h 81"/>
                <a:gd name="T44" fmla="*/ 50 w 71"/>
                <a:gd name="T45" fmla="*/ 373 h 81"/>
                <a:gd name="T46" fmla="*/ 45 w 71"/>
                <a:gd name="T47" fmla="*/ 361 h 81"/>
                <a:gd name="T48" fmla="*/ 73 w 71"/>
                <a:gd name="T49" fmla="*/ 459 h 81"/>
                <a:gd name="T50" fmla="*/ 201 w 71"/>
                <a:gd name="T51" fmla="*/ 381 h 81"/>
                <a:gd name="T52" fmla="*/ 118 w 71"/>
                <a:gd name="T53" fmla="*/ 253 h 81"/>
                <a:gd name="T54" fmla="*/ 95 w 71"/>
                <a:gd name="T55" fmla="*/ 248 h 81"/>
                <a:gd name="T56" fmla="*/ 95 w 71"/>
                <a:gd name="T57" fmla="*/ 241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3" name="Group 8">
            <a:extLst>
              <a:ext uri="{FF2B5EF4-FFF2-40B4-BE49-F238E27FC236}">
                <a16:creationId xmlns:a16="http://schemas.microsoft.com/office/drawing/2014/main" id="{51E708B5-15AA-490F-AEC2-5C8265312A0F}"/>
              </a:ext>
            </a:extLst>
          </p:cNvPr>
          <p:cNvGrpSpPr>
            <a:grpSpLocks/>
          </p:cNvGrpSpPr>
          <p:nvPr/>
        </p:nvGrpSpPr>
        <p:grpSpPr bwMode="auto">
          <a:xfrm>
            <a:off x="4600436" y="1818618"/>
            <a:ext cx="2359025" cy="204787"/>
            <a:chOff x="0" y="0"/>
            <a:chExt cx="2299" cy="199"/>
          </a:xfrm>
        </p:grpSpPr>
        <p:sp>
          <p:nvSpPr>
            <p:cNvPr id="14" name="Freeform 10">
              <a:extLst>
                <a:ext uri="{FF2B5EF4-FFF2-40B4-BE49-F238E27FC236}">
                  <a16:creationId xmlns:a16="http://schemas.microsoft.com/office/drawing/2014/main" id="{1C9ED3FE-64EA-4084-9BFA-47EBD1389D71}"/>
                </a:ext>
              </a:extLst>
            </p:cNvPr>
            <p:cNvSpPr>
              <a:spLocks/>
            </p:cNvSpPr>
            <p:nvPr/>
          </p:nvSpPr>
          <p:spPr bwMode="auto">
            <a:xfrm>
              <a:off x="0" y="84"/>
              <a:ext cx="2155" cy="3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 name="Freeform 11">
              <a:extLst>
                <a:ext uri="{FF2B5EF4-FFF2-40B4-BE49-F238E27FC236}">
                  <a16:creationId xmlns:a16="http://schemas.microsoft.com/office/drawing/2014/main" id="{F0269FAC-5688-4744-B08F-99927692E384}"/>
                </a:ext>
              </a:extLst>
            </p:cNvPr>
            <p:cNvSpPr>
              <a:spLocks/>
            </p:cNvSpPr>
            <p:nvPr/>
          </p:nvSpPr>
          <p:spPr bwMode="auto">
            <a:xfrm>
              <a:off x="2131" y="0"/>
              <a:ext cx="168" cy="199"/>
            </a:xfrm>
            <a:custGeom>
              <a:avLst/>
              <a:gdLst>
                <a:gd name="T0" fmla="*/ 95 w 71"/>
                <a:gd name="T1" fmla="*/ 241 h 81"/>
                <a:gd name="T2" fmla="*/ 128 w 71"/>
                <a:gd name="T3" fmla="*/ 228 h 81"/>
                <a:gd name="T4" fmla="*/ 196 w 71"/>
                <a:gd name="T5" fmla="*/ 96 h 81"/>
                <a:gd name="T6" fmla="*/ 83 w 71"/>
                <a:gd name="T7" fmla="*/ 29 h 81"/>
                <a:gd name="T8" fmla="*/ 45 w 71"/>
                <a:gd name="T9" fmla="*/ 120 h 81"/>
                <a:gd name="T10" fmla="*/ 57 w 71"/>
                <a:gd name="T11" fmla="*/ 108 h 81"/>
                <a:gd name="T12" fmla="*/ 111 w 71"/>
                <a:gd name="T13" fmla="*/ 120 h 81"/>
                <a:gd name="T14" fmla="*/ 106 w 71"/>
                <a:gd name="T15" fmla="*/ 174 h 81"/>
                <a:gd name="T16" fmla="*/ 50 w 71"/>
                <a:gd name="T17" fmla="*/ 170 h 81"/>
                <a:gd name="T18" fmla="*/ 28 w 71"/>
                <a:gd name="T19" fmla="*/ 54 h 81"/>
                <a:gd name="T20" fmla="*/ 128 w 71"/>
                <a:gd name="T21" fmla="*/ 5 h 81"/>
                <a:gd name="T22" fmla="*/ 213 w 71"/>
                <a:gd name="T23" fmla="*/ 96 h 81"/>
                <a:gd name="T24" fmla="*/ 189 w 71"/>
                <a:gd name="T25" fmla="*/ 216 h 81"/>
                <a:gd name="T26" fmla="*/ 398 w 71"/>
                <a:gd name="T27" fmla="*/ 241 h 81"/>
                <a:gd name="T28" fmla="*/ 185 w 71"/>
                <a:gd name="T29" fmla="*/ 273 h 81"/>
                <a:gd name="T30" fmla="*/ 213 w 71"/>
                <a:gd name="T31" fmla="*/ 386 h 81"/>
                <a:gd name="T32" fmla="*/ 151 w 71"/>
                <a:gd name="T33" fmla="*/ 477 h 81"/>
                <a:gd name="T34" fmla="*/ 45 w 71"/>
                <a:gd name="T35" fmla="*/ 459 h 81"/>
                <a:gd name="T36" fmla="*/ 28 w 71"/>
                <a:gd name="T37" fmla="*/ 349 h 81"/>
                <a:gd name="T38" fmla="*/ 45 w 71"/>
                <a:gd name="T39" fmla="*/ 327 h 81"/>
                <a:gd name="T40" fmla="*/ 102 w 71"/>
                <a:gd name="T41" fmla="*/ 314 h 81"/>
                <a:gd name="T42" fmla="*/ 111 w 71"/>
                <a:gd name="T43" fmla="*/ 373 h 81"/>
                <a:gd name="T44" fmla="*/ 50 w 71"/>
                <a:gd name="T45" fmla="*/ 373 h 81"/>
                <a:gd name="T46" fmla="*/ 45 w 71"/>
                <a:gd name="T47" fmla="*/ 361 h 81"/>
                <a:gd name="T48" fmla="*/ 73 w 71"/>
                <a:gd name="T49" fmla="*/ 459 h 81"/>
                <a:gd name="T50" fmla="*/ 201 w 71"/>
                <a:gd name="T51" fmla="*/ 381 h 81"/>
                <a:gd name="T52" fmla="*/ 118 w 71"/>
                <a:gd name="T53" fmla="*/ 253 h 81"/>
                <a:gd name="T54" fmla="*/ 95 w 71"/>
                <a:gd name="T55" fmla="*/ 248 h 81"/>
                <a:gd name="T56" fmla="*/ 95 w 71"/>
                <a:gd name="T57" fmla="*/ 241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6" name="Group 8">
            <a:extLst>
              <a:ext uri="{FF2B5EF4-FFF2-40B4-BE49-F238E27FC236}">
                <a16:creationId xmlns:a16="http://schemas.microsoft.com/office/drawing/2014/main" id="{155CF507-14BC-4FE1-837A-94DF3CECDC2F}"/>
              </a:ext>
            </a:extLst>
          </p:cNvPr>
          <p:cNvGrpSpPr>
            <a:grpSpLocks/>
          </p:cNvGrpSpPr>
          <p:nvPr/>
        </p:nvGrpSpPr>
        <p:grpSpPr bwMode="auto">
          <a:xfrm>
            <a:off x="1682611" y="1818618"/>
            <a:ext cx="2359025" cy="204787"/>
            <a:chOff x="0" y="0"/>
            <a:chExt cx="2299" cy="199"/>
          </a:xfrm>
        </p:grpSpPr>
        <p:sp>
          <p:nvSpPr>
            <p:cNvPr id="17" name="Freeform 10">
              <a:extLst>
                <a:ext uri="{FF2B5EF4-FFF2-40B4-BE49-F238E27FC236}">
                  <a16:creationId xmlns:a16="http://schemas.microsoft.com/office/drawing/2014/main" id="{CBA2F4F5-9792-409A-80D6-8ED5877F68BF}"/>
                </a:ext>
              </a:extLst>
            </p:cNvPr>
            <p:cNvSpPr>
              <a:spLocks/>
            </p:cNvSpPr>
            <p:nvPr/>
          </p:nvSpPr>
          <p:spPr bwMode="auto">
            <a:xfrm>
              <a:off x="0" y="84"/>
              <a:ext cx="2155" cy="32"/>
            </a:xfrm>
            <a:custGeom>
              <a:avLst/>
              <a:gdLst>
                <a:gd name="T0" fmla="*/ 140 w 910"/>
                <a:gd name="T1" fmla="*/ 0 h 13"/>
                <a:gd name="T2" fmla="*/ 639 w 910"/>
                <a:gd name="T3" fmla="*/ 25 h 13"/>
                <a:gd name="T4" fmla="*/ 824 w 910"/>
                <a:gd name="T5" fmla="*/ 30 h 13"/>
                <a:gd name="T6" fmla="*/ 4173 w 910"/>
                <a:gd name="T7" fmla="*/ 30 h 13"/>
                <a:gd name="T8" fmla="*/ 4833 w 910"/>
                <a:gd name="T9" fmla="*/ 5 h 13"/>
                <a:gd name="T10" fmla="*/ 5058 w 910"/>
                <a:gd name="T11" fmla="*/ 0 h 13"/>
                <a:gd name="T12" fmla="*/ 5103 w 910"/>
                <a:gd name="T13" fmla="*/ 42 h 13"/>
                <a:gd name="T14" fmla="*/ 5058 w 910"/>
                <a:gd name="T15" fmla="*/ 79 h 13"/>
                <a:gd name="T16" fmla="*/ 4554 w 910"/>
                <a:gd name="T17" fmla="*/ 62 h 13"/>
                <a:gd name="T18" fmla="*/ 3919 w 910"/>
                <a:gd name="T19" fmla="*/ 49 h 13"/>
                <a:gd name="T20" fmla="*/ 1873 w 910"/>
                <a:gd name="T21" fmla="*/ 49 h 13"/>
                <a:gd name="T22" fmla="*/ 279 w 910"/>
                <a:gd name="T23" fmla="*/ 74 h 13"/>
                <a:gd name="T24" fmla="*/ 50 w 910"/>
                <a:gd name="T25" fmla="*/ 79 h 13"/>
                <a:gd name="T26" fmla="*/ 5 w 910"/>
                <a:gd name="T27" fmla="*/ 37 h 13"/>
                <a:gd name="T28" fmla="*/ 45 w 910"/>
                <a:gd name="T29" fmla="*/ 0 h 13"/>
                <a:gd name="T30" fmla="*/ 140 w 910"/>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10" h="13">
                  <a:moveTo>
                    <a:pt x="25" y="0"/>
                  </a:moveTo>
                  <a:cubicBezTo>
                    <a:pt x="55" y="1"/>
                    <a:pt x="84" y="3"/>
                    <a:pt x="114" y="4"/>
                  </a:cubicBezTo>
                  <a:cubicBezTo>
                    <a:pt x="125" y="4"/>
                    <a:pt x="136" y="5"/>
                    <a:pt x="147" y="5"/>
                  </a:cubicBezTo>
                  <a:cubicBezTo>
                    <a:pt x="346" y="5"/>
                    <a:pt x="545" y="5"/>
                    <a:pt x="744" y="5"/>
                  </a:cubicBezTo>
                  <a:cubicBezTo>
                    <a:pt x="783" y="5"/>
                    <a:pt x="822" y="2"/>
                    <a:pt x="862" y="1"/>
                  </a:cubicBezTo>
                  <a:cubicBezTo>
                    <a:pt x="875" y="0"/>
                    <a:pt x="889" y="0"/>
                    <a:pt x="902" y="0"/>
                  </a:cubicBezTo>
                  <a:cubicBezTo>
                    <a:pt x="907" y="0"/>
                    <a:pt x="910" y="2"/>
                    <a:pt x="910" y="7"/>
                  </a:cubicBezTo>
                  <a:cubicBezTo>
                    <a:pt x="910" y="11"/>
                    <a:pt x="907" y="13"/>
                    <a:pt x="902" y="13"/>
                  </a:cubicBezTo>
                  <a:cubicBezTo>
                    <a:pt x="872" y="12"/>
                    <a:pt x="842" y="11"/>
                    <a:pt x="812" y="10"/>
                  </a:cubicBezTo>
                  <a:cubicBezTo>
                    <a:pt x="775" y="9"/>
                    <a:pt x="737" y="8"/>
                    <a:pt x="699" y="8"/>
                  </a:cubicBezTo>
                  <a:cubicBezTo>
                    <a:pt x="578" y="8"/>
                    <a:pt x="456" y="8"/>
                    <a:pt x="334" y="8"/>
                  </a:cubicBezTo>
                  <a:cubicBezTo>
                    <a:pt x="240" y="9"/>
                    <a:pt x="145" y="6"/>
                    <a:pt x="50" y="12"/>
                  </a:cubicBezTo>
                  <a:cubicBezTo>
                    <a:pt x="36" y="13"/>
                    <a:pt x="23" y="13"/>
                    <a:pt x="9" y="13"/>
                  </a:cubicBezTo>
                  <a:cubicBezTo>
                    <a:pt x="4" y="13"/>
                    <a:pt x="0" y="10"/>
                    <a:pt x="1" y="6"/>
                  </a:cubicBezTo>
                  <a:cubicBezTo>
                    <a:pt x="1" y="2"/>
                    <a:pt x="3" y="0"/>
                    <a:pt x="8" y="0"/>
                  </a:cubicBezTo>
                  <a:cubicBezTo>
                    <a:pt x="14" y="0"/>
                    <a:pt x="2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sp>
          <p:nvSpPr>
            <p:cNvPr id="18" name="Freeform 11">
              <a:extLst>
                <a:ext uri="{FF2B5EF4-FFF2-40B4-BE49-F238E27FC236}">
                  <a16:creationId xmlns:a16="http://schemas.microsoft.com/office/drawing/2014/main" id="{3E69C054-BDDE-405C-BCC5-5A05C7DCCD20}"/>
                </a:ext>
              </a:extLst>
            </p:cNvPr>
            <p:cNvSpPr>
              <a:spLocks/>
            </p:cNvSpPr>
            <p:nvPr/>
          </p:nvSpPr>
          <p:spPr bwMode="auto">
            <a:xfrm>
              <a:off x="2131" y="0"/>
              <a:ext cx="168" cy="199"/>
            </a:xfrm>
            <a:custGeom>
              <a:avLst/>
              <a:gdLst>
                <a:gd name="T0" fmla="*/ 95 w 71"/>
                <a:gd name="T1" fmla="*/ 241 h 81"/>
                <a:gd name="T2" fmla="*/ 128 w 71"/>
                <a:gd name="T3" fmla="*/ 228 h 81"/>
                <a:gd name="T4" fmla="*/ 196 w 71"/>
                <a:gd name="T5" fmla="*/ 96 h 81"/>
                <a:gd name="T6" fmla="*/ 83 w 71"/>
                <a:gd name="T7" fmla="*/ 29 h 81"/>
                <a:gd name="T8" fmla="*/ 45 w 71"/>
                <a:gd name="T9" fmla="*/ 120 h 81"/>
                <a:gd name="T10" fmla="*/ 57 w 71"/>
                <a:gd name="T11" fmla="*/ 108 h 81"/>
                <a:gd name="T12" fmla="*/ 111 w 71"/>
                <a:gd name="T13" fmla="*/ 120 h 81"/>
                <a:gd name="T14" fmla="*/ 106 w 71"/>
                <a:gd name="T15" fmla="*/ 174 h 81"/>
                <a:gd name="T16" fmla="*/ 50 w 71"/>
                <a:gd name="T17" fmla="*/ 170 h 81"/>
                <a:gd name="T18" fmla="*/ 28 w 71"/>
                <a:gd name="T19" fmla="*/ 54 h 81"/>
                <a:gd name="T20" fmla="*/ 128 w 71"/>
                <a:gd name="T21" fmla="*/ 5 h 81"/>
                <a:gd name="T22" fmla="*/ 213 w 71"/>
                <a:gd name="T23" fmla="*/ 96 h 81"/>
                <a:gd name="T24" fmla="*/ 189 w 71"/>
                <a:gd name="T25" fmla="*/ 216 h 81"/>
                <a:gd name="T26" fmla="*/ 398 w 71"/>
                <a:gd name="T27" fmla="*/ 241 h 81"/>
                <a:gd name="T28" fmla="*/ 185 w 71"/>
                <a:gd name="T29" fmla="*/ 273 h 81"/>
                <a:gd name="T30" fmla="*/ 213 w 71"/>
                <a:gd name="T31" fmla="*/ 386 h 81"/>
                <a:gd name="T32" fmla="*/ 151 w 71"/>
                <a:gd name="T33" fmla="*/ 477 h 81"/>
                <a:gd name="T34" fmla="*/ 45 w 71"/>
                <a:gd name="T35" fmla="*/ 459 h 81"/>
                <a:gd name="T36" fmla="*/ 28 w 71"/>
                <a:gd name="T37" fmla="*/ 349 h 81"/>
                <a:gd name="T38" fmla="*/ 45 w 71"/>
                <a:gd name="T39" fmla="*/ 327 h 81"/>
                <a:gd name="T40" fmla="*/ 102 w 71"/>
                <a:gd name="T41" fmla="*/ 314 h 81"/>
                <a:gd name="T42" fmla="*/ 111 w 71"/>
                <a:gd name="T43" fmla="*/ 373 h 81"/>
                <a:gd name="T44" fmla="*/ 50 w 71"/>
                <a:gd name="T45" fmla="*/ 373 h 81"/>
                <a:gd name="T46" fmla="*/ 45 w 71"/>
                <a:gd name="T47" fmla="*/ 361 h 81"/>
                <a:gd name="T48" fmla="*/ 73 w 71"/>
                <a:gd name="T49" fmla="*/ 459 h 81"/>
                <a:gd name="T50" fmla="*/ 201 w 71"/>
                <a:gd name="T51" fmla="*/ 381 h 81"/>
                <a:gd name="T52" fmla="*/ 118 w 71"/>
                <a:gd name="T53" fmla="*/ 253 h 81"/>
                <a:gd name="T54" fmla="*/ 95 w 71"/>
                <a:gd name="T55" fmla="*/ 248 h 81"/>
                <a:gd name="T56" fmla="*/ 95 w 71"/>
                <a:gd name="T57" fmla="*/ 241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81">
                  <a:moveTo>
                    <a:pt x="17" y="40"/>
                  </a:moveTo>
                  <a:cubicBezTo>
                    <a:pt x="19" y="39"/>
                    <a:pt x="21" y="39"/>
                    <a:pt x="23" y="38"/>
                  </a:cubicBezTo>
                  <a:cubicBezTo>
                    <a:pt x="35" y="36"/>
                    <a:pt x="37" y="26"/>
                    <a:pt x="35" y="16"/>
                  </a:cubicBezTo>
                  <a:cubicBezTo>
                    <a:pt x="34" y="7"/>
                    <a:pt x="23" y="2"/>
                    <a:pt x="15" y="5"/>
                  </a:cubicBezTo>
                  <a:cubicBezTo>
                    <a:pt x="8" y="7"/>
                    <a:pt x="5" y="14"/>
                    <a:pt x="8" y="20"/>
                  </a:cubicBezTo>
                  <a:cubicBezTo>
                    <a:pt x="9" y="19"/>
                    <a:pt x="9" y="18"/>
                    <a:pt x="10" y="18"/>
                  </a:cubicBezTo>
                  <a:cubicBezTo>
                    <a:pt x="14" y="16"/>
                    <a:pt x="18" y="17"/>
                    <a:pt x="20" y="20"/>
                  </a:cubicBezTo>
                  <a:cubicBezTo>
                    <a:pt x="22" y="23"/>
                    <a:pt x="21" y="27"/>
                    <a:pt x="19" y="29"/>
                  </a:cubicBezTo>
                  <a:cubicBezTo>
                    <a:pt x="16" y="32"/>
                    <a:pt x="11" y="31"/>
                    <a:pt x="9" y="28"/>
                  </a:cubicBezTo>
                  <a:cubicBezTo>
                    <a:pt x="5" y="22"/>
                    <a:pt x="0" y="17"/>
                    <a:pt x="5" y="9"/>
                  </a:cubicBezTo>
                  <a:cubicBezTo>
                    <a:pt x="8" y="4"/>
                    <a:pt x="16" y="0"/>
                    <a:pt x="23" y="1"/>
                  </a:cubicBezTo>
                  <a:cubicBezTo>
                    <a:pt x="31" y="3"/>
                    <a:pt x="37" y="9"/>
                    <a:pt x="38" y="16"/>
                  </a:cubicBezTo>
                  <a:cubicBezTo>
                    <a:pt x="40" y="23"/>
                    <a:pt x="39" y="26"/>
                    <a:pt x="34" y="36"/>
                  </a:cubicBezTo>
                  <a:cubicBezTo>
                    <a:pt x="47" y="28"/>
                    <a:pt x="59" y="31"/>
                    <a:pt x="71" y="40"/>
                  </a:cubicBezTo>
                  <a:cubicBezTo>
                    <a:pt x="63" y="49"/>
                    <a:pt x="51" y="51"/>
                    <a:pt x="33" y="45"/>
                  </a:cubicBezTo>
                  <a:cubicBezTo>
                    <a:pt x="38" y="51"/>
                    <a:pt x="40" y="57"/>
                    <a:pt x="38" y="64"/>
                  </a:cubicBezTo>
                  <a:cubicBezTo>
                    <a:pt x="37" y="71"/>
                    <a:pt x="33" y="76"/>
                    <a:pt x="27" y="79"/>
                  </a:cubicBezTo>
                  <a:cubicBezTo>
                    <a:pt x="20" y="81"/>
                    <a:pt x="14" y="80"/>
                    <a:pt x="8" y="76"/>
                  </a:cubicBezTo>
                  <a:cubicBezTo>
                    <a:pt x="2" y="71"/>
                    <a:pt x="1" y="64"/>
                    <a:pt x="5" y="58"/>
                  </a:cubicBezTo>
                  <a:cubicBezTo>
                    <a:pt x="6" y="57"/>
                    <a:pt x="7" y="55"/>
                    <a:pt x="8" y="54"/>
                  </a:cubicBezTo>
                  <a:cubicBezTo>
                    <a:pt x="11" y="50"/>
                    <a:pt x="15" y="49"/>
                    <a:pt x="18" y="52"/>
                  </a:cubicBezTo>
                  <a:cubicBezTo>
                    <a:pt x="22" y="54"/>
                    <a:pt x="22" y="59"/>
                    <a:pt x="20" y="62"/>
                  </a:cubicBezTo>
                  <a:cubicBezTo>
                    <a:pt x="17" y="65"/>
                    <a:pt x="13" y="65"/>
                    <a:pt x="9" y="62"/>
                  </a:cubicBezTo>
                  <a:cubicBezTo>
                    <a:pt x="9" y="62"/>
                    <a:pt x="9" y="61"/>
                    <a:pt x="8" y="60"/>
                  </a:cubicBezTo>
                  <a:cubicBezTo>
                    <a:pt x="5" y="67"/>
                    <a:pt x="7" y="73"/>
                    <a:pt x="13" y="76"/>
                  </a:cubicBezTo>
                  <a:cubicBezTo>
                    <a:pt x="23" y="80"/>
                    <a:pt x="34" y="73"/>
                    <a:pt x="36" y="63"/>
                  </a:cubicBezTo>
                  <a:cubicBezTo>
                    <a:pt x="37" y="51"/>
                    <a:pt x="32" y="44"/>
                    <a:pt x="21" y="42"/>
                  </a:cubicBezTo>
                  <a:cubicBezTo>
                    <a:pt x="19" y="42"/>
                    <a:pt x="18" y="42"/>
                    <a:pt x="17" y="41"/>
                  </a:cubicBezTo>
                  <a:cubicBezTo>
                    <a:pt x="17" y="41"/>
                    <a:pt x="17" y="40"/>
                    <a:pt x="17"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9" name="组合 91">
            <a:extLst>
              <a:ext uri="{FF2B5EF4-FFF2-40B4-BE49-F238E27FC236}">
                <a16:creationId xmlns:a16="http://schemas.microsoft.com/office/drawing/2014/main" id="{BD72C5DA-2E1D-482E-A6ED-82AE4E9B0E84}"/>
              </a:ext>
            </a:extLst>
          </p:cNvPr>
          <p:cNvGrpSpPr>
            <a:grpSpLocks/>
          </p:cNvGrpSpPr>
          <p:nvPr/>
        </p:nvGrpSpPr>
        <p:grpSpPr bwMode="auto">
          <a:xfrm>
            <a:off x="1071423" y="1218543"/>
            <a:ext cx="1530350" cy="1320800"/>
            <a:chOff x="0" y="0"/>
            <a:chExt cx="1529611" cy="1319708"/>
          </a:xfrm>
        </p:grpSpPr>
        <p:sp>
          <p:nvSpPr>
            <p:cNvPr id="20" name="椭圆 5">
              <a:extLst>
                <a:ext uri="{FF2B5EF4-FFF2-40B4-BE49-F238E27FC236}">
                  <a16:creationId xmlns:a16="http://schemas.microsoft.com/office/drawing/2014/main" id="{3AE24B16-C694-4BA1-AD5A-8203D629ED8E}"/>
                </a:ext>
              </a:extLst>
            </p:cNvPr>
            <p:cNvSpPr>
              <a:spLocks noChangeArrowheads="1"/>
            </p:cNvSpPr>
            <p:nvPr/>
          </p:nvSpPr>
          <p:spPr bwMode="auto">
            <a:xfrm>
              <a:off x="0" y="0"/>
              <a:ext cx="1320162" cy="131970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21" name="图片 23">
              <a:extLst>
                <a:ext uri="{FF2B5EF4-FFF2-40B4-BE49-F238E27FC236}">
                  <a16:creationId xmlns:a16="http://schemas.microsoft.com/office/drawing/2014/main" id="{0EF3C8C3-B48E-4788-812C-7C99CF75D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27176">
              <a:off x="72572" y="106198"/>
              <a:ext cx="1457039" cy="10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组合 92">
            <a:extLst>
              <a:ext uri="{FF2B5EF4-FFF2-40B4-BE49-F238E27FC236}">
                <a16:creationId xmlns:a16="http://schemas.microsoft.com/office/drawing/2014/main" id="{53FFB329-C97E-4AAA-A05A-AEE6FD8869D0}"/>
              </a:ext>
            </a:extLst>
          </p:cNvPr>
          <p:cNvGrpSpPr>
            <a:grpSpLocks/>
          </p:cNvGrpSpPr>
          <p:nvPr/>
        </p:nvGrpSpPr>
        <p:grpSpPr bwMode="auto">
          <a:xfrm>
            <a:off x="4055923" y="1218543"/>
            <a:ext cx="1443038" cy="1320800"/>
            <a:chOff x="0" y="0"/>
            <a:chExt cx="1443475" cy="1319708"/>
          </a:xfrm>
        </p:grpSpPr>
        <p:sp>
          <p:nvSpPr>
            <p:cNvPr id="23" name="椭圆 33">
              <a:extLst>
                <a:ext uri="{FF2B5EF4-FFF2-40B4-BE49-F238E27FC236}">
                  <a16:creationId xmlns:a16="http://schemas.microsoft.com/office/drawing/2014/main" id="{FD3D624A-48DC-4EC5-B772-E654A1EA6089}"/>
                </a:ext>
              </a:extLst>
            </p:cNvPr>
            <p:cNvSpPr>
              <a:spLocks noChangeArrowheads="1"/>
            </p:cNvSpPr>
            <p:nvPr/>
          </p:nvSpPr>
          <p:spPr bwMode="auto">
            <a:xfrm>
              <a:off x="0" y="0"/>
              <a:ext cx="1319613" cy="131970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24" name="图片 22">
              <a:extLst>
                <a:ext uri="{FF2B5EF4-FFF2-40B4-BE49-F238E27FC236}">
                  <a16:creationId xmlns:a16="http://schemas.microsoft.com/office/drawing/2014/main" id="{249BD06B-EF7A-4F0F-9267-89680F0074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464"/>
            <a:stretch>
              <a:fillRect/>
            </a:stretch>
          </p:blipFill>
          <p:spPr bwMode="auto">
            <a:xfrm rot="19170724" flipH="1">
              <a:off x="136769" y="191586"/>
              <a:ext cx="1306706" cy="10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组合 93">
            <a:extLst>
              <a:ext uri="{FF2B5EF4-FFF2-40B4-BE49-F238E27FC236}">
                <a16:creationId xmlns:a16="http://schemas.microsoft.com/office/drawing/2014/main" id="{BE5B5271-0250-4765-84D0-CC389D64C04E}"/>
              </a:ext>
            </a:extLst>
          </p:cNvPr>
          <p:cNvGrpSpPr>
            <a:grpSpLocks/>
          </p:cNvGrpSpPr>
          <p:nvPr/>
        </p:nvGrpSpPr>
        <p:grpSpPr bwMode="auto">
          <a:xfrm>
            <a:off x="6954698" y="1218543"/>
            <a:ext cx="1319213" cy="1320800"/>
            <a:chOff x="0" y="0"/>
            <a:chExt cx="1319708" cy="1319708"/>
          </a:xfrm>
        </p:grpSpPr>
        <p:sp>
          <p:nvSpPr>
            <p:cNvPr id="26" name="椭圆 37">
              <a:extLst>
                <a:ext uri="{FF2B5EF4-FFF2-40B4-BE49-F238E27FC236}">
                  <a16:creationId xmlns:a16="http://schemas.microsoft.com/office/drawing/2014/main" id="{6E9F9596-E911-4AA1-AD24-7585BD7ACD0F}"/>
                </a:ext>
              </a:extLst>
            </p:cNvPr>
            <p:cNvSpPr>
              <a:spLocks noChangeArrowheads="1"/>
            </p:cNvSpPr>
            <p:nvPr/>
          </p:nvSpPr>
          <p:spPr bwMode="auto">
            <a:xfrm>
              <a:off x="0" y="0"/>
              <a:ext cx="1319708" cy="131970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grpSp>
          <p:nvGrpSpPr>
            <p:cNvPr id="27" name="组合 6">
              <a:extLst>
                <a:ext uri="{FF2B5EF4-FFF2-40B4-BE49-F238E27FC236}">
                  <a16:creationId xmlns:a16="http://schemas.microsoft.com/office/drawing/2014/main" id="{8FC8C6AB-E2E5-4CFE-94A5-91DEC844A1F9}"/>
                </a:ext>
              </a:extLst>
            </p:cNvPr>
            <p:cNvGrpSpPr>
              <a:grpSpLocks noChangeAspect="1"/>
            </p:cNvGrpSpPr>
            <p:nvPr/>
          </p:nvGrpSpPr>
          <p:grpSpPr bwMode="auto">
            <a:xfrm>
              <a:off x="109886" y="57443"/>
              <a:ext cx="1120556" cy="1132459"/>
              <a:chOff x="0" y="0"/>
              <a:chExt cx="1351949" cy="1366310"/>
            </a:xfrm>
          </p:grpSpPr>
          <p:pic>
            <p:nvPicPr>
              <p:cNvPr id="28" name="图片 39">
                <a:extLst>
                  <a:ext uri="{FF2B5EF4-FFF2-40B4-BE49-F238E27FC236}">
                    <a16:creationId xmlns:a16="http://schemas.microsoft.com/office/drawing/2014/main" id="{048080F5-3091-4E89-B520-7B258FAE15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6722" b="35516"/>
              <a:stretch>
                <a:fillRect/>
              </a:stretch>
            </p:blipFill>
            <p:spPr bwMode="auto">
              <a:xfrm rot="-635907">
                <a:off x="0" y="0"/>
                <a:ext cx="985088" cy="8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40">
                <a:extLst>
                  <a:ext uri="{FF2B5EF4-FFF2-40B4-BE49-F238E27FC236}">
                    <a16:creationId xmlns:a16="http://schemas.microsoft.com/office/drawing/2014/main" id="{BCD94576-5427-48A3-8A32-5DC420FB7C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6722" b="35516"/>
              <a:stretch>
                <a:fillRect/>
              </a:stretch>
            </p:blipFill>
            <p:spPr bwMode="auto">
              <a:xfrm rot="3627353">
                <a:off x="370684" y="69519"/>
                <a:ext cx="985088" cy="8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41">
                <a:extLst>
                  <a:ext uri="{FF2B5EF4-FFF2-40B4-BE49-F238E27FC236}">
                    <a16:creationId xmlns:a16="http://schemas.microsoft.com/office/drawing/2014/main" id="{11A827ED-D400-4533-9C16-8A687CFA4E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46722" b="35516"/>
              <a:stretch>
                <a:fillRect/>
              </a:stretch>
            </p:blipFill>
            <p:spPr bwMode="auto">
              <a:xfrm rot="7367371">
                <a:off x="435955" y="447571"/>
                <a:ext cx="985088" cy="8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42">
                <a:extLst>
                  <a:ext uri="{FF2B5EF4-FFF2-40B4-BE49-F238E27FC236}">
                    <a16:creationId xmlns:a16="http://schemas.microsoft.com/office/drawing/2014/main" id="{052B2B27-A30E-4155-AF3A-5C5143F2F4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8329" b="35516"/>
              <a:stretch>
                <a:fillRect/>
              </a:stretch>
            </p:blipFill>
            <p:spPr bwMode="auto">
              <a:xfrm rot="-6317383">
                <a:off x="-98060" y="372719"/>
                <a:ext cx="1140281" cy="8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2" name="组合 94">
            <a:extLst>
              <a:ext uri="{FF2B5EF4-FFF2-40B4-BE49-F238E27FC236}">
                <a16:creationId xmlns:a16="http://schemas.microsoft.com/office/drawing/2014/main" id="{E27471AC-89F3-4ACC-8A27-72107F4BDC8F}"/>
              </a:ext>
            </a:extLst>
          </p:cNvPr>
          <p:cNvGrpSpPr>
            <a:grpSpLocks/>
          </p:cNvGrpSpPr>
          <p:nvPr/>
        </p:nvGrpSpPr>
        <p:grpSpPr bwMode="auto">
          <a:xfrm>
            <a:off x="9740761" y="997880"/>
            <a:ext cx="1331912" cy="1735138"/>
            <a:chOff x="0" y="0"/>
            <a:chExt cx="1331648" cy="1735364"/>
          </a:xfrm>
        </p:grpSpPr>
        <p:sp>
          <p:nvSpPr>
            <p:cNvPr id="33" name="椭圆 75">
              <a:extLst>
                <a:ext uri="{FF2B5EF4-FFF2-40B4-BE49-F238E27FC236}">
                  <a16:creationId xmlns:a16="http://schemas.microsoft.com/office/drawing/2014/main" id="{9641DC8F-43B6-4F5E-9221-91CF5B9D9621}"/>
                </a:ext>
              </a:extLst>
            </p:cNvPr>
            <p:cNvSpPr>
              <a:spLocks noChangeArrowheads="1"/>
            </p:cNvSpPr>
            <p:nvPr/>
          </p:nvSpPr>
          <p:spPr bwMode="auto">
            <a:xfrm>
              <a:off x="0" y="220692"/>
              <a:ext cx="1318951" cy="132097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pic>
          <p:nvPicPr>
            <p:cNvPr id="34" name="图片 86">
              <a:extLst>
                <a:ext uri="{FF2B5EF4-FFF2-40B4-BE49-F238E27FC236}">
                  <a16:creationId xmlns:a16="http://schemas.microsoft.com/office/drawing/2014/main" id="{BEC210AA-3872-4E5C-95B7-F14C14A37C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58" y="0"/>
              <a:ext cx="1219990" cy="173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 name="矩形: 圆角 82">
            <a:extLst>
              <a:ext uri="{FF2B5EF4-FFF2-40B4-BE49-F238E27FC236}">
                <a16:creationId xmlns:a16="http://schemas.microsoft.com/office/drawing/2014/main" id="{6E7F874B-17FA-4B98-92C0-8C05326D6E57}"/>
              </a:ext>
            </a:extLst>
          </p:cNvPr>
          <p:cNvSpPr/>
          <p:nvPr/>
        </p:nvSpPr>
        <p:spPr>
          <a:xfrm>
            <a:off x="662418" y="3068059"/>
            <a:ext cx="2040385" cy="31189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9Slide03 Arima Madurai" panose="00000500000000000000" pitchFamily="2" charset="0"/>
                <a:cs typeface="#9Slide03 Arima Madurai" panose="00000500000000000000" pitchFamily="2" charset="0"/>
              </a:rPr>
              <a:t>Đọc</a:t>
            </a:r>
            <a:r>
              <a:rPr lang="en-US" altLang="zh-CN" sz="3200" dirty="0">
                <a:solidFill>
                  <a:schemeClr val="tx1"/>
                </a:solidFill>
                <a:latin typeface="#9Slide03 Arima Madurai" panose="00000500000000000000" pitchFamily="2" charset="0"/>
                <a:cs typeface="#9Slide03 Arima Madurai" panose="00000500000000000000" pitchFamily="2" charset="0"/>
              </a:rPr>
              <a:t> 4 </a:t>
            </a:r>
            <a:r>
              <a:rPr lang="en-US" altLang="zh-CN" sz="3200" dirty="0" err="1">
                <a:solidFill>
                  <a:schemeClr val="tx1"/>
                </a:solidFill>
                <a:latin typeface="#9Slide03 Arima Madurai" panose="00000500000000000000" pitchFamily="2" charset="0"/>
                <a:cs typeface="#9Slide03 Arima Madurai" panose="00000500000000000000" pitchFamily="2" charset="0"/>
              </a:rPr>
              <a:t>ví</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dụ</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sau</a:t>
            </a:r>
            <a:endParaRPr lang="zh-CN" alt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85" name="矩形: 圆角 84">
            <a:extLst>
              <a:ext uri="{FF2B5EF4-FFF2-40B4-BE49-F238E27FC236}">
                <a16:creationId xmlns:a16="http://schemas.microsoft.com/office/drawing/2014/main" id="{F01A96C8-E8EF-4D61-AEA2-61B29F8275BA}"/>
              </a:ext>
            </a:extLst>
          </p:cNvPr>
          <p:cNvSpPr/>
          <p:nvPr/>
        </p:nvSpPr>
        <p:spPr>
          <a:xfrm>
            <a:off x="3729847" y="3050298"/>
            <a:ext cx="2040385" cy="31189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9Slide03 Arima Madurai" panose="00000500000000000000" pitchFamily="2" charset="0"/>
                <a:cs typeface="#9Slide03 Arima Madurai" panose="00000500000000000000" pitchFamily="2" charset="0"/>
              </a:rPr>
              <a:t>Làm</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việc</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theo</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nhóm</a:t>
            </a:r>
            <a:endParaRPr lang="zh-CN" alt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87" name="矩形: 圆角 86">
            <a:extLst>
              <a:ext uri="{FF2B5EF4-FFF2-40B4-BE49-F238E27FC236}">
                <a16:creationId xmlns:a16="http://schemas.microsoft.com/office/drawing/2014/main" id="{22836446-DC4B-4345-BA18-216A5ECFDA30}"/>
              </a:ext>
            </a:extLst>
          </p:cNvPr>
          <p:cNvSpPr/>
          <p:nvPr/>
        </p:nvSpPr>
        <p:spPr>
          <a:xfrm>
            <a:off x="6626478" y="3082051"/>
            <a:ext cx="2040385" cy="31189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9Slide03 Arima Madurai" panose="00000500000000000000" pitchFamily="2" charset="0"/>
                <a:cs typeface="#9Slide03 Arima Madurai" panose="00000500000000000000" pitchFamily="2" charset="0"/>
              </a:rPr>
              <a:t>Hoàn</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thiện</a:t>
            </a:r>
            <a:r>
              <a:rPr lang="en-US" altLang="zh-CN" sz="3200" dirty="0">
                <a:solidFill>
                  <a:schemeClr val="tx1"/>
                </a:solidFill>
                <a:latin typeface="#9Slide03 Arima Madurai" panose="00000500000000000000" pitchFamily="2" charset="0"/>
                <a:cs typeface="#9Slide03 Arima Madurai" panose="00000500000000000000" pitchFamily="2" charset="0"/>
              </a:rPr>
              <a:t> PHT </a:t>
            </a:r>
            <a:r>
              <a:rPr lang="en-US" altLang="zh-CN" sz="3200" dirty="0" err="1">
                <a:solidFill>
                  <a:schemeClr val="tx1"/>
                </a:solidFill>
                <a:latin typeface="#9Slide03 Arima Madurai" panose="00000500000000000000" pitchFamily="2" charset="0"/>
                <a:cs typeface="#9Slide03 Arima Madurai" panose="00000500000000000000" pitchFamily="2" charset="0"/>
              </a:rPr>
              <a:t>trong</a:t>
            </a:r>
            <a:r>
              <a:rPr lang="en-US" altLang="zh-CN" sz="3200" dirty="0">
                <a:solidFill>
                  <a:schemeClr val="tx1"/>
                </a:solidFill>
                <a:latin typeface="#9Slide03 Arima Madurai" panose="00000500000000000000" pitchFamily="2" charset="0"/>
                <a:cs typeface="#9Slide03 Arima Madurai" panose="00000500000000000000" pitchFamily="2" charset="0"/>
              </a:rPr>
              <a:t> 5’</a:t>
            </a:r>
            <a:endParaRPr lang="zh-CN" alt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89" name="矩形: 圆角 88">
            <a:extLst>
              <a:ext uri="{FF2B5EF4-FFF2-40B4-BE49-F238E27FC236}">
                <a16:creationId xmlns:a16="http://schemas.microsoft.com/office/drawing/2014/main" id="{AD320E8D-2AFD-4170-A843-4A144B1C0B4E}"/>
              </a:ext>
            </a:extLst>
          </p:cNvPr>
          <p:cNvSpPr/>
          <p:nvPr/>
        </p:nvSpPr>
        <p:spPr>
          <a:xfrm>
            <a:off x="9396320" y="3083312"/>
            <a:ext cx="2040385" cy="31189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9Slide03 Arima Madurai" panose="00000500000000000000" pitchFamily="2" charset="0"/>
                <a:cs typeface="#9Slide03 Arima Madurai" panose="00000500000000000000" pitchFamily="2" charset="0"/>
              </a:rPr>
              <a:t>Chia </a:t>
            </a:r>
            <a:r>
              <a:rPr lang="en-US" altLang="zh-CN" sz="3200" dirty="0" err="1">
                <a:solidFill>
                  <a:schemeClr val="tx1"/>
                </a:solidFill>
                <a:latin typeface="#9Slide03 Arima Madurai" panose="00000500000000000000" pitchFamily="2" charset="0"/>
                <a:cs typeface="#9Slide03 Arima Madurai" panose="00000500000000000000" pitchFamily="2" charset="0"/>
              </a:rPr>
              <a:t>sẻ</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với</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cả</a:t>
            </a:r>
            <a:r>
              <a:rPr lang="en-US" altLang="zh-CN" sz="3200" dirty="0">
                <a:solidFill>
                  <a:schemeClr val="tx1"/>
                </a:solidFill>
                <a:latin typeface="#9Slide03 Arima Madurai" panose="00000500000000000000" pitchFamily="2" charset="0"/>
                <a:cs typeface="#9Slide03 Arima Madurai" panose="00000500000000000000" pitchFamily="2" charset="0"/>
              </a:rPr>
              <a:t> </a:t>
            </a:r>
            <a:r>
              <a:rPr lang="en-US" altLang="zh-CN" sz="3200" dirty="0" err="1">
                <a:solidFill>
                  <a:schemeClr val="tx1"/>
                </a:solidFill>
                <a:latin typeface="#9Slide03 Arima Madurai" panose="00000500000000000000" pitchFamily="2" charset="0"/>
                <a:cs typeface="#9Slide03 Arima Madurai" panose="00000500000000000000" pitchFamily="2" charset="0"/>
              </a:rPr>
              <a:t>lớp</a:t>
            </a:r>
            <a:endParaRPr lang="zh-CN" altLang="en-US" sz="32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75324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arn(inVertical)">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barn(inVertical)">
                                      <p:cBhvr>
                                        <p:cTn id="21" dur="500"/>
                                        <p:tgtEl>
                                          <p:spTgt spid="8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arn(inVertical)">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barn(inVertical)">
                                      <p:cBhvr>
                                        <p:cTn id="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87"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72981CEF-968B-4754-9E16-C279ED1AC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077" y="694284"/>
            <a:ext cx="675020" cy="911277"/>
          </a:xfrm>
          <a:prstGeom prst="rect">
            <a:avLst/>
          </a:prstGeom>
        </p:spPr>
      </p:pic>
      <p:pic>
        <p:nvPicPr>
          <p:cNvPr id="14" name="图片 13">
            <a:extLst>
              <a:ext uri="{FF2B5EF4-FFF2-40B4-BE49-F238E27FC236}">
                <a16:creationId xmlns:a16="http://schemas.microsoft.com/office/drawing/2014/main" id="{F8ACB0BF-A6EB-4579-B5C9-17DA6637C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23" y="1872090"/>
            <a:ext cx="675020" cy="911277"/>
          </a:xfrm>
          <a:prstGeom prst="rect">
            <a:avLst/>
          </a:prstGeom>
        </p:spPr>
      </p:pic>
      <p:pic>
        <p:nvPicPr>
          <p:cNvPr id="17" name="图片 16">
            <a:extLst>
              <a:ext uri="{FF2B5EF4-FFF2-40B4-BE49-F238E27FC236}">
                <a16:creationId xmlns:a16="http://schemas.microsoft.com/office/drawing/2014/main" id="{CF146139-79DC-41D8-85C1-C47E868E6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23" y="3049896"/>
            <a:ext cx="675020" cy="911277"/>
          </a:xfrm>
          <a:prstGeom prst="rect">
            <a:avLst/>
          </a:prstGeom>
        </p:spPr>
      </p:pic>
      <p:pic>
        <p:nvPicPr>
          <p:cNvPr id="20" name="图片 13">
            <a:extLst>
              <a:ext uri="{FF2B5EF4-FFF2-40B4-BE49-F238E27FC236}">
                <a16:creationId xmlns:a16="http://schemas.microsoft.com/office/drawing/2014/main" id="{07CBBA27-48A7-496B-B8C4-E3B5F1D28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11" y="4242015"/>
            <a:ext cx="675020" cy="911277"/>
          </a:xfrm>
          <a:prstGeom prst="rect">
            <a:avLst/>
          </a:prstGeom>
        </p:spPr>
      </p:pic>
      <p:pic>
        <p:nvPicPr>
          <p:cNvPr id="21" name="图片 16">
            <a:extLst>
              <a:ext uri="{FF2B5EF4-FFF2-40B4-BE49-F238E27FC236}">
                <a16:creationId xmlns:a16="http://schemas.microsoft.com/office/drawing/2014/main" id="{895011A7-5804-40BD-BD3E-DC5B5C92B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11" y="5434134"/>
            <a:ext cx="675020" cy="911277"/>
          </a:xfrm>
          <a:prstGeom prst="rect">
            <a:avLst/>
          </a:prstGeom>
        </p:spPr>
      </p:pic>
      <p:sp>
        <p:nvSpPr>
          <p:cNvPr id="22" name="Google Shape;410;p32">
            <a:extLst>
              <a:ext uri="{FF2B5EF4-FFF2-40B4-BE49-F238E27FC236}">
                <a16:creationId xmlns:a16="http://schemas.microsoft.com/office/drawing/2014/main" id="{BC3C8267-FD79-4572-B4B2-1194DC6C1D0D}"/>
              </a:ext>
            </a:extLst>
          </p:cNvPr>
          <p:cNvSpPr txBox="1">
            <a:spLocks/>
          </p:cNvSpPr>
          <p:nvPr/>
        </p:nvSpPr>
        <p:spPr>
          <a:xfrm>
            <a:off x="1524300" y="811244"/>
            <a:ext cx="10054556" cy="79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buNone/>
            </a:pP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a.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Trong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vườn</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trường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những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khóm</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tường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vi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đã</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nở</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rộ</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a:t>
            </a:r>
            <a:endPar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3" name="Google Shape;410;p32">
            <a:extLst>
              <a:ext uri="{FF2B5EF4-FFF2-40B4-BE49-F238E27FC236}">
                <a16:creationId xmlns:a16="http://schemas.microsoft.com/office/drawing/2014/main" id="{20F8C10E-1DC7-40CE-9C3F-EB3B7A38152A}"/>
              </a:ext>
            </a:extLst>
          </p:cNvPr>
          <p:cNvSpPr txBox="1">
            <a:spLocks/>
          </p:cNvSpPr>
          <p:nvPr/>
        </p:nvSpPr>
        <p:spPr>
          <a:xfrm>
            <a:off x="1524300" y="1976178"/>
            <a:ext cx="10054556" cy="79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buNone/>
            </a:pP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Tôi</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bị</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đau</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đầu</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Vì</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thế</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tôi</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chưa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hoàn</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thành</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bài</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tập</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a:t>
            </a:r>
          </a:p>
        </p:txBody>
      </p:sp>
      <p:sp>
        <p:nvSpPr>
          <p:cNvPr id="24" name="Google Shape;410;p32">
            <a:extLst>
              <a:ext uri="{FF2B5EF4-FFF2-40B4-BE49-F238E27FC236}">
                <a16:creationId xmlns:a16="http://schemas.microsoft.com/office/drawing/2014/main" id="{47EB213B-328B-4042-9342-11AFD525C3EC}"/>
              </a:ext>
            </a:extLst>
          </p:cNvPr>
          <p:cNvSpPr txBox="1">
            <a:spLocks/>
          </p:cNvSpPr>
          <p:nvPr/>
        </p:nvSpPr>
        <p:spPr>
          <a:xfrm>
            <a:off x="1524300" y="2953496"/>
            <a:ext cx="10054556" cy="10076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Để</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có</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1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sức</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khỏe</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tốt</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bố</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sớm</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chăm</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chỉ</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chạy</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1"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bộ</a:t>
            </a:r>
            <a:r>
              <a:rPr lang="en-US" sz="3200" b="1"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5" name="Google Shape;410;p32">
            <a:extLst>
              <a:ext uri="{FF2B5EF4-FFF2-40B4-BE49-F238E27FC236}">
                <a16:creationId xmlns:a16="http://schemas.microsoft.com/office/drawing/2014/main" id="{27BB8098-35A0-4898-8D45-AEEC3FC82381}"/>
              </a:ext>
            </a:extLst>
          </p:cNvPr>
          <p:cNvSpPr txBox="1">
            <a:spLocks/>
          </p:cNvSpPr>
          <p:nvPr/>
        </p:nvSpPr>
        <p:spPr>
          <a:xfrm>
            <a:off x="1524300" y="4358599"/>
            <a:ext cx="10054556" cy="794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d</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Họ</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cãi</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nhau</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chỉ</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vì</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những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bất</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đồng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nhỏ</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a:t>
            </a:r>
            <a:endPar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6" name="Google Shape;410;p32">
            <a:extLst>
              <a:ext uri="{FF2B5EF4-FFF2-40B4-BE49-F238E27FC236}">
                <a16:creationId xmlns:a16="http://schemas.microsoft.com/office/drawing/2014/main" id="{1193EEDE-2991-4044-A7D9-707E42C6969A}"/>
              </a:ext>
            </a:extLst>
          </p:cNvPr>
          <p:cNvSpPr txBox="1">
            <a:spLocks/>
          </p:cNvSpPr>
          <p:nvPr/>
        </p:nvSpPr>
        <p:spPr>
          <a:xfrm>
            <a:off x="1524300" y="5551097"/>
            <a:ext cx="10054556" cy="61262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e</a:t>
            </a:r>
            <a:r>
              <a:rPr lang="vi-VN"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Bằng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sự</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chăm</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chỉ</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cô</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ấy</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đã</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thành</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3200" b="1"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công</a:t>
            </a:r>
            <a:r>
              <a:rPr lang="en-US" sz="3200" b="1"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a:t>
            </a:r>
          </a:p>
        </p:txBody>
      </p:sp>
      <p:pic>
        <p:nvPicPr>
          <p:cNvPr id="27" name="Picture 26">
            <a:extLst>
              <a:ext uri="{FF2B5EF4-FFF2-40B4-BE49-F238E27FC236}">
                <a16:creationId xmlns:a16="http://schemas.microsoft.com/office/drawing/2014/main" id="{0667BC88-D840-40AF-BF6D-152AE3CCF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183" y="3999254"/>
            <a:ext cx="1856142" cy="2298687"/>
          </a:xfrm>
          <a:prstGeom prst="rect">
            <a:avLst/>
          </a:prstGeom>
        </p:spPr>
      </p:pic>
    </p:spTree>
    <p:extLst>
      <p:ext uri="{BB962C8B-B14F-4D97-AF65-F5344CB8AC3E}">
        <p14:creationId xmlns:p14="http://schemas.microsoft.com/office/powerpoint/2010/main" val="98312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800"/>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0" name="Table 25">
            <a:extLst>
              <a:ext uri="{FF2B5EF4-FFF2-40B4-BE49-F238E27FC236}">
                <a16:creationId xmlns:a16="http://schemas.microsoft.com/office/drawing/2014/main" id="{2E28F62F-C618-42EC-82B3-05838D472483}"/>
              </a:ext>
            </a:extLst>
          </p:cNvPr>
          <p:cNvGraphicFramePr>
            <a:graphicFrameLocks noGrp="1"/>
          </p:cNvGraphicFramePr>
          <p:nvPr/>
        </p:nvGraphicFramePr>
        <p:xfrm>
          <a:off x="160669" y="187827"/>
          <a:ext cx="11832856" cy="6489422"/>
        </p:xfrm>
        <a:graphic>
          <a:graphicData uri="http://schemas.openxmlformats.org/drawingml/2006/table">
            <a:tbl>
              <a:tblPr firstRow="1" bandRow="1">
                <a:tableStyleId>{5C22544A-7EE6-4342-B048-85BDC9FD1C3A}</a:tableStyleId>
              </a:tblPr>
              <a:tblGrid>
                <a:gridCol w="1014985">
                  <a:extLst>
                    <a:ext uri="{9D8B030D-6E8A-4147-A177-3AD203B41FA5}">
                      <a16:colId xmlns:a16="http://schemas.microsoft.com/office/drawing/2014/main" val="3428337607"/>
                    </a:ext>
                  </a:extLst>
                </a:gridCol>
                <a:gridCol w="3779118">
                  <a:extLst>
                    <a:ext uri="{9D8B030D-6E8A-4147-A177-3AD203B41FA5}">
                      <a16:colId xmlns:a16="http://schemas.microsoft.com/office/drawing/2014/main" val="1585281559"/>
                    </a:ext>
                  </a:extLst>
                </a:gridCol>
                <a:gridCol w="1924493">
                  <a:extLst>
                    <a:ext uri="{9D8B030D-6E8A-4147-A177-3AD203B41FA5}">
                      <a16:colId xmlns:a16="http://schemas.microsoft.com/office/drawing/2014/main" val="951407961"/>
                    </a:ext>
                  </a:extLst>
                </a:gridCol>
                <a:gridCol w="5114260">
                  <a:extLst>
                    <a:ext uri="{9D8B030D-6E8A-4147-A177-3AD203B41FA5}">
                      <a16:colId xmlns:a16="http://schemas.microsoft.com/office/drawing/2014/main" val="3395592707"/>
                    </a:ext>
                  </a:extLst>
                </a:gridCol>
              </a:tblGrid>
              <a:tr h="825142">
                <a:tc>
                  <a:txBody>
                    <a:bodyPr/>
                    <a:lstStyle/>
                    <a:p>
                      <a:pPr algn="ctr"/>
                      <a:r>
                        <a:rPr lang="en-US" sz="3000" dirty="0" err="1">
                          <a:solidFill>
                            <a:srgbClr val="FF0000"/>
                          </a:solidFill>
                          <a:latin typeface="#9Slide03 Arima Madurai" panose="00000500000000000000" pitchFamily="2" charset="0"/>
                          <a:cs typeface="#9Slide03 Arima Madurai" panose="00000500000000000000" pitchFamily="2" charset="0"/>
                        </a:rPr>
                        <a:t>Câu</a:t>
                      </a:r>
                      <a:endParaRPr lang="en-US" sz="3000"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000" dirty="0" err="1">
                          <a:solidFill>
                            <a:srgbClr val="FF0000"/>
                          </a:solidFill>
                          <a:latin typeface="#9Slide03 Arima Madurai" panose="00000500000000000000" pitchFamily="2" charset="0"/>
                          <a:cs typeface="#9Slide03 Arima Madurai" panose="00000500000000000000" pitchFamily="2" charset="0"/>
                        </a:rPr>
                        <a:t>Trạng</a:t>
                      </a:r>
                      <a:r>
                        <a:rPr lang="en-US" sz="3000" dirty="0">
                          <a:solidFill>
                            <a:srgbClr val="FF0000"/>
                          </a:solidFill>
                          <a:latin typeface="#9Slide03 Arima Madurai" panose="00000500000000000000" pitchFamily="2" charset="0"/>
                          <a:cs typeface="#9Slide03 Arima Madurai" panose="00000500000000000000" pitchFamily="2" charset="0"/>
                        </a:rPr>
                        <a:t> </a:t>
                      </a:r>
                      <a:r>
                        <a:rPr lang="en-US" sz="3000" dirty="0" err="1">
                          <a:solidFill>
                            <a:srgbClr val="FF0000"/>
                          </a:solidFill>
                          <a:latin typeface="#9Slide03 Arima Madurai" panose="00000500000000000000" pitchFamily="2" charset="0"/>
                          <a:cs typeface="#9Slide03 Arima Madurai" panose="00000500000000000000" pitchFamily="2" charset="0"/>
                        </a:rPr>
                        <a:t>ngữ</a:t>
                      </a:r>
                      <a:endParaRPr lang="en-US" sz="3000"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000" dirty="0" err="1">
                          <a:solidFill>
                            <a:srgbClr val="FF0000"/>
                          </a:solidFill>
                          <a:latin typeface="#9Slide03 Arima Madurai" panose="00000500000000000000" pitchFamily="2" charset="0"/>
                          <a:cs typeface="#9Slide03 Arima Madurai" panose="00000500000000000000" pitchFamily="2" charset="0"/>
                        </a:rPr>
                        <a:t>Vị</a:t>
                      </a:r>
                      <a:r>
                        <a:rPr lang="en-US" sz="3000" dirty="0">
                          <a:solidFill>
                            <a:srgbClr val="FF0000"/>
                          </a:solidFill>
                          <a:latin typeface="#9Slide03 Arima Madurai" panose="00000500000000000000" pitchFamily="2" charset="0"/>
                          <a:cs typeface="#9Slide03 Arima Madurai" panose="00000500000000000000" pitchFamily="2" charset="0"/>
                        </a:rPr>
                        <a:t> </a:t>
                      </a:r>
                      <a:r>
                        <a:rPr lang="en-US" sz="3000" dirty="0" err="1">
                          <a:solidFill>
                            <a:srgbClr val="FF0000"/>
                          </a:solidFill>
                          <a:latin typeface="#9Slide03 Arima Madurai" panose="00000500000000000000" pitchFamily="2" charset="0"/>
                          <a:cs typeface="#9Slide03 Arima Madurai" panose="00000500000000000000" pitchFamily="2" charset="0"/>
                        </a:rPr>
                        <a:t>trí</a:t>
                      </a:r>
                      <a:endParaRPr lang="en-US" sz="3000"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000" dirty="0" err="1">
                          <a:solidFill>
                            <a:srgbClr val="FF0000"/>
                          </a:solidFill>
                          <a:latin typeface="#9Slide03 Arima Madurai" panose="00000500000000000000" pitchFamily="2" charset="0"/>
                          <a:cs typeface="#9Slide03 Arima Madurai" panose="00000500000000000000" pitchFamily="2" charset="0"/>
                        </a:rPr>
                        <a:t>Chức</a:t>
                      </a:r>
                      <a:r>
                        <a:rPr lang="en-US" sz="3000" dirty="0">
                          <a:solidFill>
                            <a:srgbClr val="FF0000"/>
                          </a:solidFill>
                          <a:latin typeface="#9Slide03 Arima Madurai" panose="00000500000000000000" pitchFamily="2" charset="0"/>
                          <a:cs typeface="#9Slide03 Arima Madurai" panose="00000500000000000000" pitchFamily="2" charset="0"/>
                        </a:rPr>
                        <a:t> </a:t>
                      </a:r>
                      <a:r>
                        <a:rPr lang="en-US" sz="3000" dirty="0" err="1">
                          <a:solidFill>
                            <a:srgbClr val="FF0000"/>
                          </a:solidFill>
                          <a:latin typeface="#9Slide03 Arima Madurai" panose="00000500000000000000" pitchFamily="2" charset="0"/>
                          <a:cs typeface="#9Slide03 Arima Madurai" panose="00000500000000000000" pitchFamily="2" charset="0"/>
                        </a:rPr>
                        <a:t>năng</a:t>
                      </a:r>
                      <a:endParaRPr lang="en-US" sz="3000" dirty="0">
                        <a:solidFill>
                          <a:srgbClr val="FF000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1501717"/>
                  </a:ext>
                </a:extLst>
              </a:tr>
              <a:tr h="1132856">
                <a:tc>
                  <a:txBody>
                    <a:bodyPr/>
                    <a:lstStyle/>
                    <a:p>
                      <a:pPr algn="ctr"/>
                      <a:r>
                        <a:rPr lang="en-US" sz="3000" dirty="0">
                          <a:solidFill>
                            <a:srgbClr val="FF0000"/>
                          </a:solidFill>
                          <a:latin typeface="#9Slide03 Arima Madurai" panose="00000500000000000000" pitchFamily="2" charset="0"/>
                          <a:cs typeface="#9Slide03 Arima Madurai" panose="000005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046525"/>
                  </a:ext>
                </a:extLst>
              </a:tr>
              <a:tr h="1132856">
                <a:tc>
                  <a:txBody>
                    <a:bodyPr/>
                    <a:lstStyle/>
                    <a:p>
                      <a:pPr algn="ctr"/>
                      <a:r>
                        <a:rPr lang="en-US" sz="3000" dirty="0">
                          <a:solidFill>
                            <a:srgbClr val="FF0000"/>
                          </a:solidFill>
                          <a:latin typeface="#9Slide03 Arima Madurai" panose="00000500000000000000" pitchFamily="2" charset="0"/>
                          <a:cs typeface="#9Slide03 Arima Madurai" panose="00000500000000000000"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0404551"/>
                  </a:ext>
                </a:extLst>
              </a:tr>
              <a:tr h="1132856">
                <a:tc>
                  <a:txBody>
                    <a:bodyPr/>
                    <a:lstStyle/>
                    <a:p>
                      <a:pPr algn="ctr"/>
                      <a:r>
                        <a:rPr lang="en-US" sz="3000" dirty="0">
                          <a:solidFill>
                            <a:srgbClr val="FF0000"/>
                          </a:solidFill>
                          <a:latin typeface="#9Slide03 Arima Madurai" panose="00000500000000000000" pitchFamily="2" charset="0"/>
                          <a:cs typeface="#9Slide03 Arima Madurai" panose="000005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402974"/>
                  </a:ext>
                </a:extLst>
              </a:tr>
              <a:tr h="1132856">
                <a:tc>
                  <a:txBody>
                    <a:bodyPr/>
                    <a:lstStyle/>
                    <a:p>
                      <a:pPr algn="ctr"/>
                      <a:r>
                        <a:rPr lang="en-US" sz="3000" dirty="0">
                          <a:solidFill>
                            <a:srgbClr val="FF0000"/>
                          </a:solidFill>
                          <a:latin typeface="#9Slide03 Arima Madurai" panose="00000500000000000000" pitchFamily="2" charset="0"/>
                          <a:cs typeface="#9Slide03 Arima Madurai" panose="000005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1128617"/>
                  </a:ext>
                </a:extLst>
              </a:tr>
              <a:tr h="1132856">
                <a:tc>
                  <a:txBody>
                    <a:bodyPr/>
                    <a:lstStyle/>
                    <a:p>
                      <a:pPr algn="ctr"/>
                      <a:r>
                        <a:rPr lang="en-US" sz="3000" dirty="0">
                          <a:solidFill>
                            <a:srgbClr val="FF0000"/>
                          </a:solidFill>
                          <a:latin typeface="#9Slide03 Arima Madurai" panose="00000500000000000000" pitchFamily="2" charset="0"/>
                          <a:cs typeface="#9Slide03 Arima Madurai" panose="000005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0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012205"/>
                  </a:ext>
                </a:extLst>
              </a:tr>
            </a:tbl>
          </a:graphicData>
        </a:graphic>
      </p:graphicFrame>
      <p:sp>
        <p:nvSpPr>
          <p:cNvPr id="26" name="Google Shape;410;p32">
            <a:extLst>
              <a:ext uri="{FF2B5EF4-FFF2-40B4-BE49-F238E27FC236}">
                <a16:creationId xmlns:a16="http://schemas.microsoft.com/office/drawing/2014/main" id="{903627A8-F879-455C-87CB-8EDCE63E9BC3}"/>
              </a:ext>
            </a:extLst>
          </p:cNvPr>
          <p:cNvSpPr txBox="1">
            <a:spLocks/>
          </p:cNvSpPr>
          <p:nvPr/>
        </p:nvSpPr>
        <p:spPr>
          <a:xfrm>
            <a:off x="1219583" y="1209611"/>
            <a:ext cx="3909863" cy="79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buNone/>
            </a:pP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Trong</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vườn</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trường</a:t>
            </a:r>
            <a:endParaRPr lang="vi-VN"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7" name="Google Shape;410;p32">
            <a:extLst>
              <a:ext uri="{FF2B5EF4-FFF2-40B4-BE49-F238E27FC236}">
                <a16:creationId xmlns:a16="http://schemas.microsoft.com/office/drawing/2014/main" id="{588DE42D-F8DF-433C-AAF2-57265FD25FDE}"/>
              </a:ext>
            </a:extLst>
          </p:cNvPr>
          <p:cNvSpPr txBox="1">
            <a:spLocks/>
          </p:cNvSpPr>
          <p:nvPr/>
        </p:nvSpPr>
        <p:spPr>
          <a:xfrm>
            <a:off x="2103042" y="2378959"/>
            <a:ext cx="1797634" cy="79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buNone/>
            </a:pP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Vì</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thế</a:t>
            </a:r>
            <a:endParaRPr lang="vi-VN"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8" name="Google Shape;410;p32">
            <a:extLst>
              <a:ext uri="{FF2B5EF4-FFF2-40B4-BE49-F238E27FC236}">
                <a16:creationId xmlns:a16="http://schemas.microsoft.com/office/drawing/2014/main" id="{1A4452E4-BE0C-4378-B7D8-CFC0B1443F85}"/>
              </a:ext>
            </a:extLst>
          </p:cNvPr>
          <p:cNvSpPr txBox="1">
            <a:spLocks/>
          </p:cNvSpPr>
          <p:nvPr/>
        </p:nvSpPr>
        <p:spPr>
          <a:xfrm>
            <a:off x="1051391" y="3341230"/>
            <a:ext cx="4193435" cy="10076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Để</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có</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1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sức</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khỏe</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tốt</a:t>
            </a:r>
            <a:endPar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marL="186262" indent="0" algn="just">
              <a:buNone/>
            </a:pP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28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sớm</a:t>
            </a:r>
            <a:endPar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29" name="Google Shape;410;p32">
            <a:extLst>
              <a:ext uri="{FF2B5EF4-FFF2-40B4-BE49-F238E27FC236}">
                <a16:creationId xmlns:a16="http://schemas.microsoft.com/office/drawing/2014/main" id="{BF5E8E12-603A-461F-A4DB-F734D6887FF7}"/>
              </a:ext>
            </a:extLst>
          </p:cNvPr>
          <p:cNvSpPr txBox="1">
            <a:spLocks/>
          </p:cNvSpPr>
          <p:nvPr/>
        </p:nvSpPr>
        <p:spPr>
          <a:xfrm>
            <a:off x="1010910" y="4706404"/>
            <a:ext cx="4193435" cy="794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vì</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những</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bất</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đồng</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nhỏ</a:t>
            </a:r>
            <a:endParaRPr lang="vi-VN"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30" name="Google Shape;410;p32">
            <a:extLst>
              <a:ext uri="{FF2B5EF4-FFF2-40B4-BE49-F238E27FC236}">
                <a16:creationId xmlns:a16="http://schemas.microsoft.com/office/drawing/2014/main" id="{823B51A9-6787-4EFC-8C92-0DF0791E831F}"/>
              </a:ext>
            </a:extLst>
          </p:cNvPr>
          <p:cNvSpPr txBox="1">
            <a:spLocks/>
          </p:cNvSpPr>
          <p:nvPr/>
        </p:nvSpPr>
        <p:spPr>
          <a:xfrm>
            <a:off x="1408920" y="5764440"/>
            <a:ext cx="3720526" cy="61262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1pPr>
            <a:lvl2pPr marL="914400" marR="0" lvl="1"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2pPr>
            <a:lvl3pPr marL="1371600" marR="0" lvl="2"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3pPr>
            <a:lvl4pPr marL="1828800" marR="0" lvl="3"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4pPr>
            <a:lvl5pPr marL="2286000" marR="0" lvl="4"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5pPr>
            <a:lvl6pPr marL="2743200" marR="0" lvl="5"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6pPr>
            <a:lvl7pPr marL="3200400" marR="0" lvl="6"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7pPr>
            <a:lvl8pPr marL="3657600" marR="0" lvl="7" indent="-317500" algn="l" rtl="0">
              <a:lnSpc>
                <a:spcPct val="100000"/>
              </a:lnSpc>
              <a:spcBef>
                <a:spcPts val="1600"/>
              </a:spcBef>
              <a:spcAft>
                <a:spcPts val="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8pPr>
            <a:lvl9pPr marL="4114800" marR="0" lvl="8" indent="-317500" algn="l" rtl="0">
              <a:lnSpc>
                <a:spcPct val="100000"/>
              </a:lnSpc>
              <a:spcBef>
                <a:spcPts val="1600"/>
              </a:spcBef>
              <a:spcAft>
                <a:spcPts val="1600"/>
              </a:spcAft>
              <a:buClr>
                <a:srgbClr val="FFFFFF"/>
              </a:buClr>
              <a:buSzPts val="1400"/>
              <a:buFont typeface="Rajdhani Medium"/>
              <a:buChar char="■"/>
              <a:defRPr sz="1400" b="0" i="0" u="none" strike="noStrike" cap="none">
                <a:solidFill>
                  <a:srgbClr val="FFFFFF"/>
                </a:solidFill>
                <a:latin typeface="Rajdhani Medium"/>
                <a:ea typeface="Rajdhani Medium"/>
                <a:cs typeface="Rajdhani Medium"/>
                <a:sym typeface="Rajdhani Medium"/>
              </a:defRPr>
            </a:lvl9pPr>
          </a:lstStyle>
          <a:p>
            <a:pPr marL="186262" indent="0" algn="just">
              <a:buNone/>
            </a:pP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Bằng</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sự</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chăm</a:t>
            </a:r>
            <a:r>
              <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rPr>
              <a:t>chỉ</a:t>
            </a:r>
            <a:endParaRPr lang="en-US" sz="2800" dirty="0">
              <a:solidFill>
                <a:schemeClr val="tx1">
                  <a:lumMod val="95000"/>
                  <a:lumOff val="5000"/>
                </a:schemeClr>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31" name="Rectangle 30">
            <a:extLst>
              <a:ext uri="{FF2B5EF4-FFF2-40B4-BE49-F238E27FC236}">
                <a16:creationId xmlns:a16="http://schemas.microsoft.com/office/drawing/2014/main" id="{18D1D78F-0286-4550-A0AE-9D98F13E95BE}"/>
              </a:ext>
            </a:extLst>
          </p:cNvPr>
          <p:cNvSpPr/>
          <p:nvPr/>
        </p:nvSpPr>
        <p:spPr>
          <a:xfrm>
            <a:off x="5136894" y="1364674"/>
            <a:ext cx="1475083" cy="523220"/>
          </a:xfrm>
          <a:prstGeom prst="rect">
            <a:avLst/>
          </a:prstGeom>
        </p:spPr>
        <p:txBody>
          <a:bodyPr wrap="none">
            <a:spAutoFit/>
          </a:bodyPr>
          <a:lstStyle/>
          <a:p>
            <a:pPr algn="ct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Đầu câu</a:t>
            </a:r>
          </a:p>
        </p:txBody>
      </p:sp>
      <p:sp>
        <p:nvSpPr>
          <p:cNvPr id="32" name="Rectangle 31">
            <a:extLst>
              <a:ext uri="{FF2B5EF4-FFF2-40B4-BE49-F238E27FC236}">
                <a16:creationId xmlns:a16="http://schemas.microsoft.com/office/drawing/2014/main" id="{1424454C-035F-4018-9CB3-812BD537D797}"/>
              </a:ext>
            </a:extLst>
          </p:cNvPr>
          <p:cNvSpPr/>
          <p:nvPr/>
        </p:nvSpPr>
        <p:spPr>
          <a:xfrm>
            <a:off x="5061774" y="3857105"/>
            <a:ext cx="1784463" cy="523220"/>
          </a:xfrm>
          <a:prstGeom prst="rect">
            <a:avLst/>
          </a:prstGeom>
        </p:spPr>
        <p:txBody>
          <a:bodyPr wrap="none">
            <a:spAutoFit/>
          </a:bodyPr>
          <a:lstStyle/>
          <a:p>
            <a:pPr algn="ct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Giữa</a:t>
            </a: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 câu</a:t>
            </a:r>
          </a:p>
        </p:txBody>
      </p:sp>
      <p:sp>
        <p:nvSpPr>
          <p:cNvPr id="33" name="Rectangle 32">
            <a:extLst>
              <a:ext uri="{FF2B5EF4-FFF2-40B4-BE49-F238E27FC236}">
                <a16:creationId xmlns:a16="http://schemas.microsoft.com/office/drawing/2014/main" id="{ECF0B94B-5D07-467A-9145-674241A0F8B2}"/>
              </a:ext>
            </a:extLst>
          </p:cNvPr>
          <p:cNvSpPr/>
          <p:nvPr/>
        </p:nvSpPr>
        <p:spPr>
          <a:xfrm>
            <a:off x="5136894" y="2503517"/>
            <a:ext cx="1475083" cy="523220"/>
          </a:xfrm>
          <a:prstGeom prst="rect">
            <a:avLst/>
          </a:prstGeom>
        </p:spPr>
        <p:txBody>
          <a:bodyPr wrap="none">
            <a:spAutoFit/>
          </a:bodyPr>
          <a:lstStyle/>
          <a:p>
            <a:pPr algn="ct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Đầu câu</a:t>
            </a:r>
          </a:p>
        </p:txBody>
      </p:sp>
      <p:sp>
        <p:nvSpPr>
          <p:cNvPr id="34" name="Rectangle 33">
            <a:extLst>
              <a:ext uri="{FF2B5EF4-FFF2-40B4-BE49-F238E27FC236}">
                <a16:creationId xmlns:a16="http://schemas.microsoft.com/office/drawing/2014/main" id="{65A11BD4-4F3E-4FCD-90A3-6CDF08B7925A}"/>
              </a:ext>
            </a:extLst>
          </p:cNvPr>
          <p:cNvSpPr/>
          <p:nvPr/>
        </p:nvSpPr>
        <p:spPr>
          <a:xfrm>
            <a:off x="5041943" y="3367655"/>
            <a:ext cx="1696298" cy="523220"/>
          </a:xfrm>
          <a:prstGeom prst="rect">
            <a:avLst/>
          </a:prstGeom>
        </p:spPr>
        <p:txBody>
          <a:bodyPr wrap="none">
            <a:spAutoFit/>
          </a:bodyPr>
          <a:lstStyle/>
          <a:p>
            <a:pPr algn="ct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Đầu câu</a:t>
            </a:r>
          </a:p>
        </p:txBody>
      </p:sp>
      <p:sp>
        <p:nvSpPr>
          <p:cNvPr id="35" name="Rectangle 34">
            <a:extLst>
              <a:ext uri="{FF2B5EF4-FFF2-40B4-BE49-F238E27FC236}">
                <a16:creationId xmlns:a16="http://schemas.microsoft.com/office/drawing/2014/main" id="{D0CC7B21-F006-471D-BCA7-25099EE7601B}"/>
              </a:ext>
            </a:extLst>
          </p:cNvPr>
          <p:cNvSpPr/>
          <p:nvPr/>
        </p:nvSpPr>
        <p:spPr>
          <a:xfrm>
            <a:off x="5115689" y="4744754"/>
            <a:ext cx="1553630" cy="523220"/>
          </a:xfrm>
          <a:prstGeom prst="rect">
            <a:avLst/>
          </a:prstGeom>
        </p:spPr>
        <p:txBody>
          <a:bodyPr wrap="none">
            <a:spAutoFit/>
          </a:bodyPr>
          <a:lstStyle/>
          <a:p>
            <a:pPr algn="ct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Cuối câu</a:t>
            </a:r>
          </a:p>
        </p:txBody>
      </p:sp>
      <p:sp>
        <p:nvSpPr>
          <p:cNvPr id="36" name="Rectangle 35">
            <a:extLst>
              <a:ext uri="{FF2B5EF4-FFF2-40B4-BE49-F238E27FC236}">
                <a16:creationId xmlns:a16="http://schemas.microsoft.com/office/drawing/2014/main" id="{E9EAF417-586D-46AE-8C07-09F35E9C8FBF}"/>
              </a:ext>
            </a:extLst>
          </p:cNvPr>
          <p:cNvSpPr/>
          <p:nvPr/>
        </p:nvSpPr>
        <p:spPr>
          <a:xfrm>
            <a:off x="5110757" y="5823064"/>
            <a:ext cx="1475083" cy="523220"/>
          </a:xfrm>
          <a:prstGeom prst="rect">
            <a:avLst/>
          </a:prstGeom>
        </p:spPr>
        <p:txBody>
          <a:bodyPr wrap="none">
            <a:spAutoFit/>
          </a:bodyPr>
          <a:lstStyle/>
          <a:p>
            <a:pPr algn="ct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Đầu câu</a:t>
            </a:r>
          </a:p>
        </p:txBody>
      </p:sp>
      <p:sp>
        <p:nvSpPr>
          <p:cNvPr id="37" name="Rectangle 36">
            <a:extLst>
              <a:ext uri="{FF2B5EF4-FFF2-40B4-BE49-F238E27FC236}">
                <a16:creationId xmlns:a16="http://schemas.microsoft.com/office/drawing/2014/main" id="{6900DCFF-5635-4695-8914-5431791FDAB3}"/>
              </a:ext>
            </a:extLst>
          </p:cNvPr>
          <p:cNvSpPr/>
          <p:nvPr/>
        </p:nvSpPr>
        <p:spPr>
          <a:xfrm>
            <a:off x="6863682" y="1352864"/>
            <a:ext cx="5107480" cy="523220"/>
          </a:xfrm>
          <a:prstGeom prst="rect">
            <a:avLst/>
          </a:prstGeom>
        </p:spPr>
        <p:txBody>
          <a:bodyPr wrap="square">
            <a:spAutoFit/>
          </a:bodyPr>
          <a:lstStyle/>
          <a:p>
            <a:pPr algn="ct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Bổ</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sung ý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nghĩa</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về</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địa</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điểm</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38" name="Rectangle 37">
            <a:extLst>
              <a:ext uri="{FF2B5EF4-FFF2-40B4-BE49-F238E27FC236}">
                <a16:creationId xmlns:a16="http://schemas.microsoft.com/office/drawing/2014/main" id="{023E2416-8D7D-422D-99DB-01195AC5683C}"/>
              </a:ext>
            </a:extLst>
          </p:cNvPr>
          <p:cNvSpPr/>
          <p:nvPr/>
        </p:nvSpPr>
        <p:spPr>
          <a:xfrm>
            <a:off x="6903753" y="2245307"/>
            <a:ext cx="5090968" cy="954107"/>
          </a:xfrm>
          <a:prstGeom prst="rect">
            <a:avLst/>
          </a:prstGeom>
        </p:spPr>
        <p:txBody>
          <a:bodyPr wrap="square">
            <a:spAutoFit/>
          </a:bodyPr>
          <a:lstStyle/>
          <a:p>
            <a:pPr algn="ct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Bổ</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sung YN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về</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nguyên</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nhân</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Liên</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kết</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câu</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(1)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và</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(2)</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39" name="Rectangle 38">
            <a:extLst>
              <a:ext uri="{FF2B5EF4-FFF2-40B4-BE49-F238E27FC236}">
                <a16:creationId xmlns:a16="http://schemas.microsoft.com/office/drawing/2014/main" id="{9F6ED67C-BCDB-4E78-A1F2-5DDFF7155B7E}"/>
              </a:ext>
            </a:extLst>
          </p:cNvPr>
          <p:cNvSpPr/>
          <p:nvPr/>
        </p:nvSpPr>
        <p:spPr>
          <a:xfrm>
            <a:off x="6999450" y="3364829"/>
            <a:ext cx="4763972" cy="954107"/>
          </a:xfrm>
          <a:prstGeom prst="rect">
            <a:avLst/>
          </a:prstGeom>
        </p:spPr>
        <p:txBody>
          <a:bodyPr wrap="square">
            <a:spAutoFit/>
          </a:bodyPr>
          <a:lstStyle/>
          <a:p>
            <a:pPr algn="ct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Bổ</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sung ý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nghĩa</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về</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mục</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đích</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thời</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gian</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41" name="Rectangle 40">
            <a:extLst>
              <a:ext uri="{FF2B5EF4-FFF2-40B4-BE49-F238E27FC236}">
                <a16:creationId xmlns:a16="http://schemas.microsoft.com/office/drawing/2014/main" id="{68FDDFBD-533F-46E6-A4A7-11663CFD02BB}"/>
              </a:ext>
            </a:extLst>
          </p:cNvPr>
          <p:cNvSpPr/>
          <p:nvPr/>
        </p:nvSpPr>
        <p:spPr>
          <a:xfrm>
            <a:off x="7130835" y="4744754"/>
            <a:ext cx="4588622" cy="523220"/>
          </a:xfrm>
          <a:prstGeom prst="rect">
            <a:avLst/>
          </a:prstGeom>
        </p:spPr>
        <p:txBody>
          <a:bodyPr wrap="square">
            <a:spAutoFit/>
          </a:bodyPr>
          <a:lstStyle/>
          <a:p>
            <a:pPr algn="ct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Bổ</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sung YN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về</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nguyên</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nhân</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
        <p:nvSpPr>
          <p:cNvPr id="42" name="Rectangle 41">
            <a:extLst>
              <a:ext uri="{FF2B5EF4-FFF2-40B4-BE49-F238E27FC236}">
                <a16:creationId xmlns:a16="http://schemas.microsoft.com/office/drawing/2014/main" id="{FCFD7257-3969-43F7-A66D-903247888601}"/>
              </a:ext>
            </a:extLst>
          </p:cNvPr>
          <p:cNvSpPr/>
          <p:nvPr/>
        </p:nvSpPr>
        <p:spPr>
          <a:xfrm>
            <a:off x="7055089" y="5819774"/>
            <a:ext cx="4588622" cy="523220"/>
          </a:xfrm>
          <a:prstGeom prst="rect">
            <a:avLst/>
          </a:prstGeom>
        </p:spPr>
        <p:txBody>
          <a:bodyPr wrap="square">
            <a:spAutoFit/>
          </a:bodyPr>
          <a:lstStyle/>
          <a:p>
            <a:pPr algn="ct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Bổ</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sung YN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về</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phương</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a:t>
            </a:r>
            <a:r>
              <a:rPr lang="en-US" sz="2800" dirty="0" err="1">
                <a:latin typeface="#9Slide03 Arima Madurai" panose="00000500000000000000" pitchFamily="2" charset="0"/>
                <a:ea typeface="Cambria" panose="02040503050406030204" pitchFamily="18" charset="0"/>
                <a:cs typeface="#9Slide03 Arima Madurai" panose="00000500000000000000" pitchFamily="2" charset="0"/>
              </a:rPr>
              <a:t>tiện</a:t>
            </a:r>
            <a:endParaRPr lang="vi-VN" sz="2800" dirty="0">
              <a:latin typeface="#9Slide03 Arima Madurai" panose="00000500000000000000" pitchFamily="2" charset="0"/>
              <a:ea typeface="Cambria" panose="02040503050406030204" pitchFamily="18" charset="0"/>
              <a:cs typeface="#9Slide03 Arima Madurai" panose="00000500000000000000" pitchFamily="2" charset="0"/>
            </a:endParaRPr>
          </a:p>
        </p:txBody>
      </p:sp>
    </p:spTree>
    <p:extLst>
      <p:ext uri="{BB962C8B-B14F-4D97-AF65-F5344CB8AC3E}">
        <p14:creationId xmlns:p14="http://schemas.microsoft.com/office/powerpoint/2010/main" val="2403032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1000"/>
                                        <p:tgtEl>
                                          <p:spTgt spid="41"/>
                                        </p:tgtEl>
                                      </p:cBhvr>
                                    </p:animEffect>
                                    <p:anim calcmode="lin" valueType="num">
                                      <p:cBhvr>
                                        <p:cTn id="78" dur="1000" fill="hold"/>
                                        <p:tgtEl>
                                          <p:spTgt spid="41"/>
                                        </p:tgtEl>
                                        <p:attrNameLst>
                                          <p:attrName>ppt_x</p:attrName>
                                        </p:attrNameLst>
                                      </p:cBhvr>
                                      <p:tavLst>
                                        <p:tav tm="0">
                                          <p:val>
                                            <p:strVal val="#ppt_x"/>
                                          </p:val>
                                        </p:tav>
                                        <p:tav tm="100000">
                                          <p:val>
                                            <p:strVal val="#ppt_x"/>
                                          </p:val>
                                        </p:tav>
                                      </p:tavLst>
                                    </p:anim>
                                    <p:anim calcmode="lin" valueType="num">
                                      <p:cBhvr>
                                        <p:cTn id="7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1000"/>
                                        <p:tgtEl>
                                          <p:spTgt spid="36"/>
                                        </p:tgtEl>
                                      </p:cBhvr>
                                    </p:animEffect>
                                    <p:anim calcmode="lin" valueType="num">
                                      <p:cBhvr>
                                        <p:cTn id="90" dur="1000" fill="hold"/>
                                        <p:tgtEl>
                                          <p:spTgt spid="36"/>
                                        </p:tgtEl>
                                        <p:attrNameLst>
                                          <p:attrName>ppt_x</p:attrName>
                                        </p:attrNameLst>
                                      </p:cBhvr>
                                      <p:tavLst>
                                        <p:tav tm="0">
                                          <p:val>
                                            <p:strVal val="#ppt_x"/>
                                          </p:val>
                                        </p:tav>
                                        <p:tav tm="100000">
                                          <p:val>
                                            <p:strVal val="#ppt_x"/>
                                          </p:val>
                                        </p:tav>
                                      </p:tavLst>
                                    </p:anim>
                                    <p:anim calcmode="lin" valueType="num">
                                      <p:cBhvr>
                                        <p:cTn id="9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1000"/>
                                        <p:tgtEl>
                                          <p:spTgt spid="42"/>
                                        </p:tgtEl>
                                      </p:cBhvr>
                                    </p:animEffect>
                                    <p:anim calcmode="lin" valueType="num">
                                      <p:cBhvr>
                                        <p:cTn id="97" dur="1000" fill="hold"/>
                                        <p:tgtEl>
                                          <p:spTgt spid="42"/>
                                        </p:tgtEl>
                                        <p:attrNameLst>
                                          <p:attrName>ppt_x</p:attrName>
                                        </p:attrNameLst>
                                      </p:cBhvr>
                                      <p:tavLst>
                                        <p:tav tm="0">
                                          <p:val>
                                            <p:strVal val="#ppt_x"/>
                                          </p:val>
                                        </p:tav>
                                        <p:tav tm="100000">
                                          <p:val>
                                            <p:strVal val="#ppt_x"/>
                                          </p:val>
                                        </p:tav>
                                      </p:tavLst>
                                    </p:anim>
                                    <p:anim calcmode="lin" valueType="num">
                                      <p:cBhvr>
                                        <p:cTn id="9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Group 8">
            <a:extLst>
              <a:ext uri="{FF2B5EF4-FFF2-40B4-BE49-F238E27FC236}">
                <a16:creationId xmlns:a16="http://schemas.microsoft.com/office/drawing/2014/main" id="{BE5D6A66-645D-4724-B4BB-1EFBB72C96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2" r="19778" b="283"/>
          <a:stretch/>
        </p:blipFill>
        <p:spPr bwMode="auto">
          <a:xfrm>
            <a:off x="4764819" y="405279"/>
            <a:ext cx="2585847" cy="107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ADAB3731-2888-43C7-8F62-9858F6FDDC3E}"/>
              </a:ext>
            </a:extLst>
          </p:cNvPr>
          <p:cNvSpPr txBox="1"/>
          <p:nvPr/>
        </p:nvSpPr>
        <p:spPr>
          <a:xfrm>
            <a:off x="4986158" y="475097"/>
            <a:ext cx="2143167" cy="707886"/>
          </a:xfrm>
          <a:prstGeom prst="rect">
            <a:avLst/>
          </a:prstGeom>
          <a:noFill/>
        </p:spPr>
        <p:txBody>
          <a:bodyPr wrap="square" rtlCol="0">
            <a:spAutoFit/>
          </a:bodyPr>
          <a:lstStyle/>
          <a:p>
            <a:r>
              <a:rPr lang="en-US" altLang="zh-CN" sz="4000" dirty="0">
                <a:solidFill>
                  <a:srgbClr val="FF0000"/>
                </a:solidFill>
                <a:latin typeface="#9Slide07 SVNBeachwood Sans" pitchFamily="2" charset="0"/>
                <a:ea typeface="微软雅黑" panose="020B0503020204020204" pitchFamily="34" charset="-122"/>
              </a:rPr>
              <a:t>TRẠNG NGỮ</a:t>
            </a:r>
            <a:endParaRPr lang="zh-CN" altLang="en-US" sz="4000" dirty="0">
              <a:solidFill>
                <a:srgbClr val="FF0000"/>
              </a:solidFill>
              <a:latin typeface="#9Slide07 SVNBeachwood Sans" pitchFamily="2" charset="0"/>
              <a:ea typeface="微软雅黑" panose="020B0503020204020204" pitchFamily="34" charset="-122"/>
            </a:endParaRPr>
          </a:p>
        </p:txBody>
      </p:sp>
      <p:grpSp>
        <p:nvGrpSpPr>
          <p:cNvPr id="7" name="Group 6">
            <a:extLst>
              <a:ext uri="{FF2B5EF4-FFF2-40B4-BE49-F238E27FC236}">
                <a16:creationId xmlns:a16="http://schemas.microsoft.com/office/drawing/2014/main" id="{767D894E-AFFC-4FFA-A809-A2780FD02315}"/>
              </a:ext>
            </a:extLst>
          </p:cNvPr>
          <p:cNvGrpSpPr/>
          <p:nvPr/>
        </p:nvGrpSpPr>
        <p:grpSpPr>
          <a:xfrm>
            <a:off x="1016249" y="1770415"/>
            <a:ext cx="1810599" cy="1219869"/>
            <a:chOff x="1061588" y="1713668"/>
            <a:chExt cx="2734495" cy="1922493"/>
          </a:xfrm>
        </p:grpSpPr>
        <p:pic>
          <p:nvPicPr>
            <p:cNvPr id="20" name="图片 19">
              <a:extLst>
                <a:ext uri="{FF2B5EF4-FFF2-40B4-BE49-F238E27FC236}">
                  <a16:creationId xmlns:a16="http://schemas.microsoft.com/office/drawing/2014/main" id="{F77F9813-1726-4D30-AD11-0236EDAB0D62}"/>
                </a:ext>
              </a:extLst>
            </p:cNvPr>
            <p:cNvPicPr>
              <a:picLocks noChangeAspect="1"/>
            </p:cNvPicPr>
            <p:nvPr/>
          </p:nvPicPr>
          <p:blipFill rotWithShape="1">
            <a:blip r:embed="rId6">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22" name="椭圆 5">
              <a:extLst>
                <a:ext uri="{FF2B5EF4-FFF2-40B4-BE49-F238E27FC236}">
                  <a16:creationId xmlns:a16="http://schemas.microsoft.com/office/drawing/2014/main" id="{F87E53D0-3C6B-4801-8975-F9F6221ABF24}"/>
                </a:ext>
              </a:extLst>
            </p:cNvPr>
            <p:cNvSpPr>
              <a:spLocks noChangeArrowheads="1"/>
            </p:cNvSpPr>
            <p:nvPr/>
          </p:nvSpPr>
          <p:spPr bwMode="auto">
            <a:xfrm>
              <a:off x="2095506" y="1935584"/>
              <a:ext cx="1700577" cy="1700577"/>
            </a:xfrm>
            <a:prstGeom prst="ellipse">
              <a:avLst/>
            </a:prstGeom>
            <a:solidFill>
              <a:srgbClr val="FDF0E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dirty="0">
                <a:solidFill>
                  <a:srgbClr val="FDFBE9"/>
                </a:solidFill>
                <a:ea typeface="Microsoft YaHei UI" panose="020B0503020204020204" pitchFamily="34" charset="-122"/>
              </a:endParaRPr>
            </a:p>
          </p:txBody>
        </p:sp>
        <p:sp>
          <p:nvSpPr>
            <p:cNvPr id="26" name="文本框 25">
              <a:extLst>
                <a:ext uri="{FF2B5EF4-FFF2-40B4-BE49-F238E27FC236}">
                  <a16:creationId xmlns:a16="http://schemas.microsoft.com/office/drawing/2014/main" id="{34433FD6-13C3-4E23-A222-3DD41F742B12}"/>
                </a:ext>
              </a:extLst>
            </p:cNvPr>
            <p:cNvSpPr txBox="1"/>
            <p:nvPr/>
          </p:nvSpPr>
          <p:spPr>
            <a:xfrm>
              <a:off x="2258747" y="2217821"/>
              <a:ext cx="1414463" cy="1065756"/>
            </a:xfrm>
            <a:prstGeom prst="rect">
              <a:avLst/>
            </a:prstGeom>
            <a:noFill/>
          </p:spPr>
          <p:txBody>
            <a:bodyPr wrap="square" rtlCol="0">
              <a:spAutoFit/>
            </a:bodyPr>
            <a:lstStyle/>
            <a:p>
              <a:pPr algn="ctr"/>
              <a:r>
                <a:rPr lang="en-US" altLang="zh-CN" sz="2400" b="1" dirty="0" err="1">
                  <a:solidFill>
                    <a:srgbClr val="0070C0"/>
                  </a:solidFill>
                  <a:latin typeface="#9Slide03 Arima Madurai" panose="00000500000000000000" pitchFamily="2" charset="0"/>
                  <a:cs typeface="#9Slide03 Arima Madurai" panose="00000500000000000000" pitchFamily="2" charset="0"/>
                </a:rPr>
                <a:t>Khái</a:t>
              </a:r>
              <a:r>
                <a:rPr lang="en-US" altLang="zh-CN" sz="2400" b="1" dirty="0">
                  <a:solidFill>
                    <a:srgbClr val="0070C0"/>
                  </a:solidFill>
                  <a:latin typeface="#9Slide03 Arima Madurai" panose="00000500000000000000" pitchFamily="2" charset="0"/>
                  <a:cs typeface="#9Slide03 Arima Madurai" panose="00000500000000000000" pitchFamily="2" charset="0"/>
                </a:rPr>
                <a:t> </a:t>
              </a:r>
              <a:r>
                <a:rPr lang="en-US" altLang="zh-CN" sz="2400" b="1" dirty="0" err="1">
                  <a:solidFill>
                    <a:srgbClr val="0070C0"/>
                  </a:solidFill>
                  <a:latin typeface="#9Slide03 Arima Madurai" panose="00000500000000000000" pitchFamily="2" charset="0"/>
                  <a:cs typeface="#9Slide03 Arima Madurai" panose="00000500000000000000" pitchFamily="2" charset="0"/>
                </a:rPr>
                <a:t>niệm</a:t>
              </a:r>
              <a:endParaRPr lang="zh-CN" altLang="en-US" sz="2400" b="1" dirty="0">
                <a:solidFill>
                  <a:srgbClr val="0070C0"/>
                </a:solidFill>
                <a:latin typeface="#9Slide03 Arima Madurai" panose="00000500000000000000" pitchFamily="2" charset="0"/>
                <a:cs typeface="#9Slide03 Arima Madurai" panose="00000500000000000000" pitchFamily="2" charset="0"/>
              </a:endParaRPr>
            </a:p>
          </p:txBody>
        </p:sp>
      </p:grpSp>
      <p:grpSp>
        <p:nvGrpSpPr>
          <p:cNvPr id="37" name="Group 36">
            <a:extLst>
              <a:ext uri="{FF2B5EF4-FFF2-40B4-BE49-F238E27FC236}">
                <a16:creationId xmlns:a16="http://schemas.microsoft.com/office/drawing/2014/main" id="{B3A75450-31A4-416F-A809-EE6D0C77D0C5}"/>
              </a:ext>
            </a:extLst>
          </p:cNvPr>
          <p:cNvGrpSpPr/>
          <p:nvPr/>
        </p:nvGrpSpPr>
        <p:grpSpPr>
          <a:xfrm>
            <a:off x="4760543" y="1757952"/>
            <a:ext cx="1810599" cy="1219869"/>
            <a:chOff x="1061588" y="1713668"/>
            <a:chExt cx="2734495" cy="1922493"/>
          </a:xfrm>
        </p:grpSpPr>
        <p:pic>
          <p:nvPicPr>
            <p:cNvPr id="38" name="图片 19">
              <a:extLst>
                <a:ext uri="{FF2B5EF4-FFF2-40B4-BE49-F238E27FC236}">
                  <a16:creationId xmlns:a16="http://schemas.microsoft.com/office/drawing/2014/main" id="{6951E6BA-5A43-4D7D-836D-8D8065962489}"/>
                </a:ext>
              </a:extLst>
            </p:cNvPr>
            <p:cNvPicPr>
              <a:picLocks noChangeAspect="1"/>
            </p:cNvPicPr>
            <p:nvPr/>
          </p:nvPicPr>
          <p:blipFill rotWithShape="1">
            <a:blip r:embed="rId6">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39" name="椭圆 5">
              <a:extLst>
                <a:ext uri="{FF2B5EF4-FFF2-40B4-BE49-F238E27FC236}">
                  <a16:creationId xmlns:a16="http://schemas.microsoft.com/office/drawing/2014/main" id="{0EA12B84-0B87-471F-819C-392B68490060}"/>
                </a:ext>
              </a:extLst>
            </p:cNvPr>
            <p:cNvSpPr>
              <a:spLocks noChangeArrowheads="1"/>
            </p:cNvSpPr>
            <p:nvPr/>
          </p:nvSpPr>
          <p:spPr bwMode="auto">
            <a:xfrm>
              <a:off x="2095506" y="1935584"/>
              <a:ext cx="1700577" cy="1700577"/>
            </a:xfrm>
            <a:prstGeom prst="ellipse">
              <a:avLst/>
            </a:prstGeom>
            <a:solidFill>
              <a:srgbClr val="EFF5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dirty="0">
                <a:solidFill>
                  <a:srgbClr val="FDFBE9"/>
                </a:solidFill>
                <a:ea typeface="Microsoft YaHei UI" panose="020B0503020204020204" pitchFamily="34" charset="-122"/>
              </a:endParaRPr>
            </a:p>
          </p:txBody>
        </p:sp>
        <p:sp>
          <p:nvSpPr>
            <p:cNvPr id="40" name="文本框 25">
              <a:extLst>
                <a:ext uri="{FF2B5EF4-FFF2-40B4-BE49-F238E27FC236}">
                  <a16:creationId xmlns:a16="http://schemas.microsoft.com/office/drawing/2014/main" id="{57D42122-E531-4380-8D99-F5CA88C0B720}"/>
                </a:ext>
              </a:extLst>
            </p:cNvPr>
            <p:cNvSpPr txBox="1"/>
            <p:nvPr/>
          </p:nvSpPr>
          <p:spPr>
            <a:xfrm>
              <a:off x="2249685" y="2185000"/>
              <a:ext cx="1414462" cy="1309637"/>
            </a:xfrm>
            <a:prstGeom prst="rect">
              <a:avLst/>
            </a:prstGeom>
            <a:noFill/>
          </p:spPr>
          <p:txBody>
            <a:bodyPr wrap="square" rtlCol="0">
              <a:spAutoFit/>
            </a:bodyPr>
            <a:lstStyle/>
            <a:p>
              <a:pPr algn="ctr"/>
              <a:r>
                <a:rPr lang="en-US" altLang="zh-CN" sz="2400" b="1" dirty="0" err="1">
                  <a:solidFill>
                    <a:srgbClr val="0070C0"/>
                  </a:solidFill>
                  <a:latin typeface="#9Slide03 Arima Madurai" panose="00000500000000000000" pitchFamily="2" charset="0"/>
                  <a:cs typeface="#9Slide03 Arima Madurai" panose="00000500000000000000" pitchFamily="2" charset="0"/>
                </a:rPr>
                <a:t>Đặc</a:t>
              </a:r>
              <a:r>
                <a:rPr lang="en-US" altLang="zh-CN" sz="2400" b="1" dirty="0">
                  <a:solidFill>
                    <a:srgbClr val="0070C0"/>
                  </a:solidFill>
                  <a:latin typeface="#9Slide03 Arima Madurai" panose="00000500000000000000" pitchFamily="2" charset="0"/>
                  <a:cs typeface="#9Slide03 Arima Madurai" panose="00000500000000000000" pitchFamily="2" charset="0"/>
                </a:rPr>
                <a:t> </a:t>
              </a:r>
              <a:r>
                <a:rPr lang="en-US" altLang="zh-CN" sz="2400" b="1" dirty="0" err="1">
                  <a:solidFill>
                    <a:srgbClr val="0070C0"/>
                  </a:solidFill>
                  <a:latin typeface="#9Slide03 Arima Madurai" panose="00000500000000000000" pitchFamily="2" charset="0"/>
                  <a:cs typeface="#9Slide03 Arima Madurai" panose="00000500000000000000" pitchFamily="2" charset="0"/>
                </a:rPr>
                <a:t>điểm</a:t>
              </a:r>
              <a:endParaRPr lang="zh-CN" altLang="en-US" sz="2400" b="1" dirty="0">
                <a:solidFill>
                  <a:srgbClr val="0070C0"/>
                </a:solidFill>
                <a:latin typeface="#9Slide03 Arima Madurai" panose="00000500000000000000" pitchFamily="2" charset="0"/>
                <a:cs typeface="#9Slide03 Arima Madurai" panose="00000500000000000000" pitchFamily="2" charset="0"/>
              </a:endParaRPr>
            </a:p>
          </p:txBody>
        </p:sp>
      </p:grpSp>
      <p:grpSp>
        <p:nvGrpSpPr>
          <p:cNvPr id="41" name="Group 40">
            <a:extLst>
              <a:ext uri="{FF2B5EF4-FFF2-40B4-BE49-F238E27FC236}">
                <a16:creationId xmlns:a16="http://schemas.microsoft.com/office/drawing/2014/main" id="{5275A245-9F11-4B9A-88D3-E2B31AD96286}"/>
              </a:ext>
            </a:extLst>
          </p:cNvPr>
          <p:cNvGrpSpPr/>
          <p:nvPr/>
        </p:nvGrpSpPr>
        <p:grpSpPr>
          <a:xfrm>
            <a:off x="8484568" y="1770415"/>
            <a:ext cx="1810599" cy="1219869"/>
            <a:chOff x="1061588" y="1713668"/>
            <a:chExt cx="2734495" cy="1922493"/>
          </a:xfrm>
        </p:grpSpPr>
        <p:pic>
          <p:nvPicPr>
            <p:cNvPr id="42" name="图片 19">
              <a:extLst>
                <a:ext uri="{FF2B5EF4-FFF2-40B4-BE49-F238E27FC236}">
                  <a16:creationId xmlns:a16="http://schemas.microsoft.com/office/drawing/2014/main" id="{F0C9C622-4116-4B62-B048-10E07B80C3D6}"/>
                </a:ext>
              </a:extLst>
            </p:cNvPr>
            <p:cNvPicPr>
              <a:picLocks noChangeAspect="1"/>
            </p:cNvPicPr>
            <p:nvPr/>
          </p:nvPicPr>
          <p:blipFill rotWithShape="1">
            <a:blip r:embed="rId6">
              <a:extLst>
                <a:ext uri="{28A0092B-C50C-407E-A947-70E740481C1C}">
                  <a14:useLocalDpi xmlns:a14="http://schemas.microsoft.com/office/drawing/2010/main" val="0"/>
                </a:ext>
              </a:extLst>
            </a:blip>
            <a:srcRect l="71115" t="-1" r="7560" b="84697"/>
            <a:stretch/>
          </p:blipFill>
          <p:spPr>
            <a:xfrm>
              <a:off x="1061588" y="1713668"/>
              <a:ext cx="2470624" cy="1700577"/>
            </a:xfrm>
            <a:prstGeom prst="rect">
              <a:avLst/>
            </a:prstGeom>
          </p:spPr>
        </p:pic>
        <p:sp>
          <p:nvSpPr>
            <p:cNvPr id="43" name="椭圆 5">
              <a:extLst>
                <a:ext uri="{FF2B5EF4-FFF2-40B4-BE49-F238E27FC236}">
                  <a16:creationId xmlns:a16="http://schemas.microsoft.com/office/drawing/2014/main" id="{AE42FB62-9643-411B-8EA9-0D70718E1A20}"/>
                </a:ext>
              </a:extLst>
            </p:cNvPr>
            <p:cNvSpPr>
              <a:spLocks noChangeArrowheads="1"/>
            </p:cNvSpPr>
            <p:nvPr/>
          </p:nvSpPr>
          <p:spPr bwMode="auto">
            <a:xfrm>
              <a:off x="2095506" y="1935584"/>
              <a:ext cx="1700577" cy="1700577"/>
            </a:xfrm>
            <a:prstGeom prst="ellipse">
              <a:avLst/>
            </a:prstGeom>
            <a:solidFill>
              <a:srgbClr val="FFFB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600" dirty="0">
                <a:solidFill>
                  <a:srgbClr val="FDFBE9"/>
                </a:solidFill>
                <a:ea typeface="Microsoft YaHei UI" panose="020B0503020204020204" pitchFamily="34" charset="-122"/>
              </a:endParaRPr>
            </a:p>
          </p:txBody>
        </p:sp>
        <p:sp>
          <p:nvSpPr>
            <p:cNvPr id="44" name="文本框 25">
              <a:extLst>
                <a:ext uri="{FF2B5EF4-FFF2-40B4-BE49-F238E27FC236}">
                  <a16:creationId xmlns:a16="http://schemas.microsoft.com/office/drawing/2014/main" id="{298CAC1C-A8C9-4DE0-95EA-DFF4BA5B4DAA}"/>
                </a:ext>
              </a:extLst>
            </p:cNvPr>
            <p:cNvSpPr txBox="1"/>
            <p:nvPr/>
          </p:nvSpPr>
          <p:spPr>
            <a:xfrm>
              <a:off x="2258747" y="2217821"/>
              <a:ext cx="1414463" cy="1065756"/>
            </a:xfrm>
            <a:prstGeom prst="rect">
              <a:avLst/>
            </a:prstGeom>
            <a:noFill/>
          </p:spPr>
          <p:txBody>
            <a:bodyPr wrap="square" rtlCol="0">
              <a:spAutoFit/>
            </a:bodyPr>
            <a:lstStyle/>
            <a:p>
              <a:pPr algn="ctr"/>
              <a:r>
                <a:rPr lang="en-US" altLang="zh-CN" sz="2400" b="1" dirty="0" err="1">
                  <a:solidFill>
                    <a:srgbClr val="0070C0"/>
                  </a:solidFill>
                  <a:latin typeface="#9Slide03 Arima Madurai" panose="00000500000000000000" pitchFamily="2" charset="0"/>
                  <a:cs typeface="#9Slide03 Arima Madurai" panose="00000500000000000000" pitchFamily="2" charset="0"/>
                </a:rPr>
                <a:t>Chức</a:t>
              </a:r>
              <a:r>
                <a:rPr lang="en-US" altLang="zh-CN" sz="2400" b="1" dirty="0">
                  <a:solidFill>
                    <a:srgbClr val="0070C0"/>
                  </a:solidFill>
                  <a:latin typeface="#9Slide03 Arima Madurai" panose="00000500000000000000" pitchFamily="2" charset="0"/>
                  <a:cs typeface="#9Slide03 Arima Madurai" panose="00000500000000000000" pitchFamily="2" charset="0"/>
                </a:rPr>
                <a:t> </a:t>
              </a:r>
              <a:r>
                <a:rPr lang="en-US" altLang="zh-CN" sz="2400" b="1" dirty="0" err="1">
                  <a:solidFill>
                    <a:srgbClr val="0070C0"/>
                  </a:solidFill>
                  <a:latin typeface="#9Slide03 Arima Madurai" panose="00000500000000000000" pitchFamily="2" charset="0"/>
                  <a:cs typeface="#9Slide03 Arima Madurai" panose="00000500000000000000" pitchFamily="2" charset="0"/>
                </a:rPr>
                <a:t>năng</a:t>
              </a:r>
              <a:endParaRPr lang="zh-CN" altLang="en-US" sz="2400" b="1" dirty="0">
                <a:solidFill>
                  <a:srgbClr val="0070C0"/>
                </a:solidFill>
                <a:latin typeface="#9Slide03 Arima Madurai" panose="00000500000000000000" pitchFamily="2" charset="0"/>
                <a:cs typeface="#9Slide03 Arima Madurai" panose="00000500000000000000" pitchFamily="2" charset="0"/>
              </a:endParaRPr>
            </a:p>
          </p:txBody>
        </p:sp>
      </p:grpSp>
      <p:sp>
        <p:nvSpPr>
          <p:cNvPr id="45" name="Rectangle: Rounded Corners 44">
            <a:extLst>
              <a:ext uri="{FF2B5EF4-FFF2-40B4-BE49-F238E27FC236}">
                <a16:creationId xmlns:a16="http://schemas.microsoft.com/office/drawing/2014/main" id="{328089F3-CBF5-47CC-9E5F-FFF5671990C7}"/>
              </a:ext>
            </a:extLst>
          </p:cNvPr>
          <p:cNvSpPr/>
          <p:nvPr/>
        </p:nvSpPr>
        <p:spPr>
          <a:xfrm>
            <a:off x="536360" y="3268595"/>
            <a:ext cx="3676075" cy="3062240"/>
          </a:xfrm>
          <a:prstGeom prst="roundRect">
            <a:avLst/>
          </a:prstGeom>
          <a:solidFill>
            <a:srgbClr val="FD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Là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thành</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phần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phụ</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trong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chỉ</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bối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cảnh</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thời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gian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vị</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trí</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phương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tiện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nguyên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nhân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của</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sự</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việc</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nêu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trong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Trả</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lời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cho</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hỏi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Khi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nào</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Ở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đâu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Bằng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gì</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Vì</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sao</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endParaRPr lang="vi-VN" sz="2400" dirty="0">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BA54A13C-12BE-45B2-8991-AC4231636A5C}"/>
              </a:ext>
            </a:extLst>
          </p:cNvPr>
          <p:cNvSpPr/>
          <p:nvPr/>
        </p:nvSpPr>
        <p:spPr>
          <a:xfrm>
            <a:off x="4497053" y="3268595"/>
            <a:ext cx="3112827" cy="3062240"/>
          </a:xfrm>
          <a:prstGeom prst="round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400" dirty="0" err="1">
                <a:solidFill>
                  <a:srgbClr val="000000"/>
                </a:solidFill>
                <a:latin typeface="#9Slide03 Arima Madurai" panose="00000500000000000000" pitchFamily="2" charset="0"/>
                <a:cs typeface="#9Slide03 Arima Madurai" panose="00000500000000000000" pitchFamily="2" charset="0"/>
              </a:rPr>
              <a:t>Đứng</a:t>
            </a:r>
            <a:r>
              <a:rPr lang="fr-FR" sz="2400" dirty="0">
                <a:solidFill>
                  <a:srgbClr val="000000"/>
                </a:solidFill>
                <a:latin typeface="#9Slide03 Arima Madurai" panose="00000500000000000000" pitchFamily="2" charset="0"/>
                <a:cs typeface="#9Slide03 Arima Madurai" panose="00000500000000000000" pitchFamily="2" charset="0"/>
              </a:rPr>
              <a:t> ở </a:t>
            </a:r>
            <a:r>
              <a:rPr lang="fr-FR" sz="2400" dirty="0" err="1">
                <a:solidFill>
                  <a:srgbClr val="000000"/>
                </a:solidFill>
                <a:latin typeface="#9Slide03 Arima Madurai" panose="00000500000000000000" pitchFamily="2" charset="0"/>
                <a:cs typeface="#9Slide03 Arima Madurai" panose="00000500000000000000" pitchFamily="2" charset="0"/>
              </a:rPr>
              <a:t>đầu</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câu</a:t>
            </a:r>
            <a:r>
              <a:rPr lang="fr-FR" sz="2400" dirty="0">
                <a:solidFill>
                  <a:srgbClr val="000000"/>
                </a:solidFill>
                <a:latin typeface="#9Slide03 Arima Madurai" panose="00000500000000000000" pitchFamily="2" charset="0"/>
                <a:cs typeface="#9Slide03 Arima Madurai" panose="00000500000000000000" pitchFamily="2" charset="0"/>
              </a:rPr>
              <a:t> ; </a:t>
            </a:r>
            <a:r>
              <a:rPr lang="fr-FR" sz="2400" dirty="0" err="1">
                <a:solidFill>
                  <a:srgbClr val="000000"/>
                </a:solidFill>
                <a:latin typeface="#9Slide03 Arima Madurai" panose="00000500000000000000" pitchFamily="2" charset="0"/>
                <a:cs typeface="#9Slide03 Arima Madurai" panose="00000500000000000000" pitchFamily="2" charset="0"/>
              </a:rPr>
              <a:t>giữa</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câu</a:t>
            </a:r>
            <a:r>
              <a:rPr lang="fr-FR" sz="2400" dirty="0">
                <a:solidFill>
                  <a:srgbClr val="000000"/>
                </a:solidFill>
                <a:latin typeface="#9Slide03 Arima Madurai" panose="00000500000000000000" pitchFamily="2" charset="0"/>
                <a:cs typeface="#9Slide03 Arima Madurai" panose="00000500000000000000" pitchFamily="2" charset="0"/>
              </a:rPr>
              <a:t> ; </a:t>
            </a:r>
            <a:r>
              <a:rPr lang="fr-FR" sz="2400" dirty="0" err="1">
                <a:solidFill>
                  <a:srgbClr val="000000"/>
                </a:solidFill>
                <a:latin typeface="#9Slide03 Arima Madurai" panose="00000500000000000000" pitchFamily="2" charset="0"/>
                <a:cs typeface="#9Slide03 Arima Madurai" panose="00000500000000000000" pitchFamily="2" charset="0"/>
              </a:rPr>
              <a:t>cuối</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câu</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Giữa</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trạng</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ngữ</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với</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thành</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phần</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chính</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thường</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có</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quãng</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nghỉ</a:t>
            </a:r>
            <a:r>
              <a:rPr lang="fr-FR" sz="2400" dirty="0">
                <a:solidFill>
                  <a:srgbClr val="000000"/>
                </a:solidFill>
                <a:latin typeface="#9Slide03 Arima Madurai" panose="00000500000000000000" pitchFamily="2" charset="0"/>
                <a:cs typeface="#9Slide03 Arima Madurai" panose="00000500000000000000" pitchFamily="2" charset="0"/>
              </a:rPr>
              <a:t> khi </a:t>
            </a:r>
            <a:r>
              <a:rPr lang="fr-FR" sz="2400" dirty="0" err="1">
                <a:solidFill>
                  <a:srgbClr val="000000"/>
                </a:solidFill>
                <a:latin typeface="#9Slide03 Arima Madurai" panose="00000500000000000000" pitchFamily="2" charset="0"/>
                <a:cs typeface="#9Slide03 Arima Madurai" panose="00000500000000000000" pitchFamily="2" charset="0"/>
              </a:rPr>
              <a:t>nói</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hoặc</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dấu</a:t>
            </a:r>
            <a:r>
              <a:rPr lang="fr-FR" sz="2400" dirty="0">
                <a:solidFill>
                  <a:srgbClr val="000000"/>
                </a:solidFill>
                <a:latin typeface="#9Slide03 Arima Madurai" panose="00000500000000000000" pitchFamily="2" charset="0"/>
                <a:cs typeface="#9Slide03 Arima Madurai" panose="00000500000000000000" pitchFamily="2" charset="0"/>
              </a:rPr>
              <a:t> </a:t>
            </a:r>
            <a:r>
              <a:rPr lang="fr-FR" sz="2400" dirty="0" err="1">
                <a:solidFill>
                  <a:srgbClr val="000000"/>
                </a:solidFill>
                <a:latin typeface="#9Slide03 Arima Madurai" panose="00000500000000000000" pitchFamily="2" charset="0"/>
                <a:cs typeface="#9Slide03 Arima Madurai" panose="00000500000000000000" pitchFamily="2" charset="0"/>
              </a:rPr>
              <a:t>phẩy</a:t>
            </a:r>
            <a:r>
              <a:rPr lang="fr-FR" sz="2400" dirty="0">
                <a:solidFill>
                  <a:srgbClr val="000000"/>
                </a:solidFill>
                <a:latin typeface="#9Slide03 Arima Madurai" panose="00000500000000000000" pitchFamily="2" charset="0"/>
                <a:cs typeface="#9Slide03 Arima Madurai" panose="00000500000000000000" pitchFamily="2" charset="0"/>
              </a:rPr>
              <a:t> khi </a:t>
            </a:r>
            <a:r>
              <a:rPr lang="fr-FR" sz="2400" dirty="0" err="1">
                <a:solidFill>
                  <a:srgbClr val="000000"/>
                </a:solidFill>
                <a:latin typeface="#9Slide03 Arima Madurai" panose="00000500000000000000" pitchFamily="2" charset="0"/>
                <a:cs typeface="#9Slide03 Arima Madurai" panose="00000500000000000000" pitchFamily="2" charset="0"/>
              </a:rPr>
              <a:t>viết</a:t>
            </a:r>
            <a:endParaRPr lang="vi-VN" sz="2400" dirty="0">
              <a:latin typeface="#9Slide03 Arima Madurai" panose="00000500000000000000" pitchFamily="2" charset="0"/>
              <a:cs typeface="#9Slide03 Arima Madurai" panose="00000500000000000000" pitchFamily="2" charset="0"/>
            </a:endParaRPr>
          </a:p>
        </p:txBody>
      </p:sp>
      <p:sp>
        <p:nvSpPr>
          <p:cNvPr id="47" name="Rectangle: Rounded Corners 46">
            <a:extLst>
              <a:ext uri="{FF2B5EF4-FFF2-40B4-BE49-F238E27FC236}">
                <a16:creationId xmlns:a16="http://schemas.microsoft.com/office/drawing/2014/main" id="{FD1F746E-1E96-4D8F-ABCA-87C8A2A714AC}"/>
              </a:ext>
            </a:extLst>
          </p:cNvPr>
          <p:cNvSpPr/>
          <p:nvPr/>
        </p:nvSpPr>
        <p:spPr>
          <a:xfrm>
            <a:off x="7935480" y="3269353"/>
            <a:ext cx="3764781" cy="3062240"/>
          </a:xfrm>
          <a:prstGeom prst="round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Bổ</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sung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ý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nghĩa</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cho</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sự</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việc</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trong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thời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gian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nơi</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chốn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mục</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đích</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nguyên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nhân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phương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tiện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và</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dùng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để</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liên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kết</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các</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câu</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các</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đoạn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trong</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văn</a:t>
            </a:r>
            <a:r>
              <a:rPr lang="fr-FR" sz="2400" dirty="0">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 </a:t>
            </a:r>
            <a:r>
              <a:rPr lang="fr-FR" sz="2400" dirty="0" err="1">
                <a:solidFill>
                  <a:srgbClr val="000000"/>
                </a:solidFill>
                <a:latin typeface="#9Slide03 Arima Madurai" panose="00000500000000000000" pitchFamily="2" charset="0"/>
                <a:ea typeface="Arial" panose="020B0604020202020204" pitchFamily="34" charset="0"/>
                <a:cs typeface="#9Slide03 Arima Madurai" panose="00000500000000000000" pitchFamily="2" charset="0"/>
              </a:rPr>
              <a:t>bản</a:t>
            </a:r>
            <a:endParaRPr lang="vi-VN"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888800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
            <a:extLst>
              <a:ext uri="{FF2B5EF4-FFF2-40B4-BE49-F238E27FC236}">
                <a16:creationId xmlns:a16="http://schemas.microsoft.com/office/drawing/2014/main" id="{6D1371C2-ED9D-4C98-B4A5-6E8D2CA1A186}"/>
              </a:ext>
            </a:extLst>
          </p:cNvPr>
          <p:cNvGrpSpPr>
            <a:grpSpLocks/>
          </p:cNvGrpSpPr>
          <p:nvPr/>
        </p:nvGrpSpPr>
        <p:grpSpPr bwMode="auto">
          <a:xfrm>
            <a:off x="567269" y="347599"/>
            <a:ext cx="11152188" cy="6983413"/>
            <a:chOff x="0" y="0"/>
            <a:chExt cx="11151065" cy="6983832"/>
          </a:xfrm>
        </p:grpSpPr>
        <p:sp>
          <p:nvSpPr>
            <p:cNvPr id="4" name="Freeform 1224">
              <a:extLst>
                <a:ext uri="{FF2B5EF4-FFF2-40B4-BE49-F238E27FC236}">
                  <a16:creationId xmlns:a16="http://schemas.microsoft.com/office/drawing/2014/main" id="{276ACE5F-9C2F-47BC-B513-49F42C6561EE}"/>
                </a:ext>
              </a:extLst>
            </p:cNvPr>
            <p:cNvSpPr>
              <a:spLocks noEditPoints="1"/>
            </p:cNvSpPr>
            <p:nvPr/>
          </p:nvSpPr>
          <p:spPr bwMode="auto">
            <a:xfrm>
              <a:off x="6285147" y="0"/>
              <a:ext cx="4865918" cy="3419055"/>
            </a:xfrm>
            <a:custGeom>
              <a:avLst/>
              <a:gdLst>
                <a:gd name="T0" fmla="*/ 2918713 w 1162"/>
                <a:gd name="T1" fmla="*/ 516005 h 815"/>
                <a:gd name="T2" fmla="*/ 653256 w 1162"/>
                <a:gd name="T3" fmla="*/ 205563 h 815"/>
                <a:gd name="T4" fmla="*/ 242877 w 1162"/>
                <a:gd name="T5" fmla="*/ 1522843 h 815"/>
                <a:gd name="T6" fmla="*/ 1695952 w 1162"/>
                <a:gd name="T7" fmla="*/ 3070857 h 815"/>
                <a:gd name="T8" fmla="*/ 3969785 w 1162"/>
                <a:gd name="T9" fmla="*/ 3058271 h 815"/>
                <a:gd name="T10" fmla="*/ 4120536 w 1162"/>
                <a:gd name="T11" fmla="*/ 2277972 h 815"/>
                <a:gd name="T12" fmla="*/ 3957222 w 1162"/>
                <a:gd name="T13" fmla="*/ 2152117 h 815"/>
                <a:gd name="T14" fmla="*/ 3655720 w 1162"/>
                <a:gd name="T15" fmla="*/ 1690649 h 815"/>
                <a:gd name="T16" fmla="*/ 3726908 w 1162"/>
                <a:gd name="T17" fmla="*/ 2244410 h 815"/>
                <a:gd name="T18" fmla="*/ 2491585 w 1162"/>
                <a:gd name="T19" fmla="*/ 1527038 h 815"/>
                <a:gd name="T20" fmla="*/ 2625586 w 1162"/>
                <a:gd name="T21" fmla="*/ 1657088 h 815"/>
                <a:gd name="T22" fmla="*/ 2721899 w 1162"/>
                <a:gd name="T23" fmla="*/ 1581575 h 815"/>
                <a:gd name="T24" fmla="*/ 2185894 w 1162"/>
                <a:gd name="T25" fmla="*/ 2580023 h 815"/>
                <a:gd name="T26" fmla="*/ 1993268 w 1162"/>
                <a:gd name="T27" fmla="*/ 2651341 h 815"/>
                <a:gd name="T28" fmla="*/ 1453075 w 1162"/>
                <a:gd name="T29" fmla="*/ 2378655 h 815"/>
                <a:gd name="T30" fmla="*/ 695131 w 1162"/>
                <a:gd name="T31" fmla="*/ 931325 h 815"/>
                <a:gd name="T32" fmla="*/ 728631 w 1162"/>
                <a:gd name="T33" fmla="*/ 658640 h 815"/>
                <a:gd name="T34" fmla="*/ 770507 w 1162"/>
                <a:gd name="T35" fmla="*/ 1308890 h 815"/>
                <a:gd name="T36" fmla="*/ 1620577 w 1162"/>
                <a:gd name="T37" fmla="*/ 1367622 h 815"/>
                <a:gd name="T38" fmla="*/ 1453075 w 1162"/>
                <a:gd name="T39" fmla="*/ 1564794 h 815"/>
                <a:gd name="T40" fmla="*/ 1453075 w 1162"/>
                <a:gd name="T41" fmla="*/ 2005286 h 815"/>
                <a:gd name="T42" fmla="*/ 2437147 w 1162"/>
                <a:gd name="T43" fmla="*/ 1493477 h 815"/>
                <a:gd name="T44" fmla="*/ 2257082 w 1162"/>
                <a:gd name="T45" fmla="*/ 1824894 h 815"/>
                <a:gd name="T46" fmla="*/ 2206832 w 1162"/>
                <a:gd name="T47" fmla="*/ 1929773 h 815"/>
                <a:gd name="T48" fmla="*/ 1947205 w 1162"/>
                <a:gd name="T49" fmla="*/ 2382851 h 815"/>
                <a:gd name="T50" fmla="*/ 1423763 w 1162"/>
                <a:gd name="T51" fmla="*/ 2395436 h 815"/>
                <a:gd name="T52" fmla="*/ 1867642 w 1162"/>
                <a:gd name="T53" fmla="*/ 2575828 h 815"/>
                <a:gd name="T54" fmla="*/ 4325726 w 1162"/>
                <a:gd name="T55" fmla="*/ 1564794 h 815"/>
                <a:gd name="T56" fmla="*/ 4154037 w 1162"/>
                <a:gd name="T57" fmla="*/ 1073961 h 815"/>
                <a:gd name="T58" fmla="*/ 3538469 w 1162"/>
                <a:gd name="T59" fmla="*/ 1170450 h 815"/>
                <a:gd name="T60" fmla="*/ 3207653 w 1162"/>
                <a:gd name="T61" fmla="*/ 1136888 h 815"/>
                <a:gd name="T62" fmla="*/ 3266279 w 1162"/>
                <a:gd name="T63" fmla="*/ 767714 h 815"/>
                <a:gd name="T64" fmla="*/ 2742837 w 1162"/>
                <a:gd name="T65" fmla="*/ 1413769 h 815"/>
                <a:gd name="T66" fmla="*/ 2734462 w 1162"/>
                <a:gd name="T67" fmla="*/ 1237572 h 815"/>
                <a:gd name="T68" fmla="*/ 2537647 w 1162"/>
                <a:gd name="T69" fmla="*/ 784495 h 815"/>
                <a:gd name="T70" fmla="*/ 2491585 w 1162"/>
                <a:gd name="T71" fmla="*/ 599908 h 815"/>
                <a:gd name="T72" fmla="*/ 2504147 w 1162"/>
                <a:gd name="T73" fmla="*/ 1296304 h 815"/>
                <a:gd name="T74" fmla="*/ 1922079 w 1162"/>
                <a:gd name="T75" fmla="*/ 1157864 h 815"/>
                <a:gd name="T76" fmla="*/ 1846704 w 1162"/>
                <a:gd name="T77" fmla="*/ 1191425 h 815"/>
                <a:gd name="T78" fmla="*/ 1545201 w 1162"/>
                <a:gd name="T79" fmla="*/ 906154 h 815"/>
                <a:gd name="T80" fmla="*/ 1264636 w 1162"/>
                <a:gd name="T81" fmla="*/ 306247 h 815"/>
                <a:gd name="T82" fmla="*/ 1109697 w 1162"/>
                <a:gd name="T83" fmla="*/ 167806 h 815"/>
                <a:gd name="T84" fmla="*/ 938008 w 1162"/>
                <a:gd name="T85" fmla="*/ 121660 h 815"/>
                <a:gd name="T86" fmla="*/ 1708515 w 1162"/>
                <a:gd name="T87" fmla="*/ 1275328 h 815"/>
                <a:gd name="T88" fmla="*/ 1666640 w 1162"/>
                <a:gd name="T89" fmla="*/ 1308890 h 815"/>
                <a:gd name="T90" fmla="*/ 933821 w 1162"/>
                <a:gd name="T91" fmla="*/ 771909 h 815"/>
                <a:gd name="T92" fmla="*/ 753757 w 1162"/>
                <a:gd name="T93" fmla="*/ 339808 h 815"/>
                <a:gd name="T94" fmla="*/ 397816 w 1162"/>
                <a:gd name="T95" fmla="*/ 918740 h 815"/>
                <a:gd name="T96" fmla="*/ 799820 w 1162"/>
                <a:gd name="T97" fmla="*/ 1451525 h 815"/>
                <a:gd name="T98" fmla="*/ 523442 w 1162"/>
                <a:gd name="T99" fmla="*/ 1610941 h 815"/>
                <a:gd name="T100" fmla="*/ 314065 w 1162"/>
                <a:gd name="T101" fmla="*/ 1560599 h 815"/>
                <a:gd name="T102" fmla="*/ 841695 w 1162"/>
                <a:gd name="T103" fmla="*/ 2248605 h 815"/>
                <a:gd name="T104" fmla="*/ 1189261 w 1162"/>
                <a:gd name="T105" fmla="*/ 2366070 h 815"/>
                <a:gd name="T106" fmla="*/ 1440513 w 1162"/>
                <a:gd name="T107" fmla="*/ 2722659 h 815"/>
                <a:gd name="T108" fmla="*/ 1478201 w 1162"/>
                <a:gd name="T109" fmla="*/ 2521291 h 815"/>
                <a:gd name="T110" fmla="*/ 1917892 w 1162"/>
                <a:gd name="T111" fmla="*/ 3402274 h 815"/>
                <a:gd name="T112" fmla="*/ 2918713 w 1162"/>
                <a:gd name="T113" fmla="*/ 2894660 h 815"/>
                <a:gd name="T114" fmla="*/ 3316529 w 1162"/>
                <a:gd name="T115" fmla="*/ 2504510 h 815"/>
                <a:gd name="T116" fmla="*/ 3056902 w 1162"/>
                <a:gd name="T117" fmla="*/ 2231825 h 815"/>
                <a:gd name="T118" fmla="*/ 3664095 w 1162"/>
                <a:gd name="T119" fmla="*/ 2340899 h 815"/>
                <a:gd name="T120" fmla="*/ 3760408 w 1162"/>
                <a:gd name="T121" fmla="*/ 2496120 h 815"/>
                <a:gd name="T122" fmla="*/ 3697595 w 1162"/>
                <a:gd name="T123" fmla="*/ 2387046 h 815"/>
                <a:gd name="T124" fmla="*/ 3948847 w 1162"/>
                <a:gd name="T125" fmla="*/ 2332509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 name="组合 1337">
              <a:extLst>
                <a:ext uri="{FF2B5EF4-FFF2-40B4-BE49-F238E27FC236}">
                  <a16:creationId xmlns:a16="http://schemas.microsoft.com/office/drawing/2014/main" id="{6C7387C3-CACF-445F-8F6F-F0AB4DBF81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 y="3577805"/>
              <a:ext cx="4864118" cy="34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组合 521">
              <a:extLst>
                <a:ext uri="{FF2B5EF4-FFF2-40B4-BE49-F238E27FC236}">
                  <a16:creationId xmlns:a16="http://schemas.microsoft.com/office/drawing/2014/main" id="{9DEE6228-9FEF-470F-9B74-1534048933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14" y="267478"/>
              <a:ext cx="4413060" cy="35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椭圆 627">
            <a:extLst>
              <a:ext uri="{FF2B5EF4-FFF2-40B4-BE49-F238E27FC236}">
                <a16:creationId xmlns:a16="http://schemas.microsoft.com/office/drawing/2014/main" id="{9B50709A-1981-4AED-BF73-751B0D766F52}"/>
              </a:ext>
            </a:extLst>
          </p:cNvPr>
          <p:cNvSpPr>
            <a:spLocks noChangeArrowheads="1"/>
          </p:cNvSpPr>
          <p:nvPr/>
        </p:nvSpPr>
        <p:spPr bwMode="auto">
          <a:xfrm>
            <a:off x="3639038" y="523702"/>
            <a:ext cx="4739416" cy="4641755"/>
          </a:xfrm>
          <a:prstGeom prst="ellipse">
            <a:avLst/>
          </a:prstGeom>
          <a:solidFill>
            <a:schemeClr val="bg1"/>
          </a:solidFill>
          <a:ln w="9525">
            <a:solidFill>
              <a:schemeClr val="bg1">
                <a:lumMod val="95000"/>
              </a:schemeClr>
            </a:solidFill>
            <a:round/>
            <a:headEnd/>
            <a:tailEnd/>
          </a:ln>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9" name="椭圆 628">
            <a:extLst>
              <a:ext uri="{FF2B5EF4-FFF2-40B4-BE49-F238E27FC236}">
                <a16:creationId xmlns:a16="http://schemas.microsoft.com/office/drawing/2014/main" id="{276B0A67-400E-4918-A8CD-82BCE9429273}"/>
              </a:ext>
            </a:extLst>
          </p:cNvPr>
          <p:cNvSpPr>
            <a:spLocks noChangeArrowheads="1"/>
          </p:cNvSpPr>
          <p:nvPr/>
        </p:nvSpPr>
        <p:spPr bwMode="auto">
          <a:xfrm>
            <a:off x="3494524" y="368820"/>
            <a:ext cx="5031490" cy="5079117"/>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dirty="0">
              <a:solidFill>
                <a:srgbClr val="FDFBE9"/>
              </a:solidFill>
              <a:ea typeface="Microsoft YaHei UI" panose="020B0503020204020204" pitchFamily="34" charset="-122"/>
            </a:endParaRPr>
          </a:p>
        </p:txBody>
      </p:sp>
      <p:sp>
        <p:nvSpPr>
          <p:cNvPr id="10" name="文本框 1342">
            <a:extLst>
              <a:ext uri="{FF2B5EF4-FFF2-40B4-BE49-F238E27FC236}">
                <a16:creationId xmlns:a16="http://schemas.microsoft.com/office/drawing/2014/main" id="{87D51FD6-1FD5-45BF-BBDE-D3BF2D9D1AFF}"/>
              </a:ext>
            </a:extLst>
          </p:cNvPr>
          <p:cNvSpPr txBox="1">
            <a:spLocks noChangeArrowheads="1"/>
          </p:cNvSpPr>
          <p:nvPr/>
        </p:nvSpPr>
        <p:spPr bwMode="auto">
          <a:xfrm>
            <a:off x="4373361" y="1395940"/>
            <a:ext cx="333456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6000" dirty="0">
                <a:solidFill>
                  <a:srgbClr val="FF0000"/>
                </a:solidFill>
                <a:latin typeface="#9Slide05 IcielSanelma" pitchFamily="2" charset="0"/>
                <a:ea typeface="Microsoft YaHei UI" panose="020B0503020204020204" pitchFamily="34" charset="-122"/>
              </a:rPr>
              <a:t>II. </a:t>
            </a:r>
          </a:p>
          <a:p>
            <a:pPr algn="ctr" eaLnBrk="1" hangingPunct="1">
              <a:lnSpc>
                <a:spcPct val="100000"/>
              </a:lnSpc>
              <a:spcBef>
                <a:spcPct val="0"/>
              </a:spcBef>
              <a:buFont typeface="Arial" panose="020B0604020202020204" pitchFamily="34" charset="0"/>
              <a:buNone/>
            </a:pPr>
            <a:r>
              <a:rPr lang="en-US" altLang="zh-CN" sz="8000" dirty="0" err="1">
                <a:solidFill>
                  <a:srgbClr val="FF0000"/>
                </a:solidFill>
                <a:latin typeface="#9Slide05 IcielSanelma" pitchFamily="2" charset="0"/>
                <a:ea typeface="Microsoft YaHei UI" panose="020B0503020204020204" pitchFamily="34" charset="-122"/>
              </a:rPr>
              <a:t>Thực</a:t>
            </a:r>
            <a:r>
              <a:rPr lang="en-US" altLang="zh-CN" sz="8000" dirty="0">
                <a:solidFill>
                  <a:srgbClr val="FF0000"/>
                </a:solidFill>
                <a:latin typeface="#9Slide05 IcielSanelma" pitchFamily="2" charset="0"/>
                <a:ea typeface="Microsoft YaHei UI" panose="020B0503020204020204" pitchFamily="34" charset="-122"/>
              </a:rPr>
              <a:t> </a:t>
            </a:r>
            <a:r>
              <a:rPr lang="en-US" altLang="zh-CN" sz="8000" dirty="0" err="1">
                <a:solidFill>
                  <a:srgbClr val="FF0000"/>
                </a:solidFill>
                <a:latin typeface="#9Slide05 IcielSanelma" pitchFamily="2" charset="0"/>
                <a:ea typeface="Microsoft YaHei UI" panose="020B0503020204020204" pitchFamily="34" charset="-122"/>
              </a:rPr>
              <a:t>hành</a:t>
            </a:r>
            <a:endParaRPr lang="zh-CN" altLang="en-US" sz="8000" dirty="0">
              <a:solidFill>
                <a:srgbClr val="FF0000"/>
              </a:solidFill>
              <a:latin typeface="#9Slide05 IcielSanelma" pitchFamily="2" charset="0"/>
              <a:ea typeface="Microsoft YaHei UI" panose="020B0503020204020204" pitchFamily="34" charset="-122"/>
            </a:endParaRPr>
          </a:p>
        </p:txBody>
      </p:sp>
      <p:pic>
        <p:nvPicPr>
          <p:cNvPr id="13" name="图片 12">
            <a:extLst>
              <a:ext uri="{FF2B5EF4-FFF2-40B4-BE49-F238E27FC236}">
                <a16:creationId xmlns:a16="http://schemas.microsoft.com/office/drawing/2014/main" id="{C068496B-6DF0-4A24-95BC-5229DBE5B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872" y="3984479"/>
            <a:ext cx="5233449" cy="2774683"/>
          </a:xfrm>
          <a:prstGeom prst="rect">
            <a:avLst/>
          </a:prstGeom>
        </p:spPr>
      </p:pic>
    </p:spTree>
    <p:extLst>
      <p:ext uri="{BB962C8B-B14F-4D97-AF65-F5344CB8AC3E}">
        <p14:creationId xmlns:p14="http://schemas.microsoft.com/office/powerpoint/2010/main" val="52622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6" descr="Kết quả hình ảnh cho superman chibi"/>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5129293" y="4274147"/>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828" b="100000" l="0" r="96750">
                        <a14:foregroundMark x1="45250" y1="43381" x2="40750" y2="54545"/>
                        <a14:foregroundMark x1="47250" y1="42424" x2="45250" y2="50558"/>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53329" y="4141994"/>
            <a:ext cx="1612371" cy="25273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iron man chibi"/>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61" b="100000" l="0" r="92063"/>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426302" y="3973959"/>
            <a:ext cx="1700721" cy="2863459"/>
          </a:xfrm>
          <a:prstGeom prst="rect">
            <a:avLst/>
          </a:prstGeom>
          <a:noFill/>
          <a:extLst>
            <a:ext uri="{909E8E84-426E-40DD-AFC4-6F175D3DCCD1}">
              <a14:hiddenFill xmlns:a14="http://schemas.microsoft.com/office/drawing/2010/main">
                <a:solidFill>
                  <a:srgbClr val="FFFFFF"/>
                </a:solidFill>
              </a14:hiddenFill>
            </a:ext>
          </a:extLst>
        </p:spPr>
      </p:pic>
      <p:sp>
        <p:nvSpPr>
          <p:cNvPr id="15" name="Horizontal Scroll 14"/>
          <p:cNvSpPr/>
          <p:nvPr/>
        </p:nvSpPr>
        <p:spPr>
          <a:xfrm>
            <a:off x="1073887" y="492728"/>
            <a:ext cx="10047769" cy="3058550"/>
          </a:xfrm>
          <a:prstGeom prst="horizontalScroll">
            <a:avLst/>
          </a:prstGeom>
          <a:solidFill>
            <a:schemeClr val="accent4">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solidFill>
                  <a:srgbClr val="FF0000"/>
                </a:solidFill>
                <a:latin typeface="#9Slide03 Arima Madurai" panose="00000500000000000000" pitchFamily="2" charset="0"/>
                <a:cs typeface="#9Slide03 Arima Madurai" panose="00000500000000000000" pitchFamily="2" charset="0"/>
              </a:rPr>
              <a:t>BIỆT ĐỘI ANH HÙNG</a:t>
            </a:r>
          </a:p>
          <a:p>
            <a:pPr algn="ctr"/>
            <a:r>
              <a:rPr lang="en-US" sz="3600" dirty="0" err="1">
                <a:solidFill>
                  <a:schemeClr val="tx1"/>
                </a:solidFill>
                <a:latin typeface="#9Slide03 Arima Madurai" panose="00000500000000000000" pitchFamily="2" charset="0"/>
                <a:cs typeface="#9Slide03 Arima Madurai" panose="00000500000000000000" pitchFamily="2" charset="0"/>
              </a:rPr>
              <a:t>Hãy</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giúp</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cảnh</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sát</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bắt</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những</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tên</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cướp</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bằng</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cách</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trả</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lời</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đúng</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những</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câu</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hỏi</a:t>
            </a:r>
            <a:r>
              <a:rPr lang="en-US" sz="3600" dirty="0">
                <a:solidFill>
                  <a:schemeClr val="tx1"/>
                </a:solidFill>
                <a:latin typeface="#9Slide03 Arima Madurai" panose="00000500000000000000" pitchFamily="2" charset="0"/>
                <a:cs typeface="#9Slide03 Arima Madurai" panose="00000500000000000000" pitchFamily="2" charset="0"/>
              </a:rPr>
              <a:t> </a:t>
            </a:r>
            <a:r>
              <a:rPr lang="en-US" sz="3600" dirty="0" err="1">
                <a:solidFill>
                  <a:schemeClr val="tx1"/>
                </a:solidFill>
                <a:latin typeface="#9Slide03 Arima Madurai" panose="00000500000000000000" pitchFamily="2" charset="0"/>
                <a:cs typeface="#9Slide03 Arima Madurai" panose="00000500000000000000" pitchFamily="2" charset="0"/>
              </a:rPr>
              <a:t>nhé</a:t>
            </a:r>
            <a:r>
              <a:rPr lang="en-US" sz="3600" dirty="0">
                <a:solidFill>
                  <a:schemeClr val="tx1"/>
                </a:solidFill>
                <a:latin typeface="#9Slide03 Arima Madurai" panose="00000500000000000000" pitchFamily="2" charset="0"/>
                <a:cs typeface="#9Slide03 Arima Madurai" panose="00000500000000000000" pitchFamily="2" charset="0"/>
              </a:rPr>
              <a:t> !</a:t>
            </a:r>
          </a:p>
        </p:txBody>
      </p:sp>
      <p:pic>
        <p:nvPicPr>
          <p:cNvPr id="16"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6364585"/>
            <a:ext cx="609600" cy="609600"/>
          </a:xfrm>
          <a:prstGeom prst="rect">
            <a:avLst/>
          </a:prstGeom>
        </p:spPr>
      </p:pic>
    </p:spTree>
    <p:extLst>
      <p:ext uri="{BB962C8B-B14F-4D97-AF65-F5344CB8AC3E}">
        <p14:creationId xmlns:p14="http://schemas.microsoft.com/office/powerpoint/2010/main" val="10886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par>
                                <p:cTn id="7" presetID="47"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2" repeatCount="indefinite" fill="hold" display="0">
                  <p:stCondLst>
                    <p:cond delay="indefinite"/>
                  </p:stCondLst>
                  <p:endCondLst>
                    <p:cond evt="onStopAudio" delay="0">
                      <p:tgtEl>
                        <p:sldTgt/>
                      </p:tgtEl>
                    </p:cond>
                  </p:endCondLst>
                </p:cTn>
                <p:tgtEl>
                  <p:spTgt spid="16"/>
                </p:tgtEl>
              </p:cMediaNode>
            </p:audio>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2135</Words>
  <Application>Microsoft Office PowerPoint</Application>
  <PresentationFormat>Widescreen</PresentationFormat>
  <Paragraphs>271</Paragraphs>
  <Slides>28</Slides>
  <Notes>27</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等线</vt:lpstr>
      <vt:lpstr>微软雅黑</vt:lpstr>
      <vt:lpstr>Microsoft YaHei UI</vt:lpstr>
      <vt:lpstr>#9Slide03 Arima Madurai</vt:lpstr>
      <vt:lpstr>#9Slide03 Arima Madurai Black</vt:lpstr>
      <vt:lpstr>#9Slide05 Braxton Regular</vt:lpstr>
      <vt:lpstr>#9Slide05 IcielSanelma</vt:lpstr>
      <vt:lpstr>#9Slide05 SVNHollie Script Pro</vt:lpstr>
      <vt:lpstr>#9Slide07 SVNBeachwood Sans</vt:lpstr>
      <vt:lpstr>Arial</vt:lpstr>
      <vt:lpstr>Calibri</vt:lpstr>
      <vt:lpstr>Calibri Light</vt:lpstr>
      <vt:lpstr>Cambria</vt:lpstr>
      <vt:lpstr>Courier New</vt:lpstr>
      <vt:lpstr>Rajdhani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Administrator</cp:lastModifiedBy>
  <cp:revision>9</cp:revision>
  <dcterms:created xsi:type="dcterms:W3CDTF">2021-12-05T08:27:51Z</dcterms:created>
  <dcterms:modified xsi:type="dcterms:W3CDTF">2025-05-17T08:41:54Z</dcterms:modified>
</cp:coreProperties>
</file>