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7" r:id="rId2"/>
    <p:sldId id="327" r:id="rId3"/>
    <p:sldId id="328" r:id="rId4"/>
    <p:sldId id="335" r:id="rId5"/>
    <p:sldId id="336" r:id="rId6"/>
    <p:sldId id="296" r:id="rId7"/>
    <p:sldId id="314" r:id="rId8"/>
    <p:sldId id="315" r:id="rId9"/>
    <p:sldId id="316" r:id="rId10"/>
    <p:sldId id="298" r:id="rId11"/>
    <p:sldId id="299" r:id="rId12"/>
    <p:sldId id="332" r:id="rId13"/>
    <p:sldId id="333" r:id="rId14"/>
    <p:sldId id="334" r:id="rId15"/>
    <p:sldId id="304" r:id="rId16"/>
    <p:sldId id="317" r:id="rId17"/>
    <p:sldId id="312" r:id="rId18"/>
    <p:sldId id="277" r:id="rId19"/>
    <p:sldId id="320" r:id="rId20"/>
    <p:sldId id="325" r:id="rId21"/>
    <p:sldId id="318" r:id="rId22"/>
    <p:sldId id="303" r:id="rId23"/>
    <p:sldId id="326" r:id="rId24"/>
    <p:sldId id="302" r:id="rId25"/>
    <p:sldId id="272" r:id="rId26"/>
    <p:sldId id="322" r:id="rId27"/>
    <p:sldId id="323" r:id="rId28"/>
    <p:sldId id="287" r:id="rId29"/>
    <p:sldId id="307" r:id="rId30"/>
    <p:sldId id="308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77358" autoAdjust="0"/>
  </p:normalViewPr>
  <p:slideViewPr>
    <p:cSldViewPr>
      <p:cViewPr varScale="1">
        <p:scale>
          <a:sx n="66" d="100"/>
          <a:sy n="66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D0B4-66CD-4282-A5F0-2B8737A5B81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BBCAD-140C-4E07-A1C0-1FA433639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2413" y="-11796713"/>
            <a:ext cx="16619538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78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97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7154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9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0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4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D006-73AD-4FA2-A9FA-0852F99E28A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FB87-53AB-42F9-85CC-E188DCD4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audio" Target="../media/media1.wma"/><Relationship Id="rId16" Type="http://schemas.openxmlformats.org/officeDocument/2006/relationships/slide" Target="slide18.xml"/><Relationship Id="rId20" Type="http://schemas.openxmlformats.org/officeDocument/2006/relationships/slide" Target="slide4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gif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gif"/><Relationship Id="rId19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46"/>
          <p:cNvGrpSpPr>
            <a:grpSpLocks/>
          </p:cNvGrpSpPr>
          <p:nvPr/>
        </p:nvGrpSpPr>
        <p:grpSpPr bwMode="auto">
          <a:xfrm>
            <a:off x="3581400" y="3429000"/>
            <a:ext cx="2393950" cy="2062163"/>
            <a:chOff x="9945761" y="4535871"/>
            <a:chExt cx="1772498" cy="1986264"/>
          </a:xfrm>
        </p:grpSpPr>
        <p:sp>
          <p:nvSpPr>
            <p:cNvPr id="6" name="圆角矩形 147"/>
            <p:cNvSpPr/>
            <p:nvPr/>
          </p:nvSpPr>
          <p:spPr>
            <a:xfrm>
              <a:off x="10526407" y="5428849"/>
              <a:ext cx="327936" cy="134558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7" name="圆角矩形 148"/>
            <p:cNvSpPr/>
            <p:nvPr/>
          </p:nvSpPr>
          <p:spPr>
            <a:xfrm rot="1452078">
              <a:off x="10593405" y="5006825"/>
              <a:ext cx="286797" cy="48930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grpSp>
          <p:nvGrpSpPr>
            <p:cNvPr id="8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7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/>
              </a:p>
            </p:txBody>
          </p:sp>
          <p:sp>
            <p:nvSpPr>
              <p:cNvPr id="18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/>
              </a:p>
            </p:txBody>
          </p:sp>
          <p:sp>
            <p:nvSpPr>
              <p:cNvPr id="19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/>
              </a:p>
            </p:txBody>
          </p:sp>
          <p:sp>
            <p:nvSpPr>
              <p:cNvPr id="20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/>
              </a:p>
            </p:txBody>
          </p:sp>
          <p:sp>
            <p:nvSpPr>
              <p:cNvPr id="21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/>
              </a:p>
            </p:txBody>
          </p:sp>
        </p:grpSp>
        <p:sp>
          <p:nvSpPr>
            <p:cNvPr id="9" name="椭圆 150"/>
            <p:cNvSpPr/>
            <p:nvPr/>
          </p:nvSpPr>
          <p:spPr>
            <a:xfrm>
              <a:off x="10643947" y="5277471"/>
              <a:ext cx="101084" cy="100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10" name="直接连接符 151"/>
            <p:cNvCxnSpPr>
              <a:stCxn id="6" idx="2"/>
            </p:cNvCxnSpPr>
            <p:nvPr/>
          </p:nvCxnSpPr>
          <p:spPr>
            <a:xfrm flipH="1">
              <a:off x="10686261" y="5563407"/>
              <a:ext cx="4702" cy="94955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52"/>
            <p:cNvCxnSpPr/>
            <p:nvPr/>
          </p:nvCxnSpPr>
          <p:spPr>
            <a:xfrm flipH="1">
              <a:off x="10273697" y="5564936"/>
              <a:ext cx="293849" cy="9571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53"/>
            <p:cNvCxnSpPr/>
            <p:nvPr/>
          </p:nvCxnSpPr>
          <p:spPr>
            <a:xfrm>
              <a:off x="10807327" y="5551174"/>
              <a:ext cx="292673" cy="9571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57"/>
            <p:cNvSpPr/>
            <p:nvPr/>
          </p:nvSpPr>
          <p:spPr>
            <a:xfrm rot="17559220">
              <a:off x="10853376" y="4455115"/>
              <a:ext cx="79512" cy="82512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4" name="矩形 158"/>
            <p:cNvSpPr/>
            <p:nvPr/>
          </p:nvSpPr>
          <p:spPr>
            <a:xfrm rot="17559220">
              <a:off x="10742888" y="4722702"/>
              <a:ext cx="79512" cy="82512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5" name="矩形 159"/>
            <p:cNvSpPr/>
            <p:nvPr/>
          </p:nvSpPr>
          <p:spPr>
            <a:xfrm rot="17559220">
              <a:off x="10371931" y="4489355"/>
              <a:ext cx="85628" cy="178660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6" name="矩形 160"/>
            <p:cNvSpPr/>
            <p:nvPr/>
          </p:nvSpPr>
          <p:spPr>
            <a:xfrm rot="17559220">
              <a:off x="11189007" y="5155998"/>
              <a:ext cx="256884" cy="86979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767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6441"/>
            <a:ext cx="9036496" cy="229026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2200" dirty="0" err="1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Bài</a:t>
            </a:r>
            <a: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tập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Sau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khi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đọc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xong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bài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thơ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“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Gấu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chân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vòng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kiềng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”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U-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xa</a:t>
            </a:r>
            <a: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chốp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vấn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đề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ngoại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của</a:t>
            </a:r>
            <a: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con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người</a:t>
            </a:r>
            <a: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có</a:t>
            </a:r>
            <a: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quan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trọng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hay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? </a:t>
            </a:r>
            <a: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/>
            </a:r>
            <a:b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</a:br>
            <a:r>
              <a:rPr lang="en-US" altLang="en-US" sz="2200" dirty="0" err="1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Hãy</a:t>
            </a:r>
            <a:r>
              <a:rPr lang="en-US" altLang="en-US" sz="2200" dirty="0" smtClean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trình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bày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ý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kiến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mình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.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/>
            </a:r>
            <a:b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</a:b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2" y="3140968"/>
            <a:ext cx="5557800" cy="33843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75656" y="1861574"/>
            <a:ext cx="5681863" cy="18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10378"/>
              </p:ext>
            </p:extLst>
          </p:nvPr>
        </p:nvGraphicFramePr>
        <p:xfrm>
          <a:off x="509682" y="1169619"/>
          <a:ext cx="8220525" cy="55296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0980">
                  <a:extLst>
                    <a:ext uri="{9D8B030D-6E8A-4147-A177-3AD203B41FA5}">
                      <a16:colId xmlns:a16="http://schemas.microsoft.com/office/drawing/2014/main" val="1004014781"/>
                    </a:ext>
                  </a:extLst>
                </a:gridCol>
                <a:gridCol w="4429545">
                  <a:extLst>
                    <a:ext uri="{9D8B030D-6E8A-4147-A177-3AD203B41FA5}">
                      <a16:colId xmlns:a16="http://schemas.microsoft.com/office/drawing/2014/main" val="708993387"/>
                    </a:ext>
                  </a:extLst>
                </a:gridCol>
              </a:tblGrid>
              <a:tr h="10062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530178066"/>
                  </a:ext>
                </a:extLst>
              </a:tr>
              <a:tr h="2309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632007467"/>
                  </a:ext>
                </a:extLst>
              </a:tr>
              <a:tr h="1146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865623718"/>
                  </a:ext>
                </a:extLst>
              </a:tr>
              <a:tr h="1036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04861261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5890" y="0"/>
            <a:ext cx="9048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 HỌC TẬP SỐ 1- TÌM 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Tìm ý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kiềng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U-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chốp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64096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7280"/>
            <a:ext cx="845063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77280"/>
            <a:ext cx="4104456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7280"/>
            <a:ext cx="477823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12249"/>
              </p:ext>
            </p:extLst>
          </p:nvPr>
        </p:nvGraphicFramePr>
        <p:xfrm>
          <a:off x="323528" y="116633"/>
          <a:ext cx="8424936" cy="64807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83165">
                  <a:extLst>
                    <a:ext uri="{9D8B030D-6E8A-4147-A177-3AD203B41FA5}">
                      <a16:colId xmlns:a16="http://schemas.microsoft.com/office/drawing/2014/main" val="1004014781"/>
                    </a:ext>
                  </a:extLst>
                </a:gridCol>
                <a:gridCol w="4741771">
                  <a:extLst>
                    <a:ext uri="{9D8B030D-6E8A-4147-A177-3AD203B41FA5}">
                      <a16:colId xmlns:a16="http://schemas.microsoft.com/office/drawing/2014/main" val="708993387"/>
                    </a:ext>
                  </a:extLst>
                </a:gridCol>
              </a:tblGrid>
              <a:tr h="9105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530178066"/>
                  </a:ext>
                </a:extLst>
              </a:tr>
              <a:tr h="27851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632007467"/>
                  </a:ext>
                </a:extLst>
              </a:tr>
              <a:tr h="1312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 smtClean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865623718"/>
                  </a:ext>
                </a:extLst>
              </a:tr>
              <a:tr h="1472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moị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04861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6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88640"/>
            <a:ext cx="669674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1394"/>
              </p:ext>
            </p:extLst>
          </p:nvPr>
        </p:nvGraphicFramePr>
        <p:xfrm>
          <a:off x="179512" y="116632"/>
          <a:ext cx="8784976" cy="65656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592662098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624984602"/>
                    </a:ext>
                  </a:extLst>
                </a:gridCol>
              </a:tblGrid>
              <a:tr h="804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CÓ QUAN TRỌNG HAY KHÔNG ?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3530843389"/>
                  </a:ext>
                </a:extLst>
              </a:tr>
              <a:tr h="536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321075029"/>
                  </a:ext>
                </a:extLst>
              </a:tr>
              <a:tr h="3524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cha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“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gỗ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sơn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”; “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chết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419564206"/>
                  </a:ext>
                </a:extLst>
              </a:tr>
              <a:tr h="1612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5054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35732" y="241612"/>
            <a:ext cx="9144000" cy="6427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endParaRPr lang="en-US" sz="2000" b="1" u="sng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200"/>
              </a:spcAft>
            </a:pPr>
            <a:endParaRPr lang="en-US" sz="2000" b="1" u="sng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400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u="sng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b="1" u="sng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Mở </a:t>
            </a:r>
            <a:r>
              <a:rPr lang="en-US" b="1" u="sng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hỏi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U-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chốp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b="1" u="sng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b="1" u="sng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vi-VN" dirty="0" smtClean="0">
                <a:solidFill>
                  <a:schemeClr val="tx1"/>
                </a:solidFill>
                <a:latin typeface="+mj-lt"/>
              </a:rPr>
              <a:t>Theo </a:t>
            </a:r>
            <a:r>
              <a:rPr lang="vi-VN" dirty="0">
                <a:solidFill>
                  <a:schemeClr val="tx1"/>
                </a:solidFill>
                <a:latin typeface="+mj-lt"/>
              </a:rPr>
              <a:t>em, ngoại hình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quan trọng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vi-VN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endParaRPr lang="en-US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129671" y="2771533"/>
            <a:ext cx="869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NÓI - NGHE</a:t>
            </a:r>
            <a:endParaRPr lang="en-SG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" y="857962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141188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167524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1410752"/>
            <a:ext cx="1979858" cy="198442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168334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152023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216087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126126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467108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524637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1411885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167524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1410751"/>
            <a:ext cx="1979858" cy="19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134000" y="997650"/>
            <a:ext cx="1977629" cy="59997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134000" y="996644"/>
            <a:ext cx="1977629" cy="59997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73979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216365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216365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216365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216365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208269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226843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225295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248274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261490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249941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86957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277206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204935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507830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528309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507830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3" y="528190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3" y="528190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528190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255537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234701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247560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240773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266610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2906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n-US" altLang="en-US" sz="1350" dirty="0"/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433637" y="299590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3192359"/>
            <a:ext cx="439341" cy="440531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90677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/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2995613" y="384124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4296069"/>
            <a:ext cx="425054" cy="426244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906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n-US" altLang="en-US" sz="1350" dirty="0"/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2461023" y="485209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322785" y="300185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95674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293019" y="486875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858043"/>
            <a:ext cx="426244" cy="425054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906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n-US" altLang="en-US" sz="13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3192359"/>
            <a:ext cx="438150" cy="440531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90677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n-US" altLang="en-US" sz="135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4292496"/>
            <a:ext cx="427435" cy="426244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2906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n-US" altLang="en-US" sz="135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88887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93530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183385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177075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251132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259823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180170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173979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88624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285303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206602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6045116" y="996644"/>
            <a:ext cx="19543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  <p:grpSp>
        <p:nvGrpSpPr>
          <p:cNvPr id="98" name="times up"/>
          <p:cNvGrpSpPr/>
          <p:nvPr/>
        </p:nvGrpSpPr>
        <p:grpSpPr>
          <a:xfrm>
            <a:off x="5204225" y="996644"/>
            <a:ext cx="2636838" cy="799962"/>
            <a:chOff x="4321176" y="185859"/>
            <a:chExt cx="2636838" cy="799962"/>
          </a:xfrm>
        </p:grpSpPr>
        <p:sp>
          <p:nvSpPr>
            <p:cNvPr id="99" name="Rounded Rectangle 98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14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FC0E8A-04D7-4177-9D8F-1B42D9D46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51"/>
          <a:stretch/>
        </p:blipFill>
        <p:spPr>
          <a:xfrm>
            <a:off x="-540568" y="859803"/>
            <a:ext cx="10225136" cy="452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F1439-341B-D812-42D5-7D1F82E7CE99}"/>
              </a:ext>
            </a:extLst>
          </p:cNvPr>
          <p:cNvSpPr txBox="1"/>
          <p:nvPr/>
        </p:nvSpPr>
        <p:spPr>
          <a:xfrm>
            <a:off x="-108520" y="1409780"/>
            <a:ext cx="907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BẢN LĨNH BẠN THÌ SAO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4903A6-0751-4B66-BA28-E211DAF19AA9}"/>
              </a:ext>
            </a:extLst>
          </p:cNvPr>
          <p:cNvGrpSpPr/>
          <p:nvPr/>
        </p:nvGrpSpPr>
        <p:grpSpPr>
          <a:xfrm>
            <a:off x="-972616" y="4797152"/>
            <a:ext cx="3520180" cy="2981550"/>
            <a:chOff x="4606504" y="2859409"/>
            <a:chExt cx="2876042" cy="2398768"/>
          </a:xfrm>
        </p:grpSpPr>
        <p:sp>
          <p:nvSpPr>
            <p:cNvPr id="7" name="Rounded Rectangle 121">
              <a:extLst>
                <a:ext uri="{FF2B5EF4-FFF2-40B4-BE49-F238E27FC236}">
                  <a16:creationId xmlns:a16="http://schemas.microsoft.com/office/drawing/2014/main" id="{B0DFC36C-5262-4567-8F51-0FA4669AE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6659" y="2859409"/>
              <a:ext cx="1478681" cy="1481533"/>
            </a:xfrm>
            <a:prstGeom prst="roundRect">
              <a:avLst/>
            </a:prstGeom>
            <a:solidFill>
              <a:srgbClr val="FED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85574A-4585-4D01-BF9F-B2A2CFEA798F}"/>
                </a:ext>
              </a:extLst>
            </p:cNvPr>
            <p:cNvSpPr txBox="1"/>
            <p:nvPr/>
          </p:nvSpPr>
          <p:spPr>
            <a:xfrm>
              <a:off x="4606504" y="4688656"/>
              <a:ext cx="2876042" cy="56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Nunito Bold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Nunito Bold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42E05F-3415-47E4-9E3D-2F37E74B3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03" r="42023" b="38664"/>
            <a:stretch/>
          </p:blipFill>
          <p:spPr>
            <a:xfrm>
              <a:off x="5515817" y="3035299"/>
              <a:ext cx="1196328" cy="1096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4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" name="Rectangle 1"/>
          <p:cNvSpPr>
            <a:spLocks noChangeArrowheads="1"/>
          </p:cNvSpPr>
          <p:nvPr/>
        </p:nvSpPr>
        <p:spPr bwMode="auto">
          <a:xfrm>
            <a:off x="2843808" y="233664"/>
            <a:ext cx="4223670" cy="4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154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en-US" altLang="en-US" sz="2154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BÀI NÓI</a:t>
            </a:r>
            <a:endParaRPr lang="vi-VN" altLang="en-US" sz="21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/>
          </p:cNvPr>
          <p:cNvSpPr/>
          <p:nvPr/>
        </p:nvSpPr>
        <p:spPr>
          <a:xfrm>
            <a:off x="69254" y="59856"/>
            <a:ext cx="8992577" cy="58401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85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89784"/>
              </p:ext>
            </p:extLst>
          </p:nvPr>
        </p:nvGraphicFramePr>
        <p:xfrm>
          <a:off x="72769" y="712066"/>
          <a:ext cx="8937623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52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TẢ TIÊU CHÍ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44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75"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671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Ý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rành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lẽ,dẫn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463">
                <a:tc rowSpan="3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THỨC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.Nói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trôi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671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.Phong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008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.Mở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38" marR="70338" marT="35168" marB="351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3312" y="6205342"/>
            <a:ext cx="7261463" cy="5175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ĐIỂM: ……………………………./10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FC0E8A-04D7-4177-9D8F-1B42D9D46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51"/>
          <a:stretch/>
        </p:blipFill>
        <p:spPr>
          <a:xfrm>
            <a:off x="-540568" y="859803"/>
            <a:ext cx="10225136" cy="452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F1439-341B-D812-42D5-7D1F82E7CE99}"/>
              </a:ext>
            </a:extLst>
          </p:cNvPr>
          <p:cNvSpPr txBox="1"/>
          <p:nvPr/>
        </p:nvSpPr>
        <p:spPr>
          <a:xfrm>
            <a:off x="-108520" y="1409780"/>
            <a:ext cx="907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BẢN LĨNH BẠN THÌ SAO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4903A6-0751-4B66-BA28-E211DAF19AA9}"/>
              </a:ext>
            </a:extLst>
          </p:cNvPr>
          <p:cNvGrpSpPr/>
          <p:nvPr/>
        </p:nvGrpSpPr>
        <p:grpSpPr>
          <a:xfrm>
            <a:off x="-972616" y="4797152"/>
            <a:ext cx="3520180" cy="2981550"/>
            <a:chOff x="4606504" y="2859409"/>
            <a:chExt cx="2876042" cy="2398768"/>
          </a:xfrm>
        </p:grpSpPr>
        <p:sp>
          <p:nvSpPr>
            <p:cNvPr id="7" name="Rounded Rectangle 121">
              <a:extLst>
                <a:ext uri="{FF2B5EF4-FFF2-40B4-BE49-F238E27FC236}">
                  <a16:creationId xmlns:a16="http://schemas.microsoft.com/office/drawing/2014/main" id="{B0DFC36C-5262-4567-8F51-0FA4669AE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6659" y="2859409"/>
              <a:ext cx="1478681" cy="1481533"/>
            </a:xfrm>
            <a:prstGeom prst="roundRect">
              <a:avLst/>
            </a:prstGeom>
            <a:solidFill>
              <a:srgbClr val="FED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85574A-4585-4D01-BF9F-B2A2CFEA798F}"/>
                </a:ext>
              </a:extLst>
            </p:cNvPr>
            <p:cNvSpPr txBox="1"/>
            <p:nvPr/>
          </p:nvSpPr>
          <p:spPr>
            <a:xfrm>
              <a:off x="4606504" y="4688656"/>
              <a:ext cx="2876042" cy="56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Nunito Bold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Nunito Bold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42E05F-3415-47E4-9E3D-2F37E74B3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03" r="42023" b="38664"/>
            <a:stretch/>
          </p:blipFill>
          <p:spPr>
            <a:xfrm>
              <a:off x="5515817" y="3035299"/>
              <a:ext cx="1196328" cy="1096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1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6355" y="258002"/>
            <a:ext cx="5746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lang="en-US" sz="32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52" y="1027442"/>
            <a:ext cx="2145575" cy="1625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8760"/>
            <a:ext cx="6044837" cy="381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0806" y="1815223"/>
            <a:ext cx="3458392" cy="2717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“Sao </a:t>
            </a:r>
            <a:r>
              <a:rPr lang="en-US" sz="2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vàng</a:t>
            </a:r>
            <a:r>
              <a:rPr lang="en-US" sz="2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ơi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trang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43 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– </a:t>
            </a:r>
            <a:r>
              <a:rPr lang="en-US" sz="2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SGK”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92" t="6156" r="10458" b="6660"/>
          <a:stretch/>
        </p:blipFill>
        <p:spPr>
          <a:xfrm>
            <a:off x="111381" y="1633076"/>
            <a:ext cx="8911714" cy="4340024"/>
          </a:xfrm>
          <a:custGeom>
            <a:avLst/>
            <a:gdLst>
              <a:gd name="connsiteX0" fmla="*/ 0 w 4871881"/>
              <a:gd name="connsiteY0" fmla="*/ 0 h 4871881"/>
              <a:gd name="connsiteX1" fmla="*/ 4871881 w 4871881"/>
              <a:gd name="connsiteY1" fmla="*/ 0 h 4871881"/>
              <a:gd name="connsiteX2" fmla="*/ 4871881 w 4871881"/>
              <a:gd name="connsiteY2" fmla="*/ 4871881 h 4871881"/>
              <a:gd name="connsiteX3" fmla="*/ 0 w 4871881"/>
              <a:gd name="connsiteY3" fmla="*/ 4871881 h 4871881"/>
              <a:gd name="connsiteX4" fmla="*/ 0 w 4871881"/>
              <a:gd name="connsiteY4" fmla="*/ 0 h 4871881"/>
              <a:gd name="connsiteX5" fmla="*/ 2733365 w 4871881"/>
              <a:gd name="connsiteY5" fmla="*/ 417871 h 4871881"/>
              <a:gd name="connsiteX6" fmla="*/ 2512139 w 4871881"/>
              <a:gd name="connsiteY6" fmla="*/ 462116 h 4871881"/>
              <a:gd name="connsiteX7" fmla="*/ 2423649 w 4871881"/>
              <a:gd name="connsiteY7" fmla="*/ 491613 h 4871881"/>
              <a:gd name="connsiteX8" fmla="*/ 2379404 w 4871881"/>
              <a:gd name="connsiteY8" fmla="*/ 506361 h 4871881"/>
              <a:gd name="connsiteX9" fmla="*/ 2172927 w 4871881"/>
              <a:gd name="connsiteY9" fmla="*/ 491613 h 4871881"/>
              <a:gd name="connsiteX10" fmla="*/ 1848462 w 4871881"/>
              <a:gd name="connsiteY10" fmla="*/ 476865 h 4871881"/>
              <a:gd name="connsiteX11" fmla="*/ 1789468 w 4871881"/>
              <a:gd name="connsiteY11" fmla="*/ 462116 h 4871881"/>
              <a:gd name="connsiteX12" fmla="*/ 1597739 w 4871881"/>
              <a:gd name="connsiteY12" fmla="*/ 432619 h 4871881"/>
              <a:gd name="connsiteX13" fmla="*/ 1509249 w 4871881"/>
              <a:gd name="connsiteY13" fmla="*/ 462116 h 4871881"/>
              <a:gd name="connsiteX14" fmla="*/ 1465004 w 4871881"/>
              <a:gd name="connsiteY14" fmla="*/ 476865 h 4871881"/>
              <a:gd name="connsiteX15" fmla="*/ 1420759 w 4871881"/>
              <a:gd name="connsiteY15" fmla="*/ 506361 h 4871881"/>
              <a:gd name="connsiteX16" fmla="*/ 1317520 w 4871881"/>
              <a:gd name="connsiteY16" fmla="*/ 521110 h 4871881"/>
              <a:gd name="connsiteX17" fmla="*/ 1052049 w 4871881"/>
              <a:gd name="connsiteY17" fmla="*/ 535858 h 4871881"/>
              <a:gd name="connsiteX18" fmla="*/ 1022552 w 4871881"/>
              <a:gd name="connsiteY18" fmla="*/ 580103 h 4871881"/>
              <a:gd name="connsiteX19" fmla="*/ 1007804 w 4871881"/>
              <a:gd name="connsiteY19" fmla="*/ 624348 h 4871881"/>
              <a:gd name="connsiteX20" fmla="*/ 963559 w 4871881"/>
              <a:gd name="connsiteY20" fmla="*/ 639097 h 4871881"/>
              <a:gd name="connsiteX21" fmla="*/ 801327 w 4871881"/>
              <a:gd name="connsiteY21" fmla="*/ 653845 h 4871881"/>
              <a:gd name="connsiteX22" fmla="*/ 727585 w 4871881"/>
              <a:gd name="connsiteY22" fmla="*/ 727587 h 4871881"/>
              <a:gd name="connsiteX23" fmla="*/ 683339 w 4871881"/>
              <a:gd name="connsiteY23" fmla="*/ 757084 h 4871881"/>
              <a:gd name="connsiteX24" fmla="*/ 668591 w 4871881"/>
              <a:gd name="connsiteY24" fmla="*/ 801329 h 4871881"/>
              <a:gd name="connsiteX25" fmla="*/ 624346 w 4871881"/>
              <a:gd name="connsiteY25" fmla="*/ 816077 h 4871881"/>
              <a:gd name="connsiteX26" fmla="*/ 580101 w 4871881"/>
              <a:gd name="connsiteY26" fmla="*/ 860323 h 4871881"/>
              <a:gd name="connsiteX27" fmla="*/ 506359 w 4871881"/>
              <a:gd name="connsiteY27" fmla="*/ 845574 h 4871881"/>
              <a:gd name="connsiteX28" fmla="*/ 476862 w 4871881"/>
              <a:gd name="connsiteY28" fmla="*/ 1229032 h 4871881"/>
              <a:gd name="connsiteX29" fmla="*/ 462114 w 4871881"/>
              <a:gd name="connsiteY29" fmla="*/ 1273277 h 4871881"/>
              <a:gd name="connsiteX30" fmla="*/ 447365 w 4871881"/>
              <a:gd name="connsiteY30" fmla="*/ 1641987 h 4871881"/>
              <a:gd name="connsiteX31" fmla="*/ 417868 w 4871881"/>
              <a:gd name="connsiteY31" fmla="*/ 1774723 h 4871881"/>
              <a:gd name="connsiteX32" fmla="*/ 388372 w 4871881"/>
              <a:gd name="connsiteY32" fmla="*/ 1863213 h 4871881"/>
              <a:gd name="connsiteX33" fmla="*/ 403120 w 4871881"/>
              <a:gd name="connsiteY33" fmla="*/ 2202426 h 4871881"/>
              <a:gd name="connsiteX34" fmla="*/ 417868 w 4871881"/>
              <a:gd name="connsiteY34" fmla="*/ 2246671 h 4871881"/>
              <a:gd name="connsiteX35" fmla="*/ 432617 w 4871881"/>
              <a:gd name="connsiteY35" fmla="*/ 3013587 h 4871881"/>
              <a:gd name="connsiteX36" fmla="*/ 462114 w 4871881"/>
              <a:gd name="connsiteY36" fmla="*/ 3102077 h 4871881"/>
              <a:gd name="connsiteX37" fmla="*/ 476862 w 4871881"/>
              <a:gd name="connsiteY37" fmla="*/ 4031226 h 4871881"/>
              <a:gd name="connsiteX38" fmla="*/ 535856 w 4871881"/>
              <a:gd name="connsiteY38" fmla="*/ 4163961 h 4871881"/>
              <a:gd name="connsiteX39" fmla="*/ 580101 w 4871881"/>
              <a:gd name="connsiteY39" fmla="*/ 4193458 h 4871881"/>
              <a:gd name="connsiteX40" fmla="*/ 668591 w 4871881"/>
              <a:gd name="connsiteY40" fmla="*/ 4281948 h 4871881"/>
              <a:gd name="connsiteX41" fmla="*/ 698088 w 4871881"/>
              <a:gd name="connsiteY41" fmla="*/ 4326194 h 4871881"/>
              <a:gd name="connsiteX42" fmla="*/ 786578 w 4871881"/>
              <a:gd name="connsiteY42" fmla="*/ 4355690 h 4871881"/>
              <a:gd name="connsiteX43" fmla="*/ 830823 w 4871881"/>
              <a:gd name="connsiteY43" fmla="*/ 4385187 h 4871881"/>
              <a:gd name="connsiteX44" fmla="*/ 948810 w 4871881"/>
              <a:gd name="connsiteY44" fmla="*/ 4414684 h 4871881"/>
              <a:gd name="connsiteX45" fmla="*/ 993056 w 4871881"/>
              <a:gd name="connsiteY45" fmla="*/ 4429432 h 4871881"/>
              <a:gd name="connsiteX46" fmla="*/ 1435507 w 4871881"/>
              <a:gd name="connsiteY46" fmla="*/ 4414684 h 4871881"/>
              <a:gd name="connsiteX47" fmla="*/ 1582991 w 4871881"/>
              <a:gd name="connsiteY47" fmla="*/ 4385187 h 4871881"/>
              <a:gd name="connsiteX48" fmla="*/ 1627236 w 4871881"/>
              <a:gd name="connsiteY48" fmla="*/ 4355690 h 4871881"/>
              <a:gd name="connsiteX49" fmla="*/ 1715727 w 4871881"/>
              <a:gd name="connsiteY49" fmla="*/ 4370439 h 4871881"/>
              <a:gd name="connsiteX50" fmla="*/ 1818965 w 4871881"/>
              <a:gd name="connsiteY50" fmla="*/ 4385187 h 4871881"/>
              <a:gd name="connsiteX51" fmla="*/ 1966449 w 4871881"/>
              <a:gd name="connsiteY51" fmla="*/ 4414684 h 4871881"/>
              <a:gd name="connsiteX52" fmla="*/ 2231920 w 4871881"/>
              <a:gd name="connsiteY52" fmla="*/ 4429432 h 4871881"/>
              <a:gd name="connsiteX53" fmla="*/ 2320410 w 4871881"/>
              <a:gd name="connsiteY53" fmla="*/ 4444181 h 4871881"/>
              <a:gd name="connsiteX54" fmla="*/ 2512139 w 4871881"/>
              <a:gd name="connsiteY54" fmla="*/ 4429432 h 4871881"/>
              <a:gd name="connsiteX55" fmla="*/ 2733365 w 4871881"/>
              <a:gd name="connsiteY55" fmla="*/ 4414684 h 4871881"/>
              <a:gd name="connsiteX56" fmla="*/ 3500281 w 4871881"/>
              <a:gd name="connsiteY56" fmla="*/ 4414684 h 4871881"/>
              <a:gd name="connsiteX57" fmla="*/ 3544527 w 4871881"/>
              <a:gd name="connsiteY57" fmla="*/ 4399936 h 4871881"/>
              <a:gd name="connsiteX58" fmla="*/ 3795249 w 4871881"/>
              <a:gd name="connsiteY58" fmla="*/ 4370439 h 4871881"/>
              <a:gd name="connsiteX59" fmla="*/ 3868991 w 4871881"/>
              <a:gd name="connsiteY59" fmla="*/ 4267200 h 4871881"/>
              <a:gd name="connsiteX60" fmla="*/ 3898488 w 4871881"/>
              <a:gd name="connsiteY60" fmla="*/ 4222955 h 4871881"/>
              <a:gd name="connsiteX61" fmla="*/ 3957481 w 4871881"/>
              <a:gd name="connsiteY61" fmla="*/ 4104968 h 4871881"/>
              <a:gd name="connsiteX62" fmla="*/ 3986978 w 4871881"/>
              <a:gd name="connsiteY62" fmla="*/ 4060723 h 4871881"/>
              <a:gd name="connsiteX63" fmla="*/ 4090217 w 4871881"/>
              <a:gd name="connsiteY63" fmla="*/ 4031226 h 4871881"/>
              <a:gd name="connsiteX64" fmla="*/ 4119714 w 4871881"/>
              <a:gd name="connsiteY64" fmla="*/ 3898490 h 4871881"/>
              <a:gd name="connsiteX65" fmla="*/ 4149210 w 4871881"/>
              <a:gd name="connsiteY65" fmla="*/ 3765755 h 4871881"/>
              <a:gd name="connsiteX66" fmla="*/ 4178707 w 4871881"/>
              <a:gd name="connsiteY66" fmla="*/ 3559277 h 4871881"/>
              <a:gd name="connsiteX67" fmla="*/ 4208204 w 4871881"/>
              <a:gd name="connsiteY67" fmla="*/ 3515032 h 4871881"/>
              <a:gd name="connsiteX68" fmla="*/ 4222952 w 4871881"/>
              <a:gd name="connsiteY68" fmla="*/ 3441290 h 4871881"/>
              <a:gd name="connsiteX69" fmla="*/ 4252449 w 4871881"/>
              <a:gd name="connsiteY69" fmla="*/ 3397045 h 4871881"/>
              <a:gd name="connsiteX70" fmla="*/ 4237701 w 4871881"/>
              <a:gd name="connsiteY70" fmla="*/ 2748116 h 4871881"/>
              <a:gd name="connsiteX71" fmla="*/ 4222952 w 4871881"/>
              <a:gd name="connsiteY71" fmla="*/ 2423652 h 4871881"/>
              <a:gd name="connsiteX72" fmla="*/ 4208204 w 4871881"/>
              <a:gd name="connsiteY72" fmla="*/ 2379407 h 4871881"/>
              <a:gd name="connsiteX73" fmla="*/ 4178707 w 4871881"/>
              <a:gd name="connsiteY73" fmla="*/ 2276168 h 4871881"/>
              <a:gd name="connsiteX74" fmla="*/ 4178707 w 4871881"/>
              <a:gd name="connsiteY74" fmla="*/ 1789471 h 4871881"/>
              <a:gd name="connsiteX75" fmla="*/ 4193456 w 4871881"/>
              <a:gd name="connsiteY75" fmla="*/ 1745226 h 4871881"/>
              <a:gd name="connsiteX76" fmla="*/ 4252449 w 4871881"/>
              <a:gd name="connsiteY76" fmla="*/ 1627239 h 4871881"/>
              <a:gd name="connsiteX77" fmla="*/ 4237701 w 4871881"/>
              <a:gd name="connsiteY77" fmla="*/ 1509252 h 4871881"/>
              <a:gd name="connsiteX78" fmla="*/ 4222952 w 4871881"/>
              <a:gd name="connsiteY78" fmla="*/ 1125794 h 4871881"/>
              <a:gd name="connsiteX79" fmla="*/ 4193456 w 4871881"/>
              <a:gd name="connsiteY79" fmla="*/ 963561 h 4871881"/>
              <a:gd name="connsiteX80" fmla="*/ 4178707 w 4871881"/>
              <a:gd name="connsiteY80" fmla="*/ 889819 h 4871881"/>
              <a:gd name="connsiteX81" fmla="*/ 4149210 w 4871881"/>
              <a:gd name="connsiteY81" fmla="*/ 786581 h 4871881"/>
              <a:gd name="connsiteX82" fmla="*/ 4045972 w 4871881"/>
              <a:gd name="connsiteY82" fmla="*/ 668594 h 4871881"/>
              <a:gd name="connsiteX83" fmla="*/ 3957481 w 4871881"/>
              <a:gd name="connsiteY83" fmla="*/ 639097 h 4871881"/>
              <a:gd name="connsiteX84" fmla="*/ 3692010 w 4871881"/>
              <a:gd name="connsiteY84" fmla="*/ 609600 h 4871881"/>
              <a:gd name="connsiteX85" fmla="*/ 3613235 w 4871881"/>
              <a:gd name="connsiteY85" fmla="*/ 593930 h 4871881"/>
              <a:gd name="connsiteX86" fmla="*/ 3612250 w 4871881"/>
              <a:gd name="connsiteY86" fmla="*/ 593737 h 4871881"/>
              <a:gd name="connsiteX87" fmla="*/ 3612534 w 4871881"/>
              <a:gd name="connsiteY87" fmla="*/ 593792 h 4871881"/>
              <a:gd name="connsiteX88" fmla="*/ 3559275 w 4871881"/>
              <a:gd name="connsiteY88" fmla="*/ 580103 h 4871881"/>
              <a:gd name="connsiteX89" fmla="*/ 3485533 w 4871881"/>
              <a:gd name="connsiteY89" fmla="*/ 565355 h 4871881"/>
              <a:gd name="connsiteX90" fmla="*/ 3397043 w 4871881"/>
              <a:gd name="connsiteY90" fmla="*/ 535858 h 4871881"/>
              <a:gd name="connsiteX91" fmla="*/ 3352798 w 4871881"/>
              <a:gd name="connsiteY91" fmla="*/ 521110 h 4871881"/>
              <a:gd name="connsiteX92" fmla="*/ 3279056 w 4871881"/>
              <a:gd name="connsiteY92" fmla="*/ 506361 h 4871881"/>
              <a:gd name="connsiteX93" fmla="*/ 2984088 w 4871881"/>
              <a:gd name="connsiteY93" fmla="*/ 476865 h 4871881"/>
              <a:gd name="connsiteX94" fmla="*/ 2821856 w 4871881"/>
              <a:gd name="connsiteY94" fmla="*/ 447368 h 4871881"/>
              <a:gd name="connsiteX95" fmla="*/ 2733365 w 4871881"/>
              <a:gd name="connsiteY95" fmla="*/ 417871 h 48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871881" h="4871881">
                <a:moveTo>
                  <a:pt x="0" y="0"/>
                </a:moveTo>
                <a:lnTo>
                  <a:pt x="4871881" y="0"/>
                </a:lnTo>
                <a:lnTo>
                  <a:pt x="4871881" y="4871881"/>
                </a:lnTo>
                <a:lnTo>
                  <a:pt x="0" y="4871881"/>
                </a:lnTo>
                <a:lnTo>
                  <a:pt x="0" y="0"/>
                </a:lnTo>
                <a:close/>
                <a:moveTo>
                  <a:pt x="2733365" y="417871"/>
                </a:moveTo>
                <a:cubicBezTo>
                  <a:pt x="2569732" y="436052"/>
                  <a:pt x="2642860" y="418542"/>
                  <a:pt x="2512139" y="462116"/>
                </a:cubicBezTo>
                <a:lnTo>
                  <a:pt x="2423649" y="491613"/>
                </a:lnTo>
                <a:lnTo>
                  <a:pt x="2379404" y="506361"/>
                </a:lnTo>
                <a:lnTo>
                  <a:pt x="2172927" y="491613"/>
                </a:lnTo>
                <a:cubicBezTo>
                  <a:pt x="2064827" y="485608"/>
                  <a:pt x="1956410" y="485169"/>
                  <a:pt x="1848462" y="476865"/>
                </a:cubicBezTo>
                <a:cubicBezTo>
                  <a:pt x="1828252" y="475310"/>
                  <a:pt x="1809462" y="465448"/>
                  <a:pt x="1789468" y="462116"/>
                </a:cubicBezTo>
                <a:cubicBezTo>
                  <a:pt x="1468052" y="408546"/>
                  <a:pt x="1823275" y="477728"/>
                  <a:pt x="1597739" y="432619"/>
                </a:cubicBezTo>
                <a:lnTo>
                  <a:pt x="1509249" y="462116"/>
                </a:lnTo>
                <a:cubicBezTo>
                  <a:pt x="1494501" y="467032"/>
                  <a:pt x="1477939" y="468242"/>
                  <a:pt x="1465004" y="476865"/>
                </a:cubicBezTo>
                <a:cubicBezTo>
                  <a:pt x="1450256" y="486697"/>
                  <a:pt x="1437737" y="501268"/>
                  <a:pt x="1420759" y="506361"/>
                </a:cubicBezTo>
                <a:cubicBezTo>
                  <a:pt x="1387463" y="516350"/>
                  <a:pt x="1352172" y="518338"/>
                  <a:pt x="1317520" y="521110"/>
                </a:cubicBezTo>
                <a:cubicBezTo>
                  <a:pt x="1229175" y="528178"/>
                  <a:pt x="1140539" y="530942"/>
                  <a:pt x="1052049" y="535858"/>
                </a:cubicBezTo>
                <a:cubicBezTo>
                  <a:pt x="1042217" y="550606"/>
                  <a:pt x="1030479" y="564249"/>
                  <a:pt x="1022552" y="580103"/>
                </a:cubicBezTo>
                <a:cubicBezTo>
                  <a:pt x="1015600" y="594008"/>
                  <a:pt x="1018797" y="613355"/>
                  <a:pt x="1007804" y="624348"/>
                </a:cubicBezTo>
                <a:cubicBezTo>
                  <a:pt x="996811" y="635341"/>
                  <a:pt x="978949" y="636898"/>
                  <a:pt x="963559" y="639097"/>
                </a:cubicBezTo>
                <a:cubicBezTo>
                  <a:pt x="909804" y="646776"/>
                  <a:pt x="855404" y="648929"/>
                  <a:pt x="801327" y="653845"/>
                </a:cubicBezTo>
                <a:cubicBezTo>
                  <a:pt x="683336" y="732505"/>
                  <a:pt x="825908" y="629264"/>
                  <a:pt x="727585" y="727587"/>
                </a:cubicBezTo>
                <a:cubicBezTo>
                  <a:pt x="715051" y="740121"/>
                  <a:pt x="698088" y="747252"/>
                  <a:pt x="683339" y="757084"/>
                </a:cubicBezTo>
                <a:cubicBezTo>
                  <a:pt x="678423" y="771832"/>
                  <a:pt x="679584" y="790336"/>
                  <a:pt x="668591" y="801329"/>
                </a:cubicBezTo>
                <a:cubicBezTo>
                  <a:pt x="657598" y="812322"/>
                  <a:pt x="637281" y="807454"/>
                  <a:pt x="624346" y="816077"/>
                </a:cubicBezTo>
                <a:cubicBezTo>
                  <a:pt x="606992" y="827647"/>
                  <a:pt x="594849" y="845574"/>
                  <a:pt x="580101" y="860323"/>
                </a:cubicBezTo>
                <a:cubicBezTo>
                  <a:pt x="501538" y="844610"/>
                  <a:pt x="523566" y="784122"/>
                  <a:pt x="506359" y="845574"/>
                </a:cubicBezTo>
                <a:cubicBezTo>
                  <a:pt x="489152" y="907026"/>
                  <a:pt x="509819" y="1097200"/>
                  <a:pt x="476862" y="1229032"/>
                </a:cubicBezTo>
                <a:cubicBezTo>
                  <a:pt x="473092" y="1244114"/>
                  <a:pt x="467030" y="1258529"/>
                  <a:pt x="462114" y="1273277"/>
                </a:cubicBezTo>
                <a:cubicBezTo>
                  <a:pt x="457198" y="1396180"/>
                  <a:pt x="455547" y="1519258"/>
                  <a:pt x="447365" y="1641987"/>
                </a:cubicBezTo>
                <a:cubicBezTo>
                  <a:pt x="446162" y="1660037"/>
                  <a:pt x="424530" y="1752516"/>
                  <a:pt x="417868" y="1774723"/>
                </a:cubicBezTo>
                <a:cubicBezTo>
                  <a:pt x="408934" y="1804504"/>
                  <a:pt x="388372" y="1863213"/>
                  <a:pt x="388372" y="1863213"/>
                </a:cubicBezTo>
                <a:cubicBezTo>
                  <a:pt x="393288" y="1976284"/>
                  <a:pt x="394440" y="2089582"/>
                  <a:pt x="403120" y="2202426"/>
                </a:cubicBezTo>
                <a:cubicBezTo>
                  <a:pt x="404312" y="2217926"/>
                  <a:pt x="417303" y="2231135"/>
                  <a:pt x="417868" y="2246671"/>
                </a:cubicBezTo>
                <a:cubicBezTo>
                  <a:pt x="427160" y="2502188"/>
                  <a:pt x="419409" y="2758242"/>
                  <a:pt x="432617" y="3013587"/>
                </a:cubicBezTo>
                <a:cubicBezTo>
                  <a:pt x="434223" y="3044638"/>
                  <a:pt x="462114" y="3102077"/>
                  <a:pt x="462114" y="3102077"/>
                </a:cubicBezTo>
                <a:cubicBezTo>
                  <a:pt x="467030" y="3411793"/>
                  <a:pt x="463407" y="3721763"/>
                  <a:pt x="476862" y="4031226"/>
                </a:cubicBezTo>
                <a:cubicBezTo>
                  <a:pt x="478190" y="4061761"/>
                  <a:pt x="508367" y="4136472"/>
                  <a:pt x="535856" y="4163961"/>
                </a:cubicBezTo>
                <a:cubicBezTo>
                  <a:pt x="548390" y="4176495"/>
                  <a:pt x="565353" y="4183626"/>
                  <a:pt x="580101" y="4193458"/>
                </a:cubicBezTo>
                <a:cubicBezTo>
                  <a:pt x="649618" y="4297733"/>
                  <a:pt x="558828" y="4172184"/>
                  <a:pt x="668591" y="4281948"/>
                </a:cubicBezTo>
                <a:cubicBezTo>
                  <a:pt x="681125" y="4294482"/>
                  <a:pt x="683057" y="4316799"/>
                  <a:pt x="698088" y="4326194"/>
                </a:cubicBezTo>
                <a:cubicBezTo>
                  <a:pt x="724454" y="4342673"/>
                  <a:pt x="786578" y="4355690"/>
                  <a:pt x="786578" y="4355690"/>
                </a:cubicBezTo>
                <a:cubicBezTo>
                  <a:pt x="801326" y="4365522"/>
                  <a:pt x="814969" y="4377260"/>
                  <a:pt x="830823" y="4385187"/>
                </a:cubicBezTo>
                <a:cubicBezTo>
                  <a:pt x="864539" y="4402045"/>
                  <a:pt x="915147" y="4406269"/>
                  <a:pt x="948810" y="4414684"/>
                </a:cubicBezTo>
                <a:cubicBezTo>
                  <a:pt x="963892" y="4418454"/>
                  <a:pt x="978307" y="4424516"/>
                  <a:pt x="993056" y="4429432"/>
                </a:cubicBezTo>
                <a:cubicBezTo>
                  <a:pt x="1140540" y="4424516"/>
                  <a:pt x="1288157" y="4422649"/>
                  <a:pt x="1435507" y="4414684"/>
                </a:cubicBezTo>
                <a:cubicBezTo>
                  <a:pt x="1465982" y="4413037"/>
                  <a:pt x="1545191" y="4404087"/>
                  <a:pt x="1582991" y="4385187"/>
                </a:cubicBezTo>
                <a:cubicBezTo>
                  <a:pt x="1598845" y="4377260"/>
                  <a:pt x="1612488" y="4365522"/>
                  <a:pt x="1627236" y="4355690"/>
                </a:cubicBezTo>
                <a:lnTo>
                  <a:pt x="1715727" y="4370439"/>
                </a:lnTo>
                <a:cubicBezTo>
                  <a:pt x="1750085" y="4375725"/>
                  <a:pt x="1784764" y="4378969"/>
                  <a:pt x="1818965" y="4385187"/>
                </a:cubicBezTo>
                <a:cubicBezTo>
                  <a:pt x="1905681" y="4400954"/>
                  <a:pt x="1859866" y="4405802"/>
                  <a:pt x="1966449" y="4414684"/>
                </a:cubicBezTo>
                <a:cubicBezTo>
                  <a:pt x="2054770" y="4422044"/>
                  <a:pt x="2143430" y="4424516"/>
                  <a:pt x="2231920" y="4429432"/>
                </a:cubicBezTo>
                <a:cubicBezTo>
                  <a:pt x="2261417" y="4434348"/>
                  <a:pt x="2290506" y="4444181"/>
                  <a:pt x="2320410" y="4444181"/>
                </a:cubicBezTo>
                <a:cubicBezTo>
                  <a:pt x="2384508" y="4444181"/>
                  <a:pt x="2448203" y="4433999"/>
                  <a:pt x="2512139" y="4429432"/>
                </a:cubicBezTo>
                <a:lnTo>
                  <a:pt x="2733365" y="4414684"/>
                </a:lnTo>
                <a:cubicBezTo>
                  <a:pt x="3097623" y="4433855"/>
                  <a:pt x="3055517" y="4439392"/>
                  <a:pt x="3500281" y="4414684"/>
                </a:cubicBezTo>
                <a:cubicBezTo>
                  <a:pt x="3515803" y="4413822"/>
                  <a:pt x="3529283" y="4402985"/>
                  <a:pt x="3544527" y="4399936"/>
                </a:cubicBezTo>
                <a:cubicBezTo>
                  <a:pt x="3609745" y="4386892"/>
                  <a:pt x="3736726" y="4376291"/>
                  <a:pt x="3795249" y="4370439"/>
                </a:cubicBezTo>
                <a:cubicBezTo>
                  <a:pt x="3864764" y="4266167"/>
                  <a:pt x="3777524" y="4395254"/>
                  <a:pt x="3868991" y="4267200"/>
                </a:cubicBezTo>
                <a:cubicBezTo>
                  <a:pt x="3879294" y="4252776"/>
                  <a:pt x="3888656" y="4237703"/>
                  <a:pt x="3898488" y="4222955"/>
                </a:cubicBezTo>
                <a:cubicBezTo>
                  <a:pt x="3921246" y="4109162"/>
                  <a:pt x="3892249" y="4183246"/>
                  <a:pt x="3957481" y="4104968"/>
                </a:cubicBezTo>
                <a:cubicBezTo>
                  <a:pt x="3968829" y="4091351"/>
                  <a:pt x="3973137" y="4071796"/>
                  <a:pt x="3986978" y="4060723"/>
                </a:cubicBezTo>
                <a:cubicBezTo>
                  <a:pt x="3996598" y="4053027"/>
                  <a:pt x="4086359" y="4032190"/>
                  <a:pt x="4090217" y="4031226"/>
                </a:cubicBezTo>
                <a:cubicBezTo>
                  <a:pt x="4123417" y="3931624"/>
                  <a:pt x="4085105" y="4054228"/>
                  <a:pt x="4119714" y="3898490"/>
                </a:cubicBezTo>
                <a:cubicBezTo>
                  <a:pt x="4151522" y="3755353"/>
                  <a:pt x="4117279" y="4005233"/>
                  <a:pt x="4149210" y="3765755"/>
                </a:cubicBezTo>
                <a:cubicBezTo>
                  <a:pt x="4152032" y="3744586"/>
                  <a:pt x="4163503" y="3599821"/>
                  <a:pt x="4178707" y="3559277"/>
                </a:cubicBezTo>
                <a:cubicBezTo>
                  <a:pt x="4184931" y="3542680"/>
                  <a:pt x="4198372" y="3529780"/>
                  <a:pt x="4208204" y="3515032"/>
                </a:cubicBezTo>
                <a:cubicBezTo>
                  <a:pt x="4213120" y="3490451"/>
                  <a:pt x="4214150" y="3464761"/>
                  <a:pt x="4222952" y="3441290"/>
                </a:cubicBezTo>
                <a:cubicBezTo>
                  <a:pt x="4229176" y="3424693"/>
                  <a:pt x="4252072" y="3414766"/>
                  <a:pt x="4252449" y="3397045"/>
                </a:cubicBezTo>
                <a:cubicBezTo>
                  <a:pt x="4257052" y="3180728"/>
                  <a:pt x="4244255" y="2964382"/>
                  <a:pt x="4237701" y="2748116"/>
                </a:cubicBezTo>
                <a:cubicBezTo>
                  <a:pt x="4234422" y="2639899"/>
                  <a:pt x="4231586" y="2531574"/>
                  <a:pt x="4222952" y="2423652"/>
                </a:cubicBezTo>
                <a:cubicBezTo>
                  <a:pt x="4221712" y="2408155"/>
                  <a:pt x="4212475" y="2394355"/>
                  <a:pt x="4208204" y="2379407"/>
                </a:cubicBezTo>
                <a:cubicBezTo>
                  <a:pt x="4171175" y="2249801"/>
                  <a:pt x="4214063" y="2382232"/>
                  <a:pt x="4178707" y="2276168"/>
                </a:cubicBezTo>
                <a:cubicBezTo>
                  <a:pt x="4166874" y="2039502"/>
                  <a:pt x="4152427" y="1999712"/>
                  <a:pt x="4178707" y="1789471"/>
                </a:cubicBezTo>
                <a:cubicBezTo>
                  <a:pt x="4180635" y="1774045"/>
                  <a:pt x="4187023" y="1759379"/>
                  <a:pt x="4193456" y="1745226"/>
                </a:cubicBezTo>
                <a:cubicBezTo>
                  <a:pt x="4211651" y="1705196"/>
                  <a:pt x="4252449" y="1627239"/>
                  <a:pt x="4252449" y="1627239"/>
                </a:cubicBezTo>
                <a:cubicBezTo>
                  <a:pt x="4247533" y="1587910"/>
                  <a:pt x="4240028" y="1548819"/>
                  <a:pt x="4237701" y="1509252"/>
                </a:cubicBezTo>
                <a:cubicBezTo>
                  <a:pt x="4230190" y="1381559"/>
                  <a:pt x="4230690" y="1253474"/>
                  <a:pt x="4222952" y="1125794"/>
                </a:cubicBezTo>
                <a:cubicBezTo>
                  <a:pt x="4217626" y="1037918"/>
                  <a:pt x="4209469" y="1035621"/>
                  <a:pt x="4193456" y="963561"/>
                </a:cubicBezTo>
                <a:cubicBezTo>
                  <a:pt x="4188018" y="939090"/>
                  <a:pt x="4184145" y="914290"/>
                  <a:pt x="4178707" y="889819"/>
                </a:cubicBezTo>
                <a:cubicBezTo>
                  <a:pt x="4175877" y="877085"/>
                  <a:pt x="4158336" y="803008"/>
                  <a:pt x="4149210" y="786581"/>
                </a:cubicBezTo>
                <a:cubicBezTo>
                  <a:pt x="4119792" y="733629"/>
                  <a:pt x="4100011" y="692611"/>
                  <a:pt x="4045972" y="668594"/>
                </a:cubicBezTo>
                <a:cubicBezTo>
                  <a:pt x="4017559" y="655966"/>
                  <a:pt x="3986978" y="648929"/>
                  <a:pt x="3957481" y="639097"/>
                </a:cubicBezTo>
                <a:cubicBezTo>
                  <a:pt x="3843119" y="600976"/>
                  <a:pt x="3928768" y="625383"/>
                  <a:pt x="3692010" y="609600"/>
                </a:cubicBezTo>
                <a:cubicBezTo>
                  <a:pt x="3650309" y="601260"/>
                  <a:pt x="3626169" y="596475"/>
                  <a:pt x="3613235" y="593930"/>
                </a:cubicBezTo>
                <a:lnTo>
                  <a:pt x="3612250" y="593737"/>
                </a:lnTo>
                <a:lnTo>
                  <a:pt x="3612534" y="593792"/>
                </a:lnTo>
                <a:cubicBezTo>
                  <a:pt x="3630583" y="597186"/>
                  <a:pt x="3653002" y="600932"/>
                  <a:pt x="3559275" y="580103"/>
                </a:cubicBezTo>
                <a:cubicBezTo>
                  <a:pt x="3534805" y="574665"/>
                  <a:pt x="3509717" y="571951"/>
                  <a:pt x="3485533" y="565355"/>
                </a:cubicBezTo>
                <a:cubicBezTo>
                  <a:pt x="3455536" y="557174"/>
                  <a:pt x="3426540" y="545690"/>
                  <a:pt x="3397043" y="535858"/>
                </a:cubicBezTo>
                <a:cubicBezTo>
                  <a:pt x="3382295" y="530942"/>
                  <a:pt x="3368042" y="524159"/>
                  <a:pt x="3352798" y="521110"/>
                </a:cubicBezTo>
                <a:cubicBezTo>
                  <a:pt x="3328217" y="516194"/>
                  <a:pt x="3303945" y="509348"/>
                  <a:pt x="3279056" y="506361"/>
                </a:cubicBezTo>
                <a:cubicBezTo>
                  <a:pt x="3180947" y="494588"/>
                  <a:pt x="2984088" y="476865"/>
                  <a:pt x="2984088" y="476865"/>
                </a:cubicBezTo>
                <a:cubicBezTo>
                  <a:pt x="2863000" y="436500"/>
                  <a:pt x="3055317" y="497395"/>
                  <a:pt x="2821856" y="447368"/>
                </a:cubicBezTo>
                <a:cubicBezTo>
                  <a:pt x="2791454" y="440853"/>
                  <a:pt x="2733365" y="417871"/>
                  <a:pt x="2733365" y="417871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73901" t="12140" r="25855" b="87813"/>
          <a:stretch>
            <a:fillRect/>
          </a:stretch>
        </p:blipFill>
        <p:spPr>
          <a:xfrm>
            <a:off x="4886716" y="2159914"/>
            <a:ext cx="8922" cy="1733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1" name="Rounded Rectangle 10"/>
          <p:cNvSpPr/>
          <p:nvPr/>
        </p:nvSpPr>
        <p:spPr>
          <a:xfrm>
            <a:off x="2806090" y="1070494"/>
            <a:ext cx="3019733" cy="420329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4412" t="732" r="14115" b="1328"/>
          <a:stretch/>
        </p:blipFill>
        <p:spPr>
          <a:xfrm>
            <a:off x="22122" y="868311"/>
            <a:ext cx="696861" cy="792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9680" y="831135"/>
            <a:ext cx="955688" cy="76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12151" r="11978"/>
          <a:stretch/>
        </p:blipFill>
        <p:spPr>
          <a:xfrm>
            <a:off x="7458632" y="923618"/>
            <a:ext cx="867300" cy="669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9622" y="890434"/>
            <a:ext cx="962819" cy="702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2958388" y="276833"/>
            <a:ext cx="3104890" cy="952670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rcRect l="28794" t="100000" r="66874" b="-161"/>
          <a:stretch>
            <a:fillRect/>
          </a:stretch>
        </p:blipFill>
        <p:spPr>
          <a:xfrm>
            <a:off x="2724304" y="5479071"/>
            <a:ext cx="259941" cy="5534"/>
          </a:xfrm>
          <a:custGeom>
            <a:avLst/>
            <a:gdLst>
              <a:gd name="connsiteX0" fmla="*/ 0 w 346588"/>
              <a:gd name="connsiteY0" fmla="*/ 0 h 7378"/>
              <a:gd name="connsiteX1" fmla="*/ 346588 w 346588"/>
              <a:gd name="connsiteY1" fmla="*/ 0 h 7378"/>
              <a:gd name="connsiteX2" fmla="*/ 173294 w 346588"/>
              <a:gd name="connsiteY2" fmla="*/ 7378 h 7378"/>
              <a:gd name="connsiteX3" fmla="*/ 0 w 346588"/>
              <a:gd name="connsiteY3" fmla="*/ 0 h 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588" h="7378">
                <a:moveTo>
                  <a:pt x="0" y="0"/>
                </a:moveTo>
                <a:lnTo>
                  <a:pt x="346588" y="0"/>
                </a:lnTo>
                <a:lnTo>
                  <a:pt x="173294" y="737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431040" y="508358"/>
            <a:ext cx="2272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983" y="2359128"/>
            <a:ext cx="5021827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00" b="1" dirty="0">
                <a:latin typeface="Times New Roman" panose="02020603050405020304" pitchFamily="18" charset="0"/>
                <a:ea typeface="MS Mincho"/>
              </a:rPr>
              <a:t>THẢO LUẬN THEO CẶP: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100" b="1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cặp</a:t>
            </a:r>
            <a:r>
              <a:rPr lang="en-US" sz="21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thảo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phiếu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: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040130" algn="l"/>
              </a:tabLst>
            </a:pPr>
            <a:r>
              <a:rPr lang="en-US" sz="2100" dirty="0" smtClean="0">
                <a:latin typeface="Times New Roman" panose="02020603050405020304" pitchFamily="18" charset="0"/>
                <a:ea typeface="MS Mincho"/>
              </a:rPr>
              <a:t>+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1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ea typeface="MS Mincho"/>
              </a:rPr>
              <a:t> 9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chọn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1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đáp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án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34106"/>
              </p:ext>
            </p:extLst>
          </p:nvPr>
        </p:nvGraphicFramePr>
        <p:xfrm>
          <a:off x="848242" y="4299622"/>
          <a:ext cx="4977581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770344">
                  <a:extLst>
                    <a:ext uri="{9D8B030D-6E8A-4147-A177-3AD203B41FA5}">
                      <a16:colId xmlns:a16="http://schemas.microsoft.com/office/drawing/2014/main" val="1325808583"/>
                    </a:ext>
                  </a:extLst>
                </a:gridCol>
                <a:gridCol w="3207237">
                  <a:extLst>
                    <a:ext uri="{9D8B030D-6E8A-4147-A177-3AD203B41FA5}">
                      <a16:colId xmlns:a16="http://schemas.microsoft.com/office/drawing/2014/main" val="3895438732"/>
                    </a:ext>
                  </a:extLst>
                </a:gridCol>
              </a:tblGrid>
              <a:tr h="36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Đáp án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135313"/>
                  </a:ext>
                </a:extLst>
              </a:tr>
              <a:tr h="36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33390"/>
                  </a:ext>
                </a:extLst>
              </a:tr>
              <a:tr h="36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896581"/>
                  </a:ext>
                </a:extLst>
              </a:tr>
              <a:tr h="36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08103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63278" y="2861528"/>
            <a:ext cx="26751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1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10: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3 – 4 </a:t>
            </a:r>
            <a:r>
              <a:rPr lang="en-US" sz="21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dòng</a:t>
            </a:r>
            <a:r>
              <a:rPr lang="en-US" sz="21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100" dirty="0"/>
          </a:p>
        </p:txBody>
      </p:sp>
      <p:sp>
        <p:nvSpPr>
          <p:cNvPr id="17" name="Rectangle 16"/>
          <p:cNvSpPr/>
          <p:nvPr/>
        </p:nvSpPr>
        <p:spPr>
          <a:xfrm>
            <a:off x="1357490" y="1940270"/>
            <a:ext cx="6815392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43,44/SGK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92" t="6156" r="10458" b="6660"/>
          <a:stretch/>
        </p:blipFill>
        <p:spPr>
          <a:xfrm>
            <a:off x="111381" y="116632"/>
            <a:ext cx="8911714" cy="6741368"/>
          </a:xfrm>
          <a:custGeom>
            <a:avLst/>
            <a:gdLst>
              <a:gd name="connsiteX0" fmla="*/ 0 w 4871881"/>
              <a:gd name="connsiteY0" fmla="*/ 0 h 4871881"/>
              <a:gd name="connsiteX1" fmla="*/ 4871881 w 4871881"/>
              <a:gd name="connsiteY1" fmla="*/ 0 h 4871881"/>
              <a:gd name="connsiteX2" fmla="*/ 4871881 w 4871881"/>
              <a:gd name="connsiteY2" fmla="*/ 4871881 h 4871881"/>
              <a:gd name="connsiteX3" fmla="*/ 0 w 4871881"/>
              <a:gd name="connsiteY3" fmla="*/ 4871881 h 4871881"/>
              <a:gd name="connsiteX4" fmla="*/ 0 w 4871881"/>
              <a:gd name="connsiteY4" fmla="*/ 0 h 4871881"/>
              <a:gd name="connsiteX5" fmla="*/ 2733365 w 4871881"/>
              <a:gd name="connsiteY5" fmla="*/ 417871 h 4871881"/>
              <a:gd name="connsiteX6" fmla="*/ 2512139 w 4871881"/>
              <a:gd name="connsiteY6" fmla="*/ 462116 h 4871881"/>
              <a:gd name="connsiteX7" fmla="*/ 2423649 w 4871881"/>
              <a:gd name="connsiteY7" fmla="*/ 491613 h 4871881"/>
              <a:gd name="connsiteX8" fmla="*/ 2379404 w 4871881"/>
              <a:gd name="connsiteY8" fmla="*/ 506361 h 4871881"/>
              <a:gd name="connsiteX9" fmla="*/ 2172927 w 4871881"/>
              <a:gd name="connsiteY9" fmla="*/ 491613 h 4871881"/>
              <a:gd name="connsiteX10" fmla="*/ 1848462 w 4871881"/>
              <a:gd name="connsiteY10" fmla="*/ 476865 h 4871881"/>
              <a:gd name="connsiteX11" fmla="*/ 1789468 w 4871881"/>
              <a:gd name="connsiteY11" fmla="*/ 462116 h 4871881"/>
              <a:gd name="connsiteX12" fmla="*/ 1597739 w 4871881"/>
              <a:gd name="connsiteY12" fmla="*/ 432619 h 4871881"/>
              <a:gd name="connsiteX13" fmla="*/ 1509249 w 4871881"/>
              <a:gd name="connsiteY13" fmla="*/ 462116 h 4871881"/>
              <a:gd name="connsiteX14" fmla="*/ 1465004 w 4871881"/>
              <a:gd name="connsiteY14" fmla="*/ 476865 h 4871881"/>
              <a:gd name="connsiteX15" fmla="*/ 1420759 w 4871881"/>
              <a:gd name="connsiteY15" fmla="*/ 506361 h 4871881"/>
              <a:gd name="connsiteX16" fmla="*/ 1317520 w 4871881"/>
              <a:gd name="connsiteY16" fmla="*/ 521110 h 4871881"/>
              <a:gd name="connsiteX17" fmla="*/ 1052049 w 4871881"/>
              <a:gd name="connsiteY17" fmla="*/ 535858 h 4871881"/>
              <a:gd name="connsiteX18" fmla="*/ 1022552 w 4871881"/>
              <a:gd name="connsiteY18" fmla="*/ 580103 h 4871881"/>
              <a:gd name="connsiteX19" fmla="*/ 1007804 w 4871881"/>
              <a:gd name="connsiteY19" fmla="*/ 624348 h 4871881"/>
              <a:gd name="connsiteX20" fmla="*/ 963559 w 4871881"/>
              <a:gd name="connsiteY20" fmla="*/ 639097 h 4871881"/>
              <a:gd name="connsiteX21" fmla="*/ 801327 w 4871881"/>
              <a:gd name="connsiteY21" fmla="*/ 653845 h 4871881"/>
              <a:gd name="connsiteX22" fmla="*/ 727585 w 4871881"/>
              <a:gd name="connsiteY22" fmla="*/ 727587 h 4871881"/>
              <a:gd name="connsiteX23" fmla="*/ 683339 w 4871881"/>
              <a:gd name="connsiteY23" fmla="*/ 757084 h 4871881"/>
              <a:gd name="connsiteX24" fmla="*/ 668591 w 4871881"/>
              <a:gd name="connsiteY24" fmla="*/ 801329 h 4871881"/>
              <a:gd name="connsiteX25" fmla="*/ 624346 w 4871881"/>
              <a:gd name="connsiteY25" fmla="*/ 816077 h 4871881"/>
              <a:gd name="connsiteX26" fmla="*/ 580101 w 4871881"/>
              <a:gd name="connsiteY26" fmla="*/ 860323 h 4871881"/>
              <a:gd name="connsiteX27" fmla="*/ 506359 w 4871881"/>
              <a:gd name="connsiteY27" fmla="*/ 845574 h 4871881"/>
              <a:gd name="connsiteX28" fmla="*/ 476862 w 4871881"/>
              <a:gd name="connsiteY28" fmla="*/ 1229032 h 4871881"/>
              <a:gd name="connsiteX29" fmla="*/ 462114 w 4871881"/>
              <a:gd name="connsiteY29" fmla="*/ 1273277 h 4871881"/>
              <a:gd name="connsiteX30" fmla="*/ 447365 w 4871881"/>
              <a:gd name="connsiteY30" fmla="*/ 1641987 h 4871881"/>
              <a:gd name="connsiteX31" fmla="*/ 417868 w 4871881"/>
              <a:gd name="connsiteY31" fmla="*/ 1774723 h 4871881"/>
              <a:gd name="connsiteX32" fmla="*/ 388372 w 4871881"/>
              <a:gd name="connsiteY32" fmla="*/ 1863213 h 4871881"/>
              <a:gd name="connsiteX33" fmla="*/ 403120 w 4871881"/>
              <a:gd name="connsiteY33" fmla="*/ 2202426 h 4871881"/>
              <a:gd name="connsiteX34" fmla="*/ 417868 w 4871881"/>
              <a:gd name="connsiteY34" fmla="*/ 2246671 h 4871881"/>
              <a:gd name="connsiteX35" fmla="*/ 432617 w 4871881"/>
              <a:gd name="connsiteY35" fmla="*/ 3013587 h 4871881"/>
              <a:gd name="connsiteX36" fmla="*/ 462114 w 4871881"/>
              <a:gd name="connsiteY36" fmla="*/ 3102077 h 4871881"/>
              <a:gd name="connsiteX37" fmla="*/ 476862 w 4871881"/>
              <a:gd name="connsiteY37" fmla="*/ 4031226 h 4871881"/>
              <a:gd name="connsiteX38" fmla="*/ 535856 w 4871881"/>
              <a:gd name="connsiteY38" fmla="*/ 4163961 h 4871881"/>
              <a:gd name="connsiteX39" fmla="*/ 580101 w 4871881"/>
              <a:gd name="connsiteY39" fmla="*/ 4193458 h 4871881"/>
              <a:gd name="connsiteX40" fmla="*/ 668591 w 4871881"/>
              <a:gd name="connsiteY40" fmla="*/ 4281948 h 4871881"/>
              <a:gd name="connsiteX41" fmla="*/ 698088 w 4871881"/>
              <a:gd name="connsiteY41" fmla="*/ 4326194 h 4871881"/>
              <a:gd name="connsiteX42" fmla="*/ 786578 w 4871881"/>
              <a:gd name="connsiteY42" fmla="*/ 4355690 h 4871881"/>
              <a:gd name="connsiteX43" fmla="*/ 830823 w 4871881"/>
              <a:gd name="connsiteY43" fmla="*/ 4385187 h 4871881"/>
              <a:gd name="connsiteX44" fmla="*/ 948810 w 4871881"/>
              <a:gd name="connsiteY44" fmla="*/ 4414684 h 4871881"/>
              <a:gd name="connsiteX45" fmla="*/ 993056 w 4871881"/>
              <a:gd name="connsiteY45" fmla="*/ 4429432 h 4871881"/>
              <a:gd name="connsiteX46" fmla="*/ 1435507 w 4871881"/>
              <a:gd name="connsiteY46" fmla="*/ 4414684 h 4871881"/>
              <a:gd name="connsiteX47" fmla="*/ 1582991 w 4871881"/>
              <a:gd name="connsiteY47" fmla="*/ 4385187 h 4871881"/>
              <a:gd name="connsiteX48" fmla="*/ 1627236 w 4871881"/>
              <a:gd name="connsiteY48" fmla="*/ 4355690 h 4871881"/>
              <a:gd name="connsiteX49" fmla="*/ 1715727 w 4871881"/>
              <a:gd name="connsiteY49" fmla="*/ 4370439 h 4871881"/>
              <a:gd name="connsiteX50" fmla="*/ 1818965 w 4871881"/>
              <a:gd name="connsiteY50" fmla="*/ 4385187 h 4871881"/>
              <a:gd name="connsiteX51" fmla="*/ 1966449 w 4871881"/>
              <a:gd name="connsiteY51" fmla="*/ 4414684 h 4871881"/>
              <a:gd name="connsiteX52" fmla="*/ 2231920 w 4871881"/>
              <a:gd name="connsiteY52" fmla="*/ 4429432 h 4871881"/>
              <a:gd name="connsiteX53" fmla="*/ 2320410 w 4871881"/>
              <a:gd name="connsiteY53" fmla="*/ 4444181 h 4871881"/>
              <a:gd name="connsiteX54" fmla="*/ 2512139 w 4871881"/>
              <a:gd name="connsiteY54" fmla="*/ 4429432 h 4871881"/>
              <a:gd name="connsiteX55" fmla="*/ 2733365 w 4871881"/>
              <a:gd name="connsiteY55" fmla="*/ 4414684 h 4871881"/>
              <a:gd name="connsiteX56" fmla="*/ 3500281 w 4871881"/>
              <a:gd name="connsiteY56" fmla="*/ 4414684 h 4871881"/>
              <a:gd name="connsiteX57" fmla="*/ 3544527 w 4871881"/>
              <a:gd name="connsiteY57" fmla="*/ 4399936 h 4871881"/>
              <a:gd name="connsiteX58" fmla="*/ 3795249 w 4871881"/>
              <a:gd name="connsiteY58" fmla="*/ 4370439 h 4871881"/>
              <a:gd name="connsiteX59" fmla="*/ 3868991 w 4871881"/>
              <a:gd name="connsiteY59" fmla="*/ 4267200 h 4871881"/>
              <a:gd name="connsiteX60" fmla="*/ 3898488 w 4871881"/>
              <a:gd name="connsiteY60" fmla="*/ 4222955 h 4871881"/>
              <a:gd name="connsiteX61" fmla="*/ 3957481 w 4871881"/>
              <a:gd name="connsiteY61" fmla="*/ 4104968 h 4871881"/>
              <a:gd name="connsiteX62" fmla="*/ 3986978 w 4871881"/>
              <a:gd name="connsiteY62" fmla="*/ 4060723 h 4871881"/>
              <a:gd name="connsiteX63" fmla="*/ 4090217 w 4871881"/>
              <a:gd name="connsiteY63" fmla="*/ 4031226 h 4871881"/>
              <a:gd name="connsiteX64" fmla="*/ 4119714 w 4871881"/>
              <a:gd name="connsiteY64" fmla="*/ 3898490 h 4871881"/>
              <a:gd name="connsiteX65" fmla="*/ 4149210 w 4871881"/>
              <a:gd name="connsiteY65" fmla="*/ 3765755 h 4871881"/>
              <a:gd name="connsiteX66" fmla="*/ 4178707 w 4871881"/>
              <a:gd name="connsiteY66" fmla="*/ 3559277 h 4871881"/>
              <a:gd name="connsiteX67" fmla="*/ 4208204 w 4871881"/>
              <a:gd name="connsiteY67" fmla="*/ 3515032 h 4871881"/>
              <a:gd name="connsiteX68" fmla="*/ 4222952 w 4871881"/>
              <a:gd name="connsiteY68" fmla="*/ 3441290 h 4871881"/>
              <a:gd name="connsiteX69" fmla="*/ 4252449 w 4871881"/>
              <a:gd name="connsiteY69" fmla="*/ 3397045 h 4871881"/>
              <a:gd name="connsiteX70" fmla="*/ 4237701 w 4871881"/>
              <a:gd name="connsiteY70" fmla="*/ 2748116 h 4871881"/>
              <a:gd name="connsiteX71" fmla="*/ 4222952 w 4871881"/>
              <a:gd name="connsiteY71" fmla="*/ 2423652 h 4871881"/>
              <a:gd name="connsiteX72" fmla="*/ 4208204 w 4871881"/>
              <a:gd name="connsiteY72" fmla="*/ 2379407 h 4871881"/>
              <a:gd name="connsiteX73" fmla="*/ 4178707 w 4871881"/>
              <a:gd name="connsiteY73" fmla="*/ 2276168 h 4871881"/>
              <a:gd name="connsiteX74" fmla="*/ 4178707 w 4871881"/>
              <a:gd name="connsiteY74" fmla="*/ 1789471 h 4871881"/>
              <a:gd name="connsiteX75" fmla="*/ 4193456 w 4871881"/>
              <a:gd name="connsiteY75" fmla="*/ 1745226 h 4871881"/>
              <a:gd name="connsiteX76" fmla="*/ 4252449 w 4871881"/>
              <a:gd name="connsiteY76" fmla="*/ 1627239 h 4871881"/>
              <a:gd name="connsiteX77" fmla="*/ 4237701 w 4871881"/>
              <a:gd name="connsiteY77" fmla="*/ 1509252 h 4871881"/>
              <a:gd name="connsiteX78" fmla="*/ 4222952 w 4871881"/>
              <a:gd name="connsiteY78" fmla="*/ 1125794 h 4871881"/>
              <a:gd name="connsiteX79" fmla="*/ 4193456 w 4871881"/>
              <a:gd name="connsiteY79" fmla="*/ 963561 h 4871881"/>
              <a:gd name="connsiteX80" fmla="*/ 4178707 w 4871881"/>
              <a:gd name="connsiteY80" fmla="*/ 889819 h 4871881"/>
              <a:gd name="connsiteX81" fmla="*/ 4149210 w 4871881"/>
              <a:gd name="connsiteY81" fmla="*/ 786581 h 4871881"/>
              <a:gd name="connsiteX82" fmla="*/ 4045972 w 4871881"/>
              <a:gd name="connsiteY82" fmla="*/ 668594 h 4871881"/>
              <a:gd name="connsiteX83" fmla="*/ 3957481 w 4871881"/>
              <a:gd name="connsiteY83" fmla="*/ 639097 h 4871881"/>
              <a:gd name="connsiteX84" fmla="*/ 3692010 w 4871881"/>
              <a:gd name="connsiteY84" fmla="*/ 609600 h 4871881"/>
              <a:gd name="connsiteX85" fmla="*/ 3613235 w 4871881"/>
              <a:gd name="connsiteY85" fmla="*/ 593930 h 4871881"/>
              <a:gd name="connsiteX86" fmla="*/ 3612250 w 4871881"/>
              <a:gd name="connsiteY86" fmla="*/ 593737 h 4871881"/>
              <a:gd name="connsiteX87" fmla="*/ 3612534 w 4871881"/>
              <a:gd name="connsiteY87" fmla="*/ 593792 h 4871881"/>
              <a:gd name="connsiteX88" fmla="*/ 3559275 w 4871881"/>
              <a:gd name="connsiteY88" fmla="*/ 580103 h 4871881"/>
              <a:gd name="connsiteX89" fmla="*/ 3485533 w 4871881"/>
              <a:gd name="connsiteY89" fmla="*/ 565355 h 4871881"/>
              <a:gd name="connsiteX90" fmla="*/ 3397043 w 4871881"/>
              <a:gd name="connsiteY90" fmla="*/ 535858 h 4871881"/>
              <a:gd name="connsiteX91" fmla="*/ 3352798 w 4871881"/>
              <a:gd name="connsiteY91" fmla="*/ 521110 h 4871881"/>
              <a:gd name="connsiteX92" fmla="*/ 3279056 w 4871881"/>
              <a:gd name="connsiteY92" fmla="*/ 506361 h 4871881"/>
              <a:gd name="connsiteX93" fmla="*/ 2984088 w 4871881"/>
              <a:gd name="connsiteY93" fmla="*/ 476865 h 4871881"/>
              <a:gd name="connsiteX94" fmla="*/ 2821856 w 4871881"/>
              <a:gd name="connsiteY94" fmla="*/ 447368 h 4871881"/>
              <a:gd name="connsiteX95" fmla="*/ 2733365 w 4871881"/>
              <a:gd name="connsiteY95" fmla="*/ 417871 h 48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871881" h="4871881">
                <a:moveTo>
                  <a:pt x="0" y="0"/>
                </a:moveTo>
                <a:lnTo>
                  <a:pt x="4871881" y="0"/>
                </a:lnTo>
                <a:lnTo>
                  <a:pt x="4871881" y="4871881"/>
                </a:lnTo>
                <a:lnTo>
                  <a:pt x="0" y="4871881"/>
                </a:lnTo>
                <a:lnTo>
                  <a:pt x="0" y="0"/>
                </a:lnTo>
                <a:close/>
                <a:moveTo>
                  <a:pt x="2733365" y="417871"/>
                </a:moveTo>
                <a:cubicBezTo>
                  <a:pt x="2569732" y="436052"/>
                  <a:pt x="2642860" y="418542"/>
                  <a:pt x="2512139" y="462116"/>
                </a:cubicBezTo>
                <a:lnTo>
                  <a:pt x="2423649" y="491613"/>
                </a:lnTo>
                <a:lnTo>
                  <a:pt x="2379404" y="506361"/>
                </a:lnTo>
                <a:lnTo>
                  <a:pt x="2172927" y="491613"/>
                </a:lnTo>
                <a:cubicBezTo>
                  <a:pt x="2064827" y="485608"/>
                  <a:pt x="1956410" y="485169"/>
                  <a:pt x="1848462" y="476865"/>
                </a:cubicBezTo>
                <a:cubicBezTo>
                  <a:pt x="1828252" y="475310"/>
                  <a:pt x="1809462" y="465448"/>
                  <a:pt x="1789468" y="462116"/>
                </a:cubicBezTo>
                <a:cubicBezTo>
                  <a:pt x="1468052" y="408546"/>
                  <a:pt x="1823275" y="477728"/>
                  <a:pt x="1597739" y="432619"/>
                </a:cubicBezTo>
                <a:lnTo>
                  <a:pt x="1509249" y="462116"/>
                </a:lnTo>
                <a:cubicBezTo>
                  <a:pt x="1494501" y="467032"/>
                  <a:pt x="1477939" y="468242"/>
                  <a:pt x="1465004" y="476865"/>
                </a:cubicBezTo>
                <a:cubicBezTo>
                  <a:pt x="1450256" y="486697"/>
                  <a:pt x="1437737" y="501268"/>
                  <a:pt x="1420759" y="506361"/>
                </a:cubicBezTo>
                <a:cubicBezTo>
                  <a:pt x="1387463" y="516350"/>
                  <a:pt x="1352172" y="518338"/>
                  <a:pt x="1317520" y="521110"/>
                </a:cubicBezTo>
                <a:cubicBezTo>
                  <a:pt x="1229175" y="528178"/>
                  <a:pt x="1140539" y="530942"/>
                  <a:pt x="1052049" y="535858"/>
                </a:cubicBezTo>
                <a:cubicBezTo>
                  <a:pt x="1042217" y="550606"/>
                  <a:pt x="1030479" y="564249"/>
                  <a:pt x="1022552" y="580103"/>
                </a:cubicBezTo>
                <a:cubicBezTo>
                  <a:pt x="1015600" y="594008"/>
                  <a:pt x="1018797" y="613355"/>
                  <a:pt x="1007804" y="624348"/>
                </a:cubicBezTo>
                <a:cubicBezTo>
                  <a:pt x="996811" y="635341"/>
                  <a:pt x="978949" y="636898"/>
                  <a:pt x="963559" y="639097"/>
                </a:cubicBezTo>
                <a:cubicBezTo>
                  <a:pt x="909804" y="646776"/>
                  <a:pt x="855404" y="648929"/>
                  <a:pt x="801327" y="653845"/>
                </a:cubicBezTo>
                <a:cubicBezTo>
                  <a:pt x="683336" y="732505"/>
                  <a:pt x="825908" y="629264"/>
                  <a:pt x="727585" y="727587"/>
                </a:cubicBezTo>
                <a:cubicBezTo>
                  <a:pt x="715051" y="740121"/>
                  <a:pt x="698088" y="747252"/>
                  <a:pt x="683339" y="757084"/>
                </a:cubicBezTo>
                <a:cubicBezTo>
                  <a:pt x="678423" y="771832"/>
                  <a:pt x="679584" y="790336"/>
                  <a:pt x="668591" y="801329"/>
                </a:cubicBezTo>
                <a:cubicBezTo>
                  <a:pt x="657598" y="812322"/>
                  <a:pt x="637281" y="807454"/>
                  <a:pt x="624346" y="816077"/>
                </a:cubicBezTo>
                <a:cubicBezTo>
                  <a:pt x="606992" y="827647"/>
                  <a:pt x="594849" y="845574"/>
                  <a:pt x="580101" y="860323"/>
                </a:cubicBezTo>
                <a:cubicBezTo>
                  <a:pt x="501538" y="844610"/>
                  <a:pt x="523566" y="784122"/>
                  <a:pt x="506359" y="845574"/>
                </a:cubicBezTo>
                <a:cubicBezTo>
                  <a:pt x="489152" y="907026"/>
                  <a:pt x="509819" y="1097200"/>
                  <a:pt x="476862" y="1229032"/>
                </a:cubicBezTo>
                <a:cubicBezTo>
                  <a:pt x="473092" y="1244114"/>
                  <a:pt x="467030" y="1258529"/>
                  <a:pt x="462114" y="1273277"/>
                </a:cubicBezTo>
                <a:cubicBezTo>
                  <a:pt x="457198" y="1396180"/>
                  <a:pt x="455547" y="1519258"/>
                  <a:pt x="447365" y="1641987"/>
                </a:cubicBezTo>
                <a:cubicBezTo>
                  <a:pt x="446162" y="1660037"/>
                  <a:pt x="424530" y="1752516"/>
                  <a:pt x="417868" y="1774723"/>
                </a:cubicBezTo>
                <a:cubicBezTo>
                  <a:pt x="408934" y="1804504"/>
                  <a:pt x="388372" y="1863213"/>
                  <a:pt x="388372" y="1863213"/>
                </a:cubicBezTo>
                <a:cubicBezTo>
                  <a:pt x="393288" y="1976284"/>
                  <a:pt x="394440" y="2089582"/>
                  <a:pt x="403120" y="2202426"/>
                </a:cubicBezTo>
                <a:cubicBezTo>
                  <a:pt x="404312" y="2217926"/>
                  <a:pt x="417303" y="2231135"/>
                  <a:pt x="417868" y="2246671"/>
                </a:cubicBezTo>
                <a:cubicBezTo>
                  <a:pt x="427160" y="2502188"/>
                  <a:pt x="419409" y="2758242"/>
                  <a:pt x="432617" y="3013587"/>
                </a:cubicBezTo>
                <a:cubicBezTo>
                  <a:pt x="434223" y="3044638"/>
                  <a:pt x="462114" y="3102077"/>
                  <a:pt x="462114" y="3102077"/>
                </a:cubicBezTo>
                <a:cubicBezTo>
                  <a:pt x="467030" y="3411793"/>
                  <a:pt x="463407" y="3721763"/>
                  <a:pt x="476862" y="4031226"/>
                </a:cubicBezTo>
                <a:cubicBezTo>
                  <a:pt x="478190" y="4061761"/>
                  <a:pt x="508367" y="4136472"/>
                  <a:pt x="535856" y="4163961"/>
                </a:cubicBezTo>
                <a:cubicBezTo>
                  <a:pt x="548390" y="4176495"/>
                  <a:pt x="565353" y="4183626"/>
                  <a:pt x="580101" y="4193458"/>
                </a:cubicBezTo>
                <a:cubicBezTo>
                  <a:pt x="649618" y="4297733"/>
                  <a:pt x="558828" y="4172184"/>
                  <a:pt x="668591" y="4281948"/>
                </a:cubicBezTo>
                <a:cubicBezTo>
                  <a:pt x="681125" y="4294482"/>
                  <a:pt x="683057" y="4316799"/>
                  <a:pt x="698088" y="4326194"/>
                </a:cubicBezTo>
                <a:cubicBezTo>
                  <a:pt x="724454" y="4342673"/>
                  <a:pt x="786578" y="4355690"/>
                  <a:pt x="786578" y="4355690"/>
                </a:cubicBezTo>
                <a:cubicBezTo>
                  <a:pt x="801326" y="4365522"/>
                  <a:pt x="814969" y="4377260"/>
                  <a:pt x="830823" y="4385187"/>
                </a:cubicBezTo>
                <a:cubicBezTo>
                  <a:pt x="864539" y="4402045"/>
                  <a:pt x="915147" y="4406269"/>
                  <a:pt x="948810" y="4414684"/>
                </a:cubicBezTo>
                <a:cubicBezTo>
                  <a:pt x="963892" y="4418454"/>
                  <a:pt x="978307" y="4424516"/>
                  <a:pt x="993056" y="4429432"/>
                </a:cubicBezTo>
                <a:cubicBezTo>
                  <a:pt x="1140540" y="4424516"/>
                  <a:pt x="1288157" y="4422649"/>
                  <a:pt x="1435507" y="4414684"/>
                </a:cubicBezTo>
                <a:cubicBezTo>
                  <a:pt x="1465982" y="4413037"/>
                  <a:pt x="1545191" y="4404087"/>
                  <a:pt x="1582991" y="4385187"/>
                </a:cubicBezTo>
                <a:cubicBezTo>
                  <a:pt x="1598845" y="4377260"/>
                  <a:pt x="1612488" y="4365522"/>
                  <a:pt x="1627236" y="4355690"/>
                </a:cubicBezTo>
                <a:lnTo>
                  <a:pt x="1715727" y="4370439"/>
                </a:lnTo>
                <a:cubicBezTo>
                  <a:pt x="1750085" y="4375725"/>
                  <a:pt x="1784764" y="4378969"/>
                  <a:pt x="1818965" y="4385187"/>
                </a:cubicBezTo>
                <a:cubicBezTo>
                  <a:pt x="1905681" y="4400954"/>
                  <a:pt x="1859866" y="4405802"/>
                  <a:pt x="1966449" y="4414684"/>
                </a:cubicBezTo>
                <a:cubicBezTo>
                  <a:pt x="2054770" y="4422044"/>
                  <a:pt x="2143430" y="4424516"/>
                  <a:pt x="2231920" y="4429432"/>
                </a:cubicBezTo>
                <a:cubicBezTo>
                  <a:pt x="2261417" y="4434348"/>
                  <a:pt x="2290506" y="4444181"/>
                  <a:pt x="2320410" y="4444181"/>
                </a:cubicBezTo>
                <a:cubicBezTo>
                  <a:pt x="2384508" y="4444181"/>
                  <a:pt x="2448203" y="4433999"/>
                  <a:pt x="2512139" y="4429432"/>
                </a:cubicBezTo>
                <a:lnTo>
                  <a:pt x="2733365" y="4414684"/>
                </a:lnTo>
                <a:cubicBezTo>
                  <a:pt x="3097623" y="4433855"/>
                  <a:pt x="3055517" y="4439392"/>
                  <a:pt x="3500281" y="4414684"/>
                </a:cubicBezTo>
                <a:cubicBezTo>
                  <a:pt x="3515803" y="4413822"/>
                  <a:pt x="3529283" y="4402985"/>
                  <a:pt x="3544527" y="4399936"/>
                </a:cubicBezTo>
                <a:cubicBezTo>
                  <a:pt x="3609745" y="4386892"/>
                  <a:pt x="3736726" y="4376291"/>
                  <a:pt x="3795249" y="4370439"/>
                </a:cubicBezTo>
                <a:cubicBezTo>
                  <a:pt x="3864764" y="4266167"/>
                  <a:pt x="3777524" y="4395254"/>
                  <a:pt x="3868991" y="4267200"/>
                </a:cubicBezTo>
                <a:cubicBezTo>
                  <a:pt x="3879294" y="4252776"/>
                  <a:pt x="3888656" y="4237703"/>
                  <a:pt x="3898488" y="4222955"/>
                </a:cubicBezTo>
                <a:cubicBezTo>
                  <a:pt x="3921246" y="4109162"/>
                  <a:pt x="3892249" y="4183246"/>
                  <a:pt x="3957481" y="4104968"/>
                </a:cubicBezTo>
                <a:cubicBezTo>
                  <a:pt x="3968829" y="4091351"/>
                  <a:pt x="3973137" y="4071796"/>
                  <a:pt x="3986978" y="4060723"/>
                </a:cubicBezTo>
                <a:cubicBezTo>
                  <a:pt x="3996598" y="4053027"/>
                  <a:pt x="4086359" y="4032190"/>
                  <a:pt x="4090217" y="4031226"/>
                </a:cubicBezTo>
                <a:cubicBezTo>
                  <a:pt x="4123417" y="3931624"/>
                  <a:pt x="4085105" y="4054228"/>
                  <a:pt x="4119714" y="3898490"/>
                </a:cubicBezTo>
                <a:cubicBezTo>
                  <a:pt x="4151522" y="3755353"/>
                  <a:pt x="4117279" y="4005233"/>
                  <a:pt x="4149210" y="3765755"/>
                </a:cubicBezTo>
                <a:cubicBezTo>
                  <a:pt x="4152032" y="3744586"/>
                  <a:pt x="4163503" y="3599821"/>
                  <a:pt x="4178707" y="3559277"/>
                </a:cubicBezTo>
                <a:cubicBezTo>
                  <a:pt x="4184931" y="3542680"/>
                  <a:pt x="4198372" y="3529780"/>
                  <a:pt x="4208204" y="3515032"/>
                </a:cubicBezTo>
                <a:cubicBezTo>
                  <a:pt x="4213120" y="3490451"/>
                  <a:pt x="4214150" y="3464761"/>
                  <a:pt x="4222952" y="3441290"/>
                </a:cubicBezTo>
                <a:cubicBezTo>
                  <a:pt x="4229176" y="3424693"/>
                  <a:pt x="4252072" y="3414766"/>
                  <a:pt x="4252449" y="3397045"/>
                </a:cubicBezTo>
                <a:cubicBezTo>
                  <a:pt x="4257052" y="3180728"/>
                  <a:pt x="4244255" y="2964382"/>
                  <a:pt x="4237701" y="2748116"/>
                </a:cubicBezTo>
                <a:cubicBezTo>
                  <a:pt x="4234422" y="2639899"/>
                  <a:pt x="4231586" y="2531574"/>
                  <a:pt x="4222952" y="2423652"/>
                </a:cubicBezTo>
                <a:cubicBezTo>
                  <a:pt x="4221712" y="2408155"/>
                  <a:pt x="4212475" y="2394355"/>
                  <a:pt x="4208204" y="2379407"/>
                </a:cubicBezTo>
                <a:cubicBezTo>
                  <a:pt x="4171175" y="2249801"/>
                  <a:pt x="4214063" y="2382232"/>
                  <a:pt x="4178707" y="2276168"/>
                </a:cubicBezTo>
                <a:cubicBezTo>
                  <a:pt x="4166874" y="2039502"/>
                  <a:pt x="4152427" y="1999712"/>
                  <a:pt x="4178707" y="1789471"/>
                </a:cubicBezTo>
                <a:cubicBezTo>
                  <a:pt x="4180635" y="1774045"/>
                  <a:pt x="4187023" y="1759379"/>
                  <a:pt x="4193456" y="1745226"/>
                </a:cubicBezTo>
                <a:cubicBezTo>
                  <a:pt x="4211651" y="1705196"/>
                  <a:pt x="4252449" y="1627239"/>
                  <a:pt x="4252449" y="1627239"/>
                </a:cubicBezTo>
                <a:cubicBezTo>
                  <a:pt x="4247533" y="1587910"/>
                  <a:pt x="4240028" y="1548819"/>
                  <a:pt x="4237701" y="1509252"/>
                </a:cubicBezTo>
                <a:cubicBezTo>
                  <a:pt x="4230190" y="1381559"/>
                  <a:pt x="4230690" y="1253474"/>
                  <a:pt x="4222952" y="1125794"/>
                </a:cubicBezTo>
                <a:cubicBezTo>
                  <a:pt x="4217626" y="1037918"/>
                  <a:pt x="4209469" y="1035621"/>
                  <a:pt x="4193456" y="963561"/>
                </a:cubicBezTo>
                <a:cubicBezTo>
                  <a:pt x="4188018" y="939090"/>
                  <a:pt x="4184145" y="914290"/>
                  <a:pt x="4178707" y="889819"/>
                </a:cubicBezTo>
                <a:cubicBezTo>
                  <a:pt x="4175877" y="877085"/>
                  <a:pt x="4158336" y="803008"/>
                  <a:pt x="4149210" y="786581"/>
                </a:cubicBezTo>
                <a:cubicBezTo>
                  <a:pt x="4119792" y="733629"/>
                  <a:pt x="4100011" y="692611"/>
                  <a:pt x="4045972" y="668594"/>
                </a:cubicBezTo>
                <a:cubicBezTo>
                  <a:pt x="4017559" y="655966"/>
                  <a:pt x="3986978" y="648929"/>
                  <a:pt x="3957481" y="639097"/>
                </a:cubicBezTo>
                <a:cubicBezTo>
                  <a:pt x="3843119" y="600976"/>
                  <a:pt x="3928768" y="625383"/>
                  <a:pt x="3692010" y="609600"/>
                </a:cubicBezTo>
                <a:cubicBezTo>
                  <a:pt x="3650309" y="601260"/>
                  <a:pt x="3626169" y="596475"/>
                  <a:pt x="3613235" y="593930"/>
                </a:cubicBezTo>
                <a:lnTo>
                  <a:pt x="3612250" y="593737"/>
                </a:lnTo>
                <a:lnTo>
                  <a:pt x="3612534" y="593792"/>
                </a:lnTo>
                <a:cubicBezTo>
                  <a:pt x="3630583" y="597186"/>
                  <a:pt x="3653002" y="600932"/>
                  <a:pt x="3559275" y="580103"/>
                </a:cubicBezTo>
                <a:cubicBezTo>
                  <a:pt x="3534805" y="574665"/>
                  <a:pt x="3509717" y="571951"/>
                  <a:pt x="3485533" y="565355"/>
                </a:cubicBezTo>
                <a:cubicBezTo>
                  <a:pt x="3455536" y="557174"/>
                  <a:pt x="3426540" y="545690"/>
                  <a:pt x="3397043" y="535858"/>
                </a:cubicBezTo>
                <a:cubicBezTo>
                  <a:pt x="3382295" y="530942"/>
                  <a:pt x="3368042" y="524159"/>
                  <a:pt x="3352798" y="521110"/>
                </a:cubicBezTo>
                <a:cubicBezTo>
                  <a:pt x="3328217" y="516194"/>
                  <a:pt x="3303945" y="509348"/>
                  <a:pt x="3279056" y="506361"/>
                </a:cubicBezTo>
                <a:cubicBezTo>
                  <a:pt x="3180947" y="494588"/>
                  <a:pt x="2984088" y="476865"/>
                  <a:pt x="2984088" y="476865"/>
                </a:cubicBezTo>
                <a:cubicBezTo>
                  <a:pt x="2863000" y="436500"/>
                  <a:pt x="3055317" y="497395"/>
                  <a:pt x="2821856" y="447368"/>
                </a:cubicBezTo>
                <a:cubicBezTo>
                  <a:pt x="2791454" y="440853"/>
                  <a:pt x="2733365" y="417871"/>
                  <a:pt x="2733365" y="417871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73901" t="12140" r="25855" b="87813"/>
          <a:stretch>
            <a:fillRect/>
          </a:stretch>
        </p:blipFill>
        <p:spPr>
          <a:xfrm>
            <a:off x="4886716" y="2159914"/>
            <a:ext cx="8922" cy="1733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2151" r="11978"/>
          <a:stretch/>
        </p:blipFill>
        <p:spPr>
          <a:xfrm>
            <a:off x="7458632" y="923618"/>
            <a:ext cx="867300" cy="669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622" y="890434"/>
            <a:ext cx="962819" cy="702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 l="28794" t="100000" r="66874" b="-161"/>
          <a:stretch>
            <a:fillRect/>
          </a:stretch>
        </p:blipFill>
        <p:spPr>
          <a:xfrm>
            <a:off x="2724304" y="5479071"/>
            <a:ext cx="259941" cy="5534"/>
          </a:xfrm>
          <a:custGeom>
            <a:avLst/>
            <a:gdLst>
              <a:gd name="connsiteX0" fmla="*/ 0 w 346588"/>
              <a:gd name="connsiteY0" fmla="*/ 0 h 7378"/>
              <a:gd name="connsiteX1" fmla="*/ 346588 w 346588"/>
              <a:gd name="connsiteY1" fmla="*/ 0 h 7378"/>
              <a:gd name="connsiteX2" fmla="*/ 173294 w 346588"/>
              <a:gd name="connsiteY2" fmla="*/ 7378 h 7378"/>
              <a:gd name="connsiteX3" fmla="*/ 0 w 346588"/>
              <a:gd name="connsiteY3" fmla="*/ 0 h 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588" h="7378">
                <a:moveTo>
                  <a:pt x="0" y="0"/>
                </a:moveTo>
                <a:lnTo>
                  <a:pt x="346588" y="0"/>
                </a:lnTo>
                <a:lnTo>
                  <a:pt x="173294" y="7378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12070"/>
              </p:ext>
            </p:extLst>
          </p:nvPr>
        </p:nvGraphicFramePr>
        <p:xfrm>
          <a:off x="812794" y="764707"/>
          <a:ext cx="2902347" cy="4878610"/>
        </p:xfrm>
        <a:graphic>
          <a:graphicData uri="http://schemas.openxmlformats.org/drawingml/2006/table">
            <a:tbl>
              <a:tblPr firstRow="1" firstCol="1" bandRow="1"/>
              <a:tblGrid>
                <a:gridCol w="630324">
                  <a:extLst>
                    <a:ext uri="{9D8B030D-6E8A-4147-A177-3AD203B41FA5}">
                      <a16:colId xmlns:a16="http://schemas.microsoft.com/office/drawing/2014/main" val="3068617906"/>
                    </a:ext>
                  </a:extLst>
                </a:gridCol>
                <a:gridCol w="2272023">
                  <a:extLst>
                    <a:ext uri="{9D8B030D-6E8A-4147-A177-3AD203B41FA5}">
                      <a16:colId xmlns:a16="http://schemas.microsoft.com/office/drawing/2014/main" val="1534029726"/>
                    </a:ext>
                  </a:extLst>
                </a:gridCol>
              </a:tblGrid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Đáp án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44214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12417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389010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34419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209405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52390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016095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959271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156624"/>
                  </a:ext>
                </a:extLst>
              </a:tr>
              <a:tr h="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3765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16593" y="764707"/>
            <a:ext cx="4572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104013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10:   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3 – 4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hẫng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44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553" y="28633"/>
            <a:ext cx="8143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800" b="1" i="0" u="none" strike="noStrike" kern="1200" cap="none" spc="0" normalizeH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 VÀ CHUẨN BỊ BÀI MỜI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5776" y="1196752"/>
            <a:ext cx="6408712" cy="5278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1.Tiếp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vât</a:t>
            </a:r>
            <a:r>
              <a:rPr lang="en-US" sz="2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2169261" cy="2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464753"/>
              </p:ext>
            </p:extLst>
          </p:nvPr>
        </p:nvGraphicFramePr>
        <p:xfrm>
          <a:off x="683567" y="1369339"/>
          <a:ext cx="7776866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8433">
                  <a:extLst>
                    <a:ext uri="{9D8B030D-6E8A-4147-A177-3AD203B41FA5}">
                      <a16:colId xmlns:a16="http://schemas.microsoft.com/office/drawing/2014/main" val="1766995031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val="3008662358"/>
                    </a:ext>
                  </a:extLst>
                </a:gridCol>
              </a:tblGrid>
              <a:tr h="213143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</a:t>
                      </a:r>
                      <a:endParaRPr lang="en-US" sz="2000" kern="1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257382"/>
                  </a:ext>
                </a:extLst>
              </a:tr>
              <a:tr h="1776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385900"/>
                  </a:ext>
                </a:extLst>
              </a:tr>
              <a:tr h="14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196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6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86679" y="352418"/>
            <a:ext cx="8305801" cy="1670957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98404"/>
            <a:ext cx="1800225" cy="1101152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4874131" cy="4284833"/>
          </a:xfrm>
        </p:spPr>
      </p:pic>
    </p:spTree>
    <p:extLst>
      <p:ext uri="{BB962C8B-B14F-4D97-AF65-F5344CB8AC3E}">
        <p14:creationId xmlns:p14="http://schemas.microsoft.com/office/powerpoint/2010/main" val="40490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800123"/>
              </p:ext>
            </p:extLst>
          </p:nvPr>
        </p:nvGraphicFramePr>
        <p:xfrm>
          <a:off x="1053952" y="980728"/>
          <a:ext cx="7056784" cy="5616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89858053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384420850"/>
                    </a:ext>
                  </a:extLst>
                </a:gridCol>
              </a:tblGrid>
              <a:tr h="160475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961158"/>
                  </a:ext>
                </a:extLst>
              </a:tr>
              <a:tr h="160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183154"/>
                  </a:ext>
                </a:extLst>
              </a:tr>
              <a:tr h="1337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026840"/>
                  </a:ext>
                </a:extLst>
              </a:tr>
              <a:tr h="1069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99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86679" y="352418"/>
            <a:ext cx="8305801" cy="1670957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98404"/>
            <a:ext cx="1800225" cy="11011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4634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86679" y="352418"/>
            <a:ext cx="8305801" cy="1670957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98404"/>
            <a:ext cx="1800225" cy="11011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440907" cy="41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21" y="-33010"/>
            <a:ext cx="4305481" cy="4531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4653136"/>
            <a:ext cx="4932548" cy="2042789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6" y="11124"/>
            <a:ext cx="4461711" cy="4487455"/>
          </a:xfrm>
        </p:spPr>
      </p:pic>
    </p:spTree>
    <p:extLst>
      <p:ext uri="{BB962C8B-B14F-4D97-AF65-F5344CB8AC3E}">
        <p14:creationId xmlns:p14="http://schemas.microsoft.com/office/powerpoint/2010/main" val="14300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326108" y="-190048"/>
            <a:ext cx="6457950" cy="4400550"/>
          </a:xfrm>
          <a:prstGeom prst="rect">
            <a:avLst/>
          </a:prstGeom>
          <a:blipFill>
            <a:blip r:embed="rId3">
              <a:alphaModFix amt="1000"/>
            </a:blip>
            <a:stretch>
              <a:fillRect/>
            </a:stretch>
          </a:blipFill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831946" y="4210502"/>
            <a:ext cx="74462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1628800"/>
            <a:ext cx="4176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 NGHE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B4903A6-0751-4B66-BA28-E211DAF19AA9}"/>
              </a:ext>
            </a:extLst>
          </p:cNvPr>
          <p:cNvGrpSpPr/>
          <p:nvPr/>
        </p:nvGrpSpPr>
        <p:grpSpPr>
          <a:xfrm rot="2962715">
            <a:off x="185538" y="1229869"/>
            <a:ext cx="1266938" cy="1381104"/>
            <a:chOff x="5356659" y="2859409"/>
            <a:chExt cx="1478681" cy="1481533"/>
          </a:xfrm>
        </p:grpSpPr>
        <p:sp>
          <p:nvSpPr>
            <p:cNvPr id="184" name="Rounded Rectangle 121">
              <a:extLst>
                <a:ext uri="{FF2B5EF4-FFF2-40B4-BE49-F238E27FC236}">
                  <a16:creationId xmlns:a16="http://schemas.microsoft.com/office/drawing/2014/main" id="{B0DFC36C-5262-4567-8F51-0FA4669AE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6659" y="2859409"/>
              <a:ext cx="1478681" cy="1481533"/>
            </a:xfrm>
            <a:prstGeom prst="roundRect">
              <a:avLst/>
            </a:prstGeom>
            <a:solidFill>
              <a:srgbClr val="FED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B942E05F-3415-47E4-9E3D-2F37E74B3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03" r="42023" b="38664"/>
            <a:stretch/>
          </p:blipFill>
          <p:spPr>
            <a:xfrm>
              <a:off x="5515817" y="3035299"/>
              <a:ext cx="1196328" cy="1096373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76940D2-B328-42E5-8E93-CD08F87CB55E}"/>
              </a:ext>
            </a:extLst>
          </p:cNvPr>
          <p:cNvSpPr>
            <a:spLocks/>
          </p:cNvSpPr>
          <p:nvPr/>
        </p:nvSpPr>
        <p:spPr bwMode="auto">
          <a:xfrm>
            <a:off x="246031" y="382322"/>
            <a:ext cx="8429559" cy="71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vi-VN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*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Đề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trình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bày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 ý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kiến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một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vấn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đề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cần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Bebas Neue" charset="0"/>
              </a:rPr>
              <a:t>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Roboto" charset="0"/>
              <a:cs typeface="Times New Roman" panose="02020603050405020304" pitchFamily="18" charset="0"/>
              <a:sym typeface="Bebas Neue" charset="0"/>
            </a:endParaRPr>
          </a:p>
        </p:txBody>
      </p:sp>
      <p:sp>
        <p:nvSpPr>
          <p:cNvPr id="189" name="Freeform: Shape 7696">
            <a:extLst>
              <a:ext uri="{FF2B5EF4-FFF2-40B4-BE49-F238E27FC236}">
                <a16:creationId xmlns:a16="http://schemas.microsoft.com/office/drawing/2014/main" id="{E0F733BC-1C9D-4499-B732-7AE018743A8B}"/>
              </a:ext>
            </a:extLst>
          </p:cNvPr>
          <p:cNvSpPr/>
          <p:nvPr/>
        </p:nvSpPr>
        <p:spPr>
          <a:xfrm rot="4800">
            <a:off x="-46419" y="2793286"/>
            <a:ext cx="2208209" cy="279577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noFill/>
          <a:ln w="57150" cap="flat">
            <a:solidFill>
              <a:schemeClr val="accent1"/>
            </a:solidFill>
            <a:prstDash val="sysDot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b="1">
              <a:solidFill>
                <a:srgbClr val="0070C0"/>
              </a:solidFill>
              <a:latin typeface="Times New Roman" panose="02020603050405020304" pitchFamily="18" charset="0"/>
              <a:ea typeface="Arial Unicode MS" pitchFamily="2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0B7389A-04D2-4758-B489-0BA8A2A60B67}"/>
              </a:ext>
            </a:extLst>
          </p:cNvPr>
          <p:cNvSpPr txBox="1"/>
          <p:nvPr/>
        </p:nvSpPr>
        <p:spPr>
          <a:xfrm>
            <a:off x="96621" y="3458520"/>
            <a:ext cx="1915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vấn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Roboto" charset="0"/>
              <a:cs typeface="Times New Roman" panose="02020603050405020304" pitchFamily="18" charset="0"/>
            </a:endParaRPr>
          </a:p>
        </p:txBody>
      </p:sp>
      <p:sp>
        <p:nvSpPr>
          <p:cNvPr id="191" name="Freeform: Shape 7697">
            <a:extLst>
              <a:ext uri="{FF2B5EF4-FFF2-40B4-BE49-F238E27FC236}">
                <a16:creationId xmlns:a16="http://schemas.microsoft.com/office/drawing/2014/main" id="{36DC8918-E290-477C-9109-89DD1084A700}"/>
              </a:ext>
            </a:extLst>
          </p:cNvPr>
          <p:cNvSpPr/>
          <p:nvPr/>
        </p:nvSpPr>
        <p:spPr>
          <a:xfrm rot="4800">
            <a:off x="2213387" y="2849236"/>
            <a:ext cx="2283733" cy="273992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noFill/>
          <a:ln w="57150" cap="flat">
            <a:solidFill>
              <a:schemeClr val="accent2">
                <a:lumMod val="90000"/>
              </a:schemeClr>
            </a:solidFill>
            <a:prstDash val="sysDot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b="1">
              <a:latin typeface="Times New Roman" panose="02020603050405020304" pitchFamily="18" charset="0"/>
              <a:ea typeface="Arial Unicode MS" pitchFamily="2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2B680E2-93A3-47C1-A6BE-C9B0BC9612AE}"/>
              </a:ext>
            </a:extLst>
          </p:cNvPr>
          <p:cNvSpPr txBox="1"/>
          <p:nvPr/>
        </p:nvSpPr>
        <p:spPr>
          <a:xfrm>
            <a:off x="2163741" y="3791807"/>
            <a:ext cx="244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dàn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Roboto" charset="0"/>
              <a:cs typeface="Times New Roman" panose="02020603050405020304" pitchFamily="18" charset="0"/>
            </a:endParaRPr>
          </a:p>
        </p:txBody>
      </p:sp>
      <p:sp>
        <p:nvSpPr>
          <p:cNvPr id="193" name="Freeform: Shape 7698">
            <a:extLst>
              <a:ext uri="{FF2B5EF4-FFF2-40B4-BE49-F238E27FC236}">
                <a16:creationId xmlns:a16="http://schemas.microsoft.com/office/drawing/2014/main" id="{EC984733-A39E-468A-8037-3D752A1262F3}"/>
              </a:ext>
            </a:extLst>
          </p:cNvPr>
          <p:cNvSpPr/>
          <p:nvPr/>
        </p:nvSpPr>
        <p:spPr>
          <a:xfrm rot="4800">
            <a:off x="4538867" y="2791890"/>
            <a:ext cx="2239790" cy="27311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57150" cap="flat">
            <a:solidFill>
              <a:schemeClr val="accent3">
                <a:lumMod val="90000"/>
              </a:schemeClr>
            </a:solidFill>
            <a:prstDash val="sysDot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b="1">
              <a:latin typeface="Times New Roman" panose="02020603050405020304" pitchFamily="18" charset="0"/>
              <a:ea typeface="Arial Unicode MS" pitchFamily="2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EA6A3E0-6D00-4743-82A6-5C2A4AE859B0}"/>
              </a:ext>
            </a:extLst>
          </p:cNvPr>
          <p:cNvSpPr txBox="1"/>
          <p:nvPr/>
        </p:nvSpPr>
        <p:spPr>
          <a:xfrm>
            <a:off x="4463444" y="3662752"/>
            <a:ext cx="22717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Roboto" charset="0"/>
              <a:cs typeface="Times New Roman" panose="02020603050405020304" pitchFamily="18" charset="0"/>
            </a:endParaRPr>
          </a:p>
        </p:txBody>
      </p:sp>
      <p:sp>
        <p:nvSpPr>
          <p:cNvPr id="195" name="Freeform: Shape 7699">
            <a:extLst>
              <a:ext uri="{FF2B5EF4-FFF2-40B4-BE49-F238E27FC236}">
                <a16:creationId xmlns:a16="http://schemas.microsoft.com/office/drawing/2014/main" id="{9F407B89-F680-43EB-AB3E-678F228E9C97}"/>
              </a:ext>
            </a:extLst>
          </p:cNvPr>
          <p:cNvSpPr/>
          <p:nvPr/>
        </p:nvSpPr>
        <p:spPr>
          <a:xfrm rot="4800">
            <a:off x="6799957" y="2791936"/>
            <a:ext cx="2308380" cy="26695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noFill/>
          <a:ln w="57150" cap="flat">
            <a:solidFill>
              <a:schemeClr val="accent4">
                <a:lumMod val="90000"/>
              </a:schemeClr>
            </a:solidFill>
            <a:prstDash val="sysDot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b="1">
              <a:latin typeface="Times New Roman" panose="02020603050405020304" pitchFamily="18" charset="0"/>
              <a:ea typeface="Arial Unicode MS" pitchFamily="2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A068DF91-09C1-4B7F-8EC1-A0654A5923D1}"/>
              </a:ext>
            </a:extLst>
          </p:cNvPr>
          <p:cNvSpPr txBox="1"/>
          <p:nvPr/>
        </p:nvSpPr>
        <p:spPr>
          <a:xfrm rot="10800000" flipV="1">
            <a:off x="6641748" y="3741968"/>
            <a:ext cx="250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lỗi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Roboto" charset="0"/>
                <a:cs typeface="Times New Roman" panose="02020603050405020304" pitchFamily="18" charset="0"/>
              </a:rPr>
              <a:t>bày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Roboto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46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 animBg="1"/>
      <p:bldP spid="190" grpId="0"/>
      <p:bldP spid="191" grpId="0" animBg="1"/>
      <p:bldP spid="192" grpId="0"/>
      <p:bldP spid="193" grpId="0" animBg="1"/>
      <p:bldP spid="194" grpId="0"/>
      <p:bldP spid="195" grpId="0" animBg="1"/>
      <p:bldP spid="1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1154</Words>
  <Application>Microsoft Office PowerPoint</Application>
  <PresentationFormat>On-screen Show (4:3)</PresentationFormat>
  <Paragraphs>194</Paragraphs>
  <Slides>31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SimSun</vt:lpstr>
      <vt:lpstr>SimSun</vt:lpstr>
      <vt:lpstr>Arial</vt:lpstr>
      <vt:lpstr>Arial Unicode MS</vt:lpstr>
      <vt:lpstr>Bebas Neue</vt:lpstr>
      <vt:lpstr>Calibri</vt:lpstr>
      <vt:lpstr>MS Mincho</vt:lpstr>
      <vt:lpstr>Nunito Bold</vt:lpstr>
      <vt:lpstr>Raleway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 Sau khi đọc xong bài thơ “ Gấu con chân vòng kiềng” của U-xa chốp, em thấy vấn đề ngoại hình của con người có quan trọng hay không?  Hãy trình bày ý kiến của mình.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 số 1</vt:lpstr>
      <vt:lpstr>Phiếu học tập số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71</cp:revision>
  <dcterms:created xsi:type="dcterms:W3CDTF">2021-10-17T07:27:42Z</dcterms:created>
  <dcterms:modified xsi:type="dcterms:W3CDTF">2023-03-02T09:47:24Z</dcterms:modified>
</cp:coreProperties>
</file>